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7"/>
  </p:notesMasterIdLst>
  <p:sldIdLst>
    <p:sldId id="263" r:id="rId2"/>
    <p:sldId id="275" r:id="rId3"/>
    <p:sldId id="256" r:id="rId4"/>
    <p:sldId id="271" r:id="rId5"/>
    <p:sldId id="259" r:id="rId6"/>
    <p:sldId id="264" r:id="rId7"/>
    <p:sldId id="261" r:id="rId8"/>
    <p:sldId id="262" r:id="rId9"/>
    <p:sldId id="274" r:id="rId10"/>
    <p:sldId id="270" r:id="rId11"/>
    <p:sldId id="283" r:id="rId12"/>
    <p:sldId id="269" r:id="rId13"/>
    <p:sldId id="267" r:id="rId14"/>
    <p:sldId id="265" r:id="rId15"/>
    <p:sldId id="276" r:id="rId16"/>
    <p:sldId id="272" r:id="rId17"/>
    <p:sldId id="266" r:id="rId18"/>
    <p:sldId id="285" r:id="rId19"/>
    <p:sldId id="257" r:id="rId20"/>
    <p:sldId id="260" r:id="rId21"/>
    <p:sldId id="258" r:id="rId22"/>
    <p:sldId id="282" r:id="rId23"/>
    <p:sldId id="279" r:id="rId24"/>
    <p:sldId id="280" r:id="rId25"/>
    <p:sldId id="289" r:id="rId26"/>
  </p:sldIdLst>
  <p:sldSz cx="9144000" cy="5143500" type="screen16x9"/>
  <p:notesSz cx="6858000" cy="9144000"/>
  <p:embeddedFontLst>
    <p:embeddedFont>
      <p:font typeface="Neucha" panose="02000506050000020004" pitchFamily="2" charset="0"/>
      <p:regular r:id="rId28"/>
    </p:embeddedFont>
    <p:embeddedFont>
      <p:font typeface="Poppi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71"/>
    <a:srgbClr val="FFC5BA"/>
    <a:srgbClr val="D86C64"/>
    <a:srgbClr val="596182"/>
    <a:srgbClr val="7F86AD"/>
    <a:srgbClr val="3F2220"/>
    <a:srgbClr val="F0C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14FA9-4524-6246-820B-19656BD4B3E8}" v="754" dt="2022-12-09T08:45:22.575"/>
  </p1510:revLst>
</p1510:revInfo>
</file>

<file path=ppt/tableStyles.xml><?xml version="1.0" encoding="utf-8"?>
<a:tblStyleLst xmlns:a="http://schemas.openxmlformats.org/drawingml/2006/main" def="{F35406D8-81C7-47D9-B6D8-082B42306A49}">
  <a:tblStyle styleId="{F35406D8-81C7-47D9-B6D8-082B42306A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29" d="100"/>
          <a:sy n="129"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B8F14FA9-4524-6246-820B-19656BD4B3E8}"/>
    <pc:docChg chg="undo custSel addSld delSld modSld sldOrd delMainMaster modMainMaster">
      <pc:chgData name="Hải Ngân Đinh" userId="b56d41eb1ff6fed2" providerId="LiveId" clId="{B8F14FA9-4524-6246-820B-19656BD4B3E8}" dt="2022-12-09T08:45:25.568" v="3978" actId="1076"/>
      <pc:docMkLst>
        <pc:docMk/>
      </pc:docMkLst>
      <pc:sldChg chg="addSp delSp modSp mod ord modTransition modAnim modNotes">
        <pc:chgData name="Hải Ngân Đinh" userId="b56d41eb1ff6fed2" providerId="LiveId" clId="{B8F14FA9-4524-6246-820B-19656BD4B3E8}" dt="2022-12-09T08:45:25.568" v="3978" actId="1076"/>
        <pc:sldMkLst>
          <pc:docMk/>
          <pc:sldMk cId="0" sldId="256"/>
        </pc:sldMkLst>
        <pc:spChg chg="add del mod">
          <ac:chgData name="Hải Ngân Đinh" userId="b56d41eb1ff6fed2" providerId="LiveId" clId="{B8F14FA9-4524-6246-820B-19656BD4B3E8}" dt="2022-12-09T06:50:14.189" v="590" actId="478"/>
          <ac:spMkLst>
            <pc:docMk/>
            <pc:sldMk cId="0" sldId="256"/>
            <ac:spMk id="3" creationId="{23C4A841-6197-EE59-589A-D41B657D7612}"/>
          </ac:spMkLst>
        </pc:spChg>
        <pc:spChg chg="add del mod">
          <ac:chgData name="Hải Ngân Đinh" userId="b56d41eb1ff6fed2" providerId="LiveId" clId="{B8F14FA9-4524-6246-820B-19656BD4B3E8}" dt="2022-12-09T06:50:14.189" v="590" actId="478"/>
          <ac:spMkLst>
            <pc:docMk/>
            <pc:sldMk cId="0" sldId="256"/>
            <ac:spMk id="5" creationId="{B2495D9C-954D-7716-6309-752BD027D092}"/>
          </ac:spMkLst>
        </pc:spChg>
        <pc:spChg chg="add del mod">
          <ac:chgData name="Hải Ngân Đinh" userId="b56d41eb1ff6fed2" providerId="LiveId" clId="{B8F14FA9-4524-6246-820B-19656BD4B3E8}" dt="2022-12-09T06:50:16.909" v="591" actId="478"/>
          <ac:spMkLst>
            <pc:docMk/>
            <pc:sldMk cId="0" sldId="256"/>
            <ac:spMk id="7" creationId="{D9DEE4B6-2DAE-1948-4CBC-4E339AE6A677}"/>
          </ac:spMkLst>
        </pc:spChg>
        <pc:spChg chg="add mod">
          <ac:chgData name="Hải Ngân Đinh" userId="b56d41eb1ff6fed2" providerId="LiveId" clId="{B8F14FA9-4524-6246-820B-19656BD4B3E8}" dt="2022-12-09T08:45:25.568" v="3978" actId="1076"/>
          <ac:spMkLst>
            <pc:docMk/>
            <pc:sldMk cId="0" sldId="256"/>
            <ac:spMk id="8" creationId="{57B3721C-7CA5-E3A7-0A6C-58A5B4BC954E}"/>
          </ac:spMkLst>
        </pc:spChg>
        <pc:spChg chg="add mod">
          <ac:chgData name="Hải Ngân Đinh" userId="b56d41eb1ff6fed2" providerId="LiveId" clId="{B8F14FA9-4524-6246-820B-19656BD4B3E8}" dt="2022-12-09T06:51:23.960" v="670" actId="1076"/>
          <ac:spMkLst>
            <pc:docMk/>
            <pc:sldMk cId="0" sldId="256"/>
            <ac:spMk id="9" creationId="{9C8873D4-5259-4051-447B-68E78557A5A3}"/>
          </ac:spMkLst>
        </pc:spChg>
        <pc:spChg chg="del">
          <ac:chgData name="Hải Ngân Đinh" userId="b56d41eb1ff6fed2" providerId="LiveId" clId="{B8F14FA9-4524-6246-820B-19656BD4B3E8}" dt="2022-12-09T06:50:12.760" v="589" actId="478"/>
          <ac:spMkLst>
            <pc:docMk/>
            <pc:sldMk cId="0" sldId="256"/>
            <ac:spMk id="177" creationId="{00000000-0000-0000-0000-000000000000}"/>
          </ac:spMkLst>
        </pc:spChg>
        <pc:spChg chg="del">
          <ac:chgData name="Hải Ngân Đinh" userId="b56d41eb1ff6fed2" providerId="LiveId" clId="{B8F14FA9-4524-6246-820B-19656BD4B3E8}" dt="2022-12-09T06:50:12.760" v="589" actId="478"/>
          <ac:spMkLst>
            <pc:docMk/>
            <pc:sldMk cId="0" sldId="256"/>
            <ac:spMk id="178" creationId="{00000000-0000-0000-0000-000000000000}"/>
          </ac:spMkLst>
        </pc:spChg>
        <pc:spChg chg="del">
          <ac:chgData name="Hải Ngân Đinh" userId="b56d41eb1ff6fed2" providerId="LiveId" clId="{B8F14FA9-4524-6246-820B-19656BD4B3E8}" dt="2022-12-09T06:50:14.189" v="590" actId="478"/>
          <ac:spMkLst>
            <pc:docMk/>
            <pc:sldMk cId="0" sldId="256"/>
            <ac:spMk id="179" creationId="{00000000-0000-0000-0000-000000000000}"/>
          </ac:spMkLst>
        </pc:spChg>
        <pc:grpChg chg="mod">
          <ac:chgData name="Hải Ngân Đinh" userId="b56d41eb1ff6fed2" providerId="LiveId" clId="{B8F14FA9-4524-6246-820B-19656BD4B3E8}" dt="2022-12-09T06:51:12.640" v="667" actId="1076"/>
          <ac:grpSpMkLst>
            <pc:docMk/>
            <pc:sldMk cId="0" sldId="256"/>
            <ac:grpSpMk id="180" creationId="{00000000-0000-0000-0000-000000000000}"/>
          </ac:grpSpMkLst>
        </pc:grpChg>
      </pc:sldChg>
      <pc:sldChg chg="addSp delSp modSp mod ord modTransition delAnim modAnim">
        <pc:chgData name="Hải Ngân Đinh" userId="b56d41eb1ff6fed2" providerId="LiveId" clId="{B8F14FA9-4524-6246-820B-19656BD4B3E8}" dt="2022-12-09T08:08:25.825" v="3910"/>
        <pc:sldMkLst>
          <pc:docMk/>
          <pc:sldMk cId="0" sldId="257"/>
        </pc:sldMkLst>
        <pc:spChg chg="add del mod">
          <ac:chgData name="Hải Ngân Đinh" userId="b56d41eb1ff6fed2" providerId="LiveId" clId="{B8F14FA9-4524-6246-820B-19656BD4B3E8}" dt="2022-12-09T06:42:23.829" v="25" actId="478"/>
          <ac:spMkLst>
            <pc:docMk/>
            <pc:sldMk cId="0" sldId="257"/>
            <ac:spMk id="3" creationId="{A1ABDD3A-73B0-D9A3-1DAC-CCD630B10E0A}"/>
          </ac:spMkLst>
        </pc:spChg>
        <pc:spChg chg="add del mod">
          <ac:chgData name="Hải Ngân Đinh" userId="b56d41eb1ff6fed2" providerId="LiveId" clId="{B8F14FA9-4524-6246-820B-19656BD4B3E8}" dt="2022-12-09T06:42:23.829" v="25" actId="478"/>
          <ac:spMkLst>
            <pc:docMk/>
            <pc:sldMk cId="0" sldId="257"/>
            <ac:spMk id="5" creationId="{F30B8DA8-BDF9-FD20-E7D8-D3DAC4448BA5}"/>
          </ac:spMkLst>
        </pc:spChg>
        <pc:spChg chg="add del mod">
          <ac:chgData name="Hải Ngân Đinh" userId="b56d41eb1ff6fed2" providerId="LiveId" clId="{B8F14FA9-4524-6246-820B-19656BD4B3E8}" dt="2022-12-09T06:45:55.428" v="249" actId="21"/>
          <ac:spMkLst>
            <pc:docMk/>
            <pc:sldMk cId="0" sldId="257"/>
            <ac:spMk id="6" creationId="{2C7492CD-1383-EAD7-6204-3724C67A9560}"/>
          </ac:spMkLst>
        </pc:spChg>
        <pc:spChg chg="add del mod">
          <ac:chgData name="Hải Ngân Đinh" userId="b56d41eb1ff6fed2" providerId="LiveId" clId="{B8F14FA9-4524-6246-820B-19656BD4B3E8}" dt="2022-12-09T06:45:55.428" v="249" actId="21"/>
          <ac:spMkLst>
            <pc:docMk/>
            <pc:sldMk cId="0" sldId="257"/>
            <ac:spMk id="7" creationId="{1719B898-F9DB-9EA5-C8CC-2C647D6B684A}"/>
          </ac:spMkLst>
        </pc:spChg>
        <pc:spChg chg="add del mod">
          <ac:chgData name="Hải Ngân Đinh" userId="b56d41eb1ff6fed2" providerId="LiveId" clId="{B8F14FA9-4524-6246-820B-19656BD4B3E8}" dt="2022-12-09T06:45:55.428" v="249" actId="21"/>
          <ac:spMkLst>
            <pc:docMk/>
            <pc:sldMk cId="0" sldId="257"/>
            <ac:spMk id="9" creationId="{06131084-86CF-7BE8-0048-A3CF826DE08E}"/>
          </ac:spMkLst>
        </pc:spChg>
        <pc:spChg chg="add del mod">
          <ac:chgData name="Hải Ngân Đinh" userId="b56d41eb1ff6fed2" providerId="LiveId" clId="{B8F14FA9-4524-6246-820B-19656BD4B3E8}" dt="2022-12-09T06:45:55.428" v="249" actId="21"/>
          <ac:spMkLst>
            <pc:docMk/>
            <pc:sldMk cId="0" sldId="257"/>
            <ac:spMk id="10" creationId="{AD08A3CC-9731-63DD-006C-F2756F7CBA69}"/>
          </ac:spMkLst>
        </pc:spChg>
        <pc:spChg chg="add del mod">
          <ac:chgData name="Hải Ngân Đinh" userId="b56d41eb1ff6fed2" providerId="LiveId" clId="{B8F14FA9-4524-6246-820B-19656BD4B3E8}" dt="2022-12-09T06:45:55.428" v="249" actId="21"/>
          <ac:spMkLst>
            <pc:docMk/>
            <pc:sldMk cId="0" sldId="257"/>
            <ac:spMk id="11" creationId="{71228DC1-0633-3AEB-A375-37A87D13ECE4}"/>
          </ac:spMkLst>
        </pc:spChg>
        <pc:spChg chg="add del mod">
          <ac:chgData name="Hải Ngân Đinh" userId="b56d41eb1ff6fed2" providerId="LiveId" clId="{B8F14FA9-4524-6246-820B-19656BD4B3E8}" dt="2022-12-09T06:45:58.708" v="251" actId="478"/>
          <ac:spMkLst>
            <pc:docMk/>
            <pc:sldMk cId="0" sldId="257"/>
            <ac:spMk id="13" creationId="{CB214405-75DE-3E2B-B2BC-62D9A563D407}"/>
          </ac:spMkLst>
        </pc:spChg>
        <pc:spChg chg="add mod">
          <ac:chgData name="Hải Ngân Đinh" userId="b56d41eb1ff6fed2" providerId="LiveId" clId="{B8F14FA9-4524-6246-820B-19656BD4B3E8}" dt="2022-12-09T07:45:30.281" v="3145" actId="1076"/>
          <ac:spMkLst>
            <pc:docMk/>
            <pc:sldMk cId="0" sldId="257"/>
            <ac:spMk id="14" creationId="{028C4456-9D04-DE6C-8431-E57905D16EC6}"/>
          </ac:spMkLst>
        </pc:spChg>
        <pc:spChg chg="del">
          <ac:chgData name="Hải Ngân Đinh" userId="b56d41eb1ff6fed2" providerId="LiveId" clId="{B8F14FA9-4524-6246-820B-19656BD4B3E8}" dt="2022-12-09T06:42:23.497" v="24" actId="478"/>
          <ac:spMkLst>
            <pc:docMk/>
            <pc:sldMk cId="0" sldId="257"/>
            <ac:spMk id="286" creationId="{00000000-0000-0000-0000-000000000000}"/>
          </ac:spMkLst>
        </pc:spChg>
        <pc:spChg chg="del">
          <ac:chgData name="Hải Ngân Đinh" userId="b56d41eb1ff6fed2" providerId="LiveId" clId="{B8F14FA9-4524-6246-820B-19656BD4B3E8}" dt="2022-12-09T06:42:23.497" v="24" actId="478"/>
          <ac:spMkLst>
            <pc:docMk/>
            <pc:sldMk cId="0" sldId="257"/>
            <ac:spMk id="287" creationId="{00000000-0000-0000-0000-000000000000}"/>
          </ac:spMkLst>
        </pc:spChg>
        <pc:spChg chg="del">
          <ac:chgData name="Hải Ngân Đinh" userId="b56d41eb1ff6fed2" providerId="LiveId" clId="{B8F14FA9-4524-6246-820B-19656BD4B3E8}" dt="2022-12-09T06:42:23.497" v="24" actId="478"/>
          <ac:spMkLst>
            <pc:docMk/>
            <pc:sldMk cId="0" sldId="257"/>
            <ac:spMk id="288" creationId="{00000000-0000-0000-0000-000000000000}"/>
          </ac:spMkLst>
        </pc:spChg>
        <pc:picChg chg="add mod">
          <ac:chgData name="Hải Ngân Đinh" userId="b56d41eb1ff6fed2" providerId="LiveId" clId="{B8F14FA9-4524-6246-820B-19656BD4B3E8}" dt="2022-12-09T07:45:04.389" v="3139" actId="1076"/>
          <ac:picMkLst>
            <pc:docMk/>
            <pc:sldMk cId="0" sldId="257"/>
            <ac:picMk id="9218" creationId="{A05F6371-F44F-35DD-D0E3-4A541FC116E9}"/>
          </ac:picMkLst>
        </pc:picChg>
      </pc:sldChg>
      <pc:sldChg chg="addSp delSp modSp mod modTransition modAnim modNotes">
        <pc:chgData name="Hải Ngân Đinh" userId="b56d41eb1ff6fed2" providerId="LiveId" clId="{B8F14FA9-4524-6246-820B-19656BD4B3E8}" dt="2022-12-09T08:09:48.449" v="3938"/>
        <pc:sldMkLst>
          <pc:docMk/>
          <pc:sldMk cId="0" sldId="258"/>
        </pc:sldMkLst>
        <pc:spChg chg="add del mod">
          <ac:chgData name="Hải Ngân Đinh" userId="b56d41eb1ff6fed2" providerId="LiveId" clId="{B8F14FA9-4524-6246-820B-19656BD4B3E8}" dt="2022-12-09T07:45:56.452" v="3148" actId="478"/>
          <ac:spMkLst>
            <pc:docMk/>
            <pc:sldMk cId="0" sldId="258"/>
            <ac:spMk id="3" creationId="{6E16A0E5-20B7-3128-5A89-A70B959EBEE7}"/>
          </ac:spMkLst>
        </pc:spChg>
        <pc:spChg chg="add del mod">
          <ac:chgData name="Hải Ngân Đinh" userId="b56d41eb1ff6fed2" providerId="LiveId" clId="{B8F14FA9-4524-6246-820B-19656BD4B3E8}" dt="2022-12-09T07:45:56.452" v="3148" actId="478"/>
          <ac:spMkLst>
            <pc:docMk/>
            <pc:sldMk cId="0" sldId="258"/>
            <ac:spMk id="5" creationId="{406A156A-C25F-9AA2-CEC4-F4649CFEBEB5}"/>
          </ac:spMkLst>
        </pc:spChg>
        <pc:spChg chg="add del mod">
          <ac:chgData name="Hải Ngân Đinh" userId="b56d41eb1ff6fed2" providerId="LiveId" clId="{B8F14FA9-4524-6246-820B-19656BD4B3E8}" dt="2022-12-09T07:45:56.452" v="3148" actId="478"/>
          <ac:spMkLst>
            <pc:docMk/>
            <pc:sldMk cId="0" sldId="258"/>
            <ac:spMk id="7" creationId="{55CD2173-4144-F5BF-397C-80FD92769423}"/>
          </ac:spMkLst>
        </pc:spChg>
        <pc:spChg chg="add del mod">
          <ac:chgData name="Hải Ngân Đinh" userId="b56d41eb1ff6fed2" providerId="LiveId" clId="{B8F14FA9-4524-6246-820B-19656BD4B3E8}" dt="2022-12-09T07:45:56.452" v="3148" actId="478"/>
          <ac:spMkLst>
            <pc:docMk/>
            <pc:sldMk cId="0" sldId="258"/>
            <ac:spMk id="9" creationId="{ED9A98EC-CB15-CE42-BEF2-1810CE82B296}"/>
          </ac:spMkLst>
        </pc:spChg>
        <pc:spChg chg="add del mod">
          <ac:chgData name="Hải Ngân Đinh" userId="b56d41eb1ff6fed2" providerId="LiveId" clId="{B8F14FA9-4524-6246-820B-19656BD4B3E8}" dt="2022-12-09T07:45:56.452" v="3148" actId="478"/>
          <ac:spMkLst>
            <pc:docMk/>
            <pc:sldMk cId="0" sldId="258"/>
            <ac:spMk id="11" creationId="{1A00B785-D92A-C9AF-AE3B-74D1963238F3}"/>
          </ac:spMkLst>
        </pc:spChg>
        <pc:spChg chg="add del mod">
          <ac:chgData name="Hải Ngân Đinh" userId="b56d41eb1ff6fed2" providerId="LiveId" clId="{B8F14FA9-4524-6246-820B-19656BD4B3E8}" dt="2022-12-09T07:45:56.452" v="3148" actId="478"/>
          <ac:spMkLst>
            <pc:docMk/>
            <pc:sldMk cId="0" sldId="258"/>
            <ac:spMk id="13" creationId="{497A8AB4-FFD7-B030-9567-F9DFAB2FC61D}"/>
          </ac:spMkLst>
        </pc:spChg>
        <pc:spChg chg="add del mod">
          <ac:chgData name="Hải Ngân Đinh" userId="b56d41eb1ff6fed2" providerId="LiveId" clId="{B8F14FA9-4524-6246-820B-19656BD4B3E8}" dt="2022-12-09T07:45:56.452" v="3148" actId="478"/>
          <ac:spMkLst>
            <pc:docMk/>
            <pc:sldMk cId="0" sldId="258"/>
            <ac:spMk id="15" creationId="{3FEB2F3D-2F56-7848-14C3-746C1DD0BDC1}"/>
          </ac:spMkLst>
        </pc:spChg>
        <pc:spChg chg="add del mod">
          <ac:chgData name="Hải Ngân Đinh" userId="b56d41eb1ff6fed2" providerId="LiveId" clId="{B8F14FA9-4524-6246-820B-19656BD4B3E8}" dt="2022-12-09T07:45:56.452" v="3148" actId="478"/>
          <ac:spMkLst>
            <pc:docMk/>
            <pc:sldMk cId="0" sldId="258"/>
            <ac:spMk id="17" creationId="{EC46518B-1780-BEE2-BC16-13E65BEB6715}"/>
          </ac:spMkLst>
        </pc:spChg>
        <pc:spChg chg="add del mod">
          <ac:chgData name="Hải Ngân Đinh" userId="b56d41eb1ff6fed2" providerId="LiveId" clId="{B8F14FA9-4524-6246-820B-19656BD4B3E8}" dt="2022-12-09T07:45:56.452" v="3148" actId="478"/>
          <ac:spMkLst>
            <pc:docMk/>
            <pc:sldMk cId="0" sldId="258"/>
            <ac:spMk id="19" creationId="{9BFB0FA8-1B29-6FFF-3DA4-DCD3081B7D16}"/>
          </ac:spMkLst>
        </pc:spChg>
        <pc:spChg chg="add del mod">
          <ac:chgData name="Hải Ngân Đinh" userId="b56d41eb1ff6fed2" providerId="LiveId" clId="{B8F14FA9-4524-6246-820B-19656BD4B3E8}" dt="2022-12-09T07:45:56.452" v="3148" actId="478"/>
          <ac:spMkLst>
            <pc:docMk/>
            <pc:sldMk cId="0" sldId="258"/>
            <ac:spMk id="21" creationId="{68470B04-5FF7-0636-682B-3E2E037059D5}"/>
          </ac:spMkLst>
        </pc:spChg>
        <pc:spChg chg="add del mod">
          <ac:chgData name="Hải Ngân Đinh" userId="b56d41eb1ff6fed2" providerId="LiveId" clId="{B8F14FA9-4524-6246-820B-19656BD4B3E8}" dt="2022-12-09T07:45:56.452" v="3148" actId="478"/>
          <ac:spMkLst>
            <pc:docMk/>
            <pc:sldMk cId="0" sldId="258"/>
            <ac:spMk id="23" creationId="{6EE2BA29-9395-D731-8F70-971EE763879D}"/>
          </ac:spMkLst>
        </pc:spChg>
        <pc:spChg chg="add del mod">
          <ac:chgData name="Hải Ngân Đinh" userId="b56d41eb1ff6fed2" providerId="LiveId" clId="{B8F14FA9-4524-6246-820B-19656BD4B3E8}" dt="2022-12-09T07:45:56.452" v="3148" actId="478"/>
          <ac:spMkLst>
            <pc:docMk/>
            <pc:sldMk cId="0" sldId="258"/>
            <ac:spMk id="25" creationId="{33BC1C13-FE9C-7E7A-DEEA-81A2E72C900E}"/>
          </ac:spMkLst>
        </pc:spChg>
        <pc:spChg chg="add del mod">
          <ac:chgData name="Hải Ngân Đinh" userId="b56d41eb1ff6fed2" providerId="LiveId" clId="{B8F14FA9-4524-6246-820B-19656BD4B3E8}" dt="2022-12-09T07:45:56.452" v="3148" actId="478"/>
          <ac:spMkLst>
            <pc:docMk/>
            <pc:sldMk cId="0" sldId="258"/>
            <ac:spMk id="27" creationId="{3F54028F-06FA-DEC6-29CD-85D6FAC82FEC}"/>
          </ac:spMkLst>
        </pc:spChg>
        <pc:spChg chg="add del mod">
          <ac:chgData name="Hải Ngân Đinh" userId="b56d41eb1ff6fed2" providerId="LiveId" clId="{B8F14FA9-4524-6246-820B-19656BD4B3E8}" dt="2022-12-09T07:45:56.452" v="3148" actId="478"/>
          <ac:spMkLst>
            <pc:docMk/>
            <pc:sldMk cId="0" sldId="258"/>
            <ac:spMk id="29" creationId="{77B70C48-6AC0-AF45-7E3E-D8BA8F329674}"/>
          </ac:spMkLst>
        </pc:spChg>
        <pc:spChg chg="add del mod">
          <ac:chgData name="Hải Ngân Đinh" userId="b56d41eb1ff6fed2" providerId="LiveId" clId="{B8F14FA9-4524-6246-820B-19656BD4B3E8}" dt="2022-12-09T07:45:56.452" v="3148" actId="478"/>
          <ac:spMkLst>
            <pc:docMk/>
            <pc:sldMk cId="0" sldId="258"/>
            <ac:spMk id="31" creationId="{E2236F46-6D6A-5A03-A012-D96DD5BEE09D}"/>
          </ac:spMkLst>
        </pc:spChg>
        <pc:spChg chg="add del mod">
          <ac:chgData name="Hải Ngân Đinh" userId="b56d41eb1ff6fed2" providerId="LiveId" clId="{B8F14FA9-4524-6246-820B-19656BD4B3E8}" dt="2022-12-09T07:45:56.452" v="3148" actId="478"/>
          <ac:spMkLst>
            <pc:docMk/>
            <pc:sldMk cId="0" sldId="258"/>
            <ac:spMk id="33" creationId="{7C641162-E52D-2B33-74E0-EEFBE7D2A760}"/>
          </ac:spMkLst>
        </pc:spChg>
        <pc:spChg chg="add del mod">
          <ac:chgData name="Hải Ngân Đinh" userId="b56d41eb1ff6fed2" providerId="LiveId" clId="{B8F14FA9-4524-6246-820B-19656BD4B3E8}" dt="2022-12-09T07:45:56.452" v="3148" actId="478"/>
          <ac:spMkLst>
            <pc:docMk/>
            <pc:sldMk cId="0" sldId="258"/>
            <ac:spMk id="35" creationId="{1B34F97B-0E76-6EE6-AF5C-CF1AE2489FD0}"/>
          </ac:spMkLst>
        </pc:spChg>
        <pc:spChg chg="add del mod">
          <ac:chgData name="Hải Ngân Đinh" userId="b56d41eb1ff6fed2" providerId="LiveId" clId="{B8F14FA9-4524-6246-820B-19656BD4B3E8}" dt="2022-12-09T07:45:56.452" v="3148" actId="478"/>
          <ac:spMkLst>
            <pc:docMk/>
            <pc:sldMk cId="0" sldId="258"/>
            <ac:spMk id="37" creationId="{614B965E-D6BD-3B72-5EB5-89C70DD08A3D}"/>
          </ac:spMkLst>
        </pc:spChg>
        <pc:spChg chg="add del mod">
          <ac:chgData name="Hải Ngân Đinh" userId="b56d41eb1ff6fed2" providerId="LiveId" clId="{B8F14FA9-4524-6246-820B-19656BD4B3E8}" dt="2022-12-09T07:45:56.452" v="3148" actId="478"/>
          <ac:spMkLst>
            <pc:docMk/>
            <pc:sldMk cId="0" sldId="258"/>
            <ac:spMk id="39" creationId="{7267DB8C-D7A6-64AA-DFE9-0116E4C39646}"/>
          </ac:spMkLst>
        </pc:spChg>
        <pc:spChg chg="add mod">
          <ac:chgData name="Hải Ngân Đinh" userId="b56d41eb1ff6fed2" providerId="LiveId" clId="{B8F14FA9-4524-6246-820B-19656BD4B3E8}" dt="2022-12-09T07:51:03.270" v="3368" actId="1035"/>
          <ac:spMkLst>
            <pc:docMk/>
            <pc:sldMk cId="0" sldId="258"/>
            <ac:spMk id="40" creationId="{AB04A922-7688-B607-70DA-86D74B9DD46C}"/>
          </ac:spMkLst>
        </pc:spChg>
        <pc:spChg chg="add del mod">
          <ac:chgData name="Hải Ngân Đinh" userId="b56d41eb1ff6fed2" providerId="LiveId" clId="{B8F14FA9-4524-6246-820B-19656BD4B3E8}" dt="2022-12-09T07:48:56.357" v="3292" actId="478"/>
          <ac:spMkLst>
            <pc:docMk/>
            <pc:sldMk cId="0" sldId="258"/>
            <ac:spMk id="41" creationId="{24B01D3C-F27D-6840-480E-710AC0297FE7}"/>
          </ac:spMkLst>
        </pc:spChg>
        <pc:spChg chg="add del mod">
          <ac:chgData name="Hải Ngân Đinh" userId="b56d41eb1ff6fed2" providerId="LiveId" clId="{B8F14FA9-4524-6246-820B-19656BD4B3E8}" dt="2022-12-09T07:48:56.357" v="3292" actId="478"/>
          <ac:spMkLst>
            <pc:docMk/>
            <pc:sldMk cId="0" sldId="258"/>
            <ac:spMk id="42" creationId="{BD0500D5-238E-6368-02B5-492EF64F4554}"/>
          </ac:spMkLst>
        </pc:spChg>
        <pc:spChg chg="add del mod">
          <ac:chgData name="Hải Ngân Đinh" userId="b56d41eb1ff6fed2" providerId="LiveId" clId="{B8F14FA9-4524-6246-820B-19656BD4B3E8}" dt="2022-12-09T07:48:56.357" v="3292" actId="478"/>
          <ac:spMkLst>
            <pc:docMk/>
            <pc:sldMk cId="0" sldId="258"/>
            <ac:spMk id="43" creationId="{144AC0F0-7D28-CCF8-F754-F8E40C85BFE0}"/>
          </ac:spMkLst>
        </pc:spChg>
        <pc:spChg chg="add mod">
          <ac:chgData name="Hải Ngân Đinh" userId="b56d41eb1ff6fed2" providerId="LiveId" clId="{B8F14FA9-4524-6246-820B-19656BD4B3E8}" dt="2022-12-09T07:51:03.270" v="3368" actId="1035"/>
          <ac:spMkLst>
            <pc:docMk/>
            <pc:sldMk cId="0" sldId="258"/>
            <ac:spMk id="44" creationId="{447578F5-E98A-9741-E3EB-845F6C7DF6DE}"/>
          </ac:spMkLst>
        </pc:spChg>
        <pc:spChg chg="add del mod">
          <ac:chgData name="Hải Ngân Đinh" userId="b56d41eb1ff6fed2" providerId="LiveId" clId="{B8F14FA9-4524-6246-820B-19656BD4B3E8}" dt="2022-12-09T07:48:56.357" v="3292" actId="478"/>
          <ac:spMkLst>
            <pc:docMk/>
            <pc:sldMk cId="0" sldId="258"/>
            <ac:spMk id="45" creationId="{49C752E7-029A-89A4-530E-2860442EF063}"/>
          </ac:spMkLst>
        </pc:spChg>
        <pc:spChg chg="add del mod">
          <ac:chgData name="Hải Ngân Đinh" userId="b56d41eb1ff6fed2" providerId="LiveId" clId="{B8F14FA9-4524-6246-820B-19656BD4B3E8}" dt="2022-12-09T07:48:56.357" v="3292" actId="478"/>
          <ac:spMkLst>
            <pc:docMk/>
            <pc:sldMk cId="0" sldId="258"/>
            <ac:spMk id="46" creationId="{43513D18-A55F-9845-3887-99582BB27421}"/>
          </ac:spMkLst>
        </pc:spChg>
        <pc:spChg chg="add del mod">
          <ac:chgData name="Hải Ngân Đinh" userId="b56d41eb1ff6fed2" providerId="LiveId" clId="{B8F14FA9-4524-6246-820B-19656BD4B3E8}" dt="2022-12-09T07:48:56.357" v="3292" actId="478"/>
          <ac:spMkLst>
            <pc:docMk/>
            <pc:sldMk cId="0" sldId="258"/>
            <ac:spMk id="47" creationId="{C452264A-2215-3ED4-4845-2563656A15F9}"/>
          </ac:spMkLst>
        </pc:spChg>
        <pc:spChg chg="add del mod">
          <ac:chgData name="Hải Ngân Đinh" userId="b56d41eb1ff6fed2" providerId="LiveId" clId="{B8F14FA9-4524-6246-820B-19656BD4B3E8}" dt="2022-12-09T07:49:21.385" v="3302" actId="478"/>
          <ac:spMkLst>
            <pc:docMk/>
            <pc:sldMk cId="0" sldId="258"/>
            <ac:spMk id="48" creationId="{A167DFB3-F7C3-481E-F22A-0F426B68D8C1}"/>
          </ac:spMkLst>
        </pc:spChg>
        <pc:spChg chg="add del mod">
          <ac:chgData name="Hải Ngân Đinh" userId="b56d41eb1ff6fed2" providerId="LiveId" clId="{B8F14FA9-4524-6246-820B-19656BD4B3E8}" dt="2022-12-09T07:48:56.357" v="3292" actId="478"/>
          <ac:spMkLst>
            <pc:docMk/>
            <pc:sldMk cId="0" sldId="258"/>
            <ac:spMk id="49" creationId="{501BB662-ABF0-3E9E-3944-2ECD5D2FDF2A}"/>
          </ac:spMkLst>
        </pc:spChg>
        <pc:spChg chg="add del mod">
          <ac:chgData name="Hải Ngân Đinh" userId="b56d41eb1ff6fed2" providerId="LiveId" clId="{B8F14FA9-4524-6246-820B-19656BD4B3E8}" dt="2022-12-09T07:48:56.357" v="3292" actId="478"/>
          <ac:spMkLst>
            <pc:docMk/>
            <pc:sldMk cId="0" sldId="258"/>
            <ac:spMk id="50" creationId="{89786087-B691-0B20-AF67-800B7A4BD6E7}"/>
          </ac:spMkLst>
        </pc:spChg>
        <pc:spChg chg="add del mod">
          <ac:chgData name="Hải Ngân Đinh" userId="b56d41eb1ff6fed2" providerId="LiveId" clId="{B8F14FA9-4524-6246-820B-19656BD4B3E8}" dt="2022-12-09T07:48:56.357" v="3292" actId="478"/>
          <ac:spMkLst>
            <pc:docMk/>
            <pc:sldMk cId="0" sldId="258"/>
            <ac:spMk id="51" creationId="{7FC7872F-1C54-430F-F5BF-C0B92048BEC4}"/>
          </ac:spMkLst>
        </pc:spChg>
        <pc:spChg chg="add mod">
          <ac:chgData name="Hải Ngân Đinh" userId="b56d41eb1ff6fed2" providerId="LiveId" clId="{B8F14FA9-4524-6246-820B-19656BD4B3E8}" dt="2022-12-09T07:51:03.270" v="3368" actId="1035"/>
          <ac:spMkLst>
            <pc:docMk/>
            <pc:sldMk cId="0" sldId="258"/>
            <ac:spMk id="56" creationId="{C08F6FCB-B1FE-0E1E-473E-06744FFC9C66}"/>
          </ac:spMkLst>
        </pc:spChg>
        <pc:spChg chg="add mod">
          <ac:chgData name="Hải Ngân Đinh" userId="b56d41eb1ff6fed2" providerId="LiveId" clId="{B8F14FA9-4524-6246-820B-19656BD4B3E8}" dt="2022-12-09T07:51:03.270" v="3368" actId="1035"/>
          <ac:spMkLst>
            <pc:docMk/>
            <pc:sldMk cId="0" sldId="258"/>
            <ac:spMk id="59" creationId="{1C04CE6B-1420-EF26-11EF-BFD83A5156EA}"/>
          </ac:spMkLst>
        </pc:spChg>
        <pc:spChg chg="del">
          <ac:chgData name="Hải Ngân Đinh" userId="b56d41eb1ff6fed2" providerId="LiveId" clId="{B8F14FA9-4524-6246-820B-19656BD4B3E8}" dt="2022-12-09T07:45:56.085" v="3147" actId="478"/>
          <ac:spMkLst>
            <pc:docMk/>
            <pc:sldMk cId="0" sldId="258"/>
            <ac:spMk id="293" creationId="{00000000-0000-0000-0000-000000000000}"/>
          </ac:spMkLst>
        </pc:spChg>
        <pc:spChg chg="del">
          <ac:chgData name="Hải Ngân Đinh" userId="b56d41eb1ff6fed2" providerId="LiveId" clId="{B8F14FA9-4524-6246-820B-19656BD4B3E8}" dt="2022-12-09T07:45:56.085" v="3147" actId="478"/>
          <ac:spMkLst>
            <pc:docMk/>
            <pc:sldMk cId="0" sldId="258"/>
            <ac:spMk id="294" creationId="{00000000-0000-0000-0000-000000000000}"/>
          </ac:spMkLst>
        </pc:spChg>
        <pc:spChg chg="del">
          <ac:chgData name="Hải Ngân Đinh" userId="b56d41eb1ff6fed2" providerId="LiveId" clId="{B8F14FA9-4524-6246-820B-19656BD4B3E8}" dt="2022-12-09T07:45:56.085" v="3147" actId="478"/>
          <ac:spMkLst>
            <pc:docMk/>
            <pc:sldMk cId="0" sldId="258"/>
            <ac:spMk id="295" creationId="{00000000-0000-0000-0000-000000000000}"/>
          </ac:spMkLst>
        </pc:spChg>
        <pc:spChg chg="del">
          <ac:chgData name="Hải Ngân Đinh" userId="b56d41eb1ff6fed2" providerId="LiveId" clId="{B8F14FA9-4524-6246-820B-19656BD4B3E8}" dt="2022-12-09T07:45:56.085" v="3147" actId="478"/>
          <ac:spMkLst>
            <pc:docMk/>
            <pc:sldMk cId="0" sldId="258"/>
            <ac:spMk id="296" creationId="{00000000-0000-0000-0000-000000000000}"/>
          </ac:spMkLst>
        </pc:spChg>
        <pc:spChg chg="del">
          <ac:chgData name="Hải Ngân Đinh" userId="b56d41eb1ff6fed2" providerId="LiveId" clId="{B8F14FA9-4524-6246-820B-19656BD4B3E8}" dt="2022-12-09T07:45:56.085" v="3147" actId="478"/>
          <ac:spMkLst>
            <pc:docMk/>
            <pc:sldMk cId="0" sldId="258"/>
            <ac:spMk id="297" creationId="{00000000-0000-0000-0000-000000000000}"/>
          </ac:spMkLst>
        </pc:spChg>
        <pc:spChg chg="del">
          <ac:chgData name="Hải Ngân Đinh" userId="b56d41eb1ff6fed2" providerId="LiveId" clId="{B8F14FA9-4524-6246-820B-19656BD4B3E8}" dt="2022-12-09T07:45:56.085" v="3147" actId="478"/>
          <ac:spMkLst>
            <pc:docMk/>
            <pc:sldMk cId="0" sldId="258"/>
            <ac:spMk id="298" creationId="{00000000-0000-0000-0000-000000000000}"/>
          </ac:spMkLst>
        </pc:spChg>
        <pc:spChg chg="del">
          <ac:chgData name="Hải Ngân Đinh" userId="b56d41eb1ff6fed2" providerId="LiveId" clId="{B8F14FA9-4524-6246-820B-19656BD4B3E8}" dt="2022-12-09T07:45:56.085" v="3147" actId="478"/>
          <ac:spMkLst>
            <pc:docMk/>
            <pc:sldMk cId="0" sldId="258"/>
            <ac:spMk id="299" creationId="{00000000-0000-0000-0000-000000000000}"/>
          </ac:spMkLst>
        </pc:spChg>
        <pc:spChg chg="del">
          <ac:chgData name="Hải Ngân Đinh" userId="b56d41eb1ff6fed2" providerId="LiveId" clId="{B8F14FA9-4524-6246-820B-19656BD4B3E8}" dt="2022-12-09T07:45:56.085" v="3147" actId="478"/>
          <ac:spMkLst>
            <pc:docMk/>
            <pc:sldMk cId="0" sldId="258"/>
            <ac:spMk id="300" creationId="{00000000-0000-0000-0000-000000000000}"/>
          </ac:spMkLst>
        </pc:spChg>
        <pc:spChg chg="del">
          <ac:chgData name="Hải Ngân Đinh" userId="b56d41eb1ff6fed2" providerId="LiveId" clId="{B8F14FA9-4524-6246-820B-19656BD4B3E8}" dt="2022-12-09T07:45:56.085" v="3147" actId="478"/>
          <ac:spMkLst>
            <pc:docMk/>
            <pc:sldMk cId="0" sldId="258"/>
            <ac:spMk id="301" creationId="{00000000-0000-0000-0000-000000000000}"/>
          </ac:spMkLst>
        </pc:spChg>
        <pc:spChg chg="del">
          <ac:chgData name="Hải Ngân Đinh" userId="b56d41eb1ff6fed2" providerId="LiveId" clId="{B8F14FA9-4524-6246-820B-19656BD4B3E8}" dt="2022-12-09T07:45:56.085" v="3147" actId="478"/>
          <ac:spMkLst>
            <pc:docMk/>
            <pc:sldMk cId="0" sldId="258"/>
            <ac:spMk id="302" creationId="{00000000-0000-0000-0000-000000000000}"/>
          </ac:spMkLst>
        </pc:spChg>
        <pc:spChg chg="del">
          <ac:chgData name="Hải Ngân Đinh" userId="b56d41eb1ff6fed2" providerId="LiveId" clId="{B8F14FA9-4524-6246-820B-19656BD4B3E8}" dt="2022-12-09T07:45:56.085" v="3147" actId="478"/>
          <ac:spMkLst>
            <pc:docMk/>
            <pc:sldMk cId="0" sldId="258"/>
            <ac:spMk id="303" creationId="{00000000-0000-0000-0000-000000000000}"/>
          </ac:spMkLst>
        </pc:spChg>
        <pc:spChg chg="del">
          <ac:chgData name="Hải Ngân Đinh" userId="b56d41eb1ff6fed2" providerId="LiveId" clId="{B8F14FA9-4524-6246-820B-19656BD4B3E8}" dt="2022-12-09T07:45:56.085" v="3147" actId="478"/>
          <ac:spMkLst>
            <pc:docMk/>
            <pc:sldMk cId="0" sldId="258"/>
            <ac:spMk id="304" creationId="{00000000-0000-0000-0000-000000000000}"/>
          </ac:spMkLst>
        </pc:spChg>
        <pc:spChg chg="del">
          <ac:chgData name="Hải Ngân Đinh" userId="b56d41eb1ff6fed2" providerId="LiveId" clId="{B8F14FA9-4524-6246-820B-19656BD4B3E8}" dt="2022-12-09T07:45:56.085" v="3147" actId="478"/>
          <ac:spMkLst>
            <pc:docMk/>
            <pc:sldMk cId="0" sldId="258"/>
            <ac:spMk id="305" creationId="{00000000-0000-0000-0000-000000000000}"/>
          </ac:spMkLst>
        </pc:spChg>
        <pc:spChg chg="del">
          <ac:chgData name="Hải Ngân Đinh" userId="b56d41eb1ff6fed2" providerId="LiveId" clId="{B8F14FA9-4524-6246-820B-19656BD4B3E8}" dt="2022-12-09T07:45:56.085" v="3147" actId="478"/>
          <ac:spMkLst>
            <pc:docMk/>
            <pc:sldMk cId="0" sldId="258"/>
            <ac:spMk id="306" creationId="{00000000-0000-0000-0000-000000000000}"/>
          </ac:spMkLst>
        </pc:spChg>
        <pc:spChg chg="del">
          <ac:chgData name="Hải Ngân Đinh" userId="b56d41eb1ff6fed2" providerId="LiveId" clId="{B8F14FA9-4524-6246-820B-19656BD4B3E8}" dt="2022-12-09T07:45:56.085" v="3147" actId="478"/>
          <ac:spMkLst>
            <pc:docMk/>
            <pc:sldMk cId="0" sldId="258"/>
            <ac:spMk id="307" creationId="{00000000-0000-0000-0000-000000000000}"/>
          </ac:spMkLst>
        </pc:spChg>
        <pc:spChg chg="del">
          <ac:chgData name="Hải Ngân Đinh" userId="b56d41eb1ff6fed2" providerId="LiveId" clId="{B8F14FA9-4524-6246-820B-19656BD4B3E8}" dt="2022-12-09T07:45:56.085" v="3147" actId="478"/>
          <ac:spMkLst>
            <pc:docMk/>
            <pc:sldMk cId="0" sldId="258"/>
            <ac:spMk id="308" creationId="{00000000-0000-0000-0000-000000000000}"/>
          </ac:spMkLst>
        </pc:spChg>
        <pc:spChg chg="del">
          <ac:chgData name="Hải Ngân Đinh" userId="b56d41eb1ff6fed2" providerId="LiveId" clId="{B8F14FA9-4524-6246-820B-19656BD4B3E8}" dt="2022-12-09T07:45:56.085" v="3147" actId="478"/>
          <ac:spMkLst>
            <pc:docMk/>
            <pc:sldMk cId="0" sldId="258"/>
            <ac:spMk id="309" creationId="{00000000-0000-0000-0000-000000000000}"/>
          </ac:spMkLst>
        </pc:spChg>
        <pc:spChg chg="del">
          <ac:chgData name="Hải Ngân Đinh" userId="b56d41eb1ff6fed2" providerId="LiveId" clId="{B8F14FA9-4524-6246-820B-19656BD4B3E8}" dt="2022-12-09T07:45:56.085" v="3147" actId="478"/>
          <ac:spMkLst>
            <pc:docMk/>
            <pc:sldMk cId="0" sldId="258"/>
            <ac:spMk id="310" creationId="{00000000-0000-0000-0000-000000000000}"/>
          </ac:spMkLst>
        </pc:spChg>
        <pc:spChg chg="del">
          <ac:chgData name="Hải Ngân Đinh" userId="b56d41eb1ff6fed2" providerId="LiveId" clId="{B8F14FA9-4524-6246-820B-19656BD4B3E8}" dt="2022-12-09T07:45:56.085" v="3147" actId="478"/>
          <ac:spMkLst>
            <pc:docMk/>
            <pc:sldMk cId="0" sldId="258"/>
            <ac:spMk id="311" creationId="{00000000-0000-0000-0000-000000000000}"/>
          </ac:spMkLst>
        </pc:spChg>
        <pc:spChg chg="del">
          <ac:chgData name="Hải Ngân Đinh" userId="b56d41eb1ff6fed2" providerId="LiveId" clId="{B8F14FA9-4524-6246-820B-19656BD4B3E8}" dt="2022-12-09T07:45:56.085" v="3147" actId="478"/>
          <ac:spMkLst>
            <pc:docMk/>
            <pc:sldMk cId="0" sldId="258"/>
            <ac:spMk id="312" creationId="{00000000-0000-0000-0000-000000000000}"/>
          </ac:spMkLst>
        </pc:spChg>
        <pc:spChg chg="del">
          <ac:chgData name="Hải Ngân Đinh" userId="b56d41eb1ff6fed2" providerId="LiveId" clId="{B8F14FA9-4524-6246-820B-19656BD4B3E8}" dt="2022-12-09T07:45:56.085" v="3147" actId="478"/>
          <ac:spMkLst>
            <pc:docMk/>
            <pc:sldMk cId="0" sldId="258"/>
            <ac:spMk id="313" creationId="{00000000-0000-0000-0000-000000000000}"/>
          </ac:spMkLst>
        </pc:spChg>
        <pc:spChg chg="del">
          <ac:chgData name="Hải Ngân Đinh" userId="b56d41eb1ff6fed2" providerId="LiveId" clId="{B8F14FA9-4524-6246-820B-19656BD4B3E8}" dt="2022-12-09T07:45:56.085" v="3147" actId="478"/>
          <ac:spMkLst>
            <pc:docMk/>
            <pc:sldMk cId="0" sldId="258"/>
            <ac:spMk id="314" creationId="{00000000-0000-0000-0000-000000000000}"/>
          </ac:spMkLst>
        </pc:spChg>
        <pc:spChg chg="del">
          <ac:chgData name="Hải Ngân Đinh" userId="b56d41eb1ff6fed2" providerId="LiveId" clId="{B8F14FA9-4524-6246-820B-19656BD4B3E8}" dt="2022-12-09T07:45:56.085" v="3147" actId="478"/>
          <ac:spMkLst>
            <pc:docMk/>
            <pc:sldMk cId="0" sldId="258"/>
            <ac:spMk id="315" creationId="{00000000-0000-0000-0000-000000000000}"/>
          </ac:spMkLst>
        </pc:spChg>
        <pc:spChg chg="del">
          <ac:chgData name="Hải Ngân Đinh" userId="b56d41eb1ff6fed2" providerId="LiveId" clId="{B8F14FA9-4524-6246-820B-19656BD4B3E8}" dt="2022-12-09T07:45:56.085" v="3147" actId="478"/>
          <ac:spMkLst>
            <pc:docMk/>
            <pc:sldMk cId="0" sldId="258"/>
            <ac:spMk id="316" creationId="{00000000-0000-0000-0000-000000000000}"/>
          </ac:spMkLst>
        </pc:spChg>
        <pc:spChg chg="del">
          <ac:chgData name="Hải Ngân Đinh" userId="b56d41eb1ff6fed2" providerId="LiveId" clId="{B8F14FA9-4524-6246-820B-19656BD4B3E8}" dt="2022-12-09T07:45:56.085" v="3147" actId="478"/>
          <ac:spMkLst>
            <pc:docMk/>
            <pc:sldMk cId="0" sldId="258"/>
            <ac:spMk id="317" creationId="{00000000-0000-0000-0000-000000000000}"/>
          </ac:spMkLst>
        </pc:spChg>
        <pc:spChg chg="del">
          <ac:chgData name="Hải Ngân Đinh" userId="b56d41eb1ff6fed2" providerId="LiveId" clId="{B8F14FA9-4524-6246-820B-19656BD4B3E8}" dt="2022-12-09T07:45:56.085" v="3147" actId="478"/>
          <ac:spMkLst>
            <pc:docMk/>
            <pc:sldMk cId="0" sldId="258"/>
            <ac:spMk id="318" creationId="{00000000-0000-0000-0000-000000000000}"/>
          </ac:spMkLst>
        </pc:spChg>
        <pc:picChg chg="add mod">
          <ac:chgData name="Hải Ngân Đinh" userId="b56d41eb1ff6fed2" providerId="LiveId" clId="{B8F14FA9-4524-6246-820B-19656BD4B3E8}" dt="2022-12-09T07:51:14.976" v="3374" actId="1076"/>
          <ac:picMkLst>
            <pc:docMk/>
            <pc:sldMk cId="0" sldId="258"/>
            <ac:picMk id="10242" creationId="{1472B7EC-9C17-B421-ACFE-FEB4FF682309}"/>
          </ac:picMkLst>
        </pc:picChg>
        <pc:cxnChg chg="add del mod">
          <ac:chgData name="Hải Ngân Đinh" userId="b56d41eb1ff6fed2" providerId="LiveId" clId="{B8F14FA9-4524-6246-820B-19656BD4B3E8}" dt="2022-12-09T07:49:22.850" v="3303" actId="478"/>
          <ac:cxnSpMkLst>
            <pc:docMk/>
            <pc:sldMk cId="0" sldId="258"/>
            <ac:cxnSpMk id="52" creationId="{6240582D-BC00-0489-F6BE-F4BD0604AD1E}"/>
          </ac:cxnSpMkLst>
        </pc:cxnChg>
        <pc:cxnChg chg="add mod">
          <ac:chgData name="Hải Ngân Đinh" userId="b56d41eb1ff6fed2" providerId="LiveId" clId="{B8F14FA9-4524-6246-820B-19656BD4B3E8}" dt="2022-12-09T07:51:03.270" v="3368" actId="1035"/>
          <ac:cxnSpMkLst>
            <pc:docMk/>
            <pc:sldMk cId="0" sldId="258"/>
            <ac:cxnSpMk id="53" creationId="{4FAD2D0B-2A9E-98AB-0175-49462507C672}"/>
          </ac:cxnSpMkLst>
        </pc:cxnChg>
        <pc:cxnChg chg="add mod">
          <ac:chgData name="Hải Ngân Đinh" userId="b56d41eb1ff6fed2" providerId="LiveId" clId="{B8F14FA9-4524-6246-820B-19656BD4B3E8}" dt="2022-12-09T07:51:03.270" v="3368" actId="1035"/>
          <ac:cxnSpMkLst>
            <pc:docMk/>
            <pc:sldMk cId="0" sldId="258"/>
            <ac:cxnSpMk id="54" creationId="{97F173A8-0258-1D82-7E89-BD0B56944F3E}"/>
          </ac:cxnSpMkLst>
        </pc:cxnChg>
      </pc:sldChg>
      <pc:sldChg chg="addSp delSp modSp mod ord modTransition modNotes">
        <pc:chgData name="Hải Ngân Đinh" userId="b56d41eb1ff6fed2" providerId="LiveId" clId="{B8F14FA9-4524-6246-820B-19656BD4B3E8}" dt="2022-12-09T07:59:19.243" v="3761"/>
        <pc:sldMkLst>
          <pc:docMk/>
          <pc:sldMk cId="0" sldId="259"/>
        </pc:sldMkLst>
        <pc:spChg chg="add del mod">
          <ac:chgData name="Hải Ngân Đinh" userId="b56d41eb1ff6fed2" providerId="LiveId" clId="{B8F14FA9-4524-6246-820B-19656BD4B3E8}" dt="2022-12-09T06:57:13.862" v="909" actId="478"/>
          <ac:spMkLst>
            <pc:docMk/>
            <pc:sldMk cId="0" sldId="259"/>
            <ac:spMk id="3" creationId="{BA26A027-77B6-28AC-1119-152AED2C2E07}"/>
          </ac:spMkLst>
        </pc:spChg>
        <pc:spChg chg="add del mod">
          <ac:chgData name="Hải Ngân Đinh" userId="b56d41eb1ff6fed2" providerId="LiveId" clId="{B8F14FA9-4524-6246-820B-19656BD4B3E8}" dt="2022-12-09T06:57:25.345" v="914" actId="478"/>
          <ac:spMkLst>
            <pc:docMk/>
            <pc:sldMk cId="0" sldId="259"/>
            <ac:spMk id="4" creationId="{C21DC907-542C-6F7A-EE82-442F91D42990}"/>
          </ac:spMkLst>
        </pc:spChg>
        <pc:spChg chg="mod">
          <ac:chgData name="Hải Ngân Đinh" userId="b56d41eb1ff6fed2" providerId="LiveId" clId="{B8F14FA9-4524-6246-820B-19656BD4B3E8}" dt="2022-12-09T06:58:07.532" v="1002" actId="1037"/>
          <ac:spMkLst>
            <pc:docMk/>
            <pc:sldMk cId="0" sldId="259"/>
            <ac:spMk id="323" creationId="{00000000-0000-0000-0000-000000000000}"/>
          </ac:spMkLst>
        </pc:spChg>
        <pc:spChg chg="del">
          <ac:chgData name="Hải Ngân Đinh" userId="b56d41eb1ff6fed2" providerId="LiveId" clId="{B8F14FA9-4524-6246-820B-19656BD4B3E8}" dt="2022-12-09T06:57:12.510" v="908" actId="478"/>
          <ac:spMkLst>
            <pc:docMk/>
            <pc:sldMk cId="0" sldId="259"/>
            <ac:spMk id="394" creationId="{00000000-0000-0000-0000-000000000000}"/>
          </ac:spMkLst>
        </pc:spChg>
        <pc:spChg chg="mod">
          <ac:chgData name="Hải Ngân Đinh" userId="b56d41eb1ff6fed2" providerId="LiveId" clId="{B8F14FA9-4524-6246-820B-19656BD4B3E8}" dt="2022-12-09T06:58:07.532" v="1002" actId="1037"/>
          <ac:spMkLst>
            <pc:docMk/>
            <pc:sldMk cId="0" sldId="259"/>
            <ac:spMk id="395" creationId="{00000000-0000-0000-0000-000000000000}"/>
          </ac:spMkLst>
        </pc:spChg>
      </pc:sldChg>
      <pc:sldChg chg="addSp delSp modSp mod ord modTransition modAnim modNotes">
        <pc:chgData name="Hải Ngân Đinh" userId="b56d41eb1ff6fed2" providerId="LiveId" clId="{B8F14FA9-4524-6246-820B-19656BD4B3E8}" dt="2022-12-09T08:09:22.618" v="3927"/>
        <pc:sldMkLst>
          <pc:docMk/>
          <pc:sldMk cId="0" sldId="260"/>
        </pc:sldMkLst>
        <pc:spChg chg="add del mod">
          <ac:chgData name="Hải Ngân Đinh" userId="b56d41eb1ff6fed2" providerId="LiveId" clId="{B8F14FA9-4524-6246-820B-19656BD4B3E8}" dt="2022-12-09T07:46:06.973" v="3153" actId="478"/>
          <ac:spMkLst>
            <pc:docMk/>
            <pc:sldMk cId="0" sldId="260"/>
            <ac:spMk id="3" creationId="{3ED5F81C-80AD-E509-31F6-29BAF116E045}"/>
          </ac:spMkLst>
        </pc:spChg>
        <pc:spChg chg="add mod">
          <ac:chgData name="Hải Ngân Đinh" userId="b56d41eb1ff6fed2" providerId="LiveId" clId="{B8F14FA9-4524-6246-820B-19656BD4B3E8}" dt="2022-12-09T08:08:38.644" v="3914" actId="164"/>
          <ac:spMkLst>
            <pc:docMk/>
            <pc:sldMk cId="0" sldId="260"/>
            <ac:spMk id="6" creationId="{969BE360-71C2-FB26-F018-9BD6F1009822}"/>
          </ac:spMkLst>
        </pc:spChg>
        <pc:spChg chg="add mod">
          <ac:chgData name="Hải Ngân Đinh" userId="b56d41eb1ff6fed2" providerId="LiveId" clId="{B8F14FA9-4524-6246-820B-19656BD4B3E8}" dt="2022-12-09T08:08:38.263" v="3913" actId="164"/>
          <ac:spMkLst>
            <pc:docMk/>
            <pc:sldMk cId="0" sldId="260"/>
            <ac:spMk id="10" creationId="{FBE48A0D-6413-BF6C-B970-3F571134EC0A}"/>
          </ac:spMkLst>
        </pc:spChg>
        <pc:spChg chg="add mod">
          <ac:chgData name="Hải Ngân Đinh" userId="b56d41eb1ff6fed2" providerId="LiveId" clId="{B8F14FA9-4524-6246-820B-19656BD4B3E8}" dt="2022-12-09T07:48:47.442" v="3291" actId="1035"/>
          <ac:spMkLst>
            <pc:docMk/>
            <pc:sldMk cId="0" sldId="260"/>
            <ac:spMk id="12" creationId="{9461B508-ACF9-F300-AAD0-5E5E1134CFAA}"/>
          </ac:spMkLst>
        </pc:spChg>
        <pc:spChg chg="del">
          <ac:chgData name="Hải Ngân Đinh" userId="b56d41eb1ff6fed2" providerId="LiveId" clId="{B8F14FA9-4524-6246-820B-19656BD4B3E8}" dt="2022-12-09T07:46:03.407" v="3149" actId="478"/>
          <ac:spMkLst>
            <pc:docMk/>
            <pc:sldMk cId="0" sldId="260"/>
            <ac:spMk id="400" creationId="{00000000-0000-0000-0000-000000000000}"/>
          </ac:spMkLst>
        </pc:spChg>
        <pc:spChg chg="del mod">
          <ac:chgData name="Hải Ngân Đinh" userId="b56d41eb1ff6fed2" providerId="LiveId" clId="{B8F14FA9-4524-6246-820B-19656BD4B3E8}" dt="2022-12-09T07:46:06.176" v="3152" actId="478"/>
          <ac:spMkLst>
            <pc:docMk/>
            <pc:sldMk cId="0" sldId="260"/>
            <ac:spMk id="401" creationId="{00000000-0000-0000-0000-000000000000}"/>
          </ac:spMkLst>
        </pc:spChg>
        <pc:spChg chg="mod">
          <ac:chgData name="Hải Ngân Đinh" userId="b56d41eb1ff6fed2" providerId="LiveId" clId="{B8F14FA9-4524-6246-820B-19656BD4B3E8}" dt="2022-12-09T08:08:38.644" v="3914" actId="164"/>
          <ac:spMkLst>
            <pc:docMk/>
            <pc:sldMk cId="0" sldId="260"/>
            <ac:spMk id="402" creationId="{00000000-0000-0000-0000-000000000000}"/>
          </ac:spMkLst>
        </pc:spChg>
        <pc:spChg chg="del">
          <ac:chgData name="Hải Ngân Đinh" userId="b56d41eb1ff6fed2" providerId="LiveId" clId="{B8F14FA9-4524-6246-820B-19656BD4B3E8}" dt="2022-12-09T07:46:36.200" v="3160" actId="478"/>
          <ac:spMkLst>
            <pc:docMk/>
            <pc:sldMk cId="0" sldId="260"/>
            <ac:spMk id="403" creationId="{00000000-0000-0000-0000-000000000000}"/>
          </ac:spMkLst>
        </pc:spChg>
        <pc:spChg chg="del">
          <ac:chgData name="Hải Ngân Đinh" userId="b56d41eb1ff6fed2" providerId="LiveId" clId="{B8F14FA9-4524-6246-820B-19656BD4B3E8}" dt="2022-12-09T07:46:36.200" v="3160" actId="478"/>
          <ac:spMkLst>
            <pc:docMk/>
            <pc:sldMk cId="0" sldId="260"/>
            <ac:spMk id="404" creationId="{00000000-0000-0000-0000-000000000000}"/>
          </ac:spMkLst>
        </pc:spChg>
        <pc:spChg chg="del">
          <ac:chgData name="Hải Ngân Đinh" userId="b56d41eb1ff6fed2" providerId="LiveId" clId="{B8F14FA9-4524-6246-820B-19656BD4B3E8}" dt="2022-12-09T07:46:36.200" v="3160" actId="478"/>
          <ac:spMkLst>
            <pc:docMk/>
            <pc:sldMk cId="0" sldId="260"/>
            <ac:spMk id="405" creationId="{00000000-0000-0000-0000-000000000000}"/>
          </ac:spMkLst>
        </pc:spChg>
        <pc:spChg chg="mod">
          <ac:chgData name="Hải Ngân Đinh" userId="b56d41eb1ff6fed2" providerId="LiveId" clId="{B8F14FA9-4524-6246-820B-19656BD4B3E8}" dt="2022-12-09T08:08:38.263" v="3913" actId="164"/>
          <ac:spMkLst>
            <pc:docMk/>
            <pc:sldMk cId="0" sldId="260"/>
            <ac:spMk id="406" creationId="{00000000-0000-0000-0000-000000000000}"/>
          </ac:spMkLst>
        </pc:spChg>
        <pc:spChg chg="del">
          <ac:chgData name="Hải Ngân Đinh" userId="b56d41eb1ff6fed2" providerId="LiveId" clId="{B8F14FA9-4524-6246-820B-19656BD4B3E8}" dt="2022-12-09T07:46:36.200" v="3160" actId="478"/>
          <ac:spMkLst>
            <pc:docMk/>
            <pc:sldMk cId="0" sldId="260"/>
            <ac:spMk id="407" creationId="{00000000-0000-0000-0000-000000000000}"/>
          </ac:spMkLst>
        </pc:spChg>
        <pc:spChg chg="del">
          <ac:chgData name="Hải Ngân Đinh" userId="b56d41eb1ff6fed2" providerId="LiveId" clId="{B8F14FA9-4524-6246-820B-19656BD4B3E8}" dt="2022-12-09T07:46:36.200" v="3160" actId="478"/>
          <ac:spMkLst>
            <pc:docMk/>
            <pc:sldMk cId="0" sldId="260"/>
            <ac:spMk id="408" creationId="{00000000-0000-0000-0000-000000000000}"/>
          </ac:spMkLst>
        </pc:spChg>
        <pc:spChg chg="del">
          <ac:chgData name="Hải Ngân Đinh" userId="b56d41eb1ff6fed2" providerId="LiveId" clId="{B8F14FA9-4524-6246-820B-19656BD4B3E8}" dt="2022-12-09T07:46:36.200" v="3160" actId="478"/>
          <ac:spMkLst>
            <pc:docMk/>
            <pc:sldMk cId="0" sldId="260"/>
            <ac:spMk id="409" creationId="{00000000-0000-0000-0000-000000000000}"/>
          </ac:spMkLst>
        </pc:spChg>
        <pc:spChg chg="mod">
          <ac:chgData name="Hải Ngân Đinh" userId="b56d41eb1ff6fed2" providerId="LiveId" clId="{B8F14FA9-4524-6246-820B-19656BD4B3E8}" dt="2022-12-09T07:48:47.442" v="3291" actId="1035"/>
          <ac:spMkLst>
            <pc:docMk/>
            <pc:sldMk cId="0" sldId="260"/>
            <ac:spMk id="410" creationId="{00000000-0000-0000-0000-000000000000}"/>
          </ac:spMkLst>
        </pc:spChg>
        <pc:spChg chg="del">
          <ac:chgData name="Hải Ngân Đinh" userId="b56d41eb1ff6fed2" providerId="LiveId" clId="{B8F14FA9-4524-6246-820B-19656BD4B3E8}" dt="2022-12-09T07:46:36.200" v="3160" actId="478"/>
          <ac:spMkLst>
            <pc:docMk/>
            <pc:sldMk cId="0" sldId="260"/>
            <ac:spMk id="411" creationId="{00000000-0000-0000-0000-000000000000}"/>
          </ac:spMkLst>
        </pc:spChg>
        <pc:spChg chg="del">
          <ac:chgData name="Hải Ngân Đinh" userId="b56d41eb1ff6fed2" providerId="LiveId" clId="{B8F14FA9-4524-6246-820B-19656BD4B3E8}" dt="2022-12-09T07:46:36.200" v="3160" actId="478"/>
          <ac:spMkLst>
            <pc:docMk/>
            <pc:sldMk cId="0" sldId="260"/>
            <ac:spMk id="412" creationId="{00000000-0000-0000-0000-000000000000}"/>
          </ac:spMkLst>
        </pc:spChg>
        <pc:spChg chg="del">
          <ac:chgData name="Hải Ngân Đinh" userId="b56d41eb1ff6fed2" providerId="LiveId" clId="{B8F14FA9-4524-6246-820B-19656BD4B3E8}" dt="2022-12-09T07:46:36.200" v="3160" actId="478"/>
          <ac:spMkLst>
            <pc:docMk/>
            <pc:sldMk cId="0" sldId="260"/>
            <ac:spMk id="413" creationId="{00000000-0000-0000-0000-000000000000}"/>
          </ac:spMkLst>
        </pc:spChg>
        <pc:spChg chg="del mod">
          <ac:chgData name="Hải Ngân Đinh" userId="b56d41eb1ff6fed2" providerId="LiveId" clId="{B8F14FA9-4524-6246-820B-19656BD4B3E8}" dt="2022-12-09T07:46:29.068" v="3158" actId="478"/>
          <ac:spMkLst>
            <pc:docMk/>
            <pc:sldMk cId="0" sldId="260"/>
            <ac:spMk id="414" creationId="{00000000-0000-0000-0000-000000000000}"/>
          </ac:spMkLst>
        </pc:spChg>
        <pc:spChg chg="del mod">
          <ac:chgData name="Hải Ngân Đinh" userId="b56d41eb1ff6fed2" providerId="LiveId" clId="{B8F14FA9-4524-6246-820B-19656BD4B3E8}" dt="2022-12-09T07:46:29.068" v="3158" actId="478"/>
          <ac:spMkLst>
            <pc:docMk/>
            <pc:sldMk cId="0" sldId="260"/>
            <ac:spMk id="415" creationId="{00000000-0000-0000-0000-000000000000}"/>
          </ac:spMkLst>
        </pc:spChg>
        <pc:spChg chg="del mod">
          <ac:chgData name="Hải Ngân Đinh" userId="b56d41eb1ff6fed2" providerId="LiveId" clId="{B8F14FA9-4524-6246-820B-19656BD4B3E8}" dt="2022-12-09T07:46:29.068" v="3158" actId="478"/>
          <ac:spMkLst>
            <pc:docMk/>
            <pc:sldMk cId="0" sldId="260"/>
            <ac:spMk id="416" creationId="{00000000-0000-0000-0000-000000000000}"/>
          </ac:spMkLst>
        </pc:spChg>
        <pc:spChg chg="del mod">
          <ac:chgData name="Hải Ngân Đinh" userId="b56d41eb1ff6fed2" providerId="LiveId" clId="{B8F14FA9-4524-6246-820B-19656BD4B3E8}" dt="2022-12-09T07:46:29.068" v="3158" actId="478"/>
          <ac:spMkLst>
            <pc:docMk/>
            <pc:sldMk cId="0" sldId="260"/>
            <ac:spMk id="417" creationId="{00000000-0000-0000-0000-000000000000}"/>
          </ac:spMkLst>
        </pc:spChg>
        <pc:spChg chg="del mod">
          <ac:chgData name="Hải Ngân Đinh" userId="b56d41eb1ff6fed2" providerId="LiveId" clId="{B8F14FA9-4524-6246-820B-19656BD4B3E8}" dt="2022-12-09T07:46:29.068" v="3158" actId="478"/>
          <ac:spMkLst>
            <pc:docMk/>
            <pc:sldMk cId="0" sldId="260"/>
            <ac:spMk id="418" creationId="{00000000-0000-0000-0000-000000000000}"/>
          </ac:spMkLst>
        </pc:spChg>
        <pc:spChg chg="del mod">
          <ac:chgData name="Hải Ngân Đinh" userId="b56d41eb1ff6fed2" providerId="LiveId" clId="{B8F14FA9-4524-6246-820B-19656BD4B3E8}" dt="2022-12-09T07:46:29.068" v="3158" actId="478"/>
          <ac:spMkLst>
            <pc:docMk/>
            <pc:sldMk cId="0" sldId="260"/>
            <ac:spMk id="419" creationId="{00000000-0000-0000-0000-000000000000}"/>
          </ac:spMkLst>
        </pc:spChg>
        <pc:spChg chg="del mod">
          <ac:chgData name="Hải Ngân Đinh" userId="b56d41eb1ff6fed2" providerId="LiveId" clId="{B8F14FA9-4524-6246-820B-19656BD4B3E8}" dt="2022-12-09T07:46:29.068" v="3158" actId="478"/>
          <ac:spMkLst>
            <pc:docMk/>
            <pc:sldMk cId="0" sldId="260"/>
            <ac:spMk id="420" creationId="{00000000-0000-0000-0000-000000000000}"/>
          </ac:spMkLst>
        </pc:spChg>
        <pc:spChg chg="del mod">
          <ac:chgData name="Hải Ngân Đinh" userId="b56d41eb1ff6fed2" providerId="LiveId" clId="{B8F14FA9-4524-6246-820B-19656BD4B3E8}" dt="2022-12-09T07:46:29.068" v="3158" actId="478"/>
          <ac:spMkLst>
            <pc:docMk/>
            <pc:sldMk cId="0" sldId="260"/>
            <ac:spMk id="421" creationId="{00000000-0000-0000-0000-000000000000}"/>
          </ac:spMkLst>
        </pc:spChg>
        <pc:spChg chg="del mod">
          <ac:chgData name="Hải Ngân Đinh" userId="b56d41eb1ff6fed2" providerId="LiveId" clId="{B8F14FA9-4524-6246-820B-19656BD4B3E8}" dt="2022-12-09T07:46:29.068" v="3158" actId="478"/>
          <ac:spMkLst>
            <pc:docMk/>
            <pc:sldMk cId="0" sldId="260"/>
            <ac:spMk id="422" creationId="{00000000-0000-0000-0000-000000000000}"/>
          </ac:spMkLst>
        </pc:spChg>
        <pc:spChg chg="del mod">
          <ac:chgData name="Hải Ngân Đinh" userId="b56d41eb1ff6fed2" providerId="LiveId" clId="{B8F14FA9-4524-6246-820B-19656BD4B3E8}" dt="2022-12-09T07:46:29.068" v="3158" actId="478"/>
          <ac:spMkLst>
            <pc:docMk/>
            <pc:sldMk cId="0" sldId="260"/>
            <ac:spMk id="423" creationId="{00000000-0000-0000-0000-000000000000}"/>
          </ac:spMkLst>
        </pc:spChg>
        <pc:spChg chg="del mod">
          <ac:chgData name="Hải Ngân Đinh" userId="b56d41eb1ff6fed2" providerId="LiveId" clId="{B8F14FA9-4524-6246-820B-19656BD4B3E8}" dt="2022-12-09T07:46:29.068" v="3158" actId="478"/>
          <ac:spMkLst>
            <pc:docMk/>
            <pc:sldMk cId="0" sldId="260"/>
            <ac:spMk id="424" creationId="{00000000-0000-0000-0000-000000000000}"/>
          </ac:spMkLst>
        </pc:spChg>
        <pc:spChg chg="del mod">
          <ac:chgData name="Hải Ngân Đinh" userId="b56d41eb1ff6fed2" providerId="LiveId" clId="{B8F14FA9-4524-6246-820B-19656BD4B3E8}" dt="2022-12-09T07:46:29.068" v="3158" actId="478"/>
          <ac:spMkLst>
            <pc:docMk/>
            <pc:sldMk cId="0" sldId="260"/>
            <ac:spMk id="425" creationId="{00000000-0000-0000-0000-000000000000}"/>
          </ac:spMkLst>
        </pc:spChg>
        <pc:grpChg chg="add mod">
          <ac:chgData name="Hải Ngân Đinh" userId="b56d41eb1ff6fed2" providerId="LiveId" clId="{B8F14FA9-4524-6246-820B-19656BD4B3E8}" dt="2022-12-09T08:08:38.644" v="3914" actId="164"/>
          <ac:grpSpMkLst>
            <pc:docMk/>
            <pc:sldMk cId="0" sldId="260"/>
            <ac:grpSpMk id="13" creationId="{310D1879-42E9-A94A-9AF3-CB7C6450F118}"/>
          </ac:grpSpMkLst>
        </pc:grpChg>
        <pc:grpChg chg="add mod">
          <ac:chgData name="Hải Ngân Đinh" userId="b56d41eb1ff6fed2" providerId="LiveId" clId="{B8F14FA9-4524-6246-820B-19656BD4B3E8}" dt="2022-12-09T08:08:38.263" v="3913" actId="164"/>
          <ac:grpSpMkLst>
            <pc:docMk/>
            <pc:sldMk cId="0" sldId="260"/>
            <ac:grpSpMk id="14" creationId="{322EEDE7-6A37-72FE-2364-03FB18F3C732}"/>
          </ac:grpSpMkLst>
        </pc:grpChg>
        <pc:cxnChg chg="mod">
          <ac:chgData name="Hải Ngân Đinh" userId="b56d41eb1ff6fed2" providerId="LiveId" clId="{B8F14FA9-4524-6246-820B-19656BD4B3E8}" dt="2022-12-09T07:48:47.442" v="3291" actId="1035"/>
          <ac:cxnSpMkLst>
            <pc:docMk/>
            <pc:sldMk cId="0" sldId="260"/>
            <ac:cxnSpMk id="426" creationId="{00000000-0000-0000-0000-000000000000}"/>
          </ac:cxnSpMkLst>
        </pc:cxnChg>
        <pc:cxnChg chg="mod">
          <ac:chgData name="Hải Ngân Đinh" userId="b56d41eb1ff6fed2" providerId="LiveId" clId="{B8F14FA9-4524-6246-820B-19656BD4B3E8}" dt="2022-12-09T07:48:47.442" v="3291" actId="1035"/>
          <ac:cxnSpMkLst>
            <pc:docMk/>
            <pc:sldMk cId="0" sldId="260"/>
            <ac:cxnSpMk id="427" creationId="{00000000-0000-0000-0000-000000000000}"/>
          </ac:cxnSpMkLst>
        </pc:cxnChg>
        <pc:cxnChg chg="del mod">
          <ac:chgData name="Hải Ngân Đinh" userId="b56d41eb1ff6fed2" providerId="LiveId" clId="{B8F14FA9-4524-6246-820B-19656BD4B3E8}" dt="2022-12-09T07:46:31.413" v="3159" actId="478"/>
          <ac:cxnSpMkLst>
            <pc:docMk/>
            <pc:sldMk cId="0" sldId="260"/>
            <ac:cxnSpMk id="428" creationId="{00000000-0000-0000-0000-000000000000}"/>
          </ac:cxnSpMkLst>
        </pc:cxnChg>
        <pc:cxnChg chg="del mod">
          <ac:chgData name="Hải Ngân Đinh" userId="b56d41eb1ff6fed2" providerId="LiveId" clId="{B8F14FA9-4524-6246-820B-19656BD4B3E8}" dt="2022-12-09T07:46:29.068" v="3158" actId="478"/>
          <ac:cxnSpMkLst>
            <pc:docMk/>
            <pc:sldMk cId="0" sldId="260"/>
            <ac:cxnSpMk id="429" creationId="{00000000-0000-0000-0000-000000000000}"/>
          </ac:cxnSpMkLst>
        </pc:cxnChg>
        <pc:cxnChg chg="del mod">
          <ac:chgData name="Hải Ngân Đinh" userId="b56d41eb1ff6fed2" providerId="LiveId" clId="{B8F14FA9-4524-6246-820B-19656BD4B3E8}" dt="2022-12-09T07:46:29.068" v="3158" actId="478"/>
          <ac:cxnSpMkLst>
            <pc:docMk/>
            <pc:sldMk cId="0" sldId="260"/>
            <ac:cxnSpMk id="430" creationId="{00000000-0000-0000-0000-000000000000}"/>
          </ac:cxnSpMkLst>
        </pc:cxnChg>
        <pc:cxnChg chg="del mod">
          <ac:chgData name="Hải Ngân Đinh" userId="b56d41eb1ff6fed2" providerId="LiveId" clId="{B8F14FA9-4524-6246-820B-19656BD4B3E8}" dt="2022-12-09T07:46:29.068" v="3158" actId="478"/>
          <ac:cxnSpMkLst>
            <pc:docMk/>
            <pc:sldMk cId="0" sldId="260"/>
            <ac:cxnSpMk id="431" creationId="{00000000-0000-0000-0000-000000000000}"/>
          </ac:cxnSpMkLst>
        </pc:cxnChg>
      </pc:sldChg>
      <pc:sldChg chg="del modNotes">
        <pc:chgData name="Hải Ngân Đinh" userId="b56d41eb1ff6fed2" providerId="LiveId" clId="{B8F14FA9-4524-6246-820B-19656BD4B3E8}" dt="2022-12-09T06:59:43.737" v="1041" actId="2696"/>
        <pc:sldMkLst>
          <pc:docMk/>
          <pc:sldMk cId="966759798" sldId="261"/>
        </pc:sldMkLst>
      </pc:sldChg>
      <pc:sldChg chg="addSp delSp modSp add mod modTransition modAnim">
        <pc:chgData name="Hải Ngân Đinh" userId="b56d41eb1ff6fed2" providerId="LiveId" clId="{B8F14FA9-4524-6246-820B-19656BD4B3E8}" dt="2022-12-09T08:03:17.974" v="3815"/>
        <pc:sldMkLst>
          <pc:docMk/>
          <pc:sldMk cId="966759798" sldId="261"/>
        </pc:sldMkLst>
        <pc:spChg chg="add del mod">
          <ac:chgData name="Hải Ngân Đinh" userId="b56d41eb1ff6fed2" providerId="LiveId" clId="{B8F14FA9-4524-6246-820B-19656BD4B3E8}" dt="2022-12-09T06:59:48.102" v="1044" actId="478"/>
          <ac:spMkLst>
            <pc:docMk/>
            <pc:sldMk cId="966759798" sldId="261"/>
            <ac:spMk id="3" creationId="{3CACCFBF-8A0B-2EDC-5FEA-F8A741B83560}"/>
          </ac:spMkLst>
        </pc:spChg>
        <pc:spChg chg="add del mod">
          <ac:chgData name="Hải Ngân Đinh" userId="b56d41eb1ff6fed2" providerId="LiveId" clId="{B8F14FA9-4524-6246-820B-19656BD4B3E8}" dt="2022-12-09T06:59:48.102" v="1044" actId="478"/>
          <ac:spMkLst>
            <pc:docMk/>
            <pc:sldMk cId="966759798" sldId="261"/>
            <ac:spMk id="5" creationId="{77FEE795-7526-8BC8-EC7D-53A96963048F}"/>
          </ac:spMkLst>
        </pc:spChg>
        <pc:spChg chg="add del mod">
          <ac:chgData name="Hải Ngân Đinh" userId="b56d41eb1ff6fed2" providerId="LiveId" clId="{B8F14FA9-4524-6246-820B-19656BD4B3E8}" dt="2022-12-09T06:59:48.102" v="1044" actId="478"/>
          <ac:spMkLst>
            <pc:docMk/>
            <pc:sldMk cId="966759798" sldId="261"/>
            <ac:spMk id="7" creationId="{7BF972CA-158A-DEE7-303E-BEAFDFC4FA56}"/>
          </ac:spMkLst>
        </pc:spChg>
        <pc:spChg chg="add mod">
          <ac:chgData name="Hải Ngân Đinh" userId="b56d41eb1ff6fed2" providerId="LiveId" clId="{B8F14FA9-4524-6246-820B-19656BD4B3E8}" dt="2022-12-09T07:04:57.432" v="1171" actId="1076"/>
          <ac:spMkLst>
            <pc:docMk/>
            <pc:sldMk cId="966759798" sldId="261"/>
            <ac:spMk id="8" creationId="{8CB56C3A-2B94-278F-F510-55C2A438DEDA}"/>
          </ac:spMkLst>
        </pc:spChg>
        <pc:spChg chg="add del mod">
          <ac:chgData name="Hải Ngân Đinh" userId="b56d41eb1ff6fed2" providerId="LiveId" clId="{B8F14FA9-4524-6246-820B-19656BD4B3E8}" dt="2022-12-09T07:04:53.179" v="1170" actId="478"/>
          <ac:spMkLst>
            <pc:docMk/>
            <pc:sldMk cId="966759798" sldId="261"/>
            <ac:spMk id="9" creationId="{4F2D33BC-6D5E-7D8C-7D32-660B669BB6F1}"/>
          </ac:spMkLst>
        </pc:spChg>
        <pc:spChg chg="add mod">
          <ac:chgData name="Hải Ngân Đinh" userId="b56d41eb1ff6fed2" providerId="LiveId" clId="{B8F14FA9-4524-6246-820B-19656BD4B3E8}" dt="2022-12-09T07:05:00.588" v="1172" actId="1076"/>
          <ac:spMkLst>
            <pc:docMk/>
            <pc:sldMk cId="966759798" sldId="261"/>
            <ac:spMk id="11" creationId="{55FBAFFE-067F-DA9F-32CA-708C37B8F2BA}"/>
          </ac:spMkLst>
        </pc:spChg>
        <pc:spChg chg="del">
          <ac:chgData name="Hải Ngân Đinh" userId="b56d41eb1ff6fed2" providerId="LiveId" clId="{B8F14FA9-4524-6246-820B-19656BD4B3E8}" dt="2022-12-09T06:59:46.585" v="1043" actId="478"/>
          <ac:spMkLst>
            <pc:docMk/>
            <pc:sldMk cId="966759798" sldId="261"/>
            <ac:spMk id="436" creationId="{00000000-0000-0000-0000-000000000000}"/>
          </ac:spMkLst>
        </pc:spChg>
        <pc:spChg chg="del">
          <ac:chgData name="Hải Ngân Đinh" userId="b56d41eb1ff6fed2" providerId="LiveId" clId="{B8F14FA9-4524-6246-820B-19656BD4B3E8}" dt="2022-12-09T06:59:46.585" v="1043" actId="478"/>
          <ac:spMkLst>
            <pc:docMk/>
            <pc:sldMk cId="966759798" sldId="261"/>
            <ac:spMk id="437" creationId="{00000000-0000-0000-0000-000000000000}"/>
          </ac:spMkLst>
        </pc:spChg>
        <pc:spChg chg="del">
          <ac:chgData name="Hải Ngân Đinh" userId="b56d41eb1ff6fed2" providerId="LiveId" clId="{B8F14FA9-4524-6246-820B-19656BD4B3E8}" dt="2022-12-09T06:59:46.585" v="1043" actId="478"/>
          <ac:spMkLst>
            <pc:docMk/>
            <pc:sldMk cId="966759798" sldId="261"/>
            <ac:spMk id="438" creationId="{00000000-0000-0000-0000-000000000000}"/>
          </ac:spMkLst>
        </pc:spChg>
        <pc:spChg chg="mod">
          <ac:chgData name="Hải Ngân Đinh" userId="b56d41eb1ff6fed2" providerId="LiveId" clId="{B8F14FA9-4524-6246-820B-19656BD4B3E8}" dt="2022-12-09T07:00:55.034" v="1049" actId="1076"/>
          <ac:spMkLst>
            <pc:docMk/>
            <pc:sldMk cId="966759798" sldId="261"/>
            <ac:spMk id="441" creationId="{00000000-0000-0000-0000-000000000000}"/>
          </ac:spMkLst>
        </pc:spChg>
        <pc:grpChg chg="mod">
          <ac:chgData name="Hải Ngân Đinh" userId="b56d41eb1ff6fed2" providerId="LiveId" clId="{B8F14FA9-4524-6246-820B-19656BD4B3E8}" dt="2022-12-09T07:00:45.388" v="1047" actId="14826"/>
          <ac:grpSpMkLst>
            <pc:docMk/>
            <pc:sldMk cId="966759798" sldId="261"/>
            <ac:grpSpMk id="439" creationId="{00000000-0000-0000-0000-000000000000}"/>
          </ac:grpSpMkLst>
        </pc:grpChg>
        <pc:picChg chg="mod modCrop">
          <ac:chgData name="Hải Ngân Đinh" userId="b56d41eb1ff6fed2" providerId="LiveId" clId="{B8F14FA9-4524-6246-820B-19656BD4B3E8}" dt="2022-12-09T07:00:51.567" v="1048" actId="18131"/>
          <ac:picMkLst>
            <pc:docMk/>
            <pc:sldMk cId="966759798" sldId="261"/>
            <ac:picMk id="440" creationId="{00000000-0000-0000-0000-000000000000}"/>
          </ac:picMkLst>
        </pc:picChg>
      </pc:sldChg>
      <pc:sldChg chg="addSp delSp modSp mod ord modTransition modAnim modNotes">
        <pc:chgData name="Hải Ngân Đinh" userId="b56d41eb1ff6fed2" providerId="LiveId" clId="{B8F14FA9-4524-6246-820B-19656BD4B3E8}" dt="2022-12-09T08:03:52.311" v="3829"/>
        <pc:sldMkLst>
          <pc:docMk/>
          <pc:sldMk cId="0" sldId="262"/>
        </pc:sldMkLst>
        <pc:spChg chg="add del mod">
          <ac:chgData name="Hải Ngân Đinh" userId="b56d41eb1ff6fed2" providerId="LiveId" clId="{B8F14FA9-4524-6246-820B-19656BD4B3E8}" dt="2022-12-09T07:05:38.283" v="1176" actId="478"/>
          <ac:spMkLst>
            <pc:docMk/>
            <pc:sldMk cId="0" sldId="262"/>
            <ac:spMk id="3" creationId="{9FB4A467-B0F1-E8E5-9256-EDAB1C70EABC}"/>
          </ac:spMkLst>
        </pc:spChg>
        <pc:spChg chg="add del mod">
          <ac:chgData name="Hải Ngân Đinh" userId="b56d41eb1ff6fed2" providerId="LiveId" clId="{B8F14FA9-4524-6246-820B-19656BD4B3E8}" dt="2022-12-09T07:05:38.283" v="1176" actId="478"/>
          <ac:spMkLst>
            <pc:docMk/>
            <pc:sldMk cId="0" sldId="262"/>
            <ac:spMk id="5" creationId="{C7D8498A-BB43-010B-9952-F47817868D8B}"/>
          </ac:spMkLst>
        </pc:spChg>
        <pc:spChg chg="add del mod">
          <ac:chgData name="Hải Ngân Đinh" userId="b56d41eb1ff6fed2" providerId="LiveId" clId="{B8F14FA9-4524-6246-820B-19656BD4B3E8}" dt="2022-12-09T07:05:38.283" v="1176" actId="478"/>
          <ac:spMkLst>
            <pc:docMk/>
            <pc:sldMk cId="0" sldId="262"/>
            <ac:spMk id="7" creationId="{9C1F7BA8-1E77-6702-A1F0-4D74D6245026}"/>
          </ac:spMkLst>
        </pc:spChg>
        <pc:spChg chg="add del mod">
          <ac:chgData name="Hải Ngân Đinh" userId="b56d41eb1ff6fed2" providerId="LiveId" clId="{B8F14FA9-4524-6246-820B-19656BD4B3E8}" dt="2022-12-09T07:05:38.283" v="1176" actId="478"/>
          <ac:spMkLst>
            <pc:docMk/>
            <pc:sldMk cId="0" sldId="262"/>
            <ac:spMk id="9" creationId="{9ED73848-73A8-F70C-2C03-AF98ABA090AF}"/>
          </ac:spMkLst>
        </pc:spChg>
        <pc:spChg chg="add del mod">
          <ac:chgData name="Hải Ngân Đinh" userId="b56d41eb1ff6fed2" providerId="LiveId" clId="{B8F14FA9-4524-6246-820B-19656BD4B3E8}" dt="2022-12-09T07:05:38.283" v="1176" actId="478"/>
          <ac:spMkLst>
            <pc:docMk/>
            <pc:sldMk cId="0" sldId="262"/>
            <ac:spMk id="11" creationId="{7D1151ED-F176-391A-D3AE-676815ACCF08}"/>
          </ac:spMkLst>
        </pc:spChg>
        <pc:spChg chg="add mod">
          <ac:chgData name="Hải Ngân Đinh" userId="b56d41eb1ff6fed2" providerId="LiveId" clId="{B8F14FA9-4524-6246-820B-19656BD4B3E8}" dt="2022-12-09T08:03:25.096" v="3816" actId="164"/>
          <ac:spMkLst>
            <pc:docMk/>
            <pc:sldMk cId="0" sldId="262"/>
            <ac:spMk id="12" creationId="{423716AF-13E8-6446-06F9-0E9E4AE3C625}"/>
          </ac:spMkLst>
        </pc:spChg>
        <pc:spChg chg="add mod">
          <ac:chgData name="Hải Ngân Đinh" userId="b56d41eb1ff6fed2" providerId="LiveId" clId="{B8F14FA9-4524-6246-820B-19656BD4B3E8}" dt="2022-12-09T08:03:41.341" v="3823" actId="164"/>
          <ac:spMkLst>
            <pc:docMk/>
            <pc:sldMk cId="0" sldId="262"/>
            <ac:spMk id="13" creationId="{3E92A98D-01A5-BF83-1DB9-9917B558D6DE}"/>
          </ac:spMkLst>
        </pc:spChg>
        <pc:spChg chg="add mod">
          <ac:chgData name="Hải Ngân Đinh" userId="b56d41eb1ff6fed2" providerId="LiveId" clId="{B8F14FA9-4524-6246-820B-19656BD4B3E8}" dt="2022-12-09T07:07:52.659" v="1314" actId="20577"/>
          <ac:spMkLst>
            <pc:docMk/>
            <pc:sldMk cId="0" sldId="262"/>
            <ac:spMk id="15" creationId="{B49AB22E-D29B-8548-75AE-322849A78D62}"/>
          </ac:spMkLst>
        </pc:spChg>
        <pc:spChg chg="add mod">
          <ac:chgData name="Hải Ngân Đinh" userId="b56d41eb1ff6fed2" providerId="LiveId" clId="{B8F14FA9-4524-6246-820B-19656BD4B3E8}" dt="2022-12-09T07:08:40.865" v="1334" actId="1076"/>
          <ac:spMkLst>
            <pc:docMk/>
            <pc:sldMk cId="0" sldId="262"/>
            <ac:spMk id="17" creationId="{B3784421-781A-6ABE-2543-9EB41DF9153C}"/>
          </ac:spMkLst>
        </pc:spChg>
        <pc:spChg chg="mod">
          <ac:chgData name="Hải Ngân Đinh" userId="b56d41eb1ff6fed2" providerId="LiveId" clId="{B8F14FA9-4524-6246-820B-19656BD4B3E8}" dt="2022-12-09T07:07:26.366" v="1299" actId="14100"/>
          <ac:spMkLst>
            <pc:docMk/>
            <pc:sldMk cId="0" sldId="262"/>
            <ac:spMk id="446" creationId="{00000000-0000-0000-0000-000000000000}"/>
          </ac:spMkLst>
        </pc:spChg>
        <pc:spChg chg="del mod">
          <ac:chgData name="Hải Ngân Đinh" userId="b56d41eb1ff6fed2" providerId="LiveId" clId="{B8F14FA9-4524-6246-820B-19656BD4B3E8}" dt="2022-12-09T07:05:36.080" v="1175" actId="478"/>
          <ac:spMkLst>
            <pc:docMk/>
            <pc:sldMk cId="0" sldId="262"/>
            <ac:spMk id="447" creationId="{00000000-0000-0000-0000-000000000000}"/>
          </ac:spMkLst>
        </pc:spChg>
        <pc:spChg chg="del mod">
          <ac:chgData name="Hải Ngân Đinh" userId="b56d41eb1ff6fed2" providerId="LiveId" clId="{B8F14FA9-4524-6246-820B-19656BD4B3E8}" dt="2022-12-09T07:05:36.080" v="1175" actId="478"/>
          <ac:spMkLst>
            <pc:docMk/>
            <pc:sldMk cId="0" sldId="262"/>
            <ac:spMk id="448" creationId="{00000000-0000-0000-0000-000000000000}"/>
          </ac:spMkLst>
        </pc:spChg>
        <pc:spChg chg="del">
          <ac:chgData name="Hải Ngân Đinh" userId="b56d41eb1ff6fed2" providerId="LiveId" clId="{B8F14FA9-4524-6246-820B-19656BD4B3E8}" dt="2022-12-09T07:05:36.080" v="1175" actId="478"/>
          <ac:spMkLst>
            <pc:docMk/>
            <pc:sldMk cId="0" sldId="262"/>
            <ac:spMk id="449" creationId="{00000000-0000-0000-0000-000000000000}"/>
          </ac:spMkLst>
        </pc:spChg>
        <pc:spChg chg="del">
          <ac:chgData name="Hải Ngân Đinh" userId="b56d41eb1ff6fed2" providerId="LiveId" clId="{B8F14FA9-4524-6246-820B-19656BD4B3E8}" dt="2022-12-09T07:05:36.080" v="1175" actId="478"/>
          <ac:spMkLst>
            <pc:docMk/>
            <pc:sldMk cId="0" sldId="262"/>
            <ac:spMk id="450" creationId="{00000000-0000-0000-0000-000000000000}"/>
          </ac:spMkLst>
        </pc:spChg>
        <pc:spChg chg="del">
          <ac:chgData name="Hải Ngân Đinh" userId="b56d41eb1ff6fed2" providerId="LiveId" clId="{B8F14FA9-4524-6246-820B-19656BD4B3E8}" dt="2022-12-09T07:05:36.080" v="1175" actId="478"/>
          <ac:spMkLst>
            <pc:docMk/>
            <pc:sldMk cId="0" sldId="262"/>
            <ac:spMk id="451" creationId="{00000000-0000-0000-0000-000000000000}"/>
          </ac:spMkLst>
        </pc:spChg>
        <pc:grpChg chg="add mod">
          <ac:chgData name="Hải Ngân Đinh" userId="b56d41eb1ff6fed2" providerId="LiveId" clId="{B8F14FA9-4524-6246-820B-19656BD4B3E8}" dt="2022-12-09T08:03:25.096" v="3816" actId="164"/>
          <ac:grpSpMkLst>
            <pc:docMk/>
            <pc:sldMk cId="0" sldId="262"/>
            <ac:grpSpMk id="18" creationId="{FD74EC13-A099-9ADD-1ABC-0EF37123C9E2}"/>
          </ac:grpSpMkLst>
        </pc:grpChg>
        <pc:grpChg chg="add mod">
          <ac:chgData name="Hải Ngân Đinh" userId="b56d41eb1ff6fed2" providerId="LiveId" clId="{B8F14FA9-4524-6246-820B-19656BD4B3E8}" dt="2022-12-09T08:03:41.341" v="3823" actId="164"/>
          <ac:grpSpMkLst>
            <pc:docMk/>
            <pc:sldMk cId="0" sldId="262"/>
            <ac:grpSpMk id="19" creationId="{EA500FD1-8D45-D8AB-2C98-3CD58B6928E3}"/>
          </ac:grpSpMkLst>
        </pc:grpChg>
        <pc:grpChg chg="mod">
          <ac:chgData name="Hải Ngân Đinh" userId="b56d41eb1ff6fed2" providerId="LiveId" clId="{B8F14FA9-4524-6246-820B-19656BD4B3E8}" dt="2022-12-09T08:03:25.096" v="3816" actId="164"/>
          <ac:grpSpMkLst>
            <pc:docMk/>
            <pc:sldMk cId="0" sldId="262"/>
            <ac:grpSpMk id="452" creationId="{00000000-0000-0000-0000-000000000000}"/>
          </ac:grpSpMkLst>
        </pc:grpChg>
        <pc:grpChg chg="mod">
          <ac:chgData name="Hải Ngân Đinh" userId="b56d41eb1ff6fed2" providerId="LiveId" clId="{B8F14FA9-4524-6246-820B-19656BD4B3E8}" dt="2022-12-09T08:03:41.341" v="3823" actId="164"/>
          <ac:grpSpMkLst>
            <pc:docMk/>
            <pc:sldMk cId="0" sldId="262"/>
            <ac:grpSpMk id="460" creationId="{00000000-0000-0000-0000-000000000000}"/>
          </ac:grpSpMkLst>
        </pc:grpChg>
      </pc:sldChg>
      <pc:sldChg chg="addSp delSp modSp mod ord modTransition modAnim">
        <pc:chgData name="Hải Ngân Đinh" userId="b56d41eb1ff6fed2" providerId="LiveId" clId="{B8F14FA9-4524-6246-820B-19656BD4B3E8}" dt="2022-12-09T07:59:19.243" v="3761"/>
        <pc:sldMkLst>
          <pc:docMk/>
          <pc:sldMk cId="0" sldId="263"/>
        </pc:sldMkLst>
        <pc:spChg chg="add del mod">
          <ac:chgData name="Hải Ngân Đinh" userId="b56d41eb1ff6fed2" providerId="LiveId" clId="{B8F14FA9-4524-6246-820B-19656BD4B3E8}" dt="2022-12-09T06:40:39.360" v="11" actId="478"/>
          <ac:spMkLst>
            <pc:docMk/>
            <pc:sldMk cId="0" sldId="263"/>
            <ac:spMk id="3" creationId="{656E7ADE-E400-0C84-26F7-942D99E79B15}"/>
          </ac:spMkLst>
        </pc:spChg>
        <pc:spChg chg="add del mod">
          <ac:chgData name="Hải Ngân Đinh" userId="b56d41eb1ff6fed2" providerId="LiveId" clId="{B8F14FA9-4524-6246-820B-19656BD4B3E8}" dt="2022-12-09T06:40:39.360" v="11" actId="478"/>
          <ac:spMkLst>
            <pc:docMk/>
            <pc:sldMk cId="0" sldId="263"/>
            <ac:spMk id="5" creationId="{94DF40DE-AC44-8F81-B1F5-0590D48DC8E3}"/>
          </ac:spMkLst>
        </pc:spChg>
        <pc:spChg chg="add mod">
          <ac:chgData name="Hải Ngân Đinh" userId="b56d41eb1ff6fed2" providerId="LiveId" clId="{B8F14FA9-4524-6246-820B-19656BD4B3E8}" dt="2022-12-09T06:41:42.360" v="22" actId="1076"/>
          <ac:spMkLst>
            <pc:docMk/>
            <pc:sldMk cId="0" sldId="263"/>
            <ac:spMk id="6" creationId="{A1F33DE4-C52F-825E-4062-CBF6968A4CB5}"/>
          </ac:spMkLst>
        </pc:spChg>
        <pc:spChg chg="mod">
          <ac:chgData name="Hải Ngân Đinh" userId="b56d41eb1ff6fed2" providerId="LiveId" clId="{B8F14FA9-4524-6246-820B-19656BD4B3E8}" dt="2022-12-09T06:41:16.541" v="18" actId="1076"/>
          <ac:spMkLst>
            <pc:docMk/>
            <pc:sldMk cId="0" sldId="263"/>
            <ac:spMk id="479" creationId="{00000000-0000-0000-0000-000000000000}"/>
          </ac:spMkLst>
        </pc:spChg>
        <pc:spChg chg="del">
          <ac:chgData name="Hải Ngân Đinh" userId="b56d41eb1ff6fed2" providerId="LiveId" clId="{B8F14FA9-4524-6246-820B-19656BD4B3E8}" dt="2022-12-09T06:40:38.319" v="10" actId="478"/>
          <ac:spMkLst>
            <pc:docMk/>
            <pc:sldMk cId="0" sldId="263"/>
            <ac:spMk id="480" creationId="{00000000-0000-0000-0000-000000000000}"/>
          </ac:spMkLst>
        </pc:spChg>
        <pc:spChg chg="del">
          <ac:chgData name="Hải Ngân Đinh" userId="b56d41eb1ff6fed2" providerId="LiveId" clId="{B8F14FA9-4524-6246-820B-19656BD4B3E8}" dt="2022-12-09T06:40:38.319" v="10" actId="478"/>
          <ac:spMkLst>
            <pc:docMk/>
            <pc:sldMk cId="0" sldId="263"/>
            <ac:spMk id="481" creationId="{00000000-0000-0000-0000-000000000000}"/>
          </ac:spMkLst>
        </pc:spChg>
      </pc:sldChg>
      <pc:sldChg chg="del modNotes">
        <pc:chgData name="Hải Ngân Đinh" userId="b56d41eb1ff6fed2" providerId="LiveId" clId="{B8F14FA9-4524-6246-820B-19656BD4B3E8}" dt="2022-12-09T06:58:58.272" v="1003" actId="2696"/>
        <pc:sldMkLst>
          <pc:docMk/>
          <pc:sldMk cId="2857583778" sldId="264"/>
        </pc:sldMkLst>
      </pc:sldChg>
      <pc:sldChg chg="addSp delSp modSp add mod ord modTransition">
        <pc:chgData name="Hải Ngân Đinh" userId="b56d41eb1ff6fed2" providerId="LiveId" clId="{B8F14FA9-4524-6246-820B-19656BD4B3E8}" dt="2022-12-09T07:59:19.243" v="3761"/>
        <pc:sldMkLst>
          <pc:docMk/>
          <pc:sldMk cId="2857583778" sldId="264"/>
        </pc:sldMkLst>
        <pc:spChg chg="add del mod">
          <ac:chgData name="Hải Ngân Đinh" userId="b56d41eb1ff6fed2" providerId="LiveId" clId="{B8F14FA9-4524-6246-820B-19656BD4B3E8}" dt="2022-12-09T06:59:04.113" v="1008" actId="478"/>
          <ac:spMkLst>
            <pc:docMk/>
            <pc:sldMk cId="2857583778" sldId="264"/>
            <ac:spMk id="3" creationId="{99862C6A-A5C2-A8C9-C16F-BB729C4E7792}"/>
          </ac:spMkLst>
        </pc:spChg>
        <pc:spChg chg="add del mod">
          <ac:chgData name="Hải Ngân Đinh" userId="b56d41eb1ff6fed2" providerId="LiveId" clId="{B8F14FA9-4524-6246-820B-19656BD4B3E8}" dt="2022-12-09T06:59:04.113" v="1008" actId="478"/>
          <ac:spMkLst>
            <pc:docMk/>
            <pc:sldMk cId="2857583778" sldId="264"/>
            <ac:spMk id="5" creationId="{AD80D254-2328-A04A-E3D7-A5F2002C2D71}"/>
          </ac:spMkLst>
        </pc:spChg>
        <pc:spChg chg="add del mod">
          <ac:chgData name="Hải Ngân Đinh" userId="b56d41eb1ff6fed2" providerId="LiveId" clId="{B8F14FA9-4524-6246-820B-19656BD4B3E8}" dt="2022-12-09T06:59:04.113" v="1008" actId="478"/>
          <ac:spMkLst>
            <pc:docMk/>
            <pc:sldMk cId="2857583778" sldId="264"/>
            <ac:spMk id="7" creationId="{20A07DCD-402C-A727-C167-94FC92025F0F}"/>
          </ac:spMkLst>
        </pc:spChg>
        <pc:spChg chg="add mod">
          <ac:chgData name="Hải Ngân Đinh" userId="b56d41eb1ff6fed2" providerId="LiveId" clId="{B8F14FA9-4524-6246-820B-19656BD4B3E8}" dt="2022-12-09T06:59:17.688" v="1040" actId="20577"/>
          <ac:spMkLst>
            <pc:docMk/>
            <pc:sldMk cId="2857583778" sldId="264"/>
            <ac:spMk id="8" creationId="{B8CE6B33-AC78-9963-F73A-943FD5246EA6}"/>
          </ac:spMkLst>
        </pc:spChg>
        <pc:spChg chg="add mod">
          <ac:chgData name="Hải Ngân Đinh" userId="b56d41eb1ff6fed2" providerId="LiveId" clId="{B8F14FA9-4524-6246-820B-19656BD4B3E8}" dt="2022-12-09T06:59:12.126" v="1012" actId="20577"/>
          <ac:spMkLst>
            <pc:docMk/>
            <pc:sldMk cId="2857583778" sldId="264"/>
            <ac:spMk id="9" creationId="{C2BDEE53-CBFB-49CA-3713-DE2D3D5F043E}"/>
          </ac:spMkLst>
        </pc:spChg>
        <pc:spChg chg="del">
          <ac:chgData name="Hải Ngân Đinh" userId="b56d41eb1ff6fed2" providerId="LiveId" clId="{B8F14FA9-4524-6246-820B-19656BD4B3E8}" dt="2022-12-09T06:59:02.813" v="1006" actId="478"/>
          <ac:spMkLst>
            <pc:docMk/>
            <pc:sldMk cId="2857583778" sldId="264"/>
            <ac:spMk id="583" creationId="{00000000-0000-0000-0000-000000000000}"/>
          </ac:spMkLst>
        </pc:spChg>
        <pc:spChg chg="del">
          <ac:chgData name="Hải Ngân Đinh" userId="b56d41eb1ff6fed2" providerId="LiveId" clId="{B8F14FA9-4524-6246-820B-19656BD4B3E8}" dt="2022-12-09T06:59:02.813" v="1006" actId="478"/>
          <ac:spMkLst>
            <pc:docMk/>
            <pc:sldMk cId="2857583778" sldId="264"/>
            <ac:spMk id="584" creationId="{00000000-0000-0000-0000-000000000000}"/>
          </ac:spMkLst>
        </pc:spChg>
        <pc:spChg chg="del">
          <ac:chgData name="Hải Ngân Đinh" userId="b56d41eb1ff6fed2" providerId="LiveId" clId="{B8F14FA9-4524-6246-820B-19656BD4B3E8}" dt="2022-12-09T06:59:02.813" v="1006" actId="478"/>
          <ac:spMkLst>
            <pc:docMk/>
            <pc:sldMk cId="2857583778" sldId="264"/>
            <ac:spMk id="585" creationId="{00000000-0000-0000-0000-000000000000}"/>
          </ac:spMkLst>
        </pc:spChg>
      </pc:sldChg>
      <pc:sldChg chg="addSp delSp modSp mod ord modTransition modAnim modNotes">
        <pc:chgData name="Hải Ngân Đinh" userId="b56d41eb1ff6fed2" providerId="LiveId" clId="{B8F14FA9-4524-6246-820B-19656BD4B3E8}" dt="2022-12-09T08:07:44.219" v="3898"/>
        <pc:sldMkLst>
          <pc:docMk/>
          <pc:sldMk cId="0" sldId="265"/>
        </pc:sldMkLst>
        <pc:spChg chg="add del mod">
          <ac:chgData name="Hải Ngân Đinh" userId="b56d41eb1ff6fed2" providerId="LiveId" clId="{B8F14FA9-4524-6246-820B-19656BD4B3E8}" dt="2022-12-09T07:29:56.488" v="2195" actId="478"/>
          <ac:spMkLst>
            <pc:docMk/>
            <pc:sldMk cId="0" sldId="265"/>
            <ac:spMk id="3" creationId="{AC5451BB-56BD-E8B2-188F-C708144A1587}"/>
          </ac:spMkLst>
        </pc:spChg>
        <pc:spChg chg="add del mod">
          <ac:chgData name="Hải Ngân Đinh" userId="b56d41eb1ff6fed2" providerId="LiveId" clId="{B8F14FA9-4524-6246-820B-19656BD4B3E8}" dt="2022-12-09T07:29:56.488" v="2195" actId="478"/>
          <ac:spMkLst>
            <pc:docMk/>
            <pc:sldMk cId="0" sldId="265"/>
            <ac:spMk id="5" creationId="{551ED82B-AFE0-ADE0-F16D-410006CF0E33}"/>
          </ac:spMkLst>
        </pc:spChg>
        <pc:spChg chg="add del mod">
          <ac:chgData name="Hải Ngân Đinh" userId="b56d41eb1ff6fed2" providerId="LiveId" clId="{B8F14FA9-4524-6246-820B-19656BD4B3E8}" dt="2022-12-09T07:29:54.611" v="2194" actId="478"/>
          <ac:spMkLst>
            <pc:docMk/>
            <pc:sldMk cId="0" sldId="265"/>
            <ac:spMk id="7" creationId="{EB98EAAD-94D5-9FBA-79D2-8F7E99C264A2}"/>
          </ac:spMkLst>
        </pc:spChg>
        <pc:spChg chg="add del mod">
          <ac:chgData name="Hải Ngân Đinh" userId="b56d41eb1ff6fed2" providerId="LiveId" clId="{B8F14FA9-4524-6246-820B-19656BD4B3E8}" dt="2022-12-09T07:29:53.151" v="2193" actId="478"/>
          <ac:spMkLst>
            <pc:docMk/>
            <pc:sldMk cId="0" sldId="265"/>
            <ac:spMk id="9" creationId="{3F110634-90E7-D2D8-67A0-D419A093A1A5}"/>
          </ac:spMkLst>
        </pc:spChg>
        <pc:spChg chg="add mod">
          <ac:chgData name="Hải Ngân Đinh" userId="b56d41eb1ff6fed2" providerId="LiveId" clId="{B8F14FA9-4524-6246-820B-19656BD4B3E8}" dt="2022-12-09T07:31:44.570" v="2437" actId="1076"/>
          <ac:spMkLst>
            <pc:docMk/>
            <pc:sldMk cId="0" sldId="265"/>
            <ac:spMk id="10" creationId="{E7B6DC4E-2868-27EA-F4DB-778885FD149F}"/>
          </ac:spMkLst>
        </pc:spChg>
        <pc:spChg chg="add mod">
          <ac:chgData name="Hải Ngân Đinh" userId="b56d41eb1ff6fed2" providerId="LiveId" clId="{B8F14FA9-4524-6246-820B-19656BD4B3E8}" dt="2022-12-09T07:31:47.614" v="2445" actId="1036"/>
          <ac:spMkLst>
            <pc:docMk/>
            <pc:sldMk cId="0" sldId="265"/>
            <ac:spMk id="14" creationId="{AFF9240E-91B6-D374-F657-E6ED4C9ACA67}"/>
          </ac:spMkLst>
        </pc:spChg>
        <pc:spChg chg="add mod">
          <ac:chgData name="Hải Ngân Đinh" userId="b56d41eb1ff6fed2" providerId="LiveId" clId="{B8F14FA9-4524-6246-820B-19656BD4B3E8}" dt="2022-12-09T07:31:47.614" v="2445" actId="1036"/>
          <ac:spMkLst>
            <pc:docMk/>
            <pc:sldMk cId="0" sldId="265"/>
            <ac:spMk id="15" creationId="{45F5DAF7-8E25-1A98-3239-AE6D4186B6F4}"/>
          </ac:spMkLst>
        </pc:spChg>
        <pc:spChg chg="del">
          <ac:chgData name="Hải Ngân Đinh" userId="b56d41eb1ff6fed2" providerId="LiveId" clId="{B8F14FA9-4524-6246-820B-19656BD4B3E8}" dt="2022-12-09T07:29:51.971" v="2192" actId="478"/>
          <ac:spMkLst>
            <pc:docMk/>
            <pc:sldMk cId="0" sldId="265"/>
            <ac:spMk id="634" creationId="{00000000-0000-0000-0000-000000000000}"/>
          </ac:spMkLst>
        </pc:spChg>
        <pc:spChg chg="del">
          <ac:chgData name="Hải Ngân Đinh" userId="b56d41eb1ff6fed2" providerId="LiveId" clId="{B8F14FA9-4524-6246-820B-19656BD4B3E8}" dt="2022-12-09T07:29:51.971" v="2192" actId="478"/>
          <ac:spMkLst>
            <pc:docMk/>
            <pc:sldMk cId="0" sldId="265"/>
            <ac:spMk id="641" creationId="{00000000-0000-0000-0000-000000000000}"/>
          </ac:spMkLst>
        </pc:spChg>
        <pc:spChg chg="del">
          <ac:chgData name="Hải Ngân Đinh" userId="b56d41eb1ff6fed2" providerId="LiveId" clId="{B8F14FA9-4524-6246-820B-19656BD4B3E8}" dt="2022-12-09T07:29:51.971" v="2192" actId="478"/>
          <ac:spMkLst>
            <pc:docMk/>
            <pc:sldMk cId="0" sldId="265"/>
            <ac:spMk id="642" creationId="{00000000-0000-0000-0000-000000000000}"/>
          </ac:spMkLst>
        </pc:spChg>
        <pc:spChg chg="del">
          <ac:chgData name="Hải Ngân Đinh" userId="b56d41eb1ff6fed2" providerId="LiveId" clId="{B8F14FA9-4524-6246-820B-19656BD4B3E8}" dt="2022-12-09T07:29:51.971" v="2192" actId="478"/>
          <ac:spMkLst>
            <pc:docMk/>
            <pc:sldMk cId="0" sldId="265"/>
            <ac:spMk id="643" creationId="{00000000-0000-0000-0000-000000000000}"/>
          </ac:spMkLst>
        </pc:spChg>
        <pc:spChg chg="del">
          <ac:chgData name="Hải Ngân Đinh" userId="b56d41eb1ff6fed2" providerId="LiveId" clId="{B8F14FA9-4524-6246-820B-19656BD4B3E8}" dt="2022-12-09T07:29:51.971" v="2192" actId="478"/>
          <ac:spMkLst>
            <pc:docMk/>
            <pc:sldMk cId="0" sldId="265"/>
            <ac:spMk id="647" creationId="{00000000-0000-0000-0000-000000000000}"/>
          </ac:spMkLst>
        </pc:spChg>
        <pc:spChg chg="del">
          <ac:chgData name="Hải Ngân Đinh" userId="b56d41eb1ff6fed2" providerId="LiveId" clId="{B8F14FA9-4524-6246-820B-19656BD4B3E8}" dt="2022-12-09T07:29:51.971" v="2192" actId="478"/>
          <ac:spMkLst>
            <pc:docMk/>
            <pc:sldMk cId="0" sldId="265"/>
            <ac:spMk id="648" creationId="{00000000-0000-0000-0000-000000000000}"/>
          </ac:spMkLst>
        </pc:spChg>
        <pc:spChg chg="del">
          <ac:chgData name="Hải Ngân Đinh" userId="b56d41eb1ff6fed2" providerId="LiveId" clId="{B8F14FA9-4524-6246-820B-19656BD4B3E8}" dt="2022-12-09T07:29:51.971" v="2192" actId="478"/>
          <ac:spMkLst>
            <pc:docMk/>
            <pc:sldMk cId="0" sldId="265"/>
            <ac:spMk id="652" creationId="{00000000-0000-0000-0000-000000000000}"/>
          </ac:spMkLst>
        </pc:spChg>
        <pc:spChg chg="del">
          <ac:chgData name="Hải Ngân Đinh" userId="b56d41eb1ff6fed2" providerId="LiveId" clId="{B8F14FA9-4524-6246-820B-19656BD4B3E8}" dt="2022-12-09T07:29:51.971" v="2192" actId="478"/>
          <ac:spMkLst>
            <pc:docMk/>
            <pc:sldMk cId="0" sldId="265"/>
            <ac:spMk id="653" creationId="{00000000-0000-0000-0000-000000000000}"/>
          </ac:spMkLst>
        </pc:spChg>
        <pc:spChg chg="del">
          <ac:chgData name="Hải Ngân Đinh" userId="b56d41eb1ff6fed2" providerId="LiveId" clId="{B8F14FA9-4524-6246-820B-19656BD4B3E8}" dt="2022-12-09T07:29:51.971" v="2192" actId="478"/>
          <ac:spMkLst>
            <pc:docMk/>
            <pc:sldMk cId="0" sldId="265"/>
            <ac:spMk id="654" creationId="{00000000-0000-0000-0000-000000000000}"/>
          </ac:spMkLst>
        </pc:spChg>
        <pc:spChg chg="del">
          <ac:chgData name="Hải Ngân Đinh" userId="b56d41eb1ff6fed2" providerId="LiveId" clId="{B8F14FA9-4524-6246-820B-19656BD4B3E8}" dt="2022-12-09T07:29:51.971" v="2192" actId="478"/>
          <ac:spMkLst>
            <pc:docMk/>
            <pc:sldMk cId="0" sldId="265"/>
            <ac:spMk id="655" creationId="{00000000-0000-0000-0000-000000000000}"/>
          </ac:spMkLst>
        </pc:spChg>
        <pc:spChg chg="del">
          <ac:chgData name="Hải Ngân Đinh" userId="b56d41eb1ff6fed2" providerId="LiveId" clId="{B8F14FA9-4524-6246-820B-19656BD4B3E8}" dt="2022-12-09T07:29:51.971" v="2192" actId="478"/>
          <ac:spMkLst>
            <pc:docMk/>
            <pc:sldMk cId="0" sldId="265"/>
            <ac:spMk id="656" creationId="{00000000-0000-0000-0000-000000000000}"/>
          </ac:spMkLst>
        </pc:spChg>
        <pc:spChg chg="del">
          <ac:chgData name="Hải Ngân Đinh" userId="b56d41eb1ff6fed2" providerId="LiveId" clId="{B8F14FA9-4524-6246-820B-19656BD4B3E8}" dt="2022-12-09T07:29:51.971" v="2192" actId="478"/>
          <ac:spMkLst>
            <pc:docMk/>
            <pc:sldMk cId="0" sldId="265"/>
            <ac:spMk id="657" creationId="{00000000-0000-0000-0000-000000000000}"/>
          </ac:spMkLst>
        </pc:spChg>
        <pc:grpChg chg="add mod">
          <ac:chgData name="Hải Ngân Đinh" userId="b56d41eb1ff6fed2" providerId="LiveId" clId="{B8F14FA9-4524-6246-820B-19656BD4B3E8}" dt="2022-12-09T07:31:47.614" v="2445" actId="1036"/>
          <ac:grpSpMkLst>
            <pc:docMk/>
            <pc:sldMk cId="0" sldId="265"/>
            <ac:grpSpMk id="11" creationId="{77B9D8AD-7AA8-CC4E-B094-9AFCE594D001}"/>
          </ac:grpSpMkLst>
        </pc:grpChg>
        <pc:grpChg chg="add mod">
          <ac:chgData name="Hải Ngân Đinh" userId="b56d41eb1ff6fed2" providerId="LiveId" clId="{B8F14FA9-4524-6246-820B-19656BD4B3E8}" dt="2022-12-09T07:31:47.614" v="2445" actId="1036"/>
          <ac:grpSpMkLst>
            <pc:docMk/>
            <pc:sldMk cId="0" sldId="265"/>
            <ac:grpSpMk id="12" creationId="{DED6415D-A576-74F3-B7B6-7334DDB050C7}"/>
          </ac:grpSpMkLst>
        </pc:grpChg>
        <pc:grpChg chg="mod">
          <ac:chgData name="Hải Ngân Đinh" userId="b56d41eb1ff6fed2" providerId="LiveId" clId="{B8F14FA9-4524-6246-820B-19656BD4B3E8}" dt="2022-12-09T07:30:26.451" v="2286" actId="164"/>
          <ac:grpSpMkLst>
            <pc:docMk/>
            <pc:sldMk cId="0" sldId="265"/>
            <ac:grpSpMk id="635" creationId="{00000000-0000-0000-0000-000000000000}"/>
          </ac:grpSpMkLst>
        </pc:grpChg>
        <pc:grpChg chg="mod">
          <ac:chgData name="Hải Ngân Đinh" userId="b56d41eb1ff6fed2" providerId="LiveId" clId="{B8F14FA9-4524-6246-820B-19656BD4B3E8}" dt="2022-12-09T07:30:28.354" v="2287" actId="164"/>
          <ac:grpSpMkLst>
            <pc:docMk/>
            <pc:sldMk cId="0" sldId="265"/>
            <ac:grpSpMk id="638"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644"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649" creationId="{00000000-0000-0000-0000-000000000000}"/>
          </ac:grpSpMkLst>
        </pc:grpChg>
        <pc:grpChg chg="mod">
          <ac:chgData name="Hải Ngân Đinh" userId="b56d41eb1ff6fed2" providerId="LiveId" clId="{B8F14FA9-4524-6246-820B-19656BD4B3E8}" dt="2022-12-09T07:30:28.354" v="2287" actId="164"/>
          <ac:grpSpMkLst>
            <pc:docMk/>
            <pc:sldMk cId="0" sldId="265"/>
            <ac:grpSpMk id="666" creationId="{00000000-0000-0000-0000-000000000000}"/>
          </ac:grpSpMkLst>
        </pc:grpChg>
        <pc:grpChg chg="mod">
          <ac:chgData name="Hải Ngân Đinh" userId="b56d41eb1ff6fed2" providerId="LiveId" clId="{B8F14FA9-4524-6246-820B-19656BD4B3E8}" dt="2022-12-09T07:30:26.451" v="2286" actId="164"/>
          <ac:grpSpMkLst>
            <pc:docMk/>
            <pc:sldMk cId="0" sldId="265"/>
            <ac:grpSpMk id="672"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677"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680"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702" creationId="{00000000-0000-0000-0000-000000000000}"/>
          </ac:grpSpMkLst>
        </pc:grpChg>
        <pc:grpChg chg="del">
          <ac:chgData name="Hải Ngân Đinh" userId="b56d41eb1ff6fed2" providerId="LiveId" clId="{B8F14FA9-4524-6246-820B-19656BD4B3E8}" dt="2022-12-09T07:29:51.971" v="2192" actId="478"/>
          <ac:grpSpMkLst>
            <pc:docMk/>
            <pc:sldMk cId="0" sldId="265"/>
            <ac:grpSpMk id="712" creationId="{00000000-0000-0000-0000-000000000000}"/>
          </ac:grpSpMkLst>
        </pc:grpChg>
        <pc:cxnChg chg="del">
          <ac:chgData name="Hải Ngân Đinh" userId="b56d41eb1ff6fed2" providerId="LiveId" clId="{B8F14FA9-4524-6246-820B-19656BD4B3E8}" dt="2022-12-09T07:29:51.971" v="2192" actId="478"/>
          <ac:cxnSpMkLst>
            <pc:docMk/>
            <pc:sldMk cId="0" sldId="265"/>
            <ac:cxnSpMk id="658"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59"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0"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1"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2"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3"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4" creationId="{00000000-0000-0000-0000-000000000000}"/>
          </ac:cxnSpMkLst>
        </pc:cxnChg>
        <pc:cxnChg chg="del">
          <ac:chgData name="Hải Ngân Đinh" userId="b56d41eb1ff6fed2" providerId="LiveId" clId="{B8F14FA9-4524-6246-820B-19656BD4B3E8}" dt="2022-12-09T07:29:51.971" v="2192" actId="478"/>
          <ac:cxnSpMkLst>
            <pc:docMk/>
            <pc:sldMk cId="0" sldId="265"/>
            <ac:cxnSpMk id="665" creationId="{00000000-0000-0000-0000-000000000000}"/>
          </ac:cxnSpMkLst>
        </pc:cxnChg>
      </pc:sldChg>
      <pc:sldChg chg="addSp delSp modSp mod ord modTransition modAnim modNotes">
        <pc:chgData name="Hải Ngân Đinh" userId="b56d41eb1ff6fed2" providerId="LiveId" clId="{B8F14FA9-4524-6246-820B-19656BD4B3E8}" dt="2022-12-09T08:11:35.742" v="3949"/>
        <pc:sldMkLst>
          <pc:docMk/>
          <pc:sldMk cId="0" sldId="266"/>
        </pc:sldMkLst>
        <pc:spChg chg="add del mod">
          <ac:chgData name="Hải Ngân Đinh" userId="b56d41eb1ff6fed2" providerId="LiveId" clId="{B8F14FA9-4524-6246-820B-19656BD4B3E8}" dt="2022-12-09T07:37:19.853" v="2630" actId="478"/>
          <ac:spMkLst>
            <pc:docMk/>
            <pc:sldMk cId="0" sldId="266"/>
            <ac:spMk id="3" creationId="{10A45434-29B1-CF18-81AD-FC7588C97B8F}"/>
          </ac:spMkLst>
        </pc:spChg>
        <pc:spChg chg="add del mod">
          <ac:chgData name="Hải Ngân Đinh" userId="b56d41eb1ff6fed2" providerId="LiveId" clId="{B8F14FA9-4524-6246-820B-19656BD4B3E8}" dt="2022-12-09T07:37:19.853" v="2630" actId="478"/>
          <ac:spMkLst>
            <pc:docMk/>
            <pc:sldMk cId="0" sldId="266"/>
            <ac:spMk id="5" creationId="{008F0C8A-5B6F-F5CD-C068-D93E3F66760C}"/>
          </ac:spMkLst>
        </pc:spChg>
        <pc:spChg chg="add del mod">
          <ac:chgData name="Hải Ngân Đinh" userId="b56d41eb1ff6fed2" providerId="LiveId" clId="{B8F14FA9-4524-6246-820B-19656BD4B3E8}" dt="2022-12-09T07:37:19.853" v="2630" actId="478"/>
          <ac:spMkLst>
            <pc:docMk/>
            <pc:sldMk cId="0" sldId="266"/>
            <ac:spMk id="7" creationId="{93205875-B304-22A3-CE61-6E5F0571CF53}"/>
          </ac:spMkLst>
        </pc:spChg>
        <pc:spChg chg="add del mod">
          <ac:chgData name="Hải Ngân Đinh" userId="b56d41eb1ff6fed2" providerId="LiveId" clId="{B8F14FA9-4524-6246-820B-19656BD4B3E8}" dt="2022-12-09T07:37:19.853" v="2630" actId="478"/>
          <ac:spMkLst>
            <pc:docMk/>
            <pc:sldMk cId="0" sldId="266"/>
            <ac:spMk id="9" creationId="{1F0E5C4D-3852-4BC9-B4C5-40B9D0590D6B}"/>
          </ac:spMkLst>
        </pc:spChg>
        <pc:spChg chg="add mod">
          <ac:chgData name="Hải Ngân Đinh" userId="b56d41eb1ff6fed2" providerId="LiveId" clId="{B8F14FA9-4524-6246-820B-19656BD4B3E8}" dt="2022-12-09T07:39:26.756" v="2747" actId="1036"/>
          <ac:spMkLst>
            <pc:docMk/>
            <pc:sldMk cId="0" sldId="266"/>
            <ac:spMk id="10" creationId="{58CED326-6E1A-49A0-874A-AC6452EE2B7B}"/>
          </ac:spMkLst>
        </pc:spChg>
        <pc:spChg chg="add mod">
          <ac:chgData name="Hải Ngân Đinh" userId="b56d41eb1ff6fed2" providerId="LiveId" clId="{B8F14FA9-4524-6246-820B-19656BD4B3E8}" dt="2022-12-09T07:38:35.027" v="2673" actId="1076"/>
          <ac:spMkLst>
            <pc:docMk/>
            <pc:sldMk cId="0" sldId="266"/>
            <ac:spMk id="12" creationId="{799C8540-2A0C-F1B5-135D-0CF8540F8B19}"/>
          </ac:spMkLst>
        </pc:spChg>
        <pc:spChg chg="del">
          <ac:chgData name="Hải Ngân Đinh" userId="b56d41eb1ff6fed2" providerId="LiveId" clId="{B8F14FA9-4524-6246-820B-19656BD4B3E8}" dt="2022-12-09T07:37:17.347" v="2629" actId="478"/>
          <ac:spMkLst>
            <pc:docMk/>
            <pc:sldMk cId="0" sldId="266"/>
            <ac:spMk id="738" creationId="{00000000-0000-0000-0000-000000000000}"/>
          </ac:spMkLst>
        </pc:spChg>
        <pc:spChg chg="del">
          <ac:chgData name="Hải Ngân Đinh" userId="b56d41eb1ff6fed2" providerId="LiveId" clId="{B8F14FA9-4524-6246-820B-19656BD4B3E8}" dt="2022-12-09T07:37:17.347" v="2629" actId="478"/>
          <ac:spMkLst>
            <pc:docMk/>
            <pc:sldMk cId="0" sldId="266"/>
            <ac:spMk id="772" creationId="{00000000-0000-0000-0000-000000000000}"/>
          </ac:spMkLst>
        </pc:spChg>
        <pc:spChg chg="del">
          <ac:chgData name="Hải Ngân Đinh" userId="b56d41eb1ff6fed2" providerId="LiveId" clId="{B8F14FA9-4524-6246-820B-19656BD4B3E8}" dt="2022-12-09T07:37:17.347" v="2629" actId="478"/>
          <ac:spMkLst>
            <pc:docMk/>
            <pc:sldMk cId="0" sldId="266"/>
            <ac:spMk id="773" creationId="{00000000-0000-0000-0000-000000000000}"/>
          </ac:spMkLst>
        </pc:spChg>
        <pc:spChg chg="del">
          <ac:chgData name="Hải Ngân Đinh" userId="b56d41eb1ff6fed2" providerId="LiveId" clId="{B8F14FA9-4524-6246-820B-19656BD4B3E8}" dt="2022-12-09T07:37:17.347" v="2629" actId="478"/>
          <ac:spMkLst>
            <pc:docMk/>
            <pc:sldMk cId="0" sldId="266"/>
            <ac:spMk id="774" creationId="{00000000-0000-0000-0000-000000000000}"/>
          </ac:spMkLst>
        </pc:spChg>
        <pc:grpChg chg="del">
          <ac:chgData name="Hải Ngân Đinh" userId="b56d41eb1ff6fed2" providerId="LiveId" clId="{B8F14FA9-4524-6246-820B-19656BD4B3E8}" dt="2022-12-09T07:37:17.347" v="2629" actId="478"/>
          <ac:grpSpMkLst>
            <pc:docMk/>
            <pc:sldMk cId="0" sldId="266"/>
            <ac:grpSpMk id="775" creationId="{00000000-0000-0000-0000-000000000000}"/>
          </ac:grpSpMkLst>
        </pc:grpChg>
        <pc:grpChg chg="del">
          <ac:chgData name="Hải Ngân Đinh" userId="b56d41eb1ff6fed2" providerId="LiveId" clId="{B8F14FA9-4524-6246-820B-19656BD4B3E8}" dt="2022-12-09T07:37:17.347" v="2629" actId="478"/>
          <ac:grpSpMkLst>
            <pc:docMk/>
            <pc:sldMk cId="0" sldId="266"/>
            <ac:grpSpMk id="779" creationId="{00000000-0000-0000-0000-000000000000}"/>
          </ac:grpSpMkLst>
        </pc:grpChg>
        <pc:grpChg chg="del">
          <ac:chgData name="Hải Ngân Đinh" userId="b56d41eb1ff6fed2" providerId="LiveId" clId="{B8F14FA9-4524-6246-820B-19656BD4B3E8}" dt="2022-12-09T07:37:17.347" v="2629" actId="478"/>
          <ac:grpSpMkLst>
            <pc:docMk/>
            <pc:sldMk cId="0" sldId="266"/>
            <ac:grpSpMk id="785" creationId="{00000000-0000-0000-0000-000000000000}"/>
          </ac:grpSpMkLst>
        </pc:grpChg>
        <pc:cxnChg chg="del">
          <ac:chgData name="Hải Ngân Đinh" userId="b56d41eb1ff6fed2" providerId="LiveId" clId="{B8F14FA9-4524-6246-820B-19656BD4B3E8}" dt="2022-12-09T07:37:17.347" v="2629" actId="478"/>
          <ac:cxnSpMkLst>
            <pc:docMk/>
            <pc:sldMk cId="0" sldId="266"/>
            <ac:cxnSpMk id="735" creationId="{00000000-0000-0000-0000-000000000000}"/>
          </ac:cxnSpMkLst>
        </pc:cxnChg>
        <pc:cxnChg chg="del">
          <ac:chgData name="Hải Ngân Đinh" userId="b56d41eb1ff6fed2" providerId="LiveId" clId="{B8F14FA9-4524-6246-820B-19656BD4B3E8}" dt="2022-12-09T07:37:17.347" v="2629" actId="478"/>
          <ac:cxnSpMkLst>
            <pc:docMk/>
            <pc:sldMk cId="0" sldId="266"/>
            <ac:cxnSpMk id="736" creationId="{00000000-0000-0000-0000-000000000000}"/>
          </ac:cxnSpMkLst>
        </pc:cxnChg>
        <pc:cxnChg chg="del">
          <ac:chgData name="Hải Ngân Đinh" userId="b56d41eb1ff6fed2" providerId="LiveId" clId="{B8F14FA9-4524-6246-820B-19656BD4B3E8}" dt="2022-12-09T07:37:17.347" v="2629" actId="478"/>
          <ac:cxnSpMkLst>
            <pc:docMk/>
            <pc:sldMk cId="0" sldId="266"/>
            <ac:cxnSpMk id="737" creationId="{00000000-0000-0000-0000-000000000000}"/>
          </ac:cxnSpMkLst>
        </pc:cxnChg>
      </pc:sldChg>
      <pc:sldChg chg="del modNotes">
        <pc:chgData name="Hải Ngân Đinh" userId="b56d41eb1ff6fed2" providerId="LiveId" clId="{B8F14FA9-4524-6246-820B-19656BD4B3E8}" dt="2022-12-09T07:24:54.967" v="2000" actId="2696"/>
        <pc:sldMkLst>
          <pc:docMk/>
          <pc:sldMk cId="751333788" sldId="267"/>
        </pc:sldMkLst>
      </pc:sldChg>
      <pc:sldChg chg="addSp delSp modSp add mod modTransition modAnim">
        <pc:chgData name="Hải Ngân Đinh" userId="b56d41eb1ff6fed2" providerId="LiveId" clId="{B8F14FA9-4524-6246-820B-19656BD4B3E8}" dt="2022-12-09T08:06:56.522" v="3883"/>
        <pc:sldMkLst>
          <pc:docMk/>
          <pc:sldMk cId="751333788" sldId="267"/>
        </pc:sldMkLst>
        <pc:spChg chg="add del mod">
          <ac:chgData name="Hải Ngân Đinh" userId="b56d41eb1ff6fed2" providerId="LiveId" clId="{B8F14FA9-4524-6246-820B-19656BD4B3E8}" dt="2022-12-09T07:25:03.384" v="2003" actId="478"/>
          <ac:spMkLst>
            <pc:docMk/>
            <pc:sldMk cId="751333788" sldId="267"/>
            <ac:spMk id="3" creationId="{05131034-7CBB-180F-8296-0A4A9451EC50}"/>
          </ac:spMkLst>
        </pc:spChg>
        <pc:spChg chg="add del mod">
          <ac:chgData name="Hải Ngân Đinh" userId="b56d41eb1ff6fed2" providerId="LiveId" clId="{B8F14FA9-4524-6246-820B-19656BD4B3E8}" dt="2022-12-09T07:25:08.930" v="2005" actId="478"/>
          <ac:spMkLst>
            <pc:docMk/>
            <pc:sldMk cId="751333788" sldId="267"/>
            <ac:spMk id="5" creationId="{0CD0E260-9682-315C-250A-6BDA1A8F7A95}"/>
          </ac:spMkLst>
        </pc:spChg>
        <pc:spChg chg="add del mod">
          <ac:chgData name="Hải Ngân Đinh" userId="b56d41eb1ff6fed2" providerId="LiveId" clId="{B8F14FA9-4524-6246-820B-19656BD4B3E8}" dt="2022-12-09T07:26:24.837" v="2114" actId="478"/>
          <ac:spMkLst>
            <pc:docMk/>
            <pc:sldMk cId="751333788" sldId="267"/>
            <ac:spMk id="6" creationId="{0748CD54-A363-3B2D-26B1-D1EF74201ECD}"/>
          </ac:spMkLst>
        </pc:spChg>
        <pc:spChg chg="add mod">
          <ac:chgData name="Hải Ngân Đinh" userId="b56d41eb1ff6fed2" providerId="LiveId" clId="{B8F14FA9-4524-6246-820B-19656BD4B3E8}" dt="2022-12-09T07:26:30.131" v="2138" actId="1035"/>
          <ac:spMkLst>
            <pc:docMk/>
            <pc:sldMk cId="751333788" sldId="267"/>
            <ac:spMk id="7" creationId="{6403EF1A-63FD-463C-54E3-9BE42C71BB24}"/>
          </ac:spMkLst>
        </pc:spChg>
        <pc:spChg chg="add mod">
          <ac:chgData name="Hải Ngân Đinh" userId="b56d41eb1ff6fed2" providerId="LiveId" clId="{B8F14FA9-4524-6246-820B-19656BD4B3E8}" dt="2022-12-09T07:29:14.647" v="2183" actId="1036"/>
          <ac:spMkLst>
            <pc:docMk/>
            <pc:sldMk cId="751333788" sldId="267"/>
            <ac:spMk id="8" creationId="{44189FDB-12C1-7CAB-2EFF-75ECF6507EDC}"/>
          </ac:spMkLst>
        </pc:spChg>
        <pc:spChg chg="add mod">
          <ac:chgData name="Hải Ngân Đinh" userId="b56d41eb1ff6fed2" providerId="LiveId" clId="{B8F14FA9-4524-6246-820B-19656BD4B3E8}" dt="2022-12-09T07:29:14.647" v="2183" actId="1036"/>
          <ac:spMkLst>
            <pc:docMk/>
            <pc:sldMk cId="751333788" sldId="267"/>
            <ac:spMk id="9" creationId="{62933838-15EA-5BC6-5BF1-D77F2ABA1976}"/>
          </ac:spMkLst>
        </pc:spChg>
        <pc:spChg chg="add mod">
          <ac:chgData name="Hải Ngân Đinh" userId="b56d41eb1ff6fed2" providerId="LiveId" clId="{B8F14FA9-4524-6246-820B-19656BD4B3E8}" dt="2022-12-09T07:29:18.981" v="2189" actId="1035"/>
          <ac:spMkLst>
            <pc:docMk/>
            <pc:sldMk cId="751333788" sldId="267"/>
            <ac:spMk id="11" creationId="{D3DE4DB1-128D-CB32-AD70-05585C9C2741}"/>
          </ac:spMkLst>
        </pc:spChg>
        <pc:spChg chg="add mod">
          <ac:chgData name="Hải Ngân Đinh" userId="b56d41eb1ff6fed2" providerId="LiveId" clId="{B8F14FA9-4524-6246-820B-19656BD4B3E8}" dt="2022-12-09T07:29:18.981" v="2189" actId="1035"/>
          <ac:spMkLst>
            <pc:docMk/>
            <pc:sldMk cId="751333788" sldId="267"/>
            <ac:spMk id="12" creationId="{4567471A-2A6E-E803-03D8-BA34241780A9}"/>
          </ac:spMkLst>
        </pc:spChg>
        <pc:spChg chg="add del mod">
          <ac:chgData name="Hải Ngân Đinh" userId="b56d41eb1ff6fed2" providerId="LiveId" clId="{B8F14FA9-4524-6246-820B-19656BD4B3E8}" dt="2022-12-09T07:27:49.786" v="2151"/>
          <ac:spMkLst>
            <pc:docMk/>
            <pc:sldMk cId="751333788" sldId="267"/>
            <ac:spMk id="13" creationId="{B0B08C94-BFA0-5286-08FC-AE03952B5D42}"/>
          </ac:spMkLst>
        </pc:spChg>
        <pc:spChg chg="add del mod">
          <ac:chgData name="Hải Ngân Đinh" userId="b56d41eb1ff6fed2" providerId="LiveId" clId="{B8F14FA9-4524-6246-820B-19656BD4B3E8}" dt="2022-12-09T07:27:52.997" v="2154"/>
          <ac:spMkLst>
            <pc:docMk/>
            <pc:sldMk cId="751333788" sldId="267"/>
            <ac:spMk id="14" creationId="{FE4C997F-63C0-C0A4-BF47-0BF52BF4BBD3}"/>
          </ac:spMkLst>
        </pc:spChg>
        <pc:spChg chg="add del">
          <ac:chgData name="Hải Ngân Đinh" userId="b56d41eb1ff6fed2" providerId="LiveId" clId="{B8F14FA9-4524-6246-820B-19656BD4B3E8}" dt="2022-12-09T07:25:03.384" v="2003" actId="478"/>
          <ac:spMkLst>
            <pc:docMk/>
            <pc:sldMk cId="751333788" sldId="267"/>
            <ac:spMk id="793" creationId="{00000000-0000-0000-0000-000000000000}"/>
          </ac:spMkLst>
        </pc:spChg>
        <pc:spChg chg="add del">
          <ac:chgData name="Hải Ngân Đinh" userId="b56d41eb1ff6fed2" providerId="LiveId" clId="{B8F14FA9-4524-6246-820B-19656BD4B3E8}" dt="2022-12-09T07:25:03.384" v="2003" actId="478"/>
          <ac:spMkLst>
            <pc:docMk/>
            <pc:sldMk cId="751333788" sldId="267"/>
            <ac:spMk id="794"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795"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38"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39"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40"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73"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74" creationId="{00000000-0000-0000-0000-000000000000}"/>
          </ac:spMkLst>
        </pc:spChg>
        <pc:spChg chg="add del">
          <ac:chgData name="Hải Ngân Đinh" userId="b56d41eb1ff6fed2" providerId="LiveId" clId="{B8F14FA9-4524-6246-820B-19656BD4B3E8}" dt="2022-12-09T07:25:07.641" v="2004" actId="478"/>
          <ac:spMkLst>
            <pc:docMk/>
            <pc:sldMk cId="751333788" sldId="267"/>
            <ac:spMk id="875" creationId="{00000000-0000-0000-0000-000000000000}"/>
          </ac:spMkLst>
        </pc:spChg>
        <pc:grpChg chg="add del">
          <ac:chgData name="Hải Ngân Đinh" userId="b56d41eb1ff6fed2" providerId="LiveId" clId="{B8F14FA9-4524-6246-820B-19656BD4B3E8}" dt="2022-12-09T07:25:07.641" v="2004" actId="478"/>
          <ac:grpSpMkLst>
            <pc:docMk/>
            <pc:sldMk cId="751333788" sldId="267"/>
            <ac:grpSpMk id="841" creationId="{00000000-0000-0000-0000-000000000000}"/>
          </ac:grpSpMkLst>
        </pc:grpChg>
        <pc:grpChg chg="add del">
          <ac:chgData name="Hải Ngân Đinh" userId="b56d41eb1ff6fed2" providerId="LiveId" clId="{B8F14FA9-4524-6246-820B-19656BD4B3E8}" dt="2022-12-09T07:25:07.641" v="2004" actId="478"/>
          <ac:grpSpMkLst>
            <pc:docMk/>
            <pc:sldMk cId="751333788" sldId="267"/>
            <ac:grpSpMk id="849" creationId="{00000000-0000-0000-0000-000000000000}"/>
          </ac:grpSpMkLst>
        </pc:grpChg>
        <pc:grpChg chg="add del">
          <ac:chgData name="Hải Ngân Đinh" userId="b56d41eb1ff6fed2" providerId="LiveId" clId="{B8F14FA9-4524-6246-820B-19656BD4B3E8}" dt="2022-12-09T07:25:07.641" v="2004" actId="478"/>
          <ac:grpSpMkLst>
            <pc:docMk/>
            <pc:sldMk cId="751333788" sldId="267"/>
            <ac:grpSpMk id="863" creationId="{00000000-0000-0000-0000-000000000000}"/>
          </ac:grpSpMkLst>
        </pc:grpChg>
        <pc:graphicFrameChg chg="add del">
          <ac:chgData name="Hải Ngân Đinh" userId="b56d41eb1ff6fed2" providerId="LiveId" clId="{B8F14FA9-4524-6246-820B-19656BD4B3E8}" dt="2022-12-09T07:25:07.641" v="2004" actId="478"/>
          <ac:graphicFrameMkLst>
            <pc:docMk/>
            <pc:sldMk cId="751333788" sldId="267"/>
            <ac:graphicFrameMk id="837" creationId="{00000000-0000-0000-0000-000000000000}"/>
          </ac:graphicFrameMkLst>
        </pc:graphicFrameChg>
      </pc:sldChg>
      <pc:sldChg chg="del modNotes">
        <pc:chgData name="Hải Ngân Đinh" userId="b56d41eb1ff6fed2" providerId="LiveId" clId="{B8F14FA9-4524-6246-820B-19656BD4B3E8}" dt="2022-12-09T07:59:07.057" v="3758" actId="2696"/>
        <pc:sldMkLst>
          <pc:docMk/>
          <pc:sldMk cId="0" sldId="268"/>
        </pc:sldMkLst>
      </pc:sldChg>
      <pc:sldChg chg="addSp delSp modSp mod ord modTransition modAnim modNotes">
        <pc:chgData name="Hải Ngân Đinh" userId="b56d41eb1ff6fed2" providerId="LiveId" clId="{B8F14FA9-4524-6246-820B-19656BD4B3E8}" dt="2022-12-09T08:06:22.045" v="3872"/>
        <pc:sldMkLst>
          <pc:docMk/>
          <pc:sldMk cId="0" sldId="269"/>
        </pc:sldMkLst>
        <pc:spChg chg="add del mod">
          <ac:chgData name="Hải Ngân Đinh" userId="b56d41eb1ff6fed2" providerId="LiveId" clId="{B8F14FA9-4524-6246-820B-19656BD4B3E8}" dt="2022-12-09T07:23:24.232" v="1917" actId="478"/>
          <ac:spMkLst>
            <pc:docMk/>
            <pc:sldMk cId="0" sldId="269"/>
            <ac:spMk id="3" creationId="{9204C439-046F-6F7B-A4CC-631EBE76874C}"/>
          </ac:spMkLst>
        </pc:spChg>
        <pc:spChg chg="add del mod">
          <ac:chgData name="Hải Ngân Đinh" userId="b56d41eb1ff6fed2" providerId="LiveId" clId="{B8F14FA9-4524-6246-820B-19656BD4B3E8}" dt="2022-12-09T07:23:24.232" v="1917" actId="478"/>
          <ac:spMkLst>
            <pc:docMk/>
            <pc:sldMk cId="0" sldId="269"/>
            <ac:spMk id="5" creationId="{45C75A9F-7F63-28B0-83E3-8B258D8D0B19}"/>
          </ac:spMkLst>
        </pc:spChg>
        <pc:spChg chg="add del mod">
          <ac:chgData name="Hải Ngân Đinh" userId="b56d41eb1ff6fed2" providerId="LiveId" clId="{B8F14FA9-4524-6246-820B-19656BD4B3E8}" dt="2022-12-09T07:23:24.232" v="1917" actId="478"/>
          <ac:spMkLst>
            <pc:docMk/>
            <pc:sldMk cId="0" sldId="269"/>
            <ac:spMk id="7" creationId="{51CE64E7-83E1-C58A-2AA6-5D62FF12FF06}"/>
          </ac:spMkLst>
        </pc:spChg>
        <pc:spChg chg="add mod">
          <ac:chgData name="Hải Ngân Đinh" userId="b56d41eb1ff6fed2" providerId="LiveId" clId="{B8F14FA9-4524-6246-820B-19656BD4B3E8}" dt="2022-12-09T07:24:20.269" v="1992" actId="1036"/>
          <ac:spMkLst>
            <pc:docMk/>
            <pc:sldMk cId="0" sldId="269"/>
            <ac:spMk id="8" creationId="{B2F89D1B-BA98-6E61-C22B-1F73635F8B88}"/>
          </ac:spMkLst>
        </pc:spChg>
        <pc:spChg chg="add mod">
          <ac:chgData name="Hải Ngân Đinh" userId="b56d41eb1ff6fed2" providerId="LiveId" clId="{B8F14FA9-4524-6246-820B-19656BD4B3E8}" dt="2022-12-09T07:24:25.812" v="1999" actId="1036"/>
          <ac:spMkLst>
            <pc:docMk/>
            <pc:sldMk cId="0" sldId="269"/>
            <ac:spMk id="9" creationId="{C51C9508-EF1B-16DD-20AA-D8BFD198FA29}"/>
          </ac:spMkLst>
        </pc:spChg>
        <pc:spChg chg="add mod">
          <ac:chgData name="Hải Ngân Đinh" userId="b56d41eb1ff6fed2" providerId="LiveId" clId="{B8F14FA9-4524-6246-820B-19656BD4B3E8}" dt="2022-12-09T07:24:20.269" v="1992" actId="1036"/>
          <ac:spMkLst>
            <pc:docMk/>
            <pc:sldMk cId="0" sldId="269"/>
            <ac:spMk id="11" creationId="{8D04385C-0F15-E924-B223-7E0E7A4E4171}"/>
          </ac:spMkLst>
        </pc:spChg>
        <pc:spChg chg="del">
          <ac:chgData name="Hải Ngân Đinh" userId="b56d41eb1ff6fed2" providerId="LiveId" clId="{B8F14FA9-4524-6246-820B-19656BD4B3E8}" dt="2022-12-09T07:23:22.934" v="1916" actId="478"/>
          <ac:spMkLst>
            <pc:docMk/>
            <pc:sldMk cId="0" sldId="269"/>
            <ac:spMk id="939" creationId="{00000000-0000-0000-0000-000000000000}"/>
          </ac:spMkLst>
        </pc:spChg>
        <pc:spChg chg="del">
          <ac:chgData name="Hải Ngân Đinh" userId="b56d41eb1ff6fed2" providerId="LiveId" clId="{B8F14FA9-4524-6246-820B-19656BD4B3E8}" dt="2022-12-09T07:23:22.934" v="1916" actId="478"/>
          <ac:spMkLst>
            <pc:docMk/>
            <pc:sldMk cId="0" sldId="269"/>
            <ac:spMk id="940" creationId="{00000000-0000-0000-0000-000000000000}"/>
          </ac:spMkLst>
        </pc:spChg>
        <pc:spChg chg="del">
          <ac:chgData name="Hải Ngân Đinh" userId="b56d41eb1ff6fed2" providerId="LiveId" clId="{B8F14FA9-4524-6246-820B-19656BD4B3E8}" dt="2022-12-09T07:23:22.934" v="1916" actId="478"/>
          <ac:spMkLst>
            <pc:docMk/>
            <pc:sldMk cId="0" sldId="269"/>
            <ac:spMk id="941" creationId="{00000000-0000-0000-0000-000000000000}"/>
          </ac:spMkLst>
        </pc:spChg>
      </pc:sldChg>
      <pc:sldChg chg="addSp delSp modSp mod ord modTransition modAnim modNotes">
        <pc:chgData name="Hải Ngân Đinh" userId="b56d41eb1ff6fed2" providerId="LiveId" clId="{B8F14FA9-4524-6246-820B-19656BD4B3E8}" dt="2022-12-09T08:05:40.658" v="3864"/>
        <pc:sldMkLst>
          <pc:docMk/>
          <pc:sldMk cId="0" sldId="270"/>
        </pc:sldMkLst>
        <pc:spChg chg="add del mod">
          <ac:chgData name="Hải Ngân Đinh" userId="b56d41eb1ff6fed2" providerId="LiveId" clId="{B8F14FA9-4524-6246-820B-19656BD4B3E8}" dt="2022-12-09T07:15:00.974" v="1407" actId="478"/>
          <ac:spMkLst>
            <pc:docMk/>
            <pc:sldMk cId="0" sldId="270"/>
            <ac:spMk id="3" creationId="{FC78C17E-F9BB-0B7A-ADA3-CCA055CBA155}"/>
          </ac:spMkLst>
        </pc:spChg>
        <pc:spChg chg="add mod">
          <ac:chgData name="Hải Ngân Đinh" userId="b56d41eb1ff6fed2" providerId="LiveId" clId="{B8F14FA9-4524-6246-820B-19656BD4B3E8}" dt="2022-12-09T07:20:39.594" v="1823" actId="1036"/>
          <ac:spMkLst>
            <pc:docMk/>
            <pc:sldMk cId="0" sldId="270"/>
            <ac:spMk id="4" creationId="{76158417-E937-026E-3ECD-CC81C0407E4A}"/>
          </ac:spMkLst>
        </pc:spChg>
        <pc:spChg chg="add mod">
          <ac:chgData name="Hải Ngân Đinh" userId="b56d41eb1ff6fed2" providerId="LiveId" clId="{B8F14FA9-4524-6246-820B-19656BD4B3E8}" dt="2022-12-09T07:20:39.594" v="1823" actId="1036"/>
          <ac:spMkLst>
            <pc:docMk/>
            <pc:sldMk cId="0" sldId="270"/>
            <ac:spMk id="5" creationId="{4BBA4415-5C0B-C503-F2FB-282DA94EED7F}"/>
          </ac:spMkLst>
        </pc:spChg>
        <pc:spChg chg="add del mod">
          <ac:chgData name="Hải Ngân Đinh" userId="b56d41eb1ff6fed2" providerId="LiveId" clId="{B8F14FA9-4524-6246-820B-19656BD4B3E8}" dt="2022-12-09T07:15:42.105" v="1488" actId="478"/>
          <ac:spMkLst>
            <pc:docMk/>
            <pc:sldMk cId="0" sldId="270"/>
            <ac:spMk id="7" creationId="{91F9BEA9-F529-C526-CC2C-737B95966A64}"/>
          </ac:spMkLst>
        </pc:spChg>
        <pc:spChg chg="add mod">
          <ac:chgData name="Hải Ngân Đinh" userId="b56d41eb1ff6fed2" providerId="LiveId" clId="{B8F14FA9-4524-6246-820B-19656BD4B3E8}" dt="2022-12-09T07:20:39.594" v="1823" actId="1036"/>
          <ac:spMkLst>
            <pc:docMk/>
            <pc:sldMk cId="0" sldId="270"/>
            <ac:spMk id="8" creationId="{1128C3E0-A43B-8D8D-3956-8C4EB9A782F3}"/>
          </ac:spMkLst>
        </pc:spChg>
        <pc:spChg chg="add mod">
          <ac:chgData name="Hải Ngân Đinh" userId="b56d41eb1ff6fed2" providerId="LiveId" clId="{B8F14FA9-4524-6246-820B-19656BD4B3E8}" dt="2022-12-09T07:20:39.594" v="1823" actId="1036"/>
          <ac:spMkLst>
            <pc:docMk/>
            <pc:sldMk cId="0" sldId="270"/>
            <ac:spMk id="10" creationId="{E9F465AC-A99E-639B-3F32-D0BE5076E6F9}"/>
          </ac:spMkLst>
        </pc:spChg>
        <pc:spChg chg="add mod">
          <ac:chgData name="Hải Ngân Đinh" userId="b56d41eb1ff6fed2" providerId="LiveId" clId="{B8F14FA9-4524-6246-820B-19656BD4B3E8}" dt="2022-12-09T07:20:39.594" v="1823" actId="1036"/>
          <ac:spMkLst>
            <pc:docMk/>
            <pc:sldMk cId="0" sldId="270"/>
            <ac:spMk id="11" creationId="{1989D2EF-901B-F4AB-3128-D94A252CABF4}"/>
          </ac:spMkLst>
        </pc:spChg>
        <pc:spChg chg="add mod">
          <ac:chgData name="Hải Ngân Đinh" userId="b56d41eb1ff6fed2" providerId="LiveId" clId="{B8F14FA9-4524-6246-820B-19656BD4B3E8}" dt="2022-12-09T07:20:39.594" v="1823" actId="1036"/>
          <ac:spMkLst>
            <pc:docMk/>
            <pc:sldMk cId="0" sldId="270"/>
            <ac:spMk id="12" creationId="{C9A5E322-571B-07D0-4E3F-19A9AE9B6F72}"/>
          </ac:spMkLst>
        </pc:spChg>
        <pc:spChg chg="add mod">
          <ac:chgData name="Hải Ngân Đinh" userId="b56d41eb1ff6fed2" providerId="LiveId" clId="{B8F14FA9-4524-6246-820B-19656BD4B3E8}" dt="2022-12-09T07:20:39.594" v="1823" actId="1036"/>
          <ac:spMkLst>
            <pc:docMk/>
            <pc:sldMk cId="0" sldId="270"/>
            <ac:spMk id="13" creationId="{14453B2D-6365-7F3E-914C-7C8B3F7D3457}"/>
          </ac:spMkLst>
        </pc:spChg>
        <pc:spChg chg="del">
          <ac:chgData name="Hải Ngân Đinh" userId="b56d41eb1ff6fed2" providerId="LiveId" clId="{B8F14FA9-4524-6246-820B-19656BD4B3E8}" dt="2022-12-09T07:15:00.016" v="1406" actId="478"/>
          <ac:spMkLst>
            <pc:docMk/>
            <pc:sldMk cId="0" sldId="270"/>
            <ac:spMk id="1005" creationId="{00000000-0000-0000-0000-000000000000}"/>
          </ac:spMkLst>
        </pc:spChg>
        <pc:spChg chg="del">
          <ac:chgData name="Hải Ngân Đinh" userId="b56d41eb1ff6fed2" providerId="LiveId" clId="{B8F14FA9-4524-6246-820B-19656BD4B3E8}" dt="2022-12-09T07:15:04.870" v="1408" actId="478"/>
          <ac:spMkLst>
            <pc:docMk/>
            <pc:sldMk cId="0" sldId="270"/>
            <ac:spMk id="1006" creationId="{00000000-0000-0000-0000-000000000000}"/>
          </ac:spMkLst>
        </pc:spChg>
        <pc:spChg chg="del">
          <ac:chgData name="Hải Ngân Đinh" userId="b56d41eb1ff6fed2" providerId="LiveId" clId="{B8F14FA9-4524-6246-820B-19656BD4B3E8}" dt="2022-12-09T07:15:04.870" v="1408" actId="478"/>
          <ac:spMkLst>
            <pc:docMk/>
            <pc:sldMk cId="0" sldId="270"/>
            <ac:spMk id="1007" creationId="{00000000-0000-0000-0000-000000000000}"/>
          </ac:spMkLst>
        </pc:spChg>
        <pc:spChg chg="del mod">
          <ac:chgData name="Hải Ngân Đinh" userId="b56d41eb1ff6fed2" providerId="LiveId" clId="{B8F14FA9-4524-6246-820B-19656BD4B3E8}" dt="2022-12-09T07:16:28.585" v="1606" actId="478"/>
          <ac:spMkLst>
            <pc:docMk/>
            <pc:sldMk cId="0" sldId="270"/>
            <ac:spMk id="1008" creationId="{00000000-0000-0000-0000-000000000000}"/>
          </ac:spMkLst>
        </pc:spChg>
        <pc:spChg chg="del mod">
          <ac:chgData name="Hải Ngân Đinh" userId="b56d41eb1ff6fed2" providerId="LiveId" clId="{B8F14FA9-4524-6246-820B-19656BD4B3E8}" dt="2022-12-09T07:16:28.585" v="1606" actId="478"/>
          <ac:spMkLst>
            <pc:docMk/>
            <pc:sldMk cId="0" sldId="270"/>
            <ac:spMk id="1009" creationId="{00000000-0000-0000-0000-000000000000}"/>
          </ac:spMkLst>
        </pc:spChg>
        <pc:spChg chg="del mod">
          <ac:chgData name="Hải Ngân Đinh" userId="b56d41eb1ff6fed2" providerId="LiveId" clId="{B8F14FA9-4524-6246-820B-19656BD4B3E8}" dt="2022-12-09T07:16:28.585" v="1606" actId="478"/>
          <ac:spMkLst>
            <pc:docMk/>
            <pc:sldMk cId="0" sldId="270"/>
            <ac:spMk id="1010" creationId="{00000000-0000-0000-0000-000000000000}"/>
          </ac:spMkLst>
        </pc:spChg>
        <pc:spChg chg="del mod">
          <ac:chgData name="Hải Ngân Đinh" userId="b56d41eb1ff6fed2" providerId="LiveId" clId="{B8F14FA9-4524-6246-820B-19656BD4B3E8}" dt="2022-12-09T07:16:28.585" v="1606" actId="478"/>
          <ac:spMkLst>
            <pc:docMk/>
            <pc:sldMk cId="0" sldId="270"/>
            <ac:spMk id="1011" creationId="{00000000-0000-0000-0000-000000000000}"/>
          </ac:spMkLst>
        </pc:spChg>
        <pc:spChg chg="del mod">
          <ac:chgData name="Hải Ngân Đinh" userId="b56d41eb1ff6fed2" providerId="LiveId" clId="{B8F14FA9-4524-6246-820B-19656BD4B3E8}" dt="2022-12-09T07:16:28.585" v="1606" actId="478"/>
          <ac:spMkLst>
            <pc:docMk/>
            <pc:sldMk cId="0" sldId="270"/>
            <ac:spMk id="1012" creationId="{00000000-0000-0000-0000-000000000000}"/>
          </ac:spMkLst>
        </pc:spChg>
        <pc:spChg chg="del mod">
          <ac:chgData name="Hải Ngân Đinh" userId="b56d41eb1ff6fed2" providerId="LiveId" clId="{B8F14FA9-4524-6246-820B-19656BD4B3E8}" dt="2022-12-09T07:16:28.585" v="1606" actId="478"/>
          <ac:spMkLst>
            <pc:docMk/>
            <pc:sldMk cId="0" sldId="270"/>
            <ac:spMk id="1013" creationId="{00000000-0000-0000-0000-000000000000}"/>
          </ac:spMkLst>
        </pc:spChg>
        <pc:spChg chg="del mod">
          <ac:chgData name="Hải Ngân Đinh" userId="b56d41eb1ff6fed2" providerId="LiveId" clId="{B8F14FA9-4524-6246-820B-19656BD4B3E8}" dt="2022-12-09T07:16:28.585" v="1606" actId="478"/>
          <ac:spMkLst>
            <pc:docMk/>
            <pc:sldMk cId="0" sldId="270"/>
            <ac:spMk id="1014" creationId="{00000000-0000-0000-0000-000000000000}"/>
          </ac:spMkLst>
        </pc:spChg>
        <pc:spChg chg="del mod">
          <ac:chgData name="Hải Ngân Đinh" userId="b56d41eb1ff6fed2" providerId="LiveId" clId="{B8F14FA9-4524-6246-820B-19656BD4B3E8}" dt="2022-12-09T07:16:28.585" v="1606" actId="478"/>
          <ac:spMkLst>
            <pc:docMk/>
            <pc:sldMk cId="0" sldId="270"/>
            <ac:spMk id="1015" creationId="{00000000-0000-0000-0000-000000000000}"/>
          </ac:spMkLst>
        </pc:spChg>
        <pc:cxnChg chg="add mod">
          <ac:chgData name="Hải Ngân Đinh" userId="b56d41eb1ff6fed2" providerId="LiveId" clId="{B8F14FA9-4524-6246-820B-19656BD4B3E8}" dt="2022-12-09T07:20:39.594" v="1823" actId="1036"/>
          <ac:cxnSpMkLst>
            <pc:docMk/>
            <pc:sldMk cId="0" sldId="270"/>
            <ac:cxnSpMk id="15" creationId="{EF9DD3A2-10EA-F5FA-0388-AF615E63AE16}"/>
          </ac:cxnSpMkLst>
        </pc:cxnChg>
        <pc:cxnChg chg="add mod">
          <ac:chgData name="Hải Ngân Đinh" userId="b56d41eb1ff6fed2" providerId="LiveId" clId="{B8F14FA9-4524-6246-820B-19656BD4B3E8}" dt="2022-12-09T07:20:39.594" v="1823" actId="1036"/>
          <ac:cxnSpMkLst>
            <pc:docMk/>
            <pc:sldMk cId="0" sldId="270"/>
            <ac:cxnSpMk id="17" creationId="{5ECA021C-9D8D-D311-F8B5-CF8AEA854A5A}"/>
          </ac:cxnSpMkLst>
        </pc:cxnChg>
        <pc:cxnChg chg="add mod">
          <ac:chgData name="Hải Ngân Đinh" userId="b56d41eb1ff6fed2" providerId="LiveId" clId="{B8F14FA9-4524-6246-820B-19656BD4B3E8}" dt="2022-12-09T07:20:39.594" v="1823" actId="1036"/>
          <ac:cxnSpMkLst>
            <pc:docMk/>
            <pc:sldMk cId="0" sldId="270"/>
            <ac:cxnSpMk id="19" creationId="{62C63252-6366-2D93-DB9C-FF1F35D464BF}"/>
          </ac:cxnSpMkLst>
        </pc:cxnChg>
        <pc:cxnChg chg="add mod">
          <ac:chgData name="Hải Ngân Đinh" userId="b56d41eb1ff6fed2" providerId="LiveId" clId="{B8F14FA9-4524-6246-820B-19656BD4B3E8}" dt="2022-12-09T07:20:39.594" v="1823" actId="1036"/>
          <ac:cxnSpMkLst>
            <pc:docMk/>
            <pc:sldMk cId="0" sldId="270"/>
            <ac:cxnSpMk id="21" creationId="{F67B2C74-09E4-F8CF-B3BD-2EC9B14765E2}"/>
          </ac:cxnSpMkLst>
        </pc:cxnChg>
        <pc:cxnChg chg="add mod">
          <ac:chgData name="Hải Ngân Đinh" userId="b56d41eb1ff6fed2" providerId="LiveId" clId="{B8F14FA9-4524-6246-820B-19656BD4B3E8}" dt="2022-12-09T07:20:39.594" v="1823" actId="1036"/>
          <ac:cxnSpMkLst>
            <pc:docMk/>
            <pc:sldMk cId="0" sldId="270"/>
            <ac:cxnSpMk id="23" creationId="{7B2069A1-4DE4-BFC5-40D8-29A748D01E44}"/>
          </ac:cxnSpMkLst>
        </pc:cxnChg>
        <pc:cxnChg chg="add mod">
          <ac:chgData name="Hải Ngân Đinh" userId="b56d41eb1ff6fed2" providerId="LiveId" clId="{B8F14FA9-4524-6246-820B-19656BD4B3E8}" dt="2022-12-09T07:20:39.594" v="1823" actId="1036"/>
          <ac:cxnSpMkLst>
            <pc:docMk/>
            <pc:sldMk cId="0" sldId="270"/>
            <ac:cxnSpMk id="25" creationId="{982275B9-4302-FFAC-F1B2-4BCCFC7437AF}"/>
          </ac:cxnSpMkLst>
        </pc:cxnChg>
        <pc:cxnChg chg="add mod">
          <ac:chgData name="Hải Ngân Đinh" userId="b56d41eb1ff6fed2" providerId="LiveId" clId="{B8F14FA9-4524-6246-820B-19656BD4B3E8}" dt="2022-12-09T08:05:23.658" v="3856" actId="1038"/>
          <ac:cxnSpMkLst>
            <pc:docMk/>
            <pc:sldMk cId="0" sldId="270"/>
            <ac:cxnSpMk id="27" creationId="{98E9B7EC-F336-1FBD-8A85-8E84C9CB196C}"/>
          </ac:cxnSpMkLst>
        </pc:cxnChg>
        <pc:cxnChg chg="add mod">
          <ac:chgData name="Hải Ngân Đinh" userId="b56d41eb1ff6fed2" providerId="LiveId" clId="{B8F14FA9-4524-6246-820B-19656BD4B3E8}" dt="2022-12-09T07:20:39.594" v="1823" actId="1036"/>
          <ac:cxnSpMkLst>
            <pc:docMk/>
            <pc:sldMk cId="0" sldId="270"/>
            <ac:cxnSpMk id="29" creationId="{3E926E7D-8467-9B91-E660-F5DF631A0E8E}"/>
          </ac:cxnSpMkLst>
        </pc:cxnChg>
        <pc:cxnChg chg="del mod">
          <ac:chgData name="Hải Ngân Đinh" userId="b56d41eb1ff6fed2" providerId="LiveId" clId="{B8F14FA9-4524-6246-820B-19656BD4B3E8}" dt="2022-12-09T07:16:38.667" v="1608" actId="478"/>
          <ac:cxnSpMkLst>
            <pc:docMk/>
            <pc:sldMk cId="0" sldId="270"/>
            <ac:cxnSpMk id="1016" creationId="{00000000-0000-0000-0000-000000000000}"/>
          </ac:cxnSpMkLst>
        </pc:cxnChg>
        <pc:cxnChg chg="del mod">
          <ac:chgData name="Hải Ngân Đinh" userId="b56d41eb1ff6fed2" providerId="LiveId" clId="{B8F14FA9-4524-6246-820B-19656BD4B3E8}" dt="2022-12-09T07:16:38.667" v="1608" actId="478"/>
          <ac:cxnSpMkLst>
            <pc:docMk/>
            <pc:sldMk cId="0" sldId="270"/>
            <ac:cxnSpMk id="1017" creationId="{00000000-0000-0000-0000-000000000000}"/>
          </ac:cxnSpMkLst>
        </pc:cxnChg>
        <pc:cxnChg chg="del mod">
          <ac:chgData name="Hải Ngân Đinh" userId="b56d41eb1ff6fed2" providerId="LiveId" clId="{B8F14FA9-4524-6246-820B-19656BD4B3E8}" dt="2022-12-09T07:16:38.667" v="1608" actId="478"/>
          <ac:cxnSpMkLst>
            <pc:docMk/>
            <pc:sldMk cId="0" sldId="270"/>
            <ac:cxnSpMk id="1018" creationId="{00000000-0000-0000-0000-000000000000}"/>
          </ac:cxnSpMkLst>
        </pc:cxnChg>
        <pc:cxnChg chg="del mod">
          <ac:chgData name="Hải Ngân Đinh" userId="b56d41eb1ff6fed2" providerId="LiveId" clId="{B8F14FA9-4524-6246-820B-19656BD4B3E8}" dt="2022-12-09T07:16:38.667" v="1608" actId="478"/>
          <ac:cxnSpMkLst>
            <pc:docMk/>
            <pc:sldMk cId="0" sldId="270"/>
            <ac:cxnSpMk id="1019" creationId="{00000000-0000-0000-0000-000000000000}"/>
          </ac:cxnSpMkLst>
        </pc:cxnChg>
        <pc:cxnChg chg="del mod">
          <ac:chgData name="Hải Ngân Đinh" userId="b56d41eb1ff6fed2" providerId="LiveId" clId="{B8F14FA9-4524-6246-820B-19656BD4B3E8}" dt="2022-12-09T07:15:04.870" v="1408" actId="478"/>
          <ac:cxnSpMkLst>
            <pc:docMk/>
            <pc:sldMk cId="0" sldId="270"/>
            <ac:cxnSpMk id="1020" creationId="{00000000-0000-0000-0000-000000000000}"/>
          </ac:cxnSpMkLst>
        </pc:cxnChg>
        <pc:cxnChg chg="del mod">
          <ac:chgData name="Hải Ngân Đinh" userId="b56d41eb1ff6fed2" providerId="LiveId" clId="{B8F14FA9-4524-6246-820B-19656BD4B3E8}" dt="2022-12-09T07:15:04.870" v="1408" actId="478"/>
          <ac:cxnSpMkLst>
            <pc:docMk/>
            <pc:sldMk cId="0" sldId="270"/>
            <ac:cxnSpMk id="1021" creationId="{00000000-0000-0000-0000-000000000000}"/>
          </ac:cxnSpMkLst>
        </pc:cxnChg>
      </pc:sldChg>
      <pc:sldChg chg="del modNotes">
        <pc:chgData name="Hải Ngân Đinh" userId="b56d41eb1ff6fed2" providerId="LiveId" clId="{B8F14FA9-4524-6246-820B-19656BD4B3E8}" dt="2022-12-09T06:51:57.721" v="671" actId="2696"/>
        <pc:sldMkLst>
          <pc:docMk/>
          <pc:sldMk cId="3753675572" sldId="271"/>
        </pc:sldMkLst>
      </pc:sldChg>
      <pc:sldChg chg="addSp delSp modSp add mod modTransition modAnim">
        <pc:chgData name="Hải Ngân Đinh" userId="b56d41eb1ff6fed2" providerId="LiveId" clId="{B8F14FA9-4524-6246-820B-19656BD4B3E8}" dt="2022-12-09T08:02:31.205" v="3806"/>
        <pc:sldMkLst>
          <pc:docMk/>
          <pc:sldMk cId="3753675572" sldId="271"/>
        </pc:sldMkLst>
        <pc:spChg chg="add del mod">
          <ac:chgData name="Hải Ngân Đinh" userId="b56d41eb1ff6fed2" providerId="LiveId" clId="{B8F14FA9-4524-6246-820B-19656BD4B3E8}" dt="2022-12-09T06:52:28.106" v="677" actId="478"/>
          <ac:spMkLst>
            <pc:docMk/>
            <pc:sldMk cId="3753675572" sldId="271"/>
            <ac:spMk id="3" creationId="{DB8200D3-F837-BE66-34FA-AE14DF1E42BC}"/>
          </ac:spMkLst>
        </pc:spChg>
        <pc:spChg chg="add mod">
          <ac:chgData name="Hải Ngân Đinh" userId="b56d41eb1ff6fed2" providerId="LiveId" clId="{B8F14FA9-4524-6246-820B-19656BD4B3E8}" dt="2022-12-09T06:56:13.641" v="906" actId="1076"/>
          <ac:spMkLst>
            <pc:docMk/>
            <pc:sldMk cId="3753675572" sldId="271"/>
            <ac:spMk id="4" creationId="{0B8D6597-D297-EDEB-C566-412481053066}"/>
          </ac:spMkLst>
        </pc:spChg>
        <pc:spChg chg="add mod">
          <ac:chgData name="Hải Ngân Đinh" userId="b56d41eb1ff6fed2" providerId="LiveId" clId="{B8F14FA9-4524-6246-820B-19656BD4B3E8}" dt="2022-12-09T08:01:08.606" v="3780" actId="164"/>
          <ac:spMkLst>
            <pc:docMk/>
            <pc:sldMk cId="3753675572" sldId="271"/>
            <ac:spMk id="5" creationId="{14D48AB8-40E3-0C00-0834-E9420E22B38A}"/>
          </ac:spMkLst>
        </pc:spChg>
        <pc:spChg chg="add mod">
          <ac:chgData name="Hải Ngân Đinh" userId="b56d41eb1ff6fed2" providerId="LiveId" clId="{B8F14FA9-4524-6246-820B-19656BD4B3E8}" dt="2022-12-09T06:53:48.339" v="758" actId="1076"/>
          <ac:spMkLst>
            <pc:docMk/>
            <pc:sldMk cId="3753675572" sldId="271"/>
            <ac:spMk id="6" creationId="{CF3832A9-379A-0D5C-EC83-F27740BDB408}"/>
          </ac:spMkLst>
        </pc:spChg>
        <pc:spChg chg="add mod">
          <ac:chgData name="Hải Ngân Đinh" userId="b56d41eb1ff6fed2" providerId="LiveId" clId="{B8F14FA9-4524-6246-820B-19656BD4B3E8}" dt="2022-12-09T08:01:11.310" v="3781" actId="164"/>
          <ac:spMkLst>
            <pc:docMk/>
            <pc:sldMk cId="3753675572" sldId="271"/>
            <ac:spMk id="7" creationId="{A327E3C2-E745-67CF-DC56-1341AAD98D04}"/>
          </ac:spMkLst>
        </pc:spChg>
        <pc:spChg chg="add mod">
          <ac:chgData name="Hải Ngân Đinh" userId="b56d41eb1ff6fed2" providerId="LiveId" clId="{B8F14FA9-4524-6246-820B-19656BD4B3E8}" dt="2022-12-09T06:54:10.365" v="808" actId="20577"/>
          <ac:spMkLst>
            <pc:docMk/>
            <pc:sldMk cId="3753675572" sldId="271"/>
            <ac:spMk id="8" creationId="{A8949C72-F882-EF0B-A719-7E8E8BBC8749}"/>
          </ac:spMkLst>
        </pc:spChg>
        <pc:spChg chg="add mod">
          <ac:chgData name="Hải Ngân Đinh" userId="b56d41eb1ff6fed2" providerId="LiveId" clId="{B8F14FA9-4524-6246-820B-19656BD4B3E8}" dt="2022-12-09T08:01:13.520" v="3782" actId="164"/>
          <ac:spMkLst>
            <pc:docMk/>
            <pc:sldMk cId="3753675572" sldId="271"/>
            <ac:spMk id="9" creationId="{70DCB986-B70F-2C70-38EF-4BAEA58AAE2D}"/>
          </ac:spMkLst>
        </pc:spChg>
        <pc:spChg chg="add mod">
          <ac:chgData name="Hải Ngân Đinh" userId="b56d41eb1ff6fed2" providerId="LiveId" clId="{B8F14FA9-4524-6246-820B-19656BD4B3E8}" dt="2022-12-09T06:54:48.470" v="860" actId="1076"/>
          <ac:spMkLst>
            <pc:docMk/>
            <pc:sldMk cId="3753675572" sldId="271"/>
            <ac:spMk id="10" creationId="{C267E3F7-5597-9DC7-97CF-5E3B21CCDB2A}"/>
          </ac:spMkLst>
        </pc:spChg>
        <pc:spChg chg="add mod">
          <ac:chgData name="Hải Ngân Đinh" userId="b56d41eb1ff6fed2" providerId="LiveId" clId="{B8F14FA9-4524-6246-820B-19656BD4B3E8}" dt="2022-12-09T08:01:16.050" v="3783" actId="164"/>
          <ac:spMkLst>
            <pc:docMk/>
            <pc:sldMk cId="3753675572" sldId="271"/>
            <ac:spMk id="11" creationId="{3E0E8C48-0F16-DD3A-80FA-E5D1942522DE}"/>
          </ac:spMkLst>
        </pc:spChg>
        <pc:spChg chg="add mod">
          <ac:chgData name="Hải Ngân Đinh" userId="b56d41eb1ff6fed2" providerId="LiveId" clId="{B8F14FA9-4524-6246-820B-19656BD4B3E8}" dt="2022-12-09T06:55:21.028" v="903" actId="1076"/>
          <ac:spMkLst>
            <pc:docMk/>
            <pc:sldMk cId="3753675572" sldId="271"/>
            <ac:spMk id="12" creationId="{D27AEB75-B719-4284-ADA0-FD06654D42A9}"/>
          </ac:spMkLst>
        </pc:spChg>
        <pc:spChg chg="mod">
          <ac:chgData name="Hải Ngân Đinh" userId="b56d41eb1ff6fed2" providerId="LiveId" clId="{B8F14FA9-4524-6246-820B-19656BD4B3E8}" dt="2022-12-09T06:55:47.544" v="904"/>
          <ac:spMkLst>
            <pc:docMk/>
            <pc:sldMk cId="3753675572" sldId="271"/>
            <ac:spMk id="14" creationId="{F141C06E-98EF-F508-E07E-997F06251857}"/>
          </ac:spMkLst>
        </pc:spChg>
        <pc:spChg chg="mod">
          <ac:chgData name="Hải Ngân Đinh" userId="b56d41eb1ff6fed2" providerId="LiveId" clId="{B8F14FA9-4524-6246-820B-19656BD4B3E8}" dt="2022-12-09T06:55:47.544" v="904"/>
          <ac:spMkLst>
            <pc:docMk/>
            <pc:sldMk cId="3753675572" sldId="271"/>
            <ac:spMk id="15" creationId="{74FB2A98-8EA0-0966-B754-BE24C3695332}"/>
          </ac:spMkLst>
        </pc:spChg>
        <pc:spChg chg="mod">
          <ac:chgData name="Hải Ngân Đinh" userId="b56d41eb1ff6fed2" providerId="LiveId" clId="{B8F14FA9-4524-6246-820B-19656BD4B3E8}" dt="2022-12-09T06:55:47.544" v="904"/>
          <ac:spMkLst>
            <pc:docMk/>
            <pc:sldMk cId="3753675572" sldId="271"/>
            <ac:spMk id="16" creationId="{04B40879-2876-27AD-D045-094505AF87F9}"/>
          </ac:spMkLst>
        </pc:spChg>
        <pc:spChg chg="mod">
          <ac:chgData name="Hải Ngân Đinh" userId="b56d41eb1ff6fed2" providerId="LiveId" clId="{B8F14FA9-4524-6246-820B-19656BD4B3E8}" dt="2022-12-09T06:55:47.544" v="904"/>
          <ac:spMkLst>
            <pc:docMk/>
            <pc:sldMk cId="3753675572" sldId="271"/>
            <ac:spMk id="17" creationId="{FEF7CB8D-F23C-E2FC-521A-29C07F95AC79}"/>
          </ac:spMkLst>
        </pc:spChg>
        <pc:spChg chg="mod">
          <ac:chgData name="Hải Ngân Đinh" userId="b56d41eb1ff6fed2" providerId="LiveId" clId="{B8F14FA9-4524-6246-820B-19656BD4B3E8}" dt="2022-12-09T06:55:47.544" v="904"/>
          <ac:spMkLst>
            <pc:docMk/>
            <pc:sldMk cId="3753675572" sldId="271"/>
            <ac:spMk id="18" creationId="{C354803C-333E-FC72-5E3F-01DDF18A3603}"/>
          </ac:spMkLst>
        </pc:spChg>
        <pc:spChg chg="mod">
          <ac:chgData name="Hải Ngân Đinh" userId="b56d41eb1ff6fed2" providerId="LiveId" clId="{B8F14FA9-4524-6246-820B-19656BD4B3E8}" dt="2022-12-09T06:55:47.544" v="904"/>
          <ac:spMkLst>
            <pc:docMk/>
            <pc:sldMk cId="3753675572" sldId="271"/>
            <ac:spMk id="19" creationId="{B843E166-57BA-76E5-A7F3-4180C3612C60}"/>
          </ac:spMkLst>
        </pc:spChg>
        <pc:spChg chg="mod">
          <ac:chgData name="Hải Ngân Đinh" userId="b56d41eb1ff6fed2" providerId="LiveId" clId="{B8F14FA9-4524-6246-820B-19656BD4B3E8}" dt="2022-12-09T06:55:47.544" v="904"/>
          <ac:spMkLst>
            <pc:docMk/>
            <pc:sldMk cId="3753675572" sldId="271"/>
            <ac:spMk id="20" creationId="{20F7D047-B839-AD6E-1DAF-155B714963E8}"/>
          </ac:spMkLst>
        </pc:spChg>
        <pc:spChg chg="mod">
          <ac:chgData name="Hải Ngân Đinh" userId="b56d41eb1ff6fed2" providerId="LiveId" clId="{B8F14FA9-4524-6246-820B-19656BD4B3E8}" dt="2022-12-09T06:55:47.544" v="904"/>
          <ac:spMkLst>
            <pc:docMk/>
            <pc:sldMk cId="3753675572" sldId="271"/>
            <ac:spMk id="21" creationId="{10368513-38E5-5B79-9A08-EB8142C1195A}"/>
          </ac:spMkLst>
        </pc:spChg>
        <pc:spChg chg="mod">
          <ac:chgData name="Hải Ngân Đinh" userId="b56d41eb1ff6fed2" providerId="LiveId" clId="{B8F14FA9-4524-6246-820B-19656BD4B3E8}" dt="2022-12-09T06:55:47.544" v="904"/>
          <ac:spMkLst>
            <pc:docMk/>
            <pc:sldMk cId="3753675572" sldId="271"/>
            <ac:spMk id="22" creationId="{5A0DCE6B-417F-917F-8A17-E1BC15705BFA}"/>
          </ac:spMkLst>
        </pc:spChg>
        <pc:spChg chg="mod">
          <ac:chgData name="Hải Ngân Đinh" userId="b56d41eb1ff6fed2" providerId="LiveId" clId="{B8F14FA9-4524-6246-820B-19656BD4B3E8}" dt="2022-12-09T06:55:47.544" v="904"/>
          <ac:spMkLst>
            <pc:docMk/>
            <pc:sldMk cId="3753675572" sldId="271"/>
            <ac:spMk id="23" creationId="{C113E33F-3B5A-EB80-9C0D-65849C172D83}"/>
          </ac:spMkLst>
        </pc:spChg>
        <pc:spChg chg="mod">
          <ac:chgData name="Hải Ngân Đinh" userId="b56d41eb1ff6fed2" providerId="LiveId" clId="{B8F14FA9-4524-6246-820B-19656BD4B3E8}" dt="2022-12-09T06:55:47.544" v="904"/>
          <ac:spMkLst>
            <pc:docMk/>
            <pc:sldMk cId="3753675572" sldId="271"/>
            <ac:spMk id="24" creationId="{7F035506-5F68-4742-9FC5-1C5B0310BC8C}"/>
          </ac:spMkLst>
        </pc:spChg>
        <pc:spChg chg="mod">
          <ac:chgData name="Hải Ngân Đinh" userId="b56d41eb1ff6fed2" providerId="LiveId" clId="{B8F14FA9-4524-6246-820B-19656BD4B3E8}" dt="2022-12-09T06:55:47.544" v="904"/>
          <ac:spMkLst>
            <pc:docMk/>
            <pc:sldMk cId="3753675572" sldId="271"/>
            <ac:spMk id="25" creationId="{34759C80-4FB4-2F83-182F-17F605BF19C5}"/>
          </ac:spMkLst>
        </pc:spChg>
        <pc:spChg chg="mod">
          <ac:chgData name="Hải Ngân Đinh" userId="b56d41eb1ff6fed2" providerId="LiveId" clId="{B8F14FA9-4524-6246-820B-19656BD4B3E8}" dt="2022-12-09T06:55:47.544" v="904"/>
          <ac:spMkLst>
            <pc:docMk/>
            <pc:sldMk cId="3753675572" sldId="271"/>
            <ac:spMk id="26" creationId="{A2734DAC-03DA-6447-2877-13DFBCA65E41}"/>
          </ac:spMkLst>
        </pc:spChg>
        <pc:spChg chg="mod">
          <ac:chgData name="Hải Ngân Đinh" userId="b56d41eb1ff6fed2" providerId="LiveId" clId="{B8F14FA9-4524-6246-820B-19656BD4B3E8}" dt="2022-12-09T06:55:47.544" v="904"/>
          <ac:spMkLst>
            <pc:docMk/>
            <pc:sldMk cId="3753675572" sldId="271"/>
            <ac:spMk id="27" creationId="{F527B485-2AF5-8332-D35F-FC5DE5B137B1}"/>
          </ac:spMkLst>
        </pc:spChg>
        <pc:spChg chg="mod">
          <ac:chgData name="Hải Ngân Đinh" userId="b56d41eb1ff6fed2" providerId="LiveId" clId="{B8F14FA9-4524-6246-820B-19656BD4B3E8}" dt="2022-12-09T06:55:47.544" v="904"/>
          <ac:spMkLst>
            <pc:docMk/>
            <pc:sldMk cId="3753675572" sldId="271"/>
            <ac:spMk id="28" creationId="{FBE3E777-0A1D-6612-CA2B-32B97FD9BDB3}"/>
          </ac:spMkLst>
        </pc:spChg>
        <pc:spChg chg="mod">
          <ac:chgData name="Hải Ngân Đinh" userId="b56d41eb1ff6fed2" providerId="LiveId" clId="{B8F14FA9-4524-6246-820B-19656BD4B3E8}" dt="2022-12-09T06:55:47.544" v="904"/>
          <ac:spMkLst>
            <pc:docMk/>
            <pc:sldMk cId="3753675572" sldId="271"/>
            <ac:spMk id="29" creationId="{9A716DC0-5585-E07B-687D-068B7F640799}"/>
          </ac:spMkLst>
        </pc:spChg>
        <pc:spChg chg="mod">
          <ac:chgData name="Hải Ngân Đinh" userId="b56d41eb1ff6fed2" providerId="LiveId" clId="{B8F14FA9-4524-6246-820B-19656BD4B3E8}" dt="2022-12-09T06:55:47.544" v="904"/>
          <ac:spMkLst>
            <pc:docMk/>
            <pc:sldMk cId="3753675572" sldId="271"/>
            <ac:spMk id="30" creationId="{DB26DA9B-DEAC-E73F-BB7F-E57DBC2DF00C}"/>
          </ac:spMkLst>
        </pc:spChg>
        <pc:spChg chg="mod">
          <ac:chgData name="Hải Ngân Đinh" userId="b56d41eb1ff6fed2" providerId="LiveId" clId="{B8F14FA9-4524-6246-820B-19656BD4B3E8}" dt="2022-12-09T06:55:47.544" v="904"/>
          <ac:spMkLst>
            <pc:docMk/>
            <pc:sldMk cId="3753675572" sldId="271"/>
            <ac:spMk id="31" creationId="{7DFBDF46-23CD-9DC5-CACD-02FA9BBB2CBD}"/>
          </ac:spMkLst>
        </pc:spChg>
        <pc:spChg chg="mod">
          <ac:chgData name="Hải Ngân Đinh" userId="b56d41eb1ff6fed2" providerId="LiveId" clId="{B8F14FA9-4524-6246-820B-19656BD4B3E8}" dt="2022-12-09T06:55:47.544" v="904"/>
          <ac:spMkLst>
            <pc:docMk/>
            <pc:sldMk cId="3753675572" sldId="271"/>
            <ac:spMk id="32" creationId="{CB582FAF-EFD0-6D81-EF79-FD6E369B03C6}"/>
          </ac:spMkLst>
        </pc:spChg>
        <pc:spChg chg="mod">
          <ac:chgData name="Hải Ngân Đinh" userId="b56d41eb1ff6fed2" providerId="LiveId" clId="{B8F14FA9-4524-6246-820B-19656BD4B3E8}" dt="2022-12-09T06:55:47.544" v="904"/>
          <ac:spMkLst>
            <pc:docMk/>
            <pc:sldMk cId="3753675572" sldId="271"/>
            <ac:spMk id="33" creationId="{6A6DC1C7-E748-106C-AB3D-EE3067036554}"/>
          </ac:spMkLst>
        </pc:spChg>
        <pc:spChg chg="mod">
          <ac:chgData name="Hải Ngân Đinh" userId="b56d41eb1ff6fed2" providerId="LiveId" clId="{B8F14FA9-4524-6246-820B-19656BD4B3E8}" dt="2022-12-09T06:55:47.544" v="904"/>
          <ac:spMkLst>
            <pc:docMk/>
            <pc:sldMk cId="3753675572" sldId="271"/>
            <ac:spMk id="34" creationId="{D6A7D5BD-C10E-CD31-D74C-F12099B18A5D}"/>
          </ac:spMkLst>
        </pc:spChg>
        <pc:spChg chg="mod">
          <ac:chgData name="Hải Ngân Đinh" userId="b56d41eb1ff6fed2" providerId="LiveId" clId="{B8F14FA9-4524-6246-820B-19656BD4B3E8}" dt="2022-12-09T06:55:47.544" v="904"/>
          <ac:spMkLst>
            <pc:docMk/>
            <pc:sldMk cId="3753675572" sldId="271"/>
            <ac:spMk id="35" creationId="{B6C6ADA2-02DC-858E-88D7-785A39636762}"/>
          </ac:spMkLst>
        </pc:spChg>
        <pc:spChg chg="mod">
          <ac:chgData name="Hải Ngân Đinh" userId="b56d41eb1ff6fed2" providerId="LiveId" clId="{B8F14FA9-4524-6246-820B-19656BD4B3E8}" dt="2022-12-09T06:55:47.544" v="904"/>
          <ac:spMkLst>
            <pc:docMk/>
            <pc:sldMk cId="3753675572" sldId="271"/>
            <ac:spMk id="36" creationId="{A9EFCB07-836D-83EC-061F-94C43964848B}"/>
          </ac:spMkLst>
        </pc:spChg>
        <pc:spChg chg="mod">
          <ac:chgData name="Hải Ngân Đinh" userId="b56d41eb1ff6fed2" providerId="LiveId" clId="{B8F14FA9-4524-6246-820B-19656BD4B3E8}" dt="2022-12-09T06:55:47.544" v="904"/>
          <ac:spMkLst>
            <pc:docMk/>
            <pc:sldMk cId="3753675572" sldId="271"/>
            <ac:spMk id="37" creationId="{5A698CF2-3ED2-DE65-7EF5-B197ABA87DEA}"/>
          </ac:spMkLst>
        </pc:spChg>
        <pc:spChg chg="mod">
          <ac:chgData name="Hải Ngân Đinh" userId="b56d41eb1ff6fed2" providerId="LiveId" clId="{B8F14FA9-4524-6246-820B-19656BD4B3E8}" dt="2022-12-09T06:55:47.544" v="904"/>
          <ac:spMkLst>
            <pc:docMk/>
            <pc:sldMk cId="3753675572" sldId="271"/>
            <ac:spMk id="38" creationId="{BF095F7A-3AB9-7BF7-AF8D-3120748B2F11}"/>
          </ac:spMkLst>
        </pc:spChg>
        <pc:spChg chg="mod">
          <ac:chgData name="Hải Ngân Đinh" userId="b56d41eb1ff6fed2" providerId="LiveId" clId="{B8F14FA9-4524-6246-820B-19656BD4B3E8}" dt="2022-12-09T06:55:47.544" v="904"/>
          <ac:spMkLst>
            <pc:docMk/>
            <pc:sldMk cId="3753675572" sldId="271"/>
            <ac:spMk id="39" creationId="{3BCAB3F7-0A4D-F91E-84AF-C6F5FB2DF356}"/>
          </ac:spMkLst>
        </pc:spChg>
        <pc:spChg chg="mod">
          <ac:chgData name="Hải Ngân Đinh" userId="b56d41eb1ff6fed2" providerId="LiveId" clId="{B8F14FA9-4524-6246-820B-19656BD4B3E8}" dt="2022-12-09T06:55:47.544" v="904"/>
          <ac:spMkLst>
            <pc:docMk/>
            <pc:sldMk cId="3753675572" sldId="271"/>
            <ac:spMk id="40" creationId="{3020B5E5-4F82-7A46-5575-90627FF255E6}"/>
          </ac:spMkLst>
        </pc:spChg>
        <pc:spChg chg="mod">
          <ac:chgData name="Hải Ngân Đinh" userId="b56d41eb1ff6fed2" providerId="LiveId" clId="{B8F14FA9-4524-6246-820B-19656BD4B3E8}" dt="2022-12-09T06:55:47.544" v="904"/>
          <ac:spMkLst>
            <pc:docMk/>
            <pc:sldMk cId="3753675572" sldId="271"/>
            <ac:spMk id="41" creationId="{93112A2F-442C-3DA5-3BF3-E72F05DFE89E}"/>
          </ac:spMkLst>
        </pc:spChg>
        <pc:spChg chg="mod">
          <ac:chgData name="Hải Ngân Đinh" userId="b56d41eb1ff6fed2" providerId="LiveId" clId="{B8F14FA9-4524-6246-820B-19656BD4B3E8}" dt="2022-12-09T06:55:47.544" v="904"/>
          <ac:spMkLst>
            <pc:docMk/>
            <pc:sldMk cId="3753675572" sldId="271"/>
            <ac:spMk id="42" creationId="{5E18DE8B-F540-43DF-CBFD-D8197D580A70}"/>
          </ac:spMkLst>
        </pc:spChg>
        <pc:spChg chg="mod">
          <ac:chgData name="Hải Ngân Đinh" userId="b56d41eb1ff6fed2" providerId="LiveId" clId="{B8F14FA9-4524-6246-820B-19656BD4B3E8}" dt="2022-12-09T06:55:47.544" v="904"/>
          <ac:spMkLst>
            <pc:docMk/>
            <pc:sldMk cId="3753675572" sldId="271"/>
            <ac:spMk id="43" creationId="{FA247888-CD5C-CB31-276E-B3B99AB3A1B1}"/>
          </ac:spMkLst>
        </pc:spChg>
        <pc:spChg chg="mod">
          <ac:chgData name="Hải Ngân Đinh" userId="b56d41eb1ff6fed2" providerId="LiveId" clId="{B8F14FA9-4524-6246-820B-19656BD4B3E8}" dt="2022-12-09T06:55:47.544" v="904"/>
          <ac:spMkLst>
            <pc:docMk/>
            <pc:sldMk cId="3753675572" sldId="271"/>
            <ac:spMk id="44" creationId="{27123D2B-AF6B-1161-EF07-AAF3639B2A76}"/>
          </ac:spMkLst>
        </pc:spChg>
        <pc:spChg chg="mod">
          <ac:chgData name="Hải Ngân Đinh" userId="b56d41eb1ff6fed2" providerId="LiveId" clId="{B8F14FA9-4524-6246-820B-19656BD4B3E8}" dt="2022-12-09T06:55:47.544" v="904"/>
          <ac:spMkLst>
            <pc:docMk/>
            <pc:sldMk cId="3753675572" sldId="271"/>
            <ac:spMk id="45" creationId="{F9FF7910-27C0-FC1C-4A09-E3AFE43D5507}"/>
          </ac:spMkLst>
        </pc:spChg>
        <pc:spChg chg="mod">
          <ac:chgData name="Hải Ngân Đinh" userId="b56d41eb1ff6fed2" providerId="LiveId" clId="{B8F14FA9-4524-6246-820B-19656BD4B3E8}" dt="2022-12-09T06:55:47.544" v="904"/>
          <ac:spMkLst>
            <pc:docMk/>
            <pc:sldMk cId="3753675572" sldId="271"/>
            <ac:spMk id="46" creationId="{75AFAA56-4F5F-33E9-F0FE-E3D05A77BC5A}"/>
          </ac:spMkLst>
        </pc:spChg>
        <pc:spChg chg="mod">
          <ac:chgData name="Hải Ngân Đinh" userId="b56d41eb1ff6fed2" providerId="LiveId" clId="{B8F14FA9-4524-6246-820B-19656BD4B3E8}" dt="2022-12-09T06:55:47.544" v="904"/>
          <ac:spMkLst>
            <pc:docMk/>
            <pc:sldMk cId="3753675572" sldId="271"/>
            <ac:spMk id="47" creationId="{F1592D03-B5D8-555C-5550-39BD93318C40}"/>
          </ac:spMkLst>
        </pc:spChg>
        <pc:spChg chg="mod">
          <ac:chgData name="Hải Ngân Đinh" userId="b56d41eb1ff6fed2" providerId="LiveId" clId="{B8F14FA9-4524-6246-820B-19656BD4B3E8}" dt="2022-12-09T06:55:47.544" v="904"/>
          <ac:spMkLst>
            <pc:docMk/>
            <pc:sldMk cId="3753675572" sldId="271"/>
            <ac:spMk id="48" creationId="{6DB74E46-5180-AD70-A06C-6189A120EE0D}"/>
          </ac:spMkLst>
        </pc:spChg>
        <pc:spChg chg="mod">
          <ac:chgData name="Hải Ngân Đinh" userId="b56d41eb1ff6fed2" providerId="LiveId" clId="{B8F14FA9-4524-6246-820B-19656BD4B3E8}" dt="2022-12-09T06:55:47.544" v="904"/>
          <ac:spMkLst>
            <pc:docMk/>
            <pc:sldMk cId="3753675572" sldId="271"/>
            <ac:spMk id="49" creationId="{C2319A70-FD15-19FE-4557-9D147BD8BB08}"/>
          </ac:spMkLst>
        </pc:spChg>
        <pc:spChg chg="mod">
          <ac:chgData name="Hải Ngân Đinh" userId="b56d41eb1ff6fed2" providerId="LiveId" clId="{B8F14FA9-4524-6246-820B-19656BD4B3E8}" dt="2022-12-09T06:55:47.544" v="904"/>
          <ac:spMkLst>
            <pc:docMk/>
            <pc:sldMk cId="3753675572" sldId="271"/>
            <ac:spMk id="50" creationId="{C4AD9587-0304-1B65-52F0-2F814C21FE1D}"/>
          </ac:spMkLst>
        </pc:spChg>
        <pc:spChg chg="mod">
          <ac:chgData name="Hải Ngân Đinh" userId="b56d41eb1ff6fed2" providerId="LiveId" clId="{B8F14FA9-4524-6246-820B-19656BD4B3E8}" dt="2022-12-09T06:55:47.544" v="904"/>
          <ac:spMkLst>
            <pc:docMk/>
            <pc:sldMk cId="3753675572" sldId="271"/>
            <ac:spMk id="51" creationId="{B47EE3D0-8BF4-E516-9351-6ACF1E094C95}"/>
          </ac:spMkLst>
        </pc:spChg>
        <pc:spChg chg="mod">
          <ac:chgData name="Hải Ngân Đinh" userId="b56d41eb1ff6fed2" providerId="LiveId" clId="{B8F14FA9-4524-6246-820B-19656BD4B3E8}" dt="2022-12-09T06:55:47.544" v="904"/>
          <ac:spMkLst>
            <pc:docMk/>
            <pc:sldMk cId="3753675572" sldId="271"/>
            <ac:spMk id="52" creationId="{611FC2F5-F236-EE6D-650A-C4A8B2CB2D4F}"/>
          </ac:spMkLst>
        </pc:spChg>
        <pc:spChg chg="mod">
          <ac:chgData name="Hải Ngân Đinh" userId="b56d41eb1ff6fed2" providerId="LiveId" clId="{B8F14FA9-4524-6246-820B-19656BD4B3E8}" dt="2022-12-09T06:55:47.544" v="904"/>
          <ac:spMkLst>
            <pc:docMk/>
            <pc:sldMk cId="3753675572" sldId="271"/>
            <ac:spMk id="53" creationId="{D82AC9E6-085F-D084-B525-0411E9F75507}"/>
          </ac:spMkLst>
        </pc:spChg>
        <pc:spChg chg="mod">
          <ac:chgData name="Hải Ngân Đinh" userId="b56d41eb1ff6fed2" providerId="LiveId" clId="{B8F14FA9-4524-6246-820B-19656BD4B3E8}" dt="2022-12-09T06:55:47.544" v="904"/>
          <ac:spMkLst>
            <pc:docMk/>
            <pc:sldMk cId="3753675572" sldId="271"/>
            <ac:spMk id="54" creationId="{E37AD4FB-8129-6DFF-B3AC-2B48E992629E}"/>
          </ac:spMkLst>
        </pc:spChg>
        <pc:spChg chg="mod">
          <ac:chgData name="Hải Ngân Đinh" userId="b56d41eb1ff6fed2" providerId="LiveId" clId="{B8F14FA9-4524-6246-820B-19656BD4B3E8}" dt="2022-12-09T06:55:47.544" v="904"/>
          <ac:spMkLst>
            <pc:docMk/>
            <pc:sldMk cId="3753675572" sldId="271"/>
            <ac:spMk id="55" creationId="{B0B90C30-0AF9-F670-EFCE-5F1E1F0A4A96}"/>
          </ac:spMkLst>
        </pc:spChg>
        <pc:spChg chg="mod">
          <ac:chgData name="Hải Ngân Đinh" userId="b56d41eb1ff6fed2" providerId="LiveId" clId="{B8F14FA9-4524-6246-820B-19656BD4B3E8}" dt="2022-12-09T06:55:47.544" v="904"/>
          <ac:spMkLst>
            <pc:docMk/>
            <pc:sldMk cId="3753675572" sldId="271"/>
            <ac:spMk id="56" creationId="{9F7DFB51-3630-A6AC-934E-7023E5CC95F2}"/>
          </ac:spMkLst>
        </pc:spChg>
        <pc:spChg chg="mod">
          <ac:chgData name="Hải Ngân Đinh" userId="b56d41eb1ff6fed2" providerId="LiveId" clId="{B8F14FA9-4524-6246-820B-19656BD4B3E8}" dt="2022-12-09T06:55:47.544" v="904"/>
          <ac:spMkLst>
            <pc:docMk/>
            <pc:sldMk cId="3753675572" sldId="271"/>
            <ac:spMk id="57" creationId="{7FF7AFB3-28DF-3BB0-2A54-3CA3D574AF92}"/>
          </ac:spMkLst>
        </pc:spChg>
        <pc:spChg chg="mod">
          <ac:chgData name="Hải Ngân Đinh" userId="b56d41eb1ff6fed2" providerId="LiveId" clId="{B8F14FA9-4524-6246-820B-19656BD4B3E8}" dt="2022-12-09T06:55:47.544" v="904"/>
          <ac:spMkLst>
            <pc:docMk/>
            <pc:sldMk cId="3753675572" sldId="271"/>
            <ac:spMk id="58" creationId="{D873CB8A-5EBE-5433-D180-C5ADE1BB5A59}"/>
          </ac:spMkLst>
        </pc:spChg>
        <pc:spChg chg="mod">
          <ac:chgData name="Hải Ngân Đinh" userId="b56d41eb1ff6fed2" providerId="LiveId" clId="{B8F14FA9-4524-6246-820B-19656BD4B3E8}" dt="2022-12-09T06:55:47.544" v="904"/>
          <ac:spMkLst>
            <pc:docMk/>
            <pc:sldMk cId="3753675572" sldId="271"/>
            <ac:spMk id="59" creationId="{5DF33F3F-7778-25B0-7733-0886E6FBEBB9}"/>
          </ac:spMkLst>
        </pc:spChg>
        <pc:spChg chg="mod">
          <ac:chgData name="Hải Ngân Đinh" userId="b56d41eb1ff6fed2" providerId="LiveId" clId="{B8F14FA9-4524-6246-820B-19656BD4B3E8}" dt="2022-12-09T06:55:47.544" v="904"/>
          <ac:spMkLst>
            <pc:docMk/>
            <pc:sldMk cId="3753675572" sldId="271"/>
            <ac:spMk id="60" creationId="{7D69590B-5B49-4CE2-8FA4-298A111E200F}"/>
          </ac:spMkLst>
        </pc:spChg>
        <pc:spChg chg="mod">
          <ac:chgData name="Hải Ngân Đinh" userId="b56d41eb1ff6fed2" providerId="LiveId" clId="{B8F14FA9-4524-6246-820B-19656BD4B3E8}" dt="2022-12-09T06:55:47.544" v="904"/>
          <ac:spMkLst>
            <pc:docMk/>
            <pc:sldMk cId="3753675572" sldId="271"/>
            <ac:spMk id="61" creationId="{C8FC81A4-C9A2-3BD2-5BD7-ACA1341B135C}"/>
          </ac:spMkLst>
        </pc:spChg>
        <pc:spChg chg="del">
          <ac:chgData name="Hải Ngân Đinh" userId="b56d41eb1ff6fed2" providerId="LiveId" clId="{B8F14FA9-4524-6246-820B-19656BD4B3E8}" dt="2022-12-09T06:52:12.350" v="673" actId="478"/>
          <ac:spMkLst>
            <pc:docMk/>
            <pc:sldMk cId="3753675572" sldId="271"/>
            <ac:spMk id="1026" creationId="{00000000-0000-0000-0000-000000000000}"/>
          </ac:spMkLst>
        </pc:spChg>
        <pc:spChg chg="mod">
          <ac:chgData name="Hải Ngân Đinh" userId="b56d41eb1ff6fed2" providerId="LiveId" clId="{B8F14FA9-4524-6246-820B-19656BD4B3E8}" dt="2022-12-09T08:01:08.606" v="3780" actId="164"/>
          <ac:spMkLst>
            <pc:docMk/>
            <pc:sldMk cId="3753675572" sldId="271"/>
            <ac:spMk id="1028"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29" creationId="{00000000-0000-0000-0000-000000000000}"/>
          </ac:spMkLst>
        </pc:spChg>
        <pc:spChg chg="mod">
          <ac:chgData name="Hải Ngân Đinh" userId="b56d41eb1ff6fed2" providerId="LiveId" clId="{B8F14FA9-4524-6246-820B-19656BD4B3E8}" dt="2022-12-09T08:01:16.050" v="3783" actId="164"/>
          <ac:spMkLst>
            <pc:docMk/>
            <pc:sldMk cId="3753675572" sldId="271"/>
            <ac:spMk id="1030" creationId="{00000000-0000-0000-0000-000000000000}"/>
          </ac:spMkLst>
        </pc:spChg>
        <pc:spChg chg="mod">
          <ac:chgData name="Hải Ngân Đinh" userId="b56d41eb1ff6fed2" providerId="LiveId" clId="{B8F14FA9-4524-6246-820B-19656BD4B3E8}" dt="2022-12-09T08:01:13.520" v="3782" actId="164"/>
          <ac:spMkLst>
            <pc:docMk/>
            <pc:sldMk cId="3753675572" sldId="271"/>
            <ac:spMk id="1031" creationId="{00000000-0000-0000-0000-000000000000}"/>
          </ac:spMkLst>
        </pc:spChg>
        <pc:spChg chg="mod">
          <ac:chgData name="Hải Ngân Đinh" userId="b56d41eb1ff6fed2" providerId="LiveId" clId="{B8F14FA9-4524-6246-820B-19656BD4B3E8}" dt="2022-12-09T08:01:11.310" v="3781" actId="164"/>
          <ac:spMkLst>
            <pc:docMk/>
            <pc:sldMk cId="3753675572" sldId="271"/>
            <ac:spMk id="1032"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3"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4"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5"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6"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7"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8"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39"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40"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41" creationId="{00000000-0000-0000-0000-000000000000}"/>
          </ac:spMkLst>
        </pc:spChg>
        <pc:spChg chg="del">
          <ac:chgData name="Hải Ngân Đinh" userId="b56d41eb1ff6fed2" providerId="LiveId" clId="{B8F14FA9-4524-6246-820B-19656BD4B3E8}" dt="2022-12-09T06:52:12.350" v="673" actId="478"/>
          <ac:spMkLst>
            <pc:docMk/>
            <pc:sldMk cId="3753675572" sldId="271"/>
            <ac:spMk id="1042" creationId="{00000000-0000-0000-0000-000000000000}"/>
          </ac:spMkLst>
        </pc:spChg>
        <pc:grpChg chg="add mod">
          <ac:chgData name="Hải Ngân Đinh" userId="b56d41eb1ff6fed2" providerId="LiveId" clId="{B8F14FA9-4524-6246-820B-19656BD4B3E8}" dt="2022-12-09T06:55:51.329" v="905" actId="1076"/>
          <ac:grpSpMkLst>
            <pc:docMk/>
            <pc:sldMk cId="3753675572" sldId="271"/>
            <ac:grpSpMk id="13" creationId="{A1CDD323-460F-C2C8-3E5F-616B70506956}"/>
          </ac:grpSpMkLst>
        </pc:grpChg>
        <pc:grpChg chg="add mod">
          <ac:chgData name="Hải Ngân Đinh" userId="b56d41eb1ff6fed2" providerId="LiveId" clId="{B8F14FA9-4524-6246-820B-19656BD4B3E8}" dt="2022-12-09T08:01:08.606" v="3780" actId="164"/>
          <ac:grpSpMkLst>
            <pc:docMk/>
            <pc:sldMk cId="3753675572" sldId="271"/>
            <ac:grpSpMk id="62" creationId="{1D7DBA78-D9DA-84D7-D82D-AE4F25926D79}"/>
          </ac:grpSpMkLst>
        </pc:grpChg>
        <pc:grpChg chg="add mod">
          <ac:chgData name="Hải Ngân Đinh" userId="b56d41eb1ff6fed2" providerId="LiveId" clId="{B8F14FA9-4524-6246-820B-19656BD4B3E8}" dt="2022-12-09T08:01:11.310" v="3781" actId="164"/>
          <ac:grpSpMkLst>
            <pc:docMk/>
            <pc:sldMk cId="3753675572" sldId="271"/>
            <ac:grpSpMk id="63" creationId="{27E08D1A-AB87-B266-593C-A0C54293EEA5}"/>
          </ac:grpSpMkLst>
        </pc:grpChg>
        <pc:grpChg chg="add mod">
          <ac:chgData name="Hải Ngân Đinh" userId="b56d41eb1ff6fed2" providerId="LiveId" clId="{B8F14FA9-4524-6246-820B-19656BD4B3E8}" dt="2022-12-09T08:01:13.520" v="3782" actId="164"/>
          <ac:grpSpMkLst>
            <pc:docMk/>
            <pc:sldMk cId="3753675572" sldId="271"/>
            <ac:grpSpMk id="1024" creationId="{00A9B9AE-3FB4-5CE1-BA74-ED46C9519466}"/>
          </ac:grpSpMkLst>
        </pc:grpChg>
        <pc:grpChg chg="add mod">
          <ac:chgData name="Hải Ngân Đinh" userId="b56d41eb1ff6fed2" providerId="LiveId" clId="{B8F14FA9-4524-6246-820B-19656BD4B3E8}" dt="2022-12-09T08:01:16.050" v="3783" actId="164"/>
          <ac:grpSpMkLst>
            <pc:docMk/>
            <pc:sldMk cId="3753675572" sldId="271"/>
            <ac:grpSpMk id="1025" creationId="{EB7AD330-1261-FB73-332E-12396DA03D40}"/>
          </ac:grpSpMkLst>
        </pc:grpChg>
        <pc:cxnChg chg="mod">
          <ac:chgData name="Hải Ngân Đinh" userId="b56d41eb1ff6fed2" providerId="LiveId" clId="{B8F14FA9-4524-6246-820B-19656BD4B3E8}" dt="2022-12-09T06:52:12.350" v="673" actId="478"/>
          <ac:cxnSpMkLst>
            <pc:docMk/>
            <pc:sldMk cId="3753675572" sldId="271"/>
            <ac:cxnSpMk id="1027" creationId="{00000000-0000-0000-0000-000000000000}"/>
          </ac:cxnSpMkLst>
        </pc:cxnChg>
      </pc:sldChg>
      <pc:sldChg chg="addSp delSp modSp add mod modTransition">
        <pc:chgData name="Hải Ngân Đinh" userId="b56d41eb1ff6fed2" providerId="LiveId" clId="{B8F14FA9-4524-6246-820B-19656BD4B3E8}" dt="2022-12-09T07:59:19.243" v="3761"/>
        <pc:sldMkLst>
          <pc:docMk/>
          <pc:sldMk cId="3429186115" sldId="272"/>
        </pc:sldMkLst>
        <pc:spChg chg="add del mod">
          <ac:chgData name="Hải Ngân Đinh" userId="b56d41eb1ff6fed2" providerId="LiveId" clId="{B8F14FA9-4524-6246-820B-19656BD4B3E8}" dt="2022-12-09T07:36:35.917" v="2592" actId="478"/>
          <ac:spMkLst>
            <pc:docMk/>
            <pc:sldMk cId="3429186115" sldId="272"/>
            <ac:spMk id="3" creationId="{24334F08-1290-C87C-3899-805B534059A2}"/>
          </ac:spMkLst>
        </pc:spChg>
        <pc:spChg chg="add del mod">
          <ac:chgData name="Hải Ngân Đinh" userId="b56d41eb1ff6fed2" providerId="LiveId" clId="{B8F14FA9-4524-6246-820B-19656BD4B3E8}" dt="2022-12-09T07:36:35.917" v="2592" actId="478"/>
          <ac:spMkLst>
            <pc:docMk/>
            <pc:sldMk cId="3429186115" sldId="272"/>
            <ac:spMk id="5" creationId="{45FC1FF6-6D83-5E56-2B62-971ADC667512}"/>
          </ac:spMkLst>
        </pc:spChg>
        <pc:spChg chg="add del mod">
          <ac:chgData name="Hải Ngân Đinh" userId="b56d41eb1ff6fed2" providerId="LiveId" clId="{B8F14FA9-4524-6246-820B-19656BD4B3E8}" dt="2022-12-09T07:36:35.917" v="2592" actId="478"/>
          <ac:spMkLst>
            <pc:docMk/>
            <pc:sldMk cId="3429186115" sldId="272"/>
            <ac:spMk id="7" creationId="{99BF9757-4FD6-10CC-8973-A3FC790AFCFF}"/>
          </ac:spMkLst>
        </pc:spChg>
        <pc:spChg chg="add mod">
          <ac:chgData name="Hải Ngân Đinh" userId="b56d41eb1ff6fed2" providerId="LiveId" clId="{B8F14FA9-4524-6246-820B-19656BD4B3E8}" dt="2022-12-09T07:36:51.895" v="2627" actId="20577"/>
          <ac:spMkLst>
            <pc:docMk/>
            <pc:sldMk cId="3429186115" sldId="272"/>
            <ac:spMk id="8" creationId="{DA42FD9A-89C0-AC35-7F35-E0E896976063}"/>
          </ac:spMkLst>
        </pc:spChg>
        <pc:spChg chg="add mod">
          <ac:chgData name="Hải Ngân Đinh" userId="b56d41eb1ff6fed2" providerId="LiveId" clId="{B8F14FA9-4524-6246-820B-19656BD4B3E8}" dt="2022-12-09T07:36:46.635" v="2595" actId="20577"/>
          <ac:spMkLst>
            <pc:docMk/>
            <pc:sldMk cId="3429186115" sldId="272"/>
            <ac:spMk id="9" creationId="{C6D4AD6A-69E5-7E06-6B53-F07A49050049}"/>
          </ac:spMkLst>
        </pc:spChg>
        <pc:spChg chg="del">
          <ac:chgData name="Hải Ngân Đinh" userId="b56d41eb1ff6fed2" providerId="LiveId" clId="{B8F14FA9-4524-6246-820B-19656BD4B3E8}" dt="2022-12-09T07:36:33.717" v="2591" actId="478"/>
          <ac:spMkLst>
            <pc:docMk/>
            <pc:sldMk cId="3429186115" sldId="272"/>
            <ac:spMk id="1047" creationId="{00000000-0000-0000-0000-000000000000}"/>
          </ac:spMkLst>
        </pc:spChg>
        <pc:spChg chg="del">
          <ac:chgData name="Hải Ngân Đinh" userId="b56d41eb1ff6fed2" providerId="LiveId" clId="{B8F14FA9-4524-6246-820B-19656BD4B3E8}" dt="2022-12-09T07:36:33.717" v="2591" actId="478"/>
          <ac:spMkLst>
            <pc:docMk/>
            <pc:sldMk cId="3429186115" sldId="272"/>
            <ac:spMk id="1048" creationId="{00000000-0000-0000-0000-000000000000}"/>
          </ac:spMkLst>
        </pc:spChg>
        <pc:spChg chg="del">
          <ac:chgData name="Hải Ngân Đinh" userId="b56d41eb1ff6fed2" providerId="LiveId" clId="{B8F14FA9-4524-6246-820B-19656BD4B3E8}" dt="2022-12-09T07:36:33.717" v="2591" actId="478"/>
          <ac:spMkLst>
            <pc:docMk/>
            <pc:sldMk cId="3429186115" sldId="272"/>
            <ac:spMk id="1049" creationId="{00000000-0000-0000-0000-000000000000}"/>
          </ac:spMkLst>
        </pc:spChg>
      </pc:sldChg>
      <pc:sldChg chg="del modNotes">
        <pc:chgData name="Hải Ngân Đinh" userId="b56d41eb1ff6fed2" providerId="LiveId" clId="{B8F14FA9-4524-6246-820B-19656BD4B3E8}" dt="2022-12-09T07:36:29.898" v="2589" actId="2696"/>
        <pc:sldMkLst>
          <pc:docMk/>
          <pc:sldMk cId="3429186115" sldId="272"/>
        </pc:sldMkLst>
      </pc:sldChg>
      <pc:sldChg chg="del modNotes">
        <pc:chgData name="Hải Ngân Đinh" userId="b56d41eb1ff6fed2" providerId="LiveId" clId="{B8F14FA9-4524-6246-820B-19656BD4B3E8}" dt="2022-12-09T07:59:07.057" v="3758" actId="2696"/>
        <pc:sldMkLst>
          <pc:docMk/>
          <pc:sldMk cId="0" sldId="273"/>
        </pc:sldMkLst>
      </pc:sldChg>
      <pc:sldChg chg="addSp delSp modSp add mod modTransition modAnim">
        <pc:chgData name="Hải Ngân Đinh" userId="b56d41eb1ff6fed2" providerId="LiveId" clId="{B8F14FA9-4524-6246-820B-19656BD4B3E8}" dt="2022-12-09T08:04:10.808" v="3833"/>
        <pc:sldMkLst>
          <pc:docMk/>
          <pc:sldMk cId="2369533575" sldId="274"/>
        </pc:sldMkLst>
        <pc:spChg chg="add del mod">
          <ac:chgData name="Hải Ngân Đinh" userId="b56d41eb1ff6fed2" providerId="LiveId" clId="{B8F14FA9-4524-6246-820B-19656BD4B3E8}" dt="2022-12-09T07:09:58.969" v="1338" actId="478"/>
          <ac:spMkLst>
            <pc:docMk/>
            <pc:sldMk cId="2369533575" sldId="274"/>
            <ac:spMk id="3" creationId="{DCD1DBCA-74F8-001C-EFFD-FBC1EE16F1C8}"/>
          </ac:spMkLst>
        </pc:spChg>
        <pc:spChg chg="add del mod">
          <ac:chgData name="Hải Ngân Đinh" userId="b56d41eb1ff6fed2" providerId="LiveId" clId="{B8F14FA9-4524-6246-820B-19656BD4B3E8}" dt="2022-12-09T07:09:58.969" v="1338" actId="478"/>
          <ac:spMkLst>
            <pc:docMk/>
            <pc:sldMk cId="2369533575" sldId="274"/>
            <ac:spMk id="5" creationId="{41EADAFF-0BA2-43AE-C3AF-8C58C54BB72E}"/>
          </ac:spMkLst>
        </pc:spChg>
        <pc:spChg chg="add del mod">
          <ac:chgData name="Hải Ngân Đinh" userId="b56d41eb1ff6fed2" providerId="LiveId" clId="{B8F14FA9-4524-6246-820B-19656BD4B3E8}" dt="2022-12-09T07:09:58.969" v="1338" actId="478"/>
          <ac:spMkLst>
            <pc:docMk/>
            <pc:sldMk cId="2369533575" sldId="274"/>
            <ac:spMk id="7" creationId="{DC4E6DC4-1315-2B4F-257B-F1B5DA145CDB}"/>
          </ac:spMkLst>
        </pc:spChg>
        <pc:spChg chg="add mod">
          <ac:chgData name="Hải Ngân Đinh" userId="b56d41eb1ff6fed2" providerId="LiveId" clId="{B8F14FA9-4524-6246-820B-19656BD4B3E8}" dt="2022-12-09T07:14:13.460" v="1401" actId="1076"/>
          <ac:spMkLst>
            <pc:docMk/>
            <pc:sldMk cId="2369533575" sldId="274"/>
            <ac:spMk id="8" creationId="{46D6E015-EF36-B09B-B551-7565338BCBD1}"/>
          </ac:spMkLst>
        </pc:spChg>
        <pc:spChg chg="add mod">
          <ac:chgData name="Hải Ngân Đinh" userId="b56d41eb1ff6fed2" providerId="LiveId" clId="{B8F14FA9-4524-6246-820B-19656BD4B3E8}" dt="2022-12-09T07:14:13.460" v="1401" actId="1076"/>
          <ac:spMkLst>
            <pc:docMk/>
            <pc:sldMk cId="2369533575" sldId="274"/>
            <ac:spMk id="9" creationId="{E12E0F75-2D67-BFCF-CBEC-2B3F9FEA2704}"/>
          </ac:spMkLst>
        </pc:spChg>
        <pc:spChg chg="mod">
          <ac:chgData name="Hải Ngân Đinh" userId="b56d41eb1ff6fed2" providerId="LiveId" clId="{B8F14FA9-4524-6246-820B-19656BD4B3E8}" dt="2022-12-09T07:14:03.605" v="1397"/>
          <ac:spMkLst>
            <pc:docMk/>
            <pc:sldMk cId="2369533575" sldId="274"/>
            <ac:spMk id="11" creationId="{91ABE651-9294-42F9-0A6D-9585006A5EEE}"/>
          </ac:spMkLst>
        </pc:spChg>
        <pc:spChg chg="mod">
          <ac:chgData name="Hải Ngân Đinh" userId="b56d41eb1ff6fed2" providerId="LiveId" clId="{B8F14FA9-4524-6246-820B-19656BD4B3E8}" dt="2022-12-09T07:14:03.605" v="1397"/>
          <ac:spMkLst>
            <pc:docMk/>
            <pc:sldMk cId="2369533575" sldId="274"/>
            <ac:spMk id="12" creationId="{6E9C1205-100D-C25F-E0E7-88395A21AB9A}"/>
          </ac:spMkLst>
        </pc:spChg>
        <pc:spChg chg="mod">
          <ac:chgData name="Hải Ngân Đinh" userId="b56d41eb1ff6fed2" providerId="LiveId" clId="{B8F14FA9-4524-6246-820B-19656BD4B3E8}" dt="2022-12-09T07:14:03.605" v="1397"/>
          <ac:spMkLst>
            <pc:docMk/>
            <pc:sldMk cId="2369533575" sldId="274"/>
            <ac:spMk id="13" creationId="{DA168BD3-2CA5-8BF9-C375-02425E3E88D6}"/>
          </ac:spMkLst>
        </pc:spChg>
        <pc:spChg chg="mod">
          <ac:chgData name="Hải Ngân Đinh" userId="b56d41eb1ff6fed2" providerId="LiveId" clId="{B8F14FA9-4524-6246-820B-19656BD4B3E8}" dt="2022-12-09T07:14:03.605" v="1397"/>
          <ac:spMkLst>
            <pc:docMk/>
            <pc:sldMk cId="2369533575" sldId="274"/>
            <ac:spMk id="14" creationId="{AE4C93D1-3848-34E1-1E68-574FAC192330}"/>
          </ac:spMkLst>
        </pc:spChg>
        <pc:spChg chg="mod">
          <ac:chgData name="Hải Ngân Đinh" userId="b56d41eb1ff6fed2" providerId="LiveId" clId="{B8F14FA9-4524-6246-820B-19656BD4B3E8}" dt="2022-12-09T07:14:03.605" v="1397"/>
          <ac:spMkLst>
            <pc:docMk/>
            <pc:sldMk cId="2369533575" sldId="274"/>
            <ac:spMk id="15" creationId="{B59C2D6A-6CAA-A685-D163-DC456C8F4452}"/>
          </ac:spMkLst>
        </pc:spChg>
        <pc:spChg chg="mod">
          <ac:chgData name="Hải Ngân Đinh" userId="b56d41eb1ff6fed2" providerId="LiveId" clId="{B8F14FA9-4524-6246-820B-19656BD4B3E8}" dt="2022-12-09T07:14:03.605" v="1397"/>
          <ac:spMkLst>
            <pc:docMk/>
            <pc:sldMk cId="2369533575" sldId="274"/>
            <ac:spMk id="16" creationId="{9CF194F2-0F80-2661-C27F-22987031C462}"/>
          </ac:spMkLst>
        </pc:spChg>
        <pc:spChg chg="mod">
          <ac:chgData name="Hải Ngân Đinh" userId="b56d41eb1ff6fed2" providerId="LiveId" clId="{B8F14FA9-4524-6246-820B-19656BD4B3E8}" dt="2022-12-09T07:14:03.605" v="1397"/>
          <ac:spMkLst>
            <pc:docMk/>
            <pc:sldMk cId="2369533575" sldId="274"/>
            <ac:spMk id="17" creationId="{8E9133EF-A560-77EC-DAE7-56DD9251AA47}"/>
          </ac:spMkLst>
        </pc:spChg>
        <pc:spChg chg="mod">
          <ac:chgData name="Hải Ngân Đinh" userId="b56d41eb1ff6fed2" providerId="LiveId" clId="{B8F14FA9-4524-6246-820B-19656BD4B3E8}" dt="2022-12-09T07:14:03.605" v="1397"/>
          <ac:spMkLst>
            <pc:docMk/>
            <pc:sldMk cId="2369533575" sldId="274"/>
            <ac:spMk id="18" creationId="{FAB74F76-2A3C-56B7-B959-DDAFEBF2A8D3}"/>
          </ac:spMkLst>
        </pc:spChg>
        <pc:spChg chg="mod">
          <ac:chgData name="Hải Ngân Đinh" userId="b56d41eb1ff6fed2" providerId="LiveId" clId="{B8F14FA9-4524-6246-820B-19656BD4B3E8}" dt="2022-12-09T07:14:03.605" v="1397"/>
          <ac:spMkLst>
            <pc:docMk/>
            <pc:sldMk cId="2369533575" sldId="274"/>
            <ac:spMk id="19" creationId="{88047189-78AB-B679-BD8D-8862A21D8E01}"/>
          </ac:spMkLst>
        </pc:spChg>
        <pc:spChg chg="mod">
          <ac:chgData name="Hải Ngân Đinh" userId="b56d41eb1ff6fed2" providerId="LiveId" clId="{B8F14FA9-4524-6246-820B-19656BD4B3E8}" dt="2022-12-09T07:14:03.605" v="1397"/>
          <ac:spMkLst>
            <pc:docMk/>
            <pc:sldMk cId="2369533575" sldId="274"/>
            <ac:spMk id="20" creationId="{56E1E6F3-DB7F-69B0-B6FB-99D36F783B63}"/>
          </ac:spMkLst>
        </pc:spChg>
        <pc:spChg chg="mod">
          <ac:chgData name="Hải Ngân Đinh" userId="b56d41eb1ff6fed2" providerId="LiveId" clId="{B8F14FA9-4524-6246-820B-19656BD4B3E8}" dt="2022-12-09T07:14:03.605" v="1397"/>
          <ac:spMkLst>
            <pc:docMk/>
            <pc:sldMk cId="2369533575" sldId="274"/>
            <ac:spMk id="21" creationId="{54D8696E-24CD-D3F5-7805-185137228C7B}"/>
          </ac:spMkLst>
        </pc:spChg>
        <pc:spChg chg="mod">
          <ac:chgData name="Hải Ngân Đinh" userId="b56d41eb1ff6fed2" providerId="LiveId" clId="{B8F14FA9-4524-6246-820B-19656BD4B3E8}" dt="2022-12-09T07:14:03.605" v="1397"/>
          <ac:spMkLst>
            <pc:docMk/>
            <pc:sldMk cId="2369533575" sldId="274"/>
            <ac:spMk id="22" creationId="{8191E589-ACEE-91D6-33EC-B11D3229FA59}"/>
          </ac:spMkLst>
        </pc:spChg>
        <pc:spChg chg="mod">
          <ac:chgData name="Hải Ngân Đinh" userId="b56d41eb1ff6fed2" providerId="LiveId" clId="{B8F14FA9-4524-6246-820B-19656BD4B3E8}" dt="2022-12-09T07:14:03.605" v="1397"/>
          <ac:spMkLst>
            <pc:docMk/>
            <pc:sldMk cId="2369533575" sldId="274"/>
            <ac:spMk id="23" creationId="{DEDFB8A9-CF4E-A116-C0C0-19EDB86A09EE}"/>
          </ac:spMkLst>
        </pc:spChg>
        <pc:spChg chg="mod">
          <ac:chgData name="Hải Ngân Đinh" userId="b56d41eb1ff6fed2" providerId="LiveId" clId="{B8F14FA9-4524-6246-820B-19656BD4B3E8}" dt="2022-12-09T07:14:03.605" v="1397"/>
          <ac:spMkLst>
            <pc:docMk/>
            <pc:sldMk cId="2369533575" sldId="274"/>
            <ac:spMk id="24" creationId="{4C4548A2-1A65-D9B7-EABC-563845708489}"/>
          </ac:spMkLst>
        </pc:spChg>
        <pc:spChg chg="mod">
          <ac:chgData name="Hải Ngân Đinh" userId="b56d41eb1ff6fed2" providerId="LiveId" clId="{B8F14FA9-4524-6246-820B-19656BD4B3E8}" dt="2022-12-09T07:14:03.605" v="1397"/>
          <ac:spMkLst>
            <pc:docMk/>
            <pc:sldMk cId="2369533575" sldId="274"/>
            <ac:spMk id="25" creationId="{C39C1723-BDDD-4C51-BC89-CA2836A61434}"/>
          </ac:spMkLst>
        </pc:spChg>
        <pc:spChg chg="mod">
          <ac:chgData name="Hải Ngân Đinh" userId="b56d41eb1ff6fed2" providerId="LiveId" clId="{B8F14FA9-4524-6246-820B-19656BD4B3E8}" dt="2022-12-09T07:14:03.605" v="1397"/>
          <ac:spMkLst>
            <pc:docMk/>
            <pc:sldMk cId="2369533575" sldId="274"/>
            <ac:spMk id="26" creationId="{C9DBF8A0-FD86-9965-508C-D38C568DF421}"/>
          </ac:spMkLst>
        </pc:spChg>
        <pc:spChg chg="mod">
          <ac:chgData name="Hải Ngân Đinh" userId="b56d41eb1ff6fed2" providerId="LiveId" clId="{B8F14FA9-4524-6246-820B-19656BD4B3E8}" dt="2022-12-09T07:14:03.605" v="1397"/>
          <ac:spMkLst>
            <pc:docMk/>
            <pc:sldMk cId="2369533575" sldId="274"/>
            <ac:spMk id="27" creationId="{7B787300-1A8D-4201-E276-FC16C9D88332}"/>
          </ac:spMkLst>
        </pc:spChg>
        <pc:spChg chg="mod">
          <ac:chgData name="Hải Ngân Đinh" userId="b56d41eb1ff6fed2" providerId="LiveId" clId="{B8F14FA9-4524-6246-820B-19656BD4B3E8}" dt="2022-12-09T07:14:03.605" v="1397"/>
          <ac:spMkLst>
            <pc:docMk/>
            <pc:sldMk cId="2369533575" sldId="274"/>
            <ac:spMk id="28" creationId="{8F3FAEDA-C14E-24C0-EEAA-E88EC52D6CB4}"/>
          </ac:spMkLst>
        </pc:spChg>
        <pc:spChg chg="mod">
          <ac:chgData name="Hải Ngân Đinh" userId="b56d41eb1ff6fed2" providerId="LiveId" clId="{B8F14FA9-4524-6246-820B-19656BD4B3E8}" dt="2022-12-09T07:14:03.605" v="1397"/>
          <ac:spMkLst>
            <pc:docMk/>
            <pc:sldMk cId="2369533575" sldId="274"/>
            <ac:spMk id="29" creationId="{4D61EB81-E4EF-B987-F59C-7AC42F39566F}"/>
          </ac:spMkLst>
        </pc:spChg>
        <pc:spChg chg="mod">
          <ac:chgData name="Hải Ngân Đinh" userId="b56d41eb1ff6fed2" providerId="LiveId" clId="{B8F14FA9-4524-6246-820B-19656BD4B3E8}" dt="2022-12-09T07:14:03.605" v="1397"/>
          <ac:spMkLst>
            <pc:docMk/>
            <pc:sldMk cId="2369533575" sldId="274"/>
            <ac:spMk id="30" creationId="{49583DBF-84F4-6B8F-5A4A-F1403597A713}"/>
          </ac:spMkLst>
        </pc:spChg>
        <pc:spChg chg="mod">
          <ac:chgData name="Hải Ngân Đinh" userId="b56d41eb1ff6fed2" providerId="LiveId" clId="{B8F14FA9-4524-6246-820B-19656BD4B3E8}" dt="2022-12-09T07:14:03.605" v="1397"/>
          <ac:spMkLst>
            <pc:docMk/>
            <pc:sldMk cId="2369533575" sldId="274"/>
            <ac:spMk id="31" creationId="{23D2FE78-97DE-26BB-EFB6-CCC3268DDD8F}"/>
          </ac:spMkLst>
        </pc:spChg>
        <pc:spChg chg="mod">
          <ac:chgData name="Hải Ngân Đinh" userId="b56d41eb1ff6fed2" providerId="LiveId" clId="{B8F14FA9-4524-6246-820B-19656BD4B3E8}" dt="2022-12-09T07:14:03.605" v="1397"/>
          <ac:spMkLst>
            <pc:docMk/>
            <pc:sldMk cId="2369533575" sldId="274"/>
            <ac:spMk id="32" creationId="{93ADFE70-92B3-D181-A93A-2C0E4161E2AF}"/>
          </ac:spMkLst>
        </pc:spChg>
        <pc:spChg chg="mod">
          <ac:chgData name="Hải Ngân Đinh" userId="b56d41eb1ff6fed2" providerId="LiveId" clId="{B8F14FA9-4524-6246-820B-19656BD4B3E8}" dt="2022-12-09T07:14:03.605" v="1397"/>
          <ac:spMkLst>
            <pc:docMk/>
            <pc:sldMk cId="2369533575" sldId="274"/>
            <ac:spMk id="33" creationId="{5520806E-0297-EE0D-292D-82AEC11843F7}"/>
          </ac:spMkLst>
        </pc:spChg>
        <pc:spChg chg="mod">
          <ac:chgData name="Hải Ngân Đinh" userId="b56d41eb1ff6fed2" providerId="LiveId" clId="{B8F14FA9-4524-6246-820B-19656BD4B3E8}" dt="2022-12-09T07:14:03.605" v="1397"/>
          <ac:spMkLst>
            <pc:docMk/>
            <pc:sldMk cId="2369533575" sldId="274"/>
            <ac:spMk id="34" creationId="{5DF928E3-EAC8-5753-61F1-7B285936DEB6}"/>
          </ac:spMkLst>
        </pc:spChg>
        <pc:spChg chg="mod">
          <ac:chgData name="Hải Ngân Đinh" userId="b56d41eb1ff6fed2" providerId="LiveId" clId="{B8F14FA9-4524-6246-820B-19656BD4B3E8}" dt="2022-12-09T07:14:03.605" v="1397"/>
          <ac:spMkLst>
            <pc:docMk/>
            <pc:sldMk cId="2369533575" sldId="274"/>
            <ac:spMk id="35" creationId="{C32A1205-84E3-3440-F510-F2E9B77E0BEB}"/>
          </ac:spMkLst>
        </pc:spChg>
        <pc:spChg chg="mod">
          <ac:chgData name="Hải Ngân Đinh" userId="b56d41eb1ff6fed2" providerId="LiveId" clId="{B8F14FA9-4524-6246-820B-19656BD4B3E8}" dt="2022-12-09T07:14:03.605" v="1397"/>
          <ac:spMkLst>
            <pc:docMk/>
            <pc:sldMk cId="2369533575" sldId="274"/>
            <ac:spMk id="36" creationId="{1CD41DF0-0162-4A40-A160-6D316BB3DA9B}"/>
          </ac:spMkLst>
        </pc:spChg>
        <pc:spChg chg="mod">
          <ac:chgData name="Hải Ngân Đinh" userId="b56d41eb1ff6fed2" providerId="LiveId" clId="{B8F14FA9-4524-6246-820B-19656BD4B3E8}" dt="2022-12-09T07:14:03.605" v="1397"/>
          <ac:spMkLst>
            <pc:docMk/>
            <pc:sldMk cId="2369533575" sldId="274"/>
            <ac:spMk id="37" creationId="{4BFAD33F-F721-CB7A-4B2A-F02D8A3E43C3}"/>
          </ac:spMkLst>
        </pc:spChg>
        <pc:spChg chg="mod">
          <ac:chgData name="Hải Ngân Đinh" userId="b56d41eb1ff6fed2" providerId="LiveId" clId="{B8F14FA9-4524-6246-820B-19656BD4B3E8}" dt="2022-12-09T07:14:03.605" v="1397"/>
          <ac:spMkLst>
            <pc:docMk/>
            <pc:sldMk cId="2369533575" sldId="274"/>
            <ac:spMk id="38" creationId="{3AB79A61-F570-88E9-AF02-79B77239AD1C}"/>
          </ac:spMkLst>
        </pc:spChg>
        <pc:spChg chg="mod">
          <ac:chgData name="Hải Ngân Đinh" userId="b56d41eb1ff6fed2" providerId="LiveId" clId="{B8F14FA9-4524-6246-820B-19656BD4B3E8}" dt="2022-12-09T07:14:03.605" v="1397"/>
          <ac:spMkLst>
            <pc:docMk/>
            <pc:sldMk cId="2369533575" sldId="274"/>
            <ac:spMk id="39" creationId="{37E315A2-90FD-55D3-98E7-8E0424CF1AB0}"/>
          </ac:spMkLst>
        </pc:spChg>
        <pc:spChg chg="mod">
          <ac:chgData name="Hải Ngân Đinh" userId="b56d41eb1ff6fed2" providerId="LiveId" clId="{B8F14FA9-4524-6246-820B-19656BD4B3E8}" dt="2022-12-09T07:14:03.605" v="1397"/>
          <ac:spMkLst>
            <pc:docMk/>
            <pc:sldMk cId="2369533575" sldId="274"/>
            <ac:spMk id="40" creationId="{DCECDC94-0F38-7A18-6380-C9ABA8D6363F}"/>
          </ac:spMkLst>
        </pc:spChg>
        <pc:spChg chg="mod">
          <ac:chgData name="Hải Ngân Đinh" userId="b56d41eb1ff6fed2" providerId="LiveId" clId="{B8F14FA9-4524-6246-820B-19656BD4B3E8}" dt="2022-12-09T07:14:03.605" v="1397"/>
          <ac:spMkLst>
            <pc:docMk/>
            <pc:sldMk cId="2369533575" sldId="274"/>
            <ac:spMk id="41" creationId="{C4410BD5-4E09-95A1-76D8-05A2E962CCDA}"/>
          </ac:spMkLst>
        </pc:spChg>
        <pc:spChg chg="mod">
          <ac:chgData name="Hải Ngân Đinh" userId="b56d41eb1ff6fed2" providerId="LiveId" clId="{B8F14FA9-4524-6246-820B-19656BD4B3E8}" dt="2022-12-09T07:14:03.605" v="1397"/>
          <ac:spMkLst>
            <pc:docMk/>
            <pc:sldMk cId="2369533575" sldId="274"/>
            <ac:spMk id="42" creationId="{5D429E10-91D0-9A70-A873-74F5524435BA}"/>
          </ac:spMkLst>
        </pc:spChg>
        <pc:spChg chg="mod">
          <ac:chgData name="Hải Ngân Đinh" userId="b56d41eb1ff6fed2" providerId="LiveId" clId="{B8F14FA9-4524-6246-820B-19656BD4B3E8}" dt="2022-12-09T07:14:03.605" v="1397"/>
          <ac:spMkLst>
            <pc:docMk/>
            <pc:sldMk cId="2369533575" sldId="274"/>
            <ac:spMk id="43" creationId="{84FA13BC-DDE5-267A-368F-0C7D0D611F28}"/>
          </ac:spMkLst>
        </pc:spChg>
        <pc:spChg chg="mod">
          <ac:chgData name="Hải Ngân Đinh" userId="b56d41eb1ff6fed2" providerId="LiveId" clId="{B8F14FA9-4524-6246-820B-19656BD4B3E8}" dt="2022-12-09T07:14:03.605" v="1397"/>
          <ac:spMkLst>
            <pc:docMk/>
            <pc:sldMk cId="2369533575" sldId="274"/>
            <ac:spMk id="44" creationId="{FE5CEF24-B4CA-5A57-9F81-3F4D56A22833}"/>
          </ac:spMkLst>
        </pc:spChg>
        <pc:spChg chg="mod">
          <ac:chgData name="Hải Ngân Đinh" userId="b56d41eb1ff6fed2" providerId="LiveId" clId="{B8F14FA9-4524-6246-820B-19656BD4B3E8}" dt="2022-12-09T07:14:03.605" v="1397"/>
          <ac:spMkLst>
            <pc:docMk/>
            <pc:sldMk cId="2369533575" sldId="274"/>
            <ac:spMk id="45" creationId="{49BB62F7-77D1-4865-677C-6F33D5D42455}"/>
          </ac:spMkLst>
        </pc:spChg>
        <pc:spChg chg="mod">
          <ac:chgData name="Hải Ngân Đinh" userId="b56d41eb1ff6fed2" providerId="LiveId" clId="{B8F14FA9-4524-6246-820B-19656BD4B3E8}" dt="2022-12-09T07:14:03.605" v="1397"/>
          <ac:spMkLst>
            <pc:docMk/>
            <pc:sldMk cId="2369533575" sldId="274"/>
            <ac:spMk id="46" creationId="{BA8B0B76-B087-A742-BD20-5DEF80C3D309}"/>
          </ac:spMkLst>
        </pc:spChg>
        <pc:spChg chg="mod">
          <ac:chgData name="Hải Ngân Đinh" userId="b56d41eb1ff6fed2" providerId="LiveId" clId="{B8F14FA9-4524-6246-820B-19656BD4B3E8}" dt="2022-12-09T07:11:57.029" v="1394" actId="14100"/>
          <ac:spMkLst>
            <pc:docMk/>
            <pc:sldMk cId="2369533575" sldId="274"/>
            <ac:spMk id="1184" creationId="{00000000-0000-0000-0000-000000000000}"/>
          </ac:spMkLst>
        </pc:spChg>
        <pc:spChg chg="del">
          <ac:chgData name="Hải Ngân Đinh" userId="b56d41eb1ff6fed2" providerId="LiveId" clId="{B8F14FA9-4524-6246-820B-19656BD4B3E8}" dt="2022-12-09T07:09:57.079" v="1337" actId="478"/>
          <ac:spMkLst>
            <pc:docMk/>
            <pc:sldMk cId="2369533575" sldId="274"/>
            <ac:spMk id="1186" creationId="{00000000-0000-0000-0000-000000000000}"/>
          </ac:spMkLst>
        </pc:spChg>
        <pc:spChg chg="del">
          <ac:chgData name="Hải Ngân Đinh" userId="b56d41eb1ff6fed2" providerId="LiveId" clId="{B8F14FA9-4524-6246-820B-19656BD4B3E8}" dt="2022-12-09T07:09:57.079" v="1337" actId="478"/>
          <ac:spMkLst>
            <pc:docMk/>
            <pc:sldMk cId="2369533575" sldId="274"/>
            <ac:spMk id="1188" creationId="{00000000-0000-0000-0000-000000000000}"/>
          </ac:spMkLst>
        </pc:spChg>
        <pc:spChg chg="del">
          <ac:chgData name="Hải Ngân Đinh" userId="b56d41eb1ff6fed2" providerId="LiveId" clId="{B8F14FA9-4524-6246-820B-19656BD4B3E8}" dt="2022-12-09T07:09:57.079" v="1337" actId="478"/>
          <ac:spMkLst>
            <pc:docMk/>
            <pc:sldMk cId="2369533575" sldId="274"/>
            <ac:spMk id="1189" creationId="{00000000-0000-0000-0000-000000000000}"/>
          </ac:spMkLst>
        </pc:spChg>
        <pc:spChg chg="del">
          <ac:chgData name="Hải Ngân Đinh" userId="b56d41eb1ff6fed2" providerId="LiveId" clId="{B8F14FA9-4524-6246-820B-19656BD4B3E8}" dt="2022-12-09T07:09:57.079" v="1337" actId="478"/>
          <ac:spMkLst>
            <pc:docMk/>
            <pc:sldMk cId="2369533575" sldId="274"/>
            <ac:spMk id="1195" creationId="{00000000-0000-0000-0000-000000000000}"/>
          </ac:spMkLst>
        </pc:spChg>
        <pc:grpChg chg="add mod">
          <ac:chgData name="Hải Ngân Đinh" userId="b56d41eb1ff6fed2" providerId="LiveId" clId="{B8F14FA9-4524-6246-820B-19656BD4B3E8}" dt="2022-12-09T07:14:17.562" v="1404" actId="1076"/>
          <ac:grpSpMkLst>
            <pc:docMk/>
            <pc:sldMk cId="2369533575" sldId="274"/>
            <ac:grpSpMk id="10" creationId="{F07826DC-E538-A18E-0DC4-09FCC26089A4}"/>
          </ac:grpSpMkLst>
        </pc:grpChg>
        <pc:grpChg chg="del">
          <ac:chgData name="Hải Ngân Đinh" userId="b56d41eb1ff6fed2" providerId="LiveId" clId="{B8F14FA9-4524-6246-820B-19656BD4B3E8}" dt="2022-12-09T07:09:57.079" v="1337" actId="478"/>
          <ac:grpSpMkLst>
            <pc:docMk/>
            <pc:sldMk cId="2369533575" sldId="274"/>
            <ac:grpSpMk id="1190" creationId="{00000000-0000-0000-0000-000000000000}"/>
          </ac:grpSpMkLst>
        </pc:grpChg>
        <pc:picChg chg="add mod">
          <ac:chgData name="Hải Ngân Đinh" userId="b56d41eb1ff6fed2" providerId="LiveId" clId="{B8F14FA9-4524-6246-820B-19656BD4B3E8}" dt="2022-12-09T07:11:48.778" v="1393" actId="1076"/>
          <ac:picMkLst>
            <pc:docMk/>
            <pc:sldMk cId="2369533575" sldId="274"/>
            <ac:picMk id="1026" creationId="{9ADCC168-FC32-D23E-A65A-2B17CEA547E1}"/>
          </ac:picMkLst>
        </pc:picChg>
        <pc:picChg chg="del">
          <ac:chgData name="Hải Ngân Đinh" userId="b56d41eb1ff6fed2" providerId="LiveId" clId="{B8F14FA9-4524-6246-820B-19656BD4B3E8}" dt="2022-12-09T07:09:57.079" v="1337" actId="478"/>
          <ac:picMkLst>
            <pc:docMk/>
            <pc:sldMk cId="2369533575" sldId="274"/>
            <ac:picMk id="1185" creationId="{00000000-0000-0000-0000-000000000000}"/>
          </ac:picMkLst>
        </pc:picChg>
        <pc:picChg chg="del">
          <ac:chgData name="Hải Ngân Đinh" userId="b56d41eb1ff6fed2" providerId="LiveId" clId="{B8F14FA9-4524-6246-820B-19656BD4B3E8}" dt="2022-12-09T07:09:57.079" v="1337" actId="478"/>
          <ac:picMkLst>
            <pc:docMk/>
            <pc:sldMk cId="2369533575" sldId="274"/>
            <ac:picMk id="1187" creationId="{00000000-0000-0000-0000-000000000000}"/>
          </ac:picMkLst>
        </pc:picChg>
      </pc:sldChg>
      <pc:sldChg chg="del modNotes">
        <pc:chgData name="Hải Ngân Đinh" userId="b56d41eb1ff6fed2" providerId="LiveId" clId="{B8F14FA9-4524-6246-820B-19656BD4B3E8}" dt="2022-12-09T07:09:51.748" v="1335" actId="2696"/>
        <pc:sldMkLst>
          <pc:docMk/>
          <pc:sldMk cId="2369533575" sldId="274"/>
        </pc:sldMkLst>
      </pc:sldChg>
      <pc:sldChg chg="addSp delSp modSp add mod modTransition modAnim">
        <pc:chgData name="Hải Ngân Đinh" userId="b56d41eb1ff6fed2" providerId="LiveId" clId="{B8F14FA9-4524-6246-820B-19656BD4B3E8}" dt="2022-12-09T08:00:40.881" v="3776"/>
        <pc:sldMkLst>
          <pc:docMk/>
          <pc:sldMk cId="250643143" sldId="275"/>
        </pc:sldMkLst>
        <pc:spChg chg="add del mod">
          <ac:chgData name="Hải Ngân Đinh" userId="b56d41eb1ff6fed2" providerId="LiveId" clId="{B8F14FA9-4524-6246-820B-19656BD4B3E8}" dt="2022-12-09T06:45:52.299" v="248" actId="478"/>
          <ac:spMkLst>
            <pc:docMk/>
            <pc:sldMk cId="250643143" sldId="275"/>
            <ac:spMk id="3" creationId="{8B1A115A-890D-961E-D2B3-15FE88E9E560}"/>
          </ac:spMkLst>
        </pc:spChg>
        <pc:spChg chg="add del mod">
          <ac:chgData name="Hải Ngân Đinh" userId="b56d41eb1ff6fed2" providerId="LiveId" clId="{B8F14FA9-4524-6246-820B-19656BD4B3E8}" dt="2022-12-09T06:45:52.299" v="248" actId="478"/>
          <ac:spMkLst>
            <pc:docMk/>
            <pc:sldMk cId="250643143" sldId="275"/>
            <ac:spMk id="5" creationId="{C3A2DF8C-759A-473D-D99B-717D086FA15E}"/>
          </ac:spMkLst>
        </pc:spChg>
        <pc:spChg chg="add del mod">
          <ac:chgData name="Hải Ngân Đinh" userId="b56d41eb1ff6fed2" providerId="LiveId" clId="{B8F14FA9-4524-6246-820B-19656BD4B3E8}" dt="2022-12-09T06:45:52.299" v="248" actId="478"/>
          <ac:spMkLst>
            <pc:docMk/>
            <pc:sldMk cId="250643143" sldId="275"/>
            <ac:spMk id="7" creationId="{6640ED95-C5FB-FD4B-577F-BBEC33F6EB44}"/>
          </ac:spMkLst>
        </pc:spChg>
        <pc:spChg chg="add del mod">
          <ac:chgData name="Hải Ngân Đinh" userId="b56d41eb1ff6fed2" providerId="LiveId" clId="{B8F14FA9-4524-6246-820B-19656BD4B3E8}" dt="2022-12-09T06:45:52.299" v="248" actId="478"/>
          <ac:spMkLst>
            <pc:docMk/>
            <pc:sldMk cId="250643143" sldId="275"/>
            <ac:spMk id="9" creationId="{3A17F560-068F-C2A8-86C5-6B7883A287F1}"/>
          </ac:spMkLst>
        </pc:spChg>
        <pc:spChg chg="add del mod">
          <ac:chgData name="Hải Ngân Đinh" userId="b56d41eb1ff6fed2" providerId="LiveId" clId="{B8F14FA9-4524-6246-820B-19656BD4B3E8}" dt="2022-12-09T06:45:52.299" v="248" actId="478"/>
          <ac:spMkLst>
            <pc:docMk/>
            <pc:sldMk cId="250643143" sldId="275"/>
            <ac:spMk id="11" creationId="{8BFFB288-6AB2-95C7-C15C-0473E363D026}"/>
          </ac:spMkLst>
        </pc:spChg>
        <pc:spChg chg="add del mod">
          <ac:chgData name="Hải Ngân Đinh" userId="b56d41eb1ff6fed2" providerId="LiveId" clId="{B8F14FA9-4524-6246-820B-19656BD4B3E8}" dt="2022-12-09T06:45:52.299" v="248" actId="478"/>
          <ac:spMkLst>
            <pc:docMk/>
            <pc:sldMk cId="250643143" sldId="275"/>
            <ac:spMk id="13" creationId="{64AB35FD-D11B-A26B-7798-28A51F9B8699}"/>
          </ac:spMkLst>
        </pc:spChg>
        <pc:spChg chg="add del mod">
          <ac:chgData name="Hải Ngân Đinh" userId="b56d41eb1ff6fed2" providerId="LiveId" clId="{B8F14FA9-4524-6246-820B-19656BD4B3E8}" dt="2022-12-09T06:45:52.299" v="248" actId="478"/>
          <ac:spMkLst>
            <pc:docMk/>
            <pc:sldMk cId="250643143" sldId="275"/>
            <ac:spMk id="15" creationId="{3973D336-A2F2-528C-2E31-343151D5DAA2}"/>
          </ac:spMkLst>
        </pc:spChg>
        <pc:spChg chg="add del mod">
          <ac:chgData name="Hải Ngân Đinh" userId="b56d41eb1ff6fed2" providerId="LiveId" clId="{B8F14FA9-4524-6246-820B-19656BD4B3E8}" dt="2022-12-09T06:45:52.299" v="248" actId="478"/>
          <ac:spMkLst>
            <pc:docMk/>
            <pc:sldMk cId="250643143" sldId="275"/>
            <ac:spMk id="17" creationId="{0E6F5C2B-021D-CD1B-F89F-3BCEC6FCB193}"/>
          </ac:spMkLst>
        </pc:spChg>
        <pc:spChg chg="add del mod">
          <ac:chgData name="Hải Ngân Đinh" userId="b56d41eb1ff6fed2" providerId="LiveId" clId="{B8F14FA9-4524-6246-820B-19656BD4B3E8}" dt="2022-12-09T06:45:52.299" v="248" actId="478"/>
          <ac:spMkLst>
            <pc:docMk/>
            <pc:sldMk cId="250643143" sldId="275"/>
            <ac:spMk id="19" creationId="{953F53A7-08D3-45F3-EAF8-90F542961906}"/>
          </ac:spMkLst>
        </pc:spChg>
        <pc:spChg chg="add del mod">
          <ac:chgData name="Hải Ngân Đinh" userId="b56d41eb1ff6fed2" providerId="LiveId" clId="{B8F14FA9-4524-6246-820B-19656BD4B3E8}" dt="2022-12-09T06:45:52.299" v="248" actId="478"/>
          <ac:spMkLst>
            <pc:docMk/>
            <pc:sldMk cId="250643143" sldId="275"/>
            <ac:spMk id="21" creationId="{5E32A086-0F00-739E-CF43-EFB33E14F4B5}"/>
          </ac:spMkLst>
        </pc:spChg>
        <pc:spChg chg="add del mod">
          <ac:chgData name="Hải Ngân Đinh" userId="b56d41eb1ff6fed2" providerId="LiveId" clId="{B8F14FA9-4524-6246-820B-19656BD4B3E8}" dt="2022-12-09T06:45:52.299" v="248" actId="478"/>
          <ac:spMkLst>
            <pc:docMk/>
            <pc:sldMk cId="250643143" sldId="275"/>
            <ac:spMk id="23" creationId="{DE84260F-4694-7853-2398-32D92EAD75FB}"/>
          </ac:spMkLst>
        </pc:spChg>
        <pc:spChg chg="add del mod">
          <ac:chgData name="Hải Ngân Đinh" userId="b56d41eb1ff6fed2" providerId="LiveId" clId="{B8F14FA9-4524-6246-820B-19656BD4B3E8}" dt="2022-12-09T06:45:52.299" v="248" actId="478"/>
          <ac:spMkLst>
            <pc:docMk/>
            <pc:sldMk cId="250643143" sldId="275"/>
            <ac:spMk id="25" creationId="{804329AF-5164-4CCF-C061-216EB9EADD83}"/>
          </ac:spMkLst>
        </pc:spChg>
        <pc:spChg chg="add del mod">
          <ac:chgData name="Hải Ngân Đinh" userId="b56d41eb1ff6fed2" providerId="LiveId" clId="{B8F14FA9-4524-6246-820B-19656BD4B3E8}" dt="2022-12-09T06:45:52.299" v="248" actId="478"/>
          <ac:spMkLst>
            <pc:docMk/>
            <pc:sldMk cId="250643143" sldId="275"/>
            <ac:spMk id="27" creationId="{EA6F6AAE-FB23-6C68-AAF1-22499D7C2BE7}"/>
          </ac:spMkLst>
        </pc:spChg>
        <pc:spChg chg="add mod">
          <ac:chgData name="Hải Ngân Đinh" userId="b56d41eb1ff6fed2" providerId="LiveId" clId="{B8F14FA9-4524-6246-820B-19656BD4B3E8}" dt="2022-12-09T06:46:34.560" v="255" actId="1076"/>
          <ac:spMkLst>
            <pc:docMk/>
            <pc:sldMk cId="250643143" sldId="275"/>
            <ac:spMk id="28" creationId="{FB95FE41-337E-717D-DE53-1AE31B0DDCDC}"/>
          </ac:spMkLst>
        </pc:spChg>
        <pc:spChg chg="add mod">
          <ac:chgData name="Hải Ngân Đinh" userId="b56d41eb1ff6fed2" providerId="LiveId" clId="{B8F14FA9-4524-6246-820B-19656BD4B3E8}" dt="2022-12-09T06:49:06.786" v="554" actId="207"/>
          <ac:spMkLst>
            <pc:docMk/>
            <pc:sldMk cId="250643143" sldId="275"/>
            <ac:spMk id="29" creationId="{0C2DAB6A-1CFD-5EF0-AA97-ACBF8873E5B8}"/>
          </ac:spMkLst>
        </pc:spChg>
        <pc:spChg chg="add mod">
          <ac:chgData name="Hải Ngân Đinh" userId="b56d41eb1ff6fed2" providerId="LiveId" clId="{B8F14FA9-4524-6246-820B-19656BD4B3E8}" dt="2022-12-09T06:49:56.179" v="587" actId="20577"/>
          <ac:spMkLst>
            <pc:docMk/>
            <pc:sldMk cId="250643143" sldId="275"/>
            <ac:spMk id="30" creationId="{AC3CAEC3-58F3-EFAB-6F53-7338B50B9D5F}"/>
          </ac:spMkLst>
        </pc:spChg>
        <pc:spChg chg="add mod">
          <ac:chgData name="Hải Ngân Đinh" userId="b56d41eb1ff6fed2" providerId="LiveId" clId="{B8F14FA9-4524-6246-820B-19656BD4B3E8}" dt="2022-12-09T06:49:06.786" v="554" actId="207"/>
          <ac:spMkLst>
            <pc:docMk/>
            <pc:sldMk cId="250643143" sldId="275"/>
            <ac:spMk id="31" creationId="{F0696258-6183-280F-22F4-F0CBDBC9E845}"/>
          </ac:spMkLst>
        </pc:spChg>
        <pc:spChg chg="add mod">
          <ac:chgData name="Hải Ngân Đinh" userId="b56d41eb1ff6fed2" providerId="LiveId" clId="{B8F14FA9-4524-6246-820B-19656BD4B3E8}" dt="2022-12-09T06:49:39.437" v="570" actId="20577"/>
          <ac:spMkLst>
            <pc:docMk/>
            <pc:sldMk cId="250643143" sldId="275"/>
            <ac:spMk id="32" creationId="{4BA87F6E-634A-7054-1C11-F694F249EF2F}"/>
          </ac:spMkLst>
        </pc:spChg>
        <pc:spChg chg="del">
          <ac:chgData name="Hải Ngân Đinh" userId="b56d41eb1ff6fed2" providerId="LiveId" clId="{B8F14FA9-4524-6246-820B-19656BD4B3E8}" dt="2022-12-09T06:45:51.938" v="247" actId="478"/>
          <ac:spMkLst>
            <pc:docMk/>
            <pc:sldMk cId="250643143" sldId="275"/>
            <ac:spMk id="1200"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1"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2"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3"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4"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5"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6"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7"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8"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09"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10"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11" creationId="{00000000-0000-0000-0000-000000000000}"/>
          </ac:spMkLst>
        </pc:spChg>
        <pc:spChg chg="del">
          <ac:chgData name="Hải Ngân Đinh" userId="b56d41eb1ff6fed2" providerId="LiveId" clId="{B8F14FA9-4524-6246-820B-19656BD4B3E8}" dt="2022-12-09T06:45:51.938" v="247" actId="478"/>
          <ac:spMkLst>
            <pc:docMk/>
            <pc:sldMk cId="250643143" sldId="275"/>
            <ac:spMk id="1212" creationId="{00000000-0000-0000-0000-000000000000}"/>
          </ac:spMkLst>
        </pc:spChg>
        <pc:cxnChg chg="add mod">
          <ac:chgData name="Hải Ngân Đinh" userId="b56d41eb1ff6fed2" providerId="LiveId" clId="{B8F14FA9-4524-6246-820B-19656BD4B3E8}" dt="2022-12-09T06:49:26.842" v="565" actId="1582"/>
          <ac:cxnSpMkLst>
            <pc:docMk/>
            <pc:sldMk cId="250643143" sldId="275"/>
            <ac:cxnSpMk id="34" creationId="{757BCC84-8563-670C-22CE-44419D4EF153}"/>
          </ac:cxnSpMkLst>
        </pc:cxnChg>
      </pc:sldChg>
      <pc:sldChg chg="del">
        <pc:chgData name="Hải Ngân Đinh" userId="b56d41eb1ff6fed2" providerId="LiveId" clId="{B8F14FA9-4524-6246-820B-19656BD4B3E8}" dt="2022-12-09T06:45:47.452" v="244" actId="2696"/>
        <pc:sldMkLst>
          <pc:docMk/>
          <pc:sldMk cId="250643143" sldId="275"/>
        </pc:sldMkLst>
      </pc:sldChg>
      <pc:sldChg chg="del modNotes">
        <pc:chgData name="Hải Ngân Đinh" userId="b56d41eb1ff6fed2" providerId="LiveId" clId="{B8F14FA9-4524-6246-820B-19656BD4B3E8}" dt="2022-12-09T07:34:17.356" v="2446" actId="2696"/>
        <pc:sldMkLst>
          <pc:docMk/>
          <pc:sldMk cId="3794752120" sldId="276"/>
        </pc:sldMkLst>
      </pc:sldChg>
      <pc:sldChg chg="addSp delSp modSp add mod modTransition modAnim">
        <pc:chgData name="Hải Ngân Đinh" userId="b56d41eb1ff6fed2" providerId="LiveId" clId="{B8F14FA9-4524-6246-820B-19656BD4B3E8}" dt="2022-12-09T08:11:24.191" v="3948"/>
        <pc:sldMkLst>
          <pc:docMk/>
          <pc:sldMk cId="3794752120" sldId="276"/>
        </pc:sldMkLst>
        <pc:spChg chg="add del mod">
          <ac:chgData name="Hải Ngân Đinh" userId="b56d41eb1ff6fed2" providerId="LiveId" clId="{B8F14FA9-4524-6246-820B-19656BD4B3E8}" dt="2022-12-09T07:34:22.671" v="2449" actId="478"/>
          <ac:spMkLst>
            <pc:docMk/>
            <pc:sldMk cId="3794752120" sldId="276"/>
            <ac:spMk id="3" creationId="{3FAC9FEE-B00C-7640-9060-314EE8AC3FE0}"/>
          </ac:spMkLst>
        </pc:spChg>
        <pc:spChg chg="add del mod">
          <ac:chgData name="Hải Ngân Đinh" userId="b56d41eb1ff6fed2" providerId="LiveId" clId="{B8F14FA9-4524-6246-820B-19656BD4B3E8}" dt="2022-12-09T07:34:22.671" v="2449" actId="478"/>
          <ac:spMkLst>
            <pc:docMk/>
            <pc:sldMk cId="3794752120" sldId="276"/>
            <ac:spMk id="5" creationId="{47DFF87F-0812-A815-109E-278596CB4015}"/>
          </ac:spMkLst>
        </pc:spChg>
        <pc:spChg chg="add mod">
          <ac:chgData name="Hải Ngân Đinh" userId="b56d41eb1ff6fed2" providerId="LiveId" clId="{B8F14FA9-4524-6246-820B-19656BD4B3E8}" dt="2022-12-09T07:36:09.460" v="2588" actId="1076"/>
          <ac:spMkLst>
            <pc:docMk/>
            <pc:sldMk cId="3794752120" sldId="276"/>
            <ac:spMk id="6" creationId="{3C6F7C58-95BE-7B28-895E-B1FC4F0231DB}"/>
          </ac:spMkLst>
        </pc:spChg>
        <pc:spChg chg="add mod">
          <ac:chgData name="Hải Ngân Đinh" userId="b56d41eb1ff6fed2" providerId="LiveId" clId="{B8F14FA9-4524-6246-820B-19656BD4B3E8}" dt="2022-12-09T08:07:55.139" v="3901" actId="20577"/>
          <ac:spMkLst>
            <pc:docMk/>
            <pc:sldMk cId="3794752120" sldId="276"/>
            <ac:spMk id="8" creationId="{B6F534B0-0C52-A98F-7BE5-33C5700D4949}"/>
          </ac:spMkLst>
        </pc:spChg>
        <pc:spChg chg="del">
          <ac:chgData name="Hải Ngân Đinh" userId="b56d41eb1ff6fed2" providerId="LiveId" clId="{B8F14FA9-4524-6246-820B-19656BD4B3E8}" dt="2022-12-09T07:34:20.938" v="2448" actId="478"/>
          <ac:spMkLst>
            <pc:docMk/>
            <pc:sldMk cId="3794752120" sldId="276"/>
            <ac:spMk id="1218" creationId="{00000000-0000-0000-0000-000000000000}"/>
          </ac:spMkLst>
        </pc:spChg>
        <pc:spChg chg="del">
          <ac:chgData name="Hải Ngân Đinh" userId="b56d41eb1ff6fed2" providerId="LiveId" clId="{B8F14FA9-4524-6246-820B-19656BD4B3E8}" dt="2022-12-09T07:34:20.938" v="2448" actId="478"/>
          <ac:spMkLst>
            <pc:docMk/>
            <pc:sldMk cId="3794752120" sldId="276"/>
            <ac:spMk id="1219" creationId="{00000000-0000-0000-0000-000000000000}"/>
          </ac:spMkLst>
        </pc:spChg>
      </pc:sldChg>
      <pc:sldChg chg="del modNotes">
        <pc:chgData name="Hải Ngân Đinh" userId="b56d41eb1ff6fed2" providerId="LiveId" clId="{B8F14FA9-4524-6246-820B-19656BD4B3E8}" dt="2022-12-09T07:59:07.057" v="3758" actId="2696"/>
        <pc:sldMkLst>
          <pc:docMk/>
          <pc:sldMk cId="0" sldId="277"/>
        </pc:sldMkLst>
      </pc:sldChg>
      <pc:sldChg chg="del modNotes">
        <pc:chgData name="Hải Ngân Đinh" userId="b56d41eb1ff6fed2" providerId="LiveId" clId="{B8F14FA9-4524-6246-820B-19656BD4B3E8}" dt="2022-12-09T07:59:07.057" v="3758" actId="2696"/>
        <pc:sldMkLst>
          <pc:docMk/>
          <pc:sldMk cId="0" sldId="278"/>
        </pc:sldMkLst>
      </pc:sldChg>
      <pc:sldChg chg="addSp delSp modSp mod ord modTransition modAnim modNotes">
        <pc:chgData name="Hải Ngân Đinh" userId="b56d41eb1ff6fed2" providerId="LiveId" clId="{B8F14FA9-4524-6246-820B-19656BD4B3E8}" dt="2022-12-09T08:12:09.689" v="3951" actId="20577"/>
        <pc:sldMkLst>
          <pc:docMk/>
          <pc:sldMk cId="0" sldId="279"/>
        </pc:sldMkLst>
        <pc:spChg chg="add del mod">
          <ac:chgData name="Hải Ngân Đinh" userId="b56d41eb1ff6fed2" providerId="LiveId" clId="{B8F14FA9-4524-6246-820B-19656BD4B3E8}" dt="2022-12-09T07:54:25.006" v="3641" actId="478"/>
          <ac:spMkLst>
            <pc:docMk/>
            <pc:sldMk cId="0" sldId="279"/>
            <ac:spMk id="3" creationId="{041D5319-9609-7055-30C7-3C49D3953CD7}"/>
          </ac:spMkLst>
        </pc:spChg>
        <pc:spChg chg="add mod">
          <ac:chgData name="Hải Ngân Đinh" userId="b56d41eb1ff6fed2" providerId="LiveId" clId="{B8F14FA9-4524-6246-820B-19656BD4B3E8}" dt="2022-12-09T07:54:32.113" v="3644" actId="1076"/>
          <ac:spMkLst>
            <pc:docMk/>
            <pc:sldMk cId="0" sldId="279"/>
            <ac:spMk id="4" creationId="{FFBF21DA-595C-252F-0D32-3B15FB8024AF}"/>
          </ac:spMkLst>
        </pc:spChg>
        <pc:spChg chg="add mod">
          <ac:chgData name="Hải Ngân Đinh" userId="b56d41eb1ff6fed2" providerId="LiveId" clId="{B8F14FA9-4524-6246-820B-19656BD4B3E8}" dt="2022-12-09T08:12:09.689" v="3951" actId="20577"/>
          <ac:spMkLst>
            <pc:docMk/>
            <pc:sldMk cId="0" sldId="279"/>
            <ac:spMk id="5" creationId="{4AA2CE84-3D56-3674-A568-0B2B4294ACBF}"/>
          </ac:spMkLst>
        </pc:spChg>
        <pc:spChg chg="mod">
          <ac:chgData name="Hải Ngân Đinh" userId="b56d41eb1ff6fed2" providerId="LiveId" clId="{B8F14FA9-4524-6246-820B-19656BD4B3E8}" dt="2022-12-09T07:54:28.373" v="3643"/>
          <ac:spMkLst>
            <pc:docMk/>
            <pc:sldMk cId="0" sldId="279"/>
            <ac:spMk id="7" creationId="{13DE7FB3-ED42-94B0-30F7-B5BADBBDB779}"/>
          </ac:spMkLst>
        </pc:spChg>
        <pc:spChg chg="mod">
          <ac:chgData name="Hải Ngân Đinh" userId="b56d41eb1ff6fed2" providerId="LiveId" clId="{B8F14FA9-4524-6246-820B-19656BD4B3E8}" dt="2022-12-09T07:54:28.373" v="3643"/>
          <ac:spMkLst>
            <pc:docMk/>
            <pc:sldMk cId="0" sldId="279"/>
            <ac:spMk id="8" creationId="{9FE12ED9-82B0-090B-6A02-138E8CEE0487}"/>
          </ac:spMkLst>
        </pc:spChg>
        <pc:spChg chg="mod">
          <ac:chgData name="Hải Ngân Đinh" userId="b56d41eb1ff6fed2" providerId="LiveId" clId="{B8F14FA9-4524-6246-820B-19656BD4B3E8}" dt="2022-12-09T07:54:28.373" v="3643"/>
          <ac:spMkLst>
            <pc:docMk/>
            <pc:sldMk cId="0" sldId="279"/>
            <ac:spMk id="9" creationId="{570F829B-BEF1-76AD-49B0-74B5A21C5743}"/>
          </ac:spMkLst>
        </pc:spChg>
        <pc:spChg chg="mod">
          <ac:chgData name="Hải Ngân Đinh" userId="b56d41eb1ff6fed2" providerId="LiveId" clId="{B8F14FA9-4524-6246-820B-19656BD4B3E8}" dt="2022-12-09T07:54:28.373" v="3643"/>
          <ac:spMkLst>
            <pc:docMk/>
            <pc:sldMk cId="0" sldId="279"/>
            <ac:spMk id="10" creationId="{4DE52426-B753-5436-BE8F-53FC45707050}"/>
          </ac:spMkLst>
        </pc:spChg>
        <pc:spChg chg="mod">
          <ac:chgData name="Hải Ngân Đinh" userId="b56d41eb1ff6fed2" providerId="LiveId" clId="{B8F14FA9-4524-6246-820B-19656BD4B3E8}" dt="2022-12-09T07:54:28.373" v="3643"/>
          <ac:spMkLst>
            <pc:docMk/>
            <pc:sldMk cId="0" sldId="279"/>
            <ac:spMk id="11" creationId="{8848CD7F-250B-DD96-FC18-4D41F5CF947D}"/>
          </ac:spMkLst>
        </pc:spChg>
        <pc:spChg chg="mod">
          <ac:chgData name="Hải Ngân Đinh" userId="b56d41eb1ff6fed2" providerId="LiveId" clId="{B8F14FA9-4524-6246-820B-19656BD4B3E8}" dt="2022-12-09T07:54:28.373" v="3643"/>
          <ac:spMkLst>
            <pc:docMk/>
            <pc:sldMk cId="0" sldId="279"/>
            <ac:spMk id="12" creationId="{29EF84E2-3DA7-1899-10FE-86D5B9746F94}"/>
          </ac:spMkLst>
        </pc:spChg>
        <pc:spChg chg="mod">
          <ac:chgData name="Hải Ngân Đinh" userId="b56d41eb1ff6fed2" providerId="LiveId" clId="{B8F14FA9-4524-6246-820B-19656BD4B3E8}" dt="2022-12-09T07:54:28.373" v="3643"/>
          <ac:spMkLst>
            <pc:docMk/>
            <pc:sldMk cId="0" sldId="279"/>
            <ac:spMk id="13" creationId="{A4ECFA60-9A68-5C4C-4464-FB05219C64C6}"/>
          </ac:spMkLst>
        </pc:spChg>
        <pc:spChg chg="mod">
          <ac:chgData name="Hải Ngân Đinh" userId="b56d41eb1ff6fed2" providerId="LiveId" clId="{B8F14FA9-4524-6246-820B-19656BD4B3E8}" dt="2022-12-09T07:54:28.373" v="3643"/>
          <ac:spMkLst>
            <pc:docMk/>
            <pc:sldMk cId="0" sldId="279"/>
            <ac:spMk id="14" creationId="{C89DC593-2038-7E23-4B20-77EC70DDCE72}"/>
          </ac:spMkLst>
        </pc:spChg>
        <pc:spChg chg="mod">
          <ac:chgData name="Hải Ngân Đinh" userId="b56d41eb1ff6fed2" providerId="LiveId" clId="{B8F14FA9-4524-6246-820B-19656BD4B3E8}" dt="2022-12-09T07:54:28.373" v="3643"/>
          <ac:spMkLst>
            <pc:docMk/>
            <pc:sldMk cId="0" sldId="279"/>
            <ac:spMk id="15" creationId="{11AA35F9-31E6-F883-5443-2DA90FABD33E}"/>
          </ac:spMkLst>
        </pc:spChg>
        <pc:spChg chg="mod">
          <ac:chgData name="Hải Ngân Đinh" userId="b56d41eb1ff6fed2" providerId="LiveId" clId="{B8F14FA9-4524-6246-820B-19656BD4B3E8}" dt="2022-12-09T07:54:28.373" v="3643"/>
          <ac:spMkLst>
            <pc:docMk/>
            <pc:sldMk cId="0" sldId="279"/>
            <ac:spMk id="16" creationId="{210BF9D9-048B-5755-A74B-715BF1FD0D29}"/>
          </ac:spMkLst>
        </pc:spChg>
        <pc:spChg chg="mod">
          <ac:chgData name="Hải Ngân Đinh" userId="b56d41eb1ff6fed2" providerId="LiveId" clId="{B8F14FA9-4524-6246-820B-19656BD4B3E8}" dt="2022-12-09T07:54:28.373" v="3643"/>
          <ac:spMkLst>
            <pc:docMk/>
            <pc:sldMk cId="0" sldId="279"/>
            <ac:spMk id="17" creationId="{D75CBB43-855D-58BD-9B96-5AE7905CF3D7}"/>
          </ac:spMkLst>
        </pc:spChg>
        <pc:spChg chg="mod">
          <ac:chgData name="Hải Ngân Đinh" userId="b56d41eb1ff6fed2" providerId="LiveId" clId="{B8F14FA9-4524-6246-820B-19656BD4B3E8}" dt="2022-12-09T07:54:28.373" v="3643"/>
          <ac:spMkLst>
            <pc:docMk/>
            <pc:sldMk cId="0" sldId="279"/>
            <ac:spMk id="18" creationId="{2D211232-9735-CF70-D3D0-8886BCD4C917}"/>
          </ac:spMkLst>
        </pc:spChg>
        <pc:spChg chg="mod">
          <ac:chgData name="Hải Ngân Đinh" userId="b56d41eb1ff6fed2" providerId="LiveId" clId="{B8F14FA9-4524-6246-820B-19656BD4B3E8}" dt="2022-12-09T07:54:28.373" v="3643"/>
          <ac:spMkLst>
            <pc:docMk/>
            <pc:sldMk cId="0" sldId="279"/>
            <ac:spMk id="19" creationId="{7271B1E8-21E4-5FF3-3E64-A049EB9D42A4}"/>
          </ac:spMkLst>
        </pc:spChg>
        <pc:spChg chg="mod">
          <ac:chgData name="Hải Ngân Đinh" userId="b56d41eb1ff6fed2" providerId="LiveId" clId="{B8F14FA9-4524-6246-820B-19656BD4B3E8}" dt="2022-12-09T07:54:28.373" v="3643"/>
          <ac:spMkLst>
            <pc:docMk/>
            <pc:sldMk cId="0" sldId="279"/>
            <ac:spMk id="20" creationId="{808E2BE3-1956-5B8E-CDD8-FCCEBBBC448F}"/>
          </ac:spMkLst>
        </pc:spChg>
        <pc:spChg chg="mod">
          <ac:chgData name="Hải Ngân Đinh" userId="b56d41eb1ff6fed2" providerId="LiveId" clId="{B8F14FA9-4524-6246-820B-19656BD4B3E8}" dt="2022-12-09T07:54:28.373" v="3643"/>
          <ac:spMkLst>
            <pc:docMk/>
            <pc:sldMk cId="0" sldId="279"/>
            <ac:spMk id="21" creationId="{984FC659-22FF-22F5-AFDA-B3F510C54021}"/>
          </ac:spMkLst>
        </pc:spChg>
        <pc:spChg chg="mod">
          <ac:chgData name="Hải Ngân Đinh" userId="b56d41eb1ff6fed2" providerId="LiveId" clId="{B8F14FA9-4524-6246-820B-19656BD4B3E8}" dt="2022-12-09T07:54:28.373" v="3643"/>
          <ac:spMkLst>
            <pc:docMk/>
            <pc:sldMk cId="0" sldId="279"/>
            <ac:spMk id="22" creationId="{53E45E4D-A7EE-DDA7-5C26-A63C0C38F8BC}"/>
          </ac:spMkLst>
        </pc:spChg>
        <pc:spChg chg="mod">
          <ac:chgData name="Hải Ngân Đinh" userId="b56d41eb1ff6fed2" providerId="LiveId" clId="{B8F14FA9-4524-6246-820B-19656BD4B3E8}" dt="2022-12-09T07:54:28.373" v="3643"/>
          <ac:spMkLst>
            <pc:docMk/>
            <pc:sldMk cId="0" sldId="279"/>
            <ac:spMk id="23" creationId="{90A4C42D-A454-9904-8A29-CDDB2D5C6E02}"/>
          </ac:spMkLst>
        </pc:spChg>
        <pc:spChg chg="mod">
          <ac:chgData name="Hải Ngân Đinh" userId="b56d41eb1ff6fed2" providerId="LiveId" clId="{B8F14FA9-4524-6246-820B-19656BD4B3E8}" dt="2022-12-09T07:54:28.373" v="3643"/>
          <ac:spMkLst>
            <pc:docMk/>
            <pc:sldMk cId="0" sldId="279"/>
            <ac:spMk id="24" creationId="{18820F87-F63F-BC49-D00B-5FB4C8AF83DE}"/>
          </ac:spMkLst>
        </pc:spChg>
        <pc:spChg chg="mod">
          <ac:chgData name="Hải Ngân Đinh" userId="b56d41eb1ff6fed2" providerId="LiveId" clId="{B8F14FA9-4524-6246-820B-19656BD4B3E8}" dt="2022-12-09T07:54:28.373" v="3643"/>
          <ac:spMkLst>
            <pc:docMk/>
            <pc:sldMk cId="0" sldId="279"/>
            <ac:spMk id="25" creationId="{AC35CDEF-6E1B-DBF0-8AF5-1B3121B96E28}"/>
          </ac:spMkLst>
        </pc:spChg>
        <pc:spChg chg="mod">
          <ac:chgData name="Hải Ngân Đinh" userId="b56d41eb1ff6fed2" providerId="LiveId" clId="{B8F14FA9-4524-6246-820B-19656BD4B3E8}" dt="2022-12-09T07:54:28.373" v="3643"/>
          <ac:spMkLst>
            <pc:docMk/>
            <pc:sldMk cId="0" sldId="279"/>
            <ac:spMk id="26" creationId="{573CCDCC-A6D7-8FE9-C027-A2F2970D574C}"/>
          </ac:spMkLst>
        </pc:spChg>
        <pc:spChg chg="mod">
          <ac:chgData name="Hải Ngân Đinh" userId="b56d41eb1ff6fed2" providerId="LiveId" clId="{B8F14FA9-4524-6246-820B-19656BD4B3E8}" dt="2022-12-09T07:54:28.373" v="3643"/>
          <ac:spMkLst>
            <pc:docMk/>
            <pc:sldMk cId="0" sldId="279"/>
            <ac:spMk id="27" creationId="{325DC2E4-7B6C-683D-4E20-2EE3A6B572C8}"/>
          </ac:spMkLst>
        </pc:spChg>
        <pc:spChg chg="mod">
          <ac:chgData name="Hải Ngân Đinh" userId="b56d41eb1ff6fed2" providerId="LiveId" clId="{B8F14FA9-4524-6246-820B-19656BD4B3E8}" dt="2022-12-09T07:54:28.373" v="3643"/>
          <ac:spMkLst>
            <pc:docMk/>
            <pc:sldMk cId="0" sldId="279"/>
            <ac:spMk id="28" creationId="{E4735E13-9E15-BD3B-3784-4C87E5E7BE74}"/>
          </ac:spMkLst>
        </pc:spChg>
        <pc:spChg chg="mod">
          <ac:chgData name="Hải Ngân Đinh" userId="b56d41eb1ff6fed2" providerId="LiveId" clId="{B8F14FA9-4524-6246-820B-19656BD4B3E8}" dt="2022-12-09T07:54:28.373" v="3643"/>
          <ac:spMkLst>
            <pc:docMk/>
            <pc:sldMk cId="0" sldId="279"/>
            <ac:spMk id="29" creationId="{CB244D20-1992-C7B2-DB64-4ED275534B74}"/>
          </ac:spMkLst>
        </pc:spChg>
        <pc:spChg chg="mod">
          <ac:chgData name="Hải Ngân Đinh" userId="b56d41eb1ff6fed2" providerId="LiveId" clId="{B8F14FA9-4524-6246-820B-19656BD4B3E8}" dt="2022-12-09T07:54:28.373" v="3643"/>
          <ac:spMkLst>
            <pc:docMk/>
            <pc:sldMk cId="0" sldId="279"/>
            <ac:spMk id="30" creationId="{A91CAC61-B9CD-7F89-BA49-2CDAC50D0D45}"/>
          </ac:spMkLst>
        </pc:spChg>
        <pc:spChg chg="mod">
          <ac:chgData name="Hải Ngân Đinh" userId="b56d41eb1ff6fed2" providerId="LiveId" clId="{B8F14FA9-4524-6246-820B-19656BD4B3E8}" dt="2022-12-09T07:54:28.373" v="3643"/>
          <ac:spMkLst>
            <pc:docMk/>
            <pc:sldMk cId="0" sldId="279"/>
            <ac:spMk id="31" creationId="{D8350F53-3E67-5834-2C39-F3AB7CD298B7}"/>
          </ac:spMkLst>
        </pc:spChg>
        <pc:spChg chg="mod">
          <ac:chgData name="Hải Ngân Đinh" userId="b56d41eb1ff6fed2" providerId="LiveId" clId="{B8F14FA9-4524-6246-820B-19656BD4B3E8}" dt="2022-12-09T07:54:28.373" v="3643"/>
          <ac:spMkLst>
            <pc:docMk/>
            <pc:sldMk cId="0" sldId="279"/>
            <ac:spMk id="32" creationId="{72A10243-E0CE-E520-61B2-2CE199195B78}"/>
          </ac:spMkLst>
        </pc:spChg>
        <pc:spChg chg="mod">
          <ac:chgData name="Hải Ngân Đinh" userId="b56d41eb1ff6fed2" providerId="LiveId" clId="{B8F14FA9-4524-6246-820B-19656BD4B3E8}" dt="2022-12-09T07:54:28.373" v="3643"/>
          <ac:spMkLst>
            <pc:docMk/>
            <pc:sldMk cId="0" sldId="279"/>
            <ac:spMk id="33" creationId="{B21FD952-F6E3-1408-7973-2C2246EBB5AA}"/>
          </ac:spMkLst>
        </pc:spChg>
        <pc:spChg chg="mod">
          <ac:chgData name="Hải Ngân Đinh" userId="b56d41eb1ff6fed2" providerId="LiveId" clId="{B8F14FA9-4524-6246-820B-19656BD4B3E8}" dt="2022-12-09T07:54:28.373" v="3643"/>
          <ac:spMkLst>
            <pc:docMk/>
            <pc:sldMk cId="0" sldId="279"/>
            <ac:spMk id="34" creationId="{CFED2A0D-E542-CC83-235E-DF1F6EA2ED55}"/>
          </ac:spMkLst>
        </pc:spChg>
        <pc:spChg chg="mod">
          <ac:chgData name="Hải Ngân Đinh" userId="b56d41eb1ff6fed2" providerId="LiveId" clId="{B8F14FA9-4524-6246-820B-19656BD4B3E8}" dt="2022-12-09T07:54:28.373" v="3643"/>
          <ac:spMkLst>
            <pc:docMk/>
            <pc:sldMk cId="0" sldId="279"/>
            <ac:spMk id="35" creationId="{131FC272-E7C4-7A66-0B76-AFD68CF990A1}"/>
          </ac:spMkLst>
        </pc:spChg>
        <pc:spChg chg="mod">
          <ac:chgData name="Hải Ngân Đinh" userId="b56d41eb1ff6fed2" providerId="LiveId" clId="{B8F14FA9-4524-6246-820B-19656BD4B3E8}" dt="2022-12-09T07:54:28.373" v="3643"/>
          <ac:spMkLst>
            <pc:docMk/>
            <pc:sldMk cId="0" sldId="279"/>
            <ac:spMk id="36" creationId="{6D14F60E-B3ED-48B1-7478-45C5015C086C}"/>
          </ac:spMkLst>
        </pc:spChg>
        <pc:spChg chg="mod">
          <ac:chgData name="Hải Ngân Đinh" userId="b56d41eb1ff6fed2" providerId="LiveId" clId="{B8F14FA9-4524-6246-820B-19656BD4B3E8}" dt="2022-12-09T07:54:28.373" v="3643"/>
          <ac:spMkLst>
            <pc:docMk/>
            <pc:sldMk cId="0" sldId="279"/>
            <ac:spMk id="37" creationId="{C3DD7D43-A37F-723B-C08F-CC750234FF1C}"/>
          </ac:spMkLst>
        </pc:spChg>
        <pc:spChg chg="mod">
          <ac:chgData name="Hải Ngân Đinh" userId="b56d41eb1ff6fed2" providerId="LiveId" clId="{B8F14FA9-4524-6246-820B-19656BD4B3E8}" dt="2022-12-09T07:54:28.373" v="3643"/>
          <ac:spMkLst>
            <pc:docMk/>
            <pc:sldMk cId="0" sldId="279"/>
            <ac:spMk id="38" creationId="{89B6FFA8-9C47-B8AE-B3AC-9DF3EFFDD831}"/>
          </ac:spMkLst>
        </pc:spChg>
        <pc:spChg chg="mod">
          <ac:chgData name="Hải Ngân Đinh" userId="b56d41eb1ff6fed2" providerId="LiveId" clId="{B8F14FA9-4524-6246-820B-19656BD4B3E8}" dt="2022-12-09T07:54:28.373" v="3643"/>
          <ac:spMkLst>
            <pc:docMk/>
            <pc:sldMk cId="0" sldId="279"/>
            <ac:spMk id="39" creationId="{ACBA32D4-0AF1-8CC5-5A92-3EC0E9F3A754}"/>
          </ac:spMkLst>
        </pc:spChg>
        <pc:spChg chg="mod">
          <ac:chgData name="Hải Ngân Đinh" userId="b56d41eb1ff6fed2" providerId="LiveId" clId="{B8F14FA9-4524-6246-820B-19656BD4B3E8}" dt="2022-12-09T07:54:28.373" v="3643"/>
          <ac:spMkLst>
            <pc:docMk/>
            <pc:sldMk cId="0" sldId="279"/>
            <ac:spMk id="40" creationId="{A3F883FA-E548-7E20-CDE0-26322F7C8720}"/>
          </ac:spMkLst>
        </pc:spChg>
        <pc:spChg chg="mod">
          <ac:chgData name="Hải Ngân Đinh" userId="b56d41eb1ff6fed2" providerId="LiveId" clId="{B8F14FA9-4524-6246-820B-19656BD4B3E8}" dt="2022-12-09T07:54:28.373" v="3643"/>
          <ac:spMkLst>
            <pc:docMk/>
            <pc:sldMk cId="0" sldId="279"/>
            <ac:spMk id="41" creationId="{7C551B92-A409-B114-713D-CCB6B463D0DF}"/>
          </ac:spMkLst>
        </pc:spChg>
        <pc:spChg chg="mod">
          <ac:chgData name="Hải Ngân Đinh" userId="b56d41eb1ff6fed2" providerId="LiveId" clId="{B8F14FA9-4524-6246-820B-19656BD4B3E8}" dt="2022-12-09T07:54:28.373" v="3643"/>
          <ac:spMkLst>
            <pc:docMk/>
            <pc:sldMk cId="0" sldId="279"/>
            <ac:spMk id="42" creationId="{B81F95D3-7D3F-3719-B52A-F8BC97723119}"/>
          </ac:spMkLst>
        </pc:spChg>
        <pc:spChg chg="mod">
          <ac:chgData name="Hải Ngân Đinh" userId="b56d41eb1ff6fed2" providerId="LiveId" clId="{B8F14FA9-4524-6246-820B-19656BD4B3E8}" dt="2022-12-09T07:54:28.373" v="3643"/>
          <ac:spMkLst>
            <pc:docMk/>
            <pc:sldMk cId="0" sldId="279"/>
            <ac:spMk id="43" creationId="{311756DD-54DD-090D-17A3-1157027ED9FC}"/>
          </ac:spMkLst>
        </pc:spChg>
        <pc:spChg chg="mod">
          <ac:chgData name="Hải Ngân Đinh" userId="b56d41eb1ff6fed2" providerId="LiveId" clId="{B8F14FA9-4524-6246-820B-19656BD4B3E8}" dt="2022-12-09T07:54:28.373" v="3643"/>
          <ac:spMkLst>
            <pc:docMk/>
            <pc:sldMk cId="0" sldId="279"/>
            <ac:spMk id="44" creationId="{D4B30C48-6333-1A75-2D77-08B374724C6C}"/>
          </ac:spMkLst>
        </pc:spChg>
        <pc:spChg chg="mod">
          <ac:chgData name="Hải Ngân Đinh" userId="b56d41eb1ff6fed2" providerId="LiveId" clId="{B8F14FA9-4524-6246-820B-19656BD4B3E8}" dt="2022-12-09T07:54:28.373" v="3643"/>
          <ac:spMkLst>
            <pc:docMk/>
            <pc:sldMk cId="0" sldId="279"/>
            <ac:spMk id="45" creationId="{8CC5E700-CEFF-2644-5C41-822BAFE3A6DF}"/>
          </ac:spMkLst>
        </pc:spChg>
        <pc:spChg chg="mod">
          <ac:chgData name="Hải Ngân Đinh" userId="b56d41eb1ff6fed2" providerId="LiveId" clId="{B8F14FA9-4524-6246-820B-19656BD4B3E8}" dt="2022-12-09T07:54:28.373" v="3643"/>
          <ac:spMkLst>
            <pc:docMk/>
            <pc:sldMk cId="0" sldId="279"/>
            <ac:spMk id="46" creationId="{42B150A7-5A1F-1DBB-548E-A44381935364}"/>
          </ac:spMkLst>
        </pc:spChg>
        <pc:spChg chg="mod">
          <ac:chgData name="Hải Ngân Đinh" userId="b56d41eb1ff6fed2" providerId="LiveId" clId="{B8F14FA9-4524-6246-820B-19656BD4B3E8}" dt="2022-12-09T07:54:28.373" v="3643"/>
          <ac:spMkLst>
            <pc:docMk/>
            <pc:sldMk cId="0" sldId="279"/>
            <ac:spMk id="47" creationId="{277F6BBC-4D35-201B-596E-1BB7AD27E784}"/>
          </ac:spMkLst>
        </pc:spChg>
        <pc:spChg chg="mod">
          <ac:chgData name="Hải Ngân Đinh" userId="b56d41eb1ff6fed2" providerId="LiveId" clId="{B8F14FA9-4524-6246-820B-19656BD4B3E8}" dt="2022-12-09T07:54:28.373" v="3643"/>
          <ac:spMkLst>
            <pc:docMk/>
            <pc:sldMk cId="0" sldId="279"/>
            <ac:spMk id="48" creationId="{AF3457B2-BD60-8B64-7D4F-25813BC7AED8}"/>
          </ac:spMkLst>
        </pc:spChg>
        <pc:spChg chg="del">
          <ac:chgData name="Hải Ngân Đinh" userId="b56d41eb1ff6fed2" providerId="LiveId" clId="{B8F14FA9-4524-6246-820B-19656BD4B3E8}" dt="2022-12-09T07:54:24.667" v="3640" actId="478"/>
          <ac:spMkLst>
            <pc:docMk/>
            <pc:sldMk cId="0" sldId="279"/>
            <ac:spMk id="1283" creationId="{00000000-0000-0000-0000-000000000000}"/>
          </ac:spMkLst>
        </pc:spChg>
        <pc:spChg chg="del">
          <ac:chgData name="Hải Ngân Đinh" userId="b56d41eb1ff6fed2" providerId="LiveId" clId="{B8F14FA9-4524-6246-820B-19656BD4B3E8}" dt="2022-12-09T07:54:24.667" v="3640" actId="478"/>
          <ac:spMkLst>
            <pc:docMk/>
            <pc:sldMk cId="0" sldId="279"/>
            <ac:spMk id="1299" creationId="{00000000-0000-0000-0000-000000000000}"/>
          </ac:spMkLst>
        </pc:spChg>
        <pc:spChg chg="del">
          <ac:chgData name="Hải Ngân Đinh" userId="b56d41eb1ff6fed2" providerId="LiveId" clId="{B8F14FA9-4524-6246-820B-19656BD4B3E8}" dt="2022-12-09T07:54:24.667" v="3640" actId="478"/>
          <ac:spMkLst>
            <pc:docMk/>
            <pc:sldMk cId="0" sldId="279"/>
            <ac:spMk id="1300" creationId="{00000000-0000-0000-0000-000000000000}"/>
          </ac:spMkLst>
        </pc:spChg>
        <pc:spChg chg="del">
          <ac:chgData name="Hải Ngân Đinh" userId="b56d41eb1ff6fed2" providerId="LiveId" clId="{B8F14FA9-4524-6246-820B-19656BD4B3E8}" dt="2022-12-09T07:54:24.667" v="3640" actId="478"/>
          <ac:spMkLst>
            <pc:docMk/>
            <pc:sldMk cId="0" sldId="279"/>
            <ac:spMk id="1301" creationId="{00000000-0000-0000-0000-000000000000}"/>
          </ac:spMkLst>
        </pc:spChg>
        <pc:spChg chg="del">
          <ac:chgData name="Hải Ngân Đinh" userId="b56d41eb1ff6fed2" providerId="LiveId" clId="{B8F14FA9-4524-6246-820B-19656BD4B3E8}" dt="2022-12-09T07:54:24.667" v="3640" actId="478"/>
          <ac:spMkLst>
            <pc:docMk/>
            <pc:sldMk cId="0" sldId="279"/>
            <ac:spMk id="1302" creationId="{00000000-0000-0000-0000-000000000000}"/>
          </ac:spMkLst>
        </pc:spChg>
        <pc:spChg chg="del">
          <ac:chgData name="Hải Ngân Đinh" userId="b56d41eb1ff6fed2" providerId="LiveId" clId="{B8F14FA9-4524-6246-820B-19656BD4B3E8}" dt="2022-12-09T07:54:24.667" v="3640" actId="478"/>
          <ac:spMkLst>
            <pc:docMk/>
            <pc:sldMk cId="0" sldId="279"/>
            <ac:spMk id="1303" creationId="{00000000-0000-0000-0000-000000000000}"/>
          </ac:spMkLst>
        </pc:spChg>
        <pc:spChg chg="del">
          <ac:chgData name="Hải Ngân Đinh" userId="b56d41eb1ff6fed2" providerId="LiveId" clId="{B8F14FA9-4524-6246-820B-19656BD4B3E8}" dt="2022-12-09T07:54:24.667" v="3640" actId="478"/>
          <ac:spMkLst>
            <pc:docMk/>
            <pc:sldMk cId="0" sldId="279"/>
            <ac:spMk id="1304" creationId="{00000000-0000-0000-0000-000000000000}"/>
          </ac:spMkLst>
        </pc:spChg>
        <pc:spChg chg="del">
          <ac:chgData name="Hải Ngân Đinh" userId="b56d41eb1ff6fed2" providerId="LiveId" clId="{B8F14FA9-4524-6246-820B-19656BD4B3E8}" dt="2022-12-09T07:54:24.667" v="3640" actId="478"/>
          <ac:spMkLst>
            <pc:docMk/>
            <pc:sldMk cId="0" sldId="279"/>
            <ac:spMk id="1305" creationId="{00000000-0000-0000-0000-000000000000}"/>
          </ac:spMkLst>
        </pc:spChg>
        <pc:spChg chg="del">
          <ac:chgData name="Hải Ngân Đinh" userId="b56d41eb1ff6fed2" providerId="LiveId" clId="{B8F14FA9-4524-6246-820B-19656BD4B3E8}" dt="2022-12-09T07:54:24.667" v="3640" actId="478"/>
          <ac:spMkLst>
            <pc:docMk/>
            <pc:sldMk cId="0" sldId="279"/>
            <ac:spMk id="1306" creationId="{00000000-0000-0000-0000-000000000000}"/>
          </ac:spMkLst>
        </pc:spChg>
        <pc:spChg chg="del">
          <ac:chgData name="Hải Ngân Đinh" userId="b56d41eb1ff6fed2" providerId="LiveId" clId="{B8F14FA9-4524-6246-820B-19656BD4B3E8}" dt="2022-12-09T07:54:24.667" v="3640" actId="478"/>
          <ac:spMkLst>
            <pc:docMk/>
            <pc:sldMk cId="0" sldId="279"/>
            <ac:spMk id="1307" creationId="{00000000-0000-0000-0000-000000000000}"/>
          </ac:spMkLst>
        </pc:spChg>
        <pc:spChg chg="del">
          <ac:chgData name="Hải Ngân Đinh" userId="b56d41eb1ff6fed2" providerId="LiveId" clId="{B8F14FA9-4524-6246-820B-19656BD4B3E8}" dt="2022-12-09T07:54:24.667" v="3640" actId="478"/>
          <ac:spMkLst>
            <pc:docMk/>
            <pc:sldMk cId="0" sldId="279"/>
            <ac:spMk id="1308" creationId="{00000000-0000-0000-0000-000000000000}"/>
          </ac:spMkLst>
        </pc:spChg>
        <pc:spChg chg="del">
          <ac:chgData name="Hải Ngân Đinh" userId="b56d41eb1ff6fed2" providerId="LiveId" clId="{B8F14FA9-4524-6246-820B-19656BD4B3E8}" dt="2022-12-09T07:54:24.667" v="3640" actId="478"/>
          <ac:spMkLst>
            <pc:docMk/>
            <pc:sldMk cId="0" sldId="279"/>
            <ac:spMk id="1309" creationId="{00000000-0000-0000-0000-000000000000}"/>
          </ac:spMkLst>
        </pc:spChg>
        <pc:grpChg chg="add mod">
          <ac:chgData name="Hải Ngân Đinh" userId="b56d41eb1ff6fed2" providerId="LiveId" clId="{B8F14FA9-4524-6246-820B-19656BD4B3E8}" dt="2022-12-09T07:54:38.245" v="3647" actId="1076"/>
          <ac:grpSpMkLst>
            <pc:docMk/>
            <pc:sldMk cId="0" sldId="279"/>
            <ac:grpSpMk id="6" creationId="{040C02A1-2948-20AE-A665-6B2689356C11}"/>
          </ac:grpSpMkLst>
        </pc:grpChg>
        <pc:grpChg chg="del">
          <ac:chgData name="Hải Ngân Đinh" userId="b56d41eb1ff6fed2" providerId="LiveId" clId="{B8F14FA9-4524-6246-820B-19656BD4B3E8}" dt="2022-12-09T07:54:24.667" v="3640" actId="478"/>
          <ac:grpSpMkLst>
            <pc:docMk/>
            <pc:sldMk cId="0" sldId="279"/>
            <ac:grpSpMk id="1285" creationId="{00000000-0000-0000-0000-000000000000}"/>
          </ac:grpSpMkLst>
        </pc:grpChg>
        <pc:grpChg chg="del">
          <ac:chgData name="Hải Ngân Đinh" userId="b56d41eb1ff6fed2" providerId="LiveId" clId="{B8F14FA9-4524-6246-820B-19656BD4B3E8}" dt="2022-12-09T07:54:24.667" v="3640" actId="478"/>
          <ac:grpSpMkLst>
            <pc:docMk/>
            <pc:sldMk cId="0" sldId="279"/>
            <ac:grpSpMk id="1289" creationId="{00000000-0000-0000-0000-000000000000}"/>
          </ac:grpSpMkLst>
        </pc:grpChg>
        <pc:grpChg chg="del">
          <ac:chgData name="Hải Ngân Đinh" userId="b56d41eb1ff6fed2" providerId="LiveId" clId="{B8F14FA9-4524-6246-820B-19656BD4B3E8}" dt="2022-12-09T07:54:24.667" v="3640" actId="478"/>
          <ac:grpSpMkLst>
            <pc:docMk/>
            <pc:sldMk cId="0" sldId="279"/>
            <ac:grpSpMk id="1295" creationId="{00000000-0000-0000-0000-000000000000}"/>
          </ac:grpSpMkLst>
        </pc:grpChg>
        <pc:graphicFrameChg chg="del">
          <ac:chgData name="Hải Ngân Đinh" userId="b56d41eb1ff6fed2" providerId="LiveId" clId="{B8F14FA9-4524-6246-820B-19656BD4B3E8}" dt="2022-12-09T07:54:24.667" v="3640" actId="478"/>
          <ac:graphicFrameMkLst>
            <pc:docMk/>
            <pc:sldMk cId="0" sldId="279"/>
            <ac:graphicFrameMk id="1284" creationId="{00000000-0000-0000-0000-000000000000}"/>
          </ac:graphicFrameMkLst>
        </pc:graphicFrameChg>
      </pc:sldChg>
      <pc:sldChg chg="addSp delSp modSp mod ord modTransition delAnim modAnim modNotes">
        <pc:chgData name="Hải Ngân Đinh" userId="b56d41eb1ff6fed2" providerId="LiveId" clId="{B8F14FA9-4524-6246-820B-19656BD4B3E8}" dt="2022-12-09T08:10:13.041" v="3945"/>
        <pc:sldMkLst>
          <pc:docMk/>
          <pc:sldMk cId="0" sldId="280"/>
        </pc:sldMkLst>
        <pc:spChg chg="add del mod">
          <ac:chgData name="Hải Ngân Đinh" userId="b56d41eb1ff6fed2" providerId="LiveId" clId="{B8F14FA9-4524-6246-820B-19656BD4B3E8}" dt="2022-12-09T07:53:15.813" v="3568" actId="478"/>
          <ac:spMkLst>
            <pc:docMk/>
            <pc:sldMk cId="0" sldId="280"/>
            <ac:spMk id="3" creationId="{7B638273-C397-362F-BD80-4E9EA4AC0C92}"/>
          </ac:spMkLst>
        </pc:spChg>
        <pc:spChg chg="add del mod">
          <ac:chgData name="Hải Ngân Đinh" userId="b56d41eb1ff6fed2" providerId="LiveId" clId="{B8F14FA9-4524-6246-820B-19656BD4B3E8}" dt="2022-12-09T07:53:15.813" v="3568" actId="478"/>
          <ac:spMkLst>
            <pc:docMk/>
            <pc:sldMk cId="0" sldId="280"/>
            <ac:spMk id="5" creationId="{6A58A549-B67E-7E6A-E3BD-C67CEE674274}"/>
          </ac:spMkLst>
        </pc:spChg>
        <pc:spChg chg="add del mod">
          <ac:chgData name="Hải Ngân Đinh" userId="b56d41eb1ff6fed2" providerId="LiveId" clId="{B8F14FA9-4524-6246-820B-19656BD4B3E8}" dt="2022-12-09T07:53:15.813" v="3568" actId="478"/>
          <ac:spMkLst>
            <pc:docMk/>
            <pc:sldMk cId="0" sldId="280"/>
            <ac:spMk id="7" creationId="{7A8EBB66-DB3A-C2B4-34E2-11BC5B30D2DF}"/>
          </ac:spMkLst>
        </pc:spChg>
        <pc:spChg chg="add del mod">
          <ac:chgData name="Hải Ngân Đinh" userId="b56d41eb1ff6fed2" providerId="LiveId" clId="{B8F14FA9-4524-6246-820B-19656BD4B3E8}" dt="2022-12-09T07:54:27.871" v="3642" actId="21"/>
          <ac:spMkLst>
            <pc:docMk/>
            <pc:sldMk cId="0" sldId="280"/>
            <ac:spMk id="8" creationId="{51867B48-227E-1BAD-FFAF-1BEBD6D352B5}"/>
          </ac:spMkLst>
        </pc:spChg>
        <pc:spChg chg="add del mod">
          <ac:chgData name="Hải Ngân Đinh" userId="b56d41eb1ff6fed2" providerId="LiveId" clId="{B8F14FA9-4524-6246-820B-19656BD4B3E8}" dt="2022-12-09T07:54:27.871" v="3642" actId="21"/>
          <ac:spMkLst>
            <pc:docMk/>
            <pc:sldMk cId="0" sldId="280"/>
            <ac:spMk id="9" creationId="{F6EDCEDF-8BD0-E2E9-A6CE-D9F4D278CA2E}"/>
          </ac:spMkLst>
        </pc:spChg>
        <pc:spChg chg="mod">
          <ac:chgData name="Hải Ngân Đinh" userId="b56d41eb1ff6fed2" providerId="LiveId" clId="{B8F14FA9-4524-6246-820B-19656BD4B3E8}" dt="2022-12-09T07:54:10.186" v="3637"/>
          <ac:spMkLst>
            <pc:docMk/>
            <pc:sldMk cId="0" sldId="280"/>
            <ac:spMk id="11" creationId="{E6AF002B-FAB6-3368-A6DD-AC5CA334E5FE}"/>
          </ac:spMkLst>
        </pc:spChg>
        <pc:spChg chg="mod">
          <ac:chgData name="Hải Ngân Đinh" userId="b56d41eb1ff6fed2" providerId="LiveId" clId="{B8F14FA9-4524-6246-820B-19656BD4B3E8}" dt="2022-12-09T07:54:10.186" v="3637"/>
          <ac:spMkLst>
            <pc:docMk/>
            <pc:sldMk cId="0" sldId="280"/>
            <ac:spMk id="12" creationId="{6C155A6F-5485-E99A-7640-3C1010438E90}"/>
          </ac:spMkLst>
        </pc:spChg>
        <pc:spChg chg="mod">
          <ac:chgData name="Hải Ngân Đinh" userId="b56d41eb1ff6fed2" providerId="LiveId" clId="{B8F14FA9-4524-6246-820B-19656BD4B3E8}" dt="2022-12-09T07:54:10.186" v="3637"/>
          <ac:spMkLst>
            <pc:docMk/>
            <pc:sldMk cId="0" sldId="280"/>
            <ac:spMk id="13" creationId="{32FA9A91-A7FC-7DB8-9275-8182743B70A4}"/>
          </ac:spMkLst>
        </pc:spChg>
        <pc:spChg chg="mod">
          <ac:chgData name="Hải Ngân Đinh" userId="b56d41eb1ff6fed2" providerId="LiveId" clId="{B8F14FA9-4524-6246-820B-19656BD4B3E8}" dt="2022-12-09T07:54:10.186" v="3637"/>
          <ac:spMkLst>
            <pc:docMk/>
            <pc:sldMk cId="0" sldId="280"/>
            <ac:spMk id="14" creationId="{48871817-69F6-1B3E-05BC-E343E0FF802D}"/>
          </ac:spMkLst>
        </pc:spChg>
        <pc:spChg chg="mod">
          <ac:chgData name="Hải Ngân Đinh" userId="b56d41eb1ff6fed2" providerId="LiveId" clId="{B8F14FA9-4524-6246-820B-19656BD4B3E8}" dt="2022-12-09T07:54:10.186" v="3637"/>
          <ac:spMkLst>
            <pc:docMk/>
            <pc:sldMk cId="0" sldId="280"/>
            <ac:spMk id="15" creationId="{A4188506-F0AD-5326-6746-CC1020727592}"/>
          </ac:spMkLst>
        </pc:spChg>
        <pc:spChg chg="mod">
          <ac:chgData name="Hải Ngân Đinh" userId="b56d41eb1ff6fed2" providerId="LiveId" clId="{B8F14FA9-4524-6246-820B-19656BD4B3E8}" dt="2022-12-09T07:54:10.186" v="3637"/>
          <ac:spMkLst>
            <pc:docMk/>
            <pc:sldMk cId="0" sldId="280"/>
            <ac:spMk id="16" creationId="{9D5E944D-05E7-C7ED-6451-3556917E75EF}"/>
          </ac:spMkLst>
        </pc:spChg>
        <pc:spChg chg="mod">
          <ac:chgData name="Hải Ngân Đinh" userId="b56d41eb1ff6fed2" providerId="LiveId" clId="{B8F14FA9-4524-6246-820B-19656BD4B3E8}" dt="2022-12-09T07:54:10.186" v="3637"/>
          <ac:spMkLst>
            <pc:docMk/>
            <pc:sldMk cId="0" sldId="280"/>
            <ac:spMk id="17" creationId="{375AE776-C87D-C753-DAA7-A1DBF47F25BB}"/>
          </ac:spMkLst>
        </pc:spChg>
        <pc:spChg chg="mod">
          <ac:chgData name="Hải Ngân Đinh" userId="b56d41eb1ff6fed2" providerId="LiveId" clId="{B8F14FA9-4524-6246-820B-19656BD4B3E8}" dt="2022-12-09T07:54:10.186" v="3637"/>
          <ac:spMkLst>
            <pc:docMk/>
            <pc:sldMk cId="0" sldId="280"/>
            <ac:spMk id="18" creationId="{7CA2C9CD-8AFA-93AA-6721-C96E07ABE59C}"/>
          </ac:spMkLst>
        </pc:spChg>
        <pc:spChg chg="mod">
          <ac:chgData name="Hải Ngân Đinh" userId="b56d41eb1ff6fed2" providerId="LiveId" clId="{B8F14FA9-4524-6246-820B-19656BD4B3E8}" dt="2022-12-09T07:54:10.186" v="3637"/>
          <ac:spMkLst>
            <pc:docMk/>
            <pc:sldMk cId="0" sldId="280"/>
            <ac:spMk id="19" creationId="{052E092C-12DC-3A83-9E3C-2F2A7C46EA80}"/>
          </ac:spMkLst>
        </pc:spChg>
        <pc:spChg chg="mod">
          <ac:chgData name="Hải Ngân Đinh" userId="b56d41eb1ff6fed2" providerId="LiveId" clId="{B8F14FA9-4524-6246-820B-19656BD4B3E8}" dt="2022-12-09T07:54:10.186" v="3637"/>
          <ac:spMkLst>
            <pc:docMk/>
            <pc:sldMk cId="0" sldId="280"/>
            <ac:spMk id="20" creationId="{FD845075-7A70-C022-4BB2-D646FAF9DCDA}"/>
          </ac:spMkLst>
        </pc:spChg>
        <pc:spChg chg="mod">
          <ac:chgData name="Hải Ngân Đinh" userId="b56d41eb1ff6fed2" providerId="LiveId" clId="{B8F14FA9-4524-6246-820B-19656BD4B3E8}" dt="2022-12-09T07:54:10.186" v="3637"/>
          <ac:spMkLst>
            <pc:docMk/>
            <pc:sldMk cId="0" sldId="280"/>
            <ac:spMk id="21" creationId="{7E6959CE-9A9C-D2E7-A530-47CEF82B5065}"/>
          </ac:spMkLst>
        </pc:spChg>
        <pc:spChg chg="mod">
          <ac:chgData name="Hải Ngân Đinh" userId="b56d41eb1ff6fed2" providerId="LiveId" clId="{B8F14FA9-4524-6246-820B-19656BD4B3E8}" dt="2022-12-09T07:54:10.186" v="3637"/>
          <ac:spMkLst>
            <pc:docMk/>
            <pc:sldMk cId="0" sldId="280"/>
            <ac:spMk id="22" creationId="{37F8E9E5-3054-4ABF-39D1-3479F9E496B6}"/>
          </ac:spMkLst>
        </pc:spChg>
        <pc:spChg chg="mod">
          <ac:chgData name="Hải Ngân Đinh" userId="b56d41eb1ff6fed2" providerId="LiveId" clId="{B8F14FA9-4524-6246-820B-19656BD4B3E8}" dt="2022-12-09T07:54:10.186" v="3637"/>
          <ac:spMkLst>
            <pc:docMk/>
            <pc:sldMk cId="0" sldId="280"/>
            <ac:spMk id="23" creationId="{9451E413-A5BB-4673-3732-6BE87F653F9B}"/>
          </ac:spMkLst>
        </pc:spChg>
        <pc:spChg chg="mod">
          <ac:chgData name="Hải Ngân Đinh" userId="b56d41eb1ff6fed2" providerId="LiveId" clId="{B8F14FA9-4524-6246-820B-19656BD4B3E8}" dt="2022-12-09T07:54:10.186" v="3637"/>
          <ac:spMkLst>
            <pc:docMk/>
            <pc:sldMk cId="0" sldId="280"/>
            <ac:spMk id="24" creationId="{2DB212C2-ECAB-EC87-7D28-949EC074BA99}"/>
          </ac:spMkLst>
        </pc:spChg>
        <pc:spChg chg="mod">
          <ac:chgData name="Hải Ngân Đinh" userId="b56d41eb1ff6fed2" providerId="LiveId" clId="{B8F14FA9-4524-6246-820B-19656BD4B3E8}" dt="2022-12-09T07:54:10.186" v="3637"/>
          <ac:spMkLst>
            <pc:docMk/>
            <pc:sldMk cId="0" sldId="280"/>
            <ac:spMk id="25" creationId="{79C1E02D-C0F1-36CD-0EE7-92D72D9C4858}"/>
          </ac:spMkLst>
        </pc:spChg>
        <pc:spChg chg="mod">
          <ac:chgData name="Hải Ngân Đinh" userId="b56d41eb1ff6fed2" providerId="LiveId" clId="{B8F14FA9-4524-6246-820B-19656BD4B3E8}" dt="2022-12-09T07:54:10.186" v="3637"/>
          <ac:spMkLst>
            <pc:docMk/>
            <pc:sldMk cId="0" sldId="280"/>
            <ac:spMk id="26" creationId="{DE7591A2-11A5-0E30-78FC-617C11FDCD3E}"/>
          </ac:spMkLst>
        </pc:spChg>
        <pc:spChg chg="mod">
          <ac:chgData name="Hải Ngân Đinh" userId="b56d41eb1ff6fed2" providerId="LiveId" clId="{B8F14FA9-4524-6246-820B-19656BD4B3E8}" dt="2022-12-09T07:54:10.186" v="3637"/>
          <ac:spMkLst>
            <pc:docMk/>
            <pc:sldMk cId="0" sldId="280"/>
            <ac:spMk id="27" creationId="{4C662C33-9AB5-594C-F51A-D9ADE8DF0CE6}"/>
          </ac:spMkLst>
        </pc:spChg>
        <pc:spChg chg="mod">
          <ac:chgData name="Hải Ngân Đinh" userId="b56d41eb1ff6fed2" providerId="LiveId" clId="{B8F14FA9-4524-6246-820B-19656BD4B3E8}" dt="2022-12-09T07:54:10.186" v="3637"/>
          <ac:spMkLst>
            <pc:docMk/>
            <pc:sldMk cId="0" sldId="280"/>
            <ac:spMk id="28" creationId="{6DF8E337-585C-AB97-D4EC-A40BEA9A6360}"/>
          </ac:spMkLst>
        </pc:spChg>
        <pc:spChg chg="mod">
          <ac:chgData name="Hải Ngân Đinh" userId="b56d41eb1ff6fed2" providerId="LiveId" clId="{B8F14FA9-4524-6246-820B-19656BD4B3E8}" dt="2022-12-09T07:54:10.186" v="3637"/>
          <ac:spMkLst>
            <pc:docMk/>
            <pc:sldMk cId="0" sldId="280"/>
            <ac:spMk id="29" creationId="{D48B3E5B-AD79-C4EB-E0A6-9A22A7201821}"/>
          </ac:spMkLst>
        </pc:spChg>
        <pc:spChg chg="mod">
          <ac:chgData name="Hải Ngân Đinh" userId="b56d41eb1ff6fed2" providerId="LiveId" clId="{B8F14FA9-4524-6246-820B-19656BD4B3E8}" dt="2022-12-09T07:54:10.186" v="3637"/>
          <ac:spMkLst>
            <pc:docMk/>
            <pc:sldMk cId="0" sldId="280"/>
            <ac:spMk id="30" creationId="{F0A65261-73E5-BCDE-3D6E-075B0492F3F9}"/>
          </ac:spMkLst>
        </pc:spChg>
        <pc:spChg chg="mod">
          <ac:chgData name="Hải Ngân Đinh" userId="b56d41eb1ff6fed2" providerId="LiveId" clId="{B8F14FA9-4524-6246-820B-19656BD4B3E8}" dt="2022-12-09T07:54:10.186" v="3637"/>
          <ac:spMkLst>
            <pc:docMk/>
            <pc:sldMk cId="0" sldId="280"/>
            <ac:spMk id="31" creationId="{6CC6589A-E4AB-D16F-2BF6-6163230A7B5C}"/>
          </ac:spMkLst>
        </pc:spChg>
        <pc:spChg chg="mod">
          <ac:chgData name="Hải Ngân Đinh" userId="b56d41eb1ff6fed2" providerId="LiveId" clId="{B8F14FA9-4524-6246-820B-19656BD4B3E8}" dt="2022-12-09T07:54:10.186" v="3637"/>
          <ac:spMkLst>
            <pc:docMk/>
            <pc:sldMk cId="0" sldId="280"/>
            <ac:spMk id="32" creationId="{1A20B65E-D2EB-2D4D-E6C7-5742E34B0CD6}"/>
          </ac:spMkLst>
        </pc:spChg>
        <pc:spChg chg="mod">
          <ac:chgData name="Hải Ngân Đinh" userId="b56d41eb1ff6fed2" providerId="LiveId" clId="{B8F14FA9-4524-6246-820B-19656BD4B3E8}" dt="2022-12-09T07:54:10.186" v="3637"/>
          <ac:spMkLst>
            <pc:docMk/>
            <pc:sldMk cId="0" sldId="280"/>
            <ac:spMk id="33" creationId="{31957313-25AF-D1E9-96D5-E6A452ACC0B4}"/>
          </ac:spMkLst>
        </pc:spChg>
        <pc:spChg chg="mod">
          <ac:chgData name="Hải Ngân Đinh" userId="b56d41eb1ff6fed2" providerId="LiveId" clId="{B8F14FA9-4524-6246-820B-19656BD4B3E8}" dt="2022-12-09T07:54:10.186" v="3637"/>
          <ac:spMkLst>
            <pc:docMk/>
            <pc:sldMk cId="0" sldId="280"/>
            <ac:spMk id="34" creationId="{B651AD1D-9501-3B66-2B81-D5EFF6F151F4}"/>
          </ac:spMkLst>
        </pc:spChg>
        <pc:spChg chg="mod">
          <ac:chgData name="Hải Ngân Đinh" userId="b56d41eb1ff6fed2" providerId="LiveId" clId="{B8F14FA9-4524-6246-820B-19656BD4B3E8}" dt="2022-12-09T07:54:10.186" v="3637"/>
          <ac:spMkLst>
            <pc:docMk/>
            <pc:sldMk cId="0" sldId="280"/>
            <ac:spMk id="35" creationId="{8F6D59A9-601F-6F04-C651-9D8C5F9E4A1E}"/>
          </ac:spMkLst>
        </pc:spChg>
        <pc:spChg chg="mod">
          <ac:chgData name="Hải Ngân Đinh" userId="b56d41eb1ff6fed2" providerId="LiveId" clId="{B8F14FA9-4524-6246-820B-19656BD4B3E8}" dt="2022-12-09T07:54:10.186" v="3637"/>
          <ac:spMkLst>
            <pc:docMk/>
            <pc:sldMk cId="0" sldId="280"/>
            <ac:spMk id="36" creationId="{5640C6CE-3FCA-5907-46C4-EB641A25187E}"/>
          </ac:spMkLst>
        </pc:spChg>
        <pc:spChg chg="mod">
          <ac:chgData name="Hải Ngân Đinh" userId="b56d41eb1ff6fed2" providerId="LiveId" clId="{B8F14FA9-4524-6246-820B-19656BD4B3E8}" dt="2022-12-09T07:54:10.186" v="3637"/>
          <ac:spMkLst>
            <pc:docMk/>
            <pc:sldMk cId="0" sldId="280"/>
            <ac:spMk id="37" creationId="{FC1DAD52-B082-9504-32DD-2D6FD0B52BCA}"/>
          </ac:spMkLst>
        </pc:spChg>
        <pc:spChg chg="mod">
          <ac:chgData name="Hải Ngân Đinh" userId="b56d41eb1ff6fed2" providerId="LiveId" clId="{B8F14FA9-4524-6246-820B-19656BD4B3E8}" dt="2022-12-09T07:54:10.186" v="3637"/>
          <ac:spMkLst>
            <pc:docMk/>
            <pc:sldMk cId="0" sldId="280"/>
            <ac:spMk id="38" creationId="{C598E196-F018-5E98-F915-403737A8E9EE}"/>
          </ac:spMkLst>
        </pc:spChg>
        <pc:spChg chg="mod">
          <ac:chgData name="Hải Ngân Đinh" userId="b56d41eb1ff6fed2" providerId="LiveId" clId="{B8F14FA9-4524-6246-820B-19656BD4B3E8}" dt="2022-12-09T07:54:10.186" v="3637"/>
          <ac:spMkLst>
            <pc:docMk/>
            <pc:sldMk cId="0" sldId="280"/>
            <ac:spMk id="39" creationId="{E81773EA-A240-1146-52DD-0AC91832AED1}"/>
          </ac:spMkLst>
        </pc:spChg>
        <pc:spChg chg="mod">
          <ac:chgData name="Hải Ngân Đinh" userId="b56d41eb1ff6fed2" providerId="LiveId" clId="{B8F14FA9-4524-6246-820B-19656BD4B3E8}" dt="2022-12-09T07:54:10.186" v="3637"/>
          <ac:spMkLst>
            <pc:docMk/>
            <pc:sldMk cId="0" sldId="280"/>
            <ac:spMk id="40" creationId="{6BE07A19-77F4-CDB3-083F-17B5DFE7B96D}"/>
          </ac:spMkLst>
        </pc:spChg>
        <pc:spChg chg="mod">
          <ac:chgData name="Hải Ngân Đinh" userId="b56d41eb1ff6fed2" providerId="LiveId" clId="{B8F14FA9-4524-6246-820B-19656BD4B3E8}" dt="2022-12-09T07:54:10.186" v="3637"/>
          <ac:spMkLst>
            <pc:docMk/>
            <pc:sldMk cId="0" sldId="280"/>
            <ac:spMk id="41" creationId="{D28D8069-947F-73E9-9608-AC799390A145}"/>
          </ac:spMkLst>
        </pc:spChg>
        <pc:spChg chg="mod">
          <ac:chgData name="Hải Ngân Đinh" userId="b56d41eb1ff6fed2" providerId="LiveId" clId="{B8F14FA9-4524-6246-820B-19656BD4B3E8}" dt="2022-12-09T07:54:10.186" v="3637"/>
          <ac:spMkLst>
            <pc:docMk/>
            <pc:sldMk cId="0" sldId="280"/>
            <ac:spMk id="42" creationId="{9F75DE82-F2E6-DF4A-3895-3EF5C7E27940}"/>
          </ac:spMkLst>
        </pc:spChg>
        <pc:spChg chg="mod">
          <ac:chgData name="Hải Ngân Đinh" userId="b56d41eb1ff6fed2" providerId="LiveId" clId="{B8F14FA9-4524-6246-820B-19656BD4B3E8}" dt="2022-12-09T07:54:10.186" v="3637"/>
          <ac:spMkLst>
            <pc:docMk/>
            <pc:sldMk cId="0" sldId="280"/>
            <ac:spMk id="43" creationId="{EA759F7A-47D6-86A1-CAEA-4F1552B3A14F}"/>
          </ac:spMkLst>
        </pc:spChg>
        <pc:spChg chg="mod">
          <ac:chgData name="Hải Ngân Đinh" userId="b56d41eb1ff6fed2" providerId="LiveId" clId="{B8F14FA9-4524-6246-820B-19656BD4B3E8}" dt="2022-12-09T07:54:10.186" v="3637"/>
          <ac:spMkLst>
            <pc:docMk/>
            <pc:sldMk cId="0" sldId="280"/>
            <ac:spMk id="44" creationId="{AF2CA7FB-4D1E-FC23-7D1D-9002B1A7EB15}"/>
          </ac:spMkLst>
        </pc:spChg>
        <pc:spChg chg="mod">
          <ac:chgData name="Hải Ngân Đinh" userId="b56d41eb1ff6fed2" providerId="LiveId" clId="{B8F14FA9-4524-6246-820B-19656BD4B3E8}" dt="2022-12-09T07:54:10.186" v="3637"/>
          <ac:spMkLst>
            <pc:docMk/>
            <pc:sldMk cId="0" sldId="280"/>
            <ac:spMk id="45" creationId="{B2E761CD-5994-0576-DDA3-ADA6C1BC9FD2}"/>
          </ac:spMkLst>
        </pc:spChg>
        <pc:spChg chg="mod">
          <ac:chgData name="Hải Ngân Đinh" userId="b56d41eb1ff6fed2" providerId="LiveId" clId="{B8F14FA9-4524-6246-820B-19656BD4B3E8}" dt="2022-12-09T07:54:10.186" v="3637"/>
          <ac:spMkLst>
            <pc:docMk/>
            <pc:sldMk cId="0" sldId="280"/>
            <ac:spMk id="46" creationId="{C1FB4F0E-C2CD-8E04-6C7D-0CBA3E6C732C}"/>
          </ac:spMkLst>
        </pc:spChg>
        <pc:spChg chg="mod">
          <ac:chgData name="Hải Ngân Đinh" userId="b56d41eb1ff6fed2" providerId="LiveId" clId="{B8F14FA9-4524-6246-820B-19656BD4B3E8}" dt="2022-12-09T07:54:10.186" v="3637"/>
          <ac:spMkLst>
            <pc:docMk/>
            <pc:sldMk cId="0" sldId="280"/>
            <ac:spMk id="47" creationId="{C58D4075-47E5-04E6-69FE-13CA11A6881B}"/>
          </ac:spMkLst>
        </pc:spChg>
        <pc:spChg chg="mod">
          <ac:chgData name="Hải Ngân Đinh" userId="b56d41eb1ff6fed2" providerId="LiveId" clId="{B8F14FA9-4524-6246-820B-19656BD4B3E8}" dt="2022-12-09T07:54:10.186" v="3637"/>
          <ac:spMkLst>
            <pc:docMk/>
            <pc:sldMk cId="0" sldId="280"/>
            <ac:spMk id="48" creationId="{FCC691FC-4A2B-A236-0DD8-A288D542B832}"/>
          </ac:spMkLst>
        </pc:spChg>
        <pc:spChg chg="mod">
          <ac:chgData name="Hải Ngân Đinh" userId="b56d41eb1ff6fed2" providerId="LiveId" clId="{B8F14FA9-4524-6246-820B-19656BD4B3E8}" dt="2022-12-09T07:54:10.186" v="3637"/>
          <ac:spMkLst>
            <pc:docMk/>
            <pc:sldMk cId="0" sldId="280"/>
            <ac:spMk id="49" creationId="{7BE78B25-503D-035F-566E-4AC5150E5735}"/>
          </ac:spMkLst>
        </pc:spChg>
        <pc:spChg chg="mod">
          <ac:chgData name="Hải Ngân Đinh" userId="b56d41eb1ff6fed2" providerId="LiveId" clId="{B8F14FA9-4524-6246-820B-19656BD4B3E8}" dt="2022-12-09T07:54:10.186" v="3637"/>
          <ac:spMkLst>
            <pc:docMk/>
            <pc:sldMk cId="0" sldId="280"/>
            <ac:spMk id="50" creationId="{A053B9F0-51C3-EE0D-CD1D-CCA6783728E1}"/>
          </ac:spMkLst>
        </pc:spChg>
        <pc:spChg chg="mod">
          <ac:chgData name="Hải Ngân Đinh" userId="b56d41eb1ff6fed2" providerId="LiveId" clId="{B8F14FA9-4524-6246-820B-19656BD4B3E8}" dt="2022-12-09T07:54:10.186" v="3637"/>
          <ac:spMkLst>
            <pc:docMk/>
            <pc:sldMk cId="0" sldId="280"/>
            <ac:spMk id="51" creationId="{F2824BDF-403A-24A7-5CDD-C0E8B5325EA8}"/>
          </ac:spMkLst>
        </pc:spChg>
        <pc:spChg chg="mod">
          <ac:chgData name="Hải Ngân Đinh" userId="b56d41eb1ff6fed2" providerId="LiveId" clId="{B8F14FA9-4524-6246-820B-19656BD4B3E8}" dt="2022-12-09T07:54:10.186" v="3637"/>
          <ac:spMkLst>
            <pc:docMk/>
            <pc:sldMk cId="0" sldId="280"/>
            <ac:spMk id="52" creationId="{E7A486C7-D80A-C528-14F7-44C40778D49A}"/>
          </ac:spMkLst>
        </pc:spChg>
        <pc:spChg chg="add del mod">
          <ac:chgData name="Hải Ngân Đinh" userId="b56d41eb1ff6fed2" providerId="LiveId" clId="{B8F14FA9-4524-6246-820B-19656BD4B3E8}" dt="2022-12-09T07:57:09.854" v="3648" actId="478"/>
          <ac:spMkLst>
            <pc:docMk/>
            <pc:sldMk cId="0" sldId="280"/>
            <ac:spMk id="54" creationId="{6CF41DDF-4C38-6571-129A-7FC1A907367A}"/>
          </ac:spMkLst>
        </pc:spChg>
        <pc:spChg chg="add mod">
          <ac:chgData name="Hải Ngân Đinh" userId="b56d41eb1ff6fed2" providerId="LiveId" clId="{B8F14FA9-4524-6246-820B-19656BD4B3E8}" dt="2022-12-09T07:58:19.979" v="3694" actId="1076"/>
          <ac:spMkLst>
            <pc:docMk/>
            <pc:sldMk cId="0" sldId="280"/>
            <ac:spMk id="55" creationId="{7B668655-FDDC-CB8C-9DB3-E492A3D15B2F}"/>
          </ac:spMkLst>
        </pc:spChg>
        <pc:spChg chg="add mod">
          <ac:chgData name="Hải Ngân Đinh" userId="b56d41eb1ff6fed2" providerId="LiveId" clId="{B8F14FA9-4524-6246-820B-19656BD4B3E8}" dt="2022-12-09T07:58:18.512" v="3693" actId="1076"/>
          <ac:spMkLst>
            <pc:docMk/>
            <pc:sldMk cId="0" sldId="280"/>
            <ac:spMk id="56" creationId="{7A24E048-C27D-93B0-E770-13071B3C2408}"/>
          </ac:spMkLst>
        </pc:spChg>
        <pc:spChg chg="del">
          <ac:chgData name="Hải Ngân Đinh" userId="b56d41eb1ff6fed2" providerId="LiveId" clId="{B8F14FA9-4524-6246-820B-19656BD4B3E8}" dt="2022-12-09T07:53:15.465" v="3567" actId="478"/>
          <ac:spMkLst>
            <pc:docMk/>
            <pc:sldMk cId="0" sldId="280"/>
            <ac:spMk id="1314" creationId="{00000000-0000-0000-0000-000000000000}"/>
          </ac:spMkLst>
        </pc:spChg>
        <pc:spChg chg="del">
          <ac:chgData name="Hải Ngân Đinh" userId="b56d41eb1ff6fed2" providerId="LiveId" clId="{B8F14FA9-4524-6246-820B-19656BD4B3E8}" dt="2022-12-09T07:53:15.465" v="3567" actId="478"/>
          <ac:spMkLst>
            <pc:docMk/>
            <pc:sldMk cId="0" sldId="280"/>
            <ac:spMk id="1315" creationId="{00000000-0000-0000-0000-000000000000}"/>
          </ac:spMkLst>
        </pc:spChg>
        <pc:spChg chg="del">
          <ac:chgData name="Hải Ngân Đinh" userId="b56d41eb1ff6fed2" providerId="LiveId" clId="{B8F14FA9-4524-6246-820B-19656BD4B3E8}" dt="2022-12-09T07:53:15.465" v="3567" actId="478"/>
          <ac:spMkLst>
            <pc:docMk/>
            <pc:sldMk cId="0" sldId="280"/>
            <ac:spMk id="1317" creationId="{00000000-0000-0000-0000-000000000000}"/>
          </ac:spMkLst>
        </pc:spChg>
        <pc:spChg chg="del">
          <ac:chgData name="Hải Ngân Đinh" userId="b56d41eb1ff6fed2" providerId="LiveId" clId="{B8F14FA9-4524-6246-820B-19656BD4B3E8}" dt="2022-12-09T07:53:15.465" v="3567" actId="478"/>
          <ac:spMkLst>
            <pc:docMk/>
            <pc:sldMk cId="0" sldId="280"/>
            <ac:spMk id="1318" creationId="{00000000-0000-0000-0000-000000000000}"/>
          </ac:spMkLst>
        </pc:spChg>
        <pc:spChg chg="del">
          <ac:chgData name="Hải Ngân Đinh" userId="b56d41eb1ff6fed2" providerId="LiveId" clId="{B8F14FA9-4524-6246-820B-19656BD4B3E8}" dt="2022-12-09T07:53:15.465" v="3567" actId="478"/>
          <ac:spMkLst>
            <pc:docMk/>
            <pc:sldMk cId="0" sldId="280"/>
            <ac:spMk id="1319" creationId="{00000000-0000-0000-0000-000000000000}"/>
          </ac:spMkLst>
        </pc:spChg>
        <pc:spChg chg="del">
          <ac:chgData name="Hải Ngân Đinh" userId="b56d41eb1ff6fed2" providerId="LiveId" clId="{B8F14FA9-4524-6246-820B-19656BD4B3E8}" dt="2022-12-09T07:53:15.465" v="3567" actId="478"/>
          <ac:spMkLst>
            <pc:docMk/>
            <pc:sldMk cId="0" sldId="280"/>
            <ac:spMk id="1320" creationId="{00000000-0000-0000-0000-000000000000}"/>
          </ac:spMkLst>
        </pc:spChg>
        <pc:spChg chg="del">
          <ac:chgData name="Hải Ngân Đinh" userId="b56d41eb1ff6fed2" providerId="LiveId" clId="{B8F14FA9-4524-6246-820B-19656BD4B3E8}" dt="2022-12-09T07:53:15.465" v="3567" actId="478"/>
          <ac:spMkLst>
            <pc:docMk/>
            <pc:sldMk cId="0" sldId="280"/>
            <ac:spMk id="1321" creationId="{00000000-0000-0000-0000-000000000000}"/>
          </ac:spMkLst>
        </pc:spChg>
        <pc:spChg chg="del">
          <ac:chgData name="Hải Ngân Đinh" userId="b56d41eb1ff6fed2" providerId="LiveId" clId="{B8F14FA9-4524-6246-820B-19656BD4B3E8}" dt="2022-12-09T07:53:15.465" v="3567" actId="478"/>
          <ac:spMkLst>
            <pc:docMk/>
            <pc:sldMk cId="0" sldId="280"/>
            <ac:spMk id="1322" creationId="{00000000-0000-0000-0000-000000000000}"/>
          </ac:spMkLst>
        </pc:spChg>
        <pc:spChg chg="del">
          <ac:chgData name="Hải Ngân Đinh" userId="b56d41eb1ff6fed2" providerId="LiveId" clId="{B8F14FA9-4524-6246-820B-19656BD4B3E8}" dt="2022-12-09T07:53:15.465" v="3567" actId="478"/>
          <ac:spMkLst>
            <pc:docMk/>
            <pc:sldMk cId="0" sldId="280"/>
            <ac:spMk id="1323" creationId="{00000000-0000-0000-0000-000000000000}"/>
          </ac:spMkLst>
        </pc:spChg>
        <pc:spChg chg="del">
          <ac:chgData name="Hải Ngân Đinh" userId="b56d41eb1ff6fed2" providerId="LiveId" clId="{B8F14FA9-4524-6246-820B-19656BD4B3E8}" dt="2022-12-09T07:53:15.465" v="3567" actId="478"/>
          <ac:spMkLst>
            <pc:docMk/>
            <pc:sldMk cId="0" sldId="280"/>
            <ac:spMk id="1324" creationId="{00000000-0000-0000-0000-000000000000}"/>
          </ac:spMkLst>
        </pc:spChg>
        <pc:spChg chg="del">
          <ac:chgData name="Hải Ngân Đinh" userId="b56d41eb1ff6fed2" providerId="LiveId" clId="{B8F14FA9-4524-6246-820B-19656BD4B3E8}" dt="2022-12-09T07:53:15.465" v="3567" actId="478"/>
          <ac:spMkLst>
            <pc:docMk/>
            <pc:sldMk cId="0" sldId="280"/>
            <ac:spMk id="1325" creationId="{00000000-0000-0000-0000-000000000000}"/>
          </ac:spMkLst>
        </pc:spChg>
        <pc:spChg chg="del">
          <ac:chgData name="Hải Ngân Đinh" userId="b56d41eb1ff6fed2" providerId="LiveId" clId="{B8F14FA9-4524-6246-820B-19656BD4B3E8}" dt="2022-12-09T07:53:15.465" v="3567" actId="478"/>
          <ac:spMkLst>
            <pc:docMk/>
            <pc:sldMk cId="0" sldId="280"/>
            <ac:spMk id="1326" creationId="{00000000-0000-0000-0000-000000000000}"/>
          </ac:spMkLst>
        </pc:spChg>
        <pc:spChg chg="del">
          <ac:chgData name="Hải Ngân Đinh" userId="b56d41eb1ff6fed2" providerId="LiveId" clId="{B8F14FA9-4524-6246-820B-19656BD4B3E8}" dt="2022-12-09T07:53:15.465" v="3567" actId="478"/>
          <ac:spMkLst>
            <pc:docMk/>
            <pc:sldMk cId="0" sldId="280"/>
            <ac:spMk id="1327" creationId="{00000000-0000-0000-0000-000000000000}"/>
          </ac:spMkLst>
        </pc:spChg>
        <pc:spChg chg="del">
          <ac:chgData name="Hải Ngân Đinh" userId="b56d41eb1ff6fed2" providerId="LiveId" clId="{B8F14FA9-4524-6246-820B-19656BD4B3E8}" dt="2022-12-09T07:53:15.465" v="3567" actId="478"/>
          <ac:spMkLst>
            <pc:docMk/>
            <pc:sldMk cId="0" sldId="280"/>
            <ac:spMk id="1328" creationId="{00000000-0000-0000-0000-000000000000}"/>
          </ac:spMkLst>
        </pc:spChg>
        <pc:spChg chg="del">
          <ac:chgData name="Hải Ngân Đinh" userId="b56d41eb1ff6fed2" providerId="LiveId" clId="{B8F14FA9-4524-6246-820B-19656BD4B3E8}" dt="2022-12-09T07:53:15.465" v="3567" actId="478"/>
          <ac:spMkLst>
            <pc:docMk/>
            <pc:sldMk cId="0" sldId="280"/>
            <ac:spMk id="1330" creationId="{00000000-0000-0000-0000-000000000000}"/>
          </ac:spMkLst>
        </pc:spChg>
        <pc:spChg chg="del">
          <ac:chgData name="Hải Ngân Đinh" userId="b56d41eb1ff6fed2" providerId="LiveId" clId="{B8F14FA9-4524-6246-820B-19656BD4B3E8}" dt="2022-12-09T07:53:15.465" v="3567" actId="478"/>
          <ac:spMkLst>
            <pc:docMk/>
            <pc:sldMk cId="0" sldId="280"/>
            <ac:spMk id="1331" creationId="{00000000-0000-0000-0000-000000000000}"/>
          </ac:spMkLst>
        </pc:spChg>
        <pc:spChg chg="del">
          <ac:chgData name="Hải Ngân Đinh" userId="b56d41eb1ff6fed2" providerId="LiveId" clId="{B8F14FA9-4524-6246-820B-19656BD4B3E8}" dt="2022-12-09T07:53:15.465" v="3567" actId="478"/>
          <ac:spMkLst>
            <pc:docMk/>
            <pc:sldMk cId="0" sldId="280"/>
            <ac:spMk id="1332" creationId="{00000000-0000-0000-0000-000000000000}"/>
          </ac:spMkLst>
        </pc:spChg>
        <pc:spChg chg="del">
          <ac:chgData name="Hải Ngân Đinh" userId="b56d41eb1ff6fed2" providerId="LiveId" clId="{B8F14FA9-4524-6246-820B-19656BD4B3E8}" dt="2022-12-09T07:53:15.465" v="3567" actId="478"/>
          <ac:spMkLst>
            <pc:docMk/>
            <pc:sldMk cId="0" sldId="280"/>
            <ac:spMk id="1333" creationId="{00000000-0000-0000-0000-000000000000}"/>
          </ac:spMkLst>
        </pc:spChg>
        <pc:spChg chg="del">
          <ac:chgData name="Hải Ngân Đinh" userId="b56d41eb1ff6fed2" providerId="LiveId" clId="{B8F14FA9-4524-6246-820B-19656BD4B3E8}" dt="2022-12-09T07:53:15.465" v="3567" actId="478"/>
          <ac:spMkLst>
            <pc:docMk/>
            <pc:sldMk cId="0" sldId="280"/>
            <ac:spMk id="1334" creationId="{00000000-0000-0000-0000-000000000000}"/>
          </ac:spMkLst>
        </pc:spChg>
        <pc:spChg chg="del">
          <ac:chgData name="Hải Ngân Đinh" userId="b56d41eb1ff6fed2" providerId="LiveId" clId="{B8F14FA9-4524-6246-820B-19656BD4B3E8}" dt="2022-12-09T07:53:15.465" v="3567" actId="478"/>
          <ac:spMkLst>
            <pc:docMk/>
            <pc:sldMk cId="0" sldId="280"/>
            <ac:spMk id="1335" creationId="{00000000-0000-0000-0000-000000000000}"/>
          </ac:spMkLst>
        </pc:spChg>
        <pc:spChg chg="del">
          <ac:chgData name="Hải Ngân Đinh" userId="b56d41eb1ff6fed2" providerId="LiveId" clId="{B8F14FA9-4524-6246-820B-19656BD4B3E8}" dt="2022-12-09T07:53:15.465" v="3567" actId="478"/>
          <ac:spMkLst>
            <pc:docMk/>
            <pc:sldMk cId="0" sldId="280"/>
            <ac:spMk id="1336" creationId="{00000000-0000-0000-0000-000000000000}"/>
          </ac:spMkLst>
        </pc:spChg>
        <pc:spChg chg="del">
          <ac:chgData name="Hải Ngân Đinh" userId="b56d41eb1ff6fed2" providerId="LiveId" clId="{B8F14FA9-4524-6246-820B-19656BD4B3E8}" dt="2022-12-09T07:53:15.465" v="3567" actId="478"/>
          <ac:spMkLst>
            <pc:docMk/>
            <pc:sldMk cId="0" sldId="280"/>
            <ac:spMk id="1337" creationId="{00000000-0000-0000-0000-000000000000}"/>
          </ac:spMkLst>
        </pc:spChg>
        <pc:spChg chg="del">
          <ac:chgData name="Hải Ngân Đinh" userId="b56d41eb1ff6fed2" providerId="LiveId" clId="{B8F14FA9-4524-6246-820B-19656BD4B3E8}" dt="2022-12-09T07:53:15.465" v="3567" actId="478"/>
          <ac:spMkLst>
            <pc:docMk/>
            <pc:sldMk cId="0" sldId="280"/>
            <ac:spMk id="1338" creationId="{00000000-0000-0000-0000-000000000000}"/>
          </ac:spMkLst>
        </pc:spChg>
        <pc:spChg chg="del">
          <ac:chgData name="Hải Ngân Đinh" userId="b56d41eb1ff6fed2" providerId="LiveId" clId="{B8F14FA9-4524-6246-820B-19656BD4B3E8}" dt="2022-12-09T07:53:15.465" v="3567" actId="478"/>
          <ac:spMkLst>
            <pc:docMk/>
            <pc:sldMk cId="0" sldId="280"/>
            <ac:spMk id="1339" creationId="{00000000-0000-0000-0000-000000000000}"/>
          </ac:spMkLst>
        </pc:spChg>
        <pc:spChg chg="del">
          <ac:chgData name="Hải Ngân Đinh" userId="b56d41eb1ff6fed2" providerId="LiveId" clId="{B8F14FA9-4524-6246-820B-19656BD4B3E8}" dt="2022-12-09T07:53:15.465" v="3567" actId="478"/>
          <ac:spMkLst>
            <pc:docMk/>
            <pc:sldMk cId="0" sldId="280"/>
            <ac:spMk id="1340" creationId="{00000000-0000-0000-0000-000000000000}"/>
          </ac:spMkLst>
        </pc:spChg>
        <pc:grpChg chg="add del mod">
          <ac:chgData name="Hải Ngân Đinh" userId="b56d41eb1ff6fed2" providerId="LiveId" clId="{B8F14FA9-4524-6246-820B-19656BD4B3E8}" dt="2022-12-09T07:54:27.871" v="3642" actId="21"/>
          <ac:grpSpMkLst>
            <pc:docMk/>
            <pc:sldMk cId="0" sldId="280"/>
            <ac:grpSpMk id="10" creationId="{E9B5896C-864F-36A6-029B-CE1DD11CB78C}"/>
          </ac:grpSpMkLst>
        </pc:grpChg>
        <pc:cxnChg chg="del">
          <ac:chgData name="Hải Ngân Đinh" userId="b56d41eb1ff6fed2" providerId="LiveId" clId="{B8F14FA9-4524-6246-820B-19656BD4B3E8}" dt="2022-12-09T07:53:15.465" v="3567" actId="478"/>
          <ac:cxnSpMkLst>
            <pc:docMk/>
            <pc:sldMk cId="0" sldId="280"/>
            <ac:cxnSpMk id="1316" creationId="{00000000-0000-0000-0000-000000000000}"/>
          </ac:cxnSpMkLst>
        </pc:cxnChg>
        <pc:cxnChg chg="del">
          <ac:chgData name="Hải Ngân Đinh" userId="b56d41eb1ff6fed2" providerId="LiveId" clId="{B8F14FA9-4524-6246-820B-19656BD4B3E8}" dt="2022-12-09T07:53:15.465" v="3567" actId="478"/>
          <ac:cxnSpMkLst>
            <pc:docMk/>
            <pc:sldMk cId="0" sldId="280"/>
            <ac:cxnSpMk id="1329" creationId="{00000000-0000-0000-0000-000000000000}"/>
          </ac:cxnSpMkLst>
        </pc:cxnChg>
        <pc:cxnChg chg="del mod">
          <ac:chgData name="Hải Ngân Đinh" userId="b56d41eb1ff6fed2" providerId="LiveId" clId="{B8F14FA9-4524-6246-820B-19656BD4B3E8}" dt="2022-12-09T07:53:15.465" v="3567" actId="478"/>
          <ac:cxnSpMkLst>
            <pc:docMk/>
            <pc:sldMk cId="0" sldId="280"/>
            <ac:cxnSpMk id="1341" creationId="{00000000-0000-0000-0000-000000000000}"/>
          </ac:cxnSpMkLst>
        </pc:cxnChg>
        <pc:cxnChg chg="del mod">
          <ac:chgData name="Hải Ngân Đinh" userId="b56d41eb1ff6fed2" providerId="LiveId" clId="{B8F14FA9-4524-6246-820B-19656BD4B3E8}" dt="2022-12-09T07:53:15.465" v="3567" actId="478"/>
          <ac:cxnSpMkLst>
            <pc:docMk/>
            <pc:sldMk cId="0" sldId="280"/>
            <ac:cxnSpMk id="1342" creationId="{00000000-0000-0000-0000-000000000000}"/>
          </ac:cxnSpMkLst>
        </pc:cxnChg>
        <pc:cxnChg chg="del mod">
          <ac:chgData name="Hải Ngân Đinh" userId="b56d41eb1ff6fed2" providerId="LiveId" clId="{B8F14FA9-4524-6246-820B-19656BD4B3E8}" dt="2022-12-09T07:53:15.465" v="3567" actId="478"/>
          <ac:cxnSpMkLst>
            <pc:docMk/>
            <pc:sldMk cId="0" sldId="280"/>
            <ac:cxnSpMk id="1343" creationId="{00000000-0000-0000-0000-000000000000}"/>
          </ac:cxnSpMkLst>
        </pc:cxnChg>
        <pc:cxnChg chg="del mod">
          <ac:chgData name="Hải Ngân Đinh" userId="b56d41eb1ff6fed2" providerId="LiveId" clId="{B8F14FA9-4524-6246-820B-19656BD4B3E8}" dt="2022-12-09T07:53:15.465" v="3567" actId="478"/>
          <ac:cxnSpMkLst>
            <pc:docMk/>
            <pc:sldMk cId="0" sldId="280"/>
            <ac:cxnSpMk id="1344" creationId="{00000000-0000-0000-0000-000000000000}"/>
          </ac:cxnSpMkLst>
        </pc:cxnChg>
      </pc:sldChg>
      <pc:sldChg chg="del modNotes">
        <pc:chgData name="Hải Ngân Đinh" userId="b56d41eb1ff6fed2" providerId="LiveId" clId="{B8F14FA9-4524-6246-820B-19656BD4B3E8}" dt="2022-12-09T07:59:07.057" v="3758" actId="2696"/>
        <pc:sldMkLst>
          <pc:docMk/>
          <pc:sldMk cId="0" sldId="281"/>
        </pc:sldMkLst>
      </pc:sldChg>
      <pc:sldChg chg="addSp delSp modSp mod ord modTransition modAnim modNotes">
        <pc:chgData name="Hải Ngân Đinh" userId="b56d41eb1ff6fed2" providerId="LiveId" clId="{B8F14FA9-4524-6246-820B-19656BD4B3E8}" dt="2022-12-09T08:09:59.363" v="3940"/>
        <pc:sldMkLst>
          <pc:docMk/>
          <pc:sldMk cId="0" sldId="282"/>
        </pc:sldMkLst>
        <pc:spChg chg="add del mod">
          <ac:chgData name="Hải Ngân Đinh" userId="b56d41eb1ff6fed2" providerId="LiveId" clId="{B8F14FA9-4524-6246-820B-19656BD4B3E8}" dt="2022-12-09T07:51:50.938" v="3377" actId="478"/>
          <ac:spMkLst>
            <pc:docMk/>
            <pc:sldMk cId="0" sldId="282"/>
            <ac:spMk id="3" creationId="{723758D0-554C-83A0-E013-A15F31345170}"/>
          </ac:spMkLst>
        </pc:spChg>
        <pc:spChg chg="add del mod">
          <ac:chgData name="Hải Ngân Đinh" userId="b56d41eb1ff6fed2" providerId="LiveId" clId="{B8F14FA9-4524-6246-820B-19656BD4B3E8}" dt="2022-12-09T07:51:50.938" v="3377" actId="478"/>
          <ac:spMkLst>
            <pc:docMk/>
            <pc:sldMk cId="0" sldId="282"/>
            <ac:spMk id="5" creationId="{1D2B6117-6BA0-A810-1BEC-55AE25736FB0}"/>
          </ac:spMkLst>
        </pc:spChg>
        <pc:spChg chg="add del mod">
          <ac:chgData name="Hải Ngân Đinh" userId="b56d41eb1ff6fed2" providerId="LiveId" clId="{B8F14FA9-4524-6246-820B-19656BD4B3E8}" dt="2022-12-09T07:51:50.938" v="3377" actId="478"/>
          <ac:spMkLst>
            <pc:docMk/>
            <pc:sldMk cId="0" sldId="282"/>
            <ac:spMk id="7" creationId="{31E03643-AE21-F667-1B37-F4F114ED09BA}"/>
          </ac:spMkLst>
        </pc:spChg>
        <pc:spChg chg="add mod">
          <ac:chgData name="Hải Ngân Đinh" userId="b56d41eb1ff6fed2" providerId="LiveId" clId="{B8F14FA9-4524-6246-820B-19656BD4B3E8}" dt="2022-12-09T07:52:55.644" v="3565" actId="1076"/>
          <ac:spMkLst>
            <pc:docMk/>
            <pc:sldMk cId="0" sldId="282"/>
            <ac:spMk id="8" creationId="{A4C19333-5AA2-16A4-2058-121897D82B79}"/>
          </ac:spMkLst>
        </pc:spChg>
        <pc:spChg chg="add mod">
          <ac:chgData name="Hải Ngân Đinh" userId="b56d41eb1ff6fed2" providerId="LiveId" clId="{B8F14FA9-4524-6246-820B-19656BD4B3E8}" dt="2022-12-09T07:52:53.292" v="3564" actId="1076"/>
          <ac:spMkLst>
            <pc:docMk/>
            <pc:sldMk cId="0" sldId="282"/>
            <ac:spMk id="9" creationId="{793503E4-DEF6-BA41-3AC5-1A1244B8E8CF}"/>
          </ac:spMkLst>
        </pc:spChg>
        <pc:spChg chg="del">
          <ac:chgData name="Hải Ngân Đinh" userId="b56d41eb1ff6fed2" providerId="LiveId" clId="{B8F14FA9-4524-6246-820B-19656BD4B3E8}" dt="2022-12-09T07:51:48.960" v="3376" actId="478"/>
          <ac:spMkLst>
            <pc:docMk/>
            <pc:sldMk cId="0" sldId="282"/>
            <ac:spMk id="1370" creationId="{00000000-0000-0000-0000-000000000000}"/>
          </ac:spMkLst>
        </pc:spChg>
        <pc:spChg chg="del">
          <ac:chgData name="Hải Ngân Đinh" userId="b56d41eb1ff6fed2" providerId="LiveId" clId="{B8F14FA9-4524-6246-820B-19656BD4B3E8}" dt="2022-12-09T07:51:48.960" v="3376" actId="478"/>
          <ac:spMkLst>
            <pc:docMk/>
            <pc:sldMk cId="0" sldId="282"/>
            <ac:spMk id="1371" creationId="{00000000-0000-0000-0000-000000000000}"/>
          </ac:spMkLst>
        </pc:spChg>
        <pc:spChg chg="del">
          <ac:chgData name="Hải Ngân Đinh" userId="b56d41eb1ff6fed2" providerId="LiveId" clId="{B8F14FA9-4524-6246-820B-19656BD4B3E8}" dt="2022-12-09T07:51:48.960" v="3376" actId="478"/>
          <ac:spMkLst>
            <pc:docMk/>
            <pc:sldMk cId="0" sldId="282"/>
            <ac:spMk id="1372" creationId="{00000000-0000-0000-0000-000000000000}"/>
          </ac:spMkLst>
        </pc:spChg>
        <pc:grpChg chg="mod">
          <ac:chgData name="Hải Ngân Đinh" userId="b56d41eb1ff6fed2" providerId="LiveId" clId="{B8F14FA9-4524-6246-820B-19656BD4B3E8}" dt="2022-12-09T07:52:50.216" v="3563" actId="1037"/>
          <ac:grpSpMkLst>
            <pc:docMk/>
            <pc:sldMk cId="0" sldId="282"/>
            <ac:grpSpMk id="1373" creationId="{00000000-0000-0000-0000-000000000000}"/>
          </ac:grpSpMkLst>
        </pc:grpChg>
      </pc:sldChg>
      <pc:sldChg chg="addSp delSp modSp add mod modTransition modAnim">
        <pc:chgData name="Hải Ngân Đinh" userId="b56d41eb1ff6fed2" providerId="LiveId" clId="{B8F14FA9-4524-6246-820B-19656BD4B3E8}" dt="2022-12-09T08:06:06.226" v="3868"/>
        <pc:sldMkLst>
          <pc:docMk/>
          <pc:sldMk cId="3378036897" sldId="283"/>
        </pc:sldMkLst>
        <pc:spChg chg="add del mod">
          <ac:chgData name="Hải Ngân Đinh" userId="b56d41eb1ff6fed2" providerId="LiveId" clId="{B8F14FA9-4524-6246-820B-19656BD4B3E8}" dt="2022-12-09T07:21:25.238" v="1827" actId="478"/>
          <ac:spMkLst>
            <pc:docMk/>
            <pc:sldMk cId="3378036897" sldId="283"/>
            <ac:spMk id="3" creationId="{EA5DA12F-9BD2-615D-C5FC-CA641F22B867}"/>
          </ac:spMkLst>
        </pc:spChg>
        <pc:spChg chg="add del mod">
          <ac:chgData name="Hải Ngân Đinh" userId="b56d41eb1ff6fed2" providerId="LiveId" clId="{B8F14FA9-4524-6246-820B-19656BD4B3E8}" dt="2022-12-09T07:21:25.238" v="1827" actId="478"/>
          <ac:spMkLst>
            <pc:docMk/>
            <pc:sldMk cId="3378036897" sldId="283"/>
            <ac:spMk id="5" creationId="{2DEAACAB-EF49-B3A7-F439-D4EB683D3083}"/>
          </ac:spMkLst>
        </pc:spChg>
        <pc:spChg chg="add mod">
          <ac:chgData name="Hải Ngân Đinh" userId="b56d41eb1ff6fed2" providerId="LiveId" clId="{B8F14FA9-4524-6246-820B-19656BD4B3E8}" dt="2022-12-09T07:22:45.196" v="1914" actId="1035"/>
          <ac:spMkLst>
            <pc:docMk/>
            <pc:sldMk cId="3378036897" sldId="283"/>
            <ac:spMk id="6" creationId="{AC2BB8E6-1351-24DA-5855-07AC872A9F11}"/>
          </ac:spMkLst>
        </pc:spChg>
        <pc:spChg chg="add mod">
          <ac:chgData name="Hải Ngân Đinh" userId="b56d41eb1ff6fed2" providerId="LiveId" clId="{B8F14FA9-4524-6246-820B-19656BD4B3E8}" dt="2022-12-09T07:22:45.196" v="1914" actId="1035"/>
          <ac:spMkLst>
            <pc:docMk/>
            <pc:sldMk cId="3378036897" sldId="283"/>
            <ac:spMk id="7" creationId="{78D9DC35-65FD-BFB1-ECE0-30E894A1A412}"/>
          </ac:spMkLst>
        </pc:spChg>
        <pc:spChg chg="del">
          <ac:chgData name="Hải Ngân Đinh" userId="b56d41eb1ff6fed2" providerId="LiveId" clId="{B8F14FA9-4524-6246-820B-19656BD4B3E8}" dt="2022-12-09T07:21:24.228" v="1826" actId="478"/>
          <ac:spMkLst>
            <pc:docMk/>
            <pc:sldMk cId="3378036897" sldId="283"/>
            <ac:spMk id="1437" creationId="{00000000-0000-0000-0000-000000000000}"/>
          </ac:spMkLst>
        </pc:spChg>
        <pc:spChg chg="del">
          <ac:chgData name="Hải Ngân Đinh" userId="b56d41eb1ff6fed2" providerId="LiveId" clId="{B8F14FA9-4524-6246-820B-19656BD4B3E8}" dt="2022-12-09T07:21:24.228" v="1826" actId="478"/>
          <ac:spMkLst>
            <pc:docMk/>
            <pc:sldMk cId="3378036897" sldId="283"/>
            <ac:spMk id="1438" creationId="{00000000-0000-0000-0000-000000000000}"/>
          </ac:spMkLst>
        </pc:spChg>
      </pc:sldChg>
      <pc:sldChg chg="del modNotes">
        <pc:chgData name="Hải Ngân Đinh" userId="b56d41eb1ff6fed2" providerId="LiveId" clId="{B8F14FA9-4524-6246-820B-19656BD4B3E8}" dt="2022-12-09T07:21:18.319" v="1824" actId="2696"/>
        <pc:sldMkLst>
          <pc:docMk/>
          <pc:sldMk cId="3378036897" sldId="283"/>
        </pc:sldMkLst>
      </pc:sldChg>
      <pc:sldChg chg="del modNotes">
        <pc:chgData name="Hải Ngân Đinh" userId="b56d41eb1ff6fed2" providerId="LiveId" clId="{B8F14FA9-4524-6246-820B-19656BD4B3E8}" dt="2022-12-09T07:59:07.057" v="3758" actId="2696"/>
        <pc:sldMkLst>
          <pc:docMk/>
          <pc:sldMk cId="0" sldId="284"/>
        </pc:sldMkLst>
      </pc:sldChg>
      <pc:sldChg chg="del modNotes">
        <pc:chgData name="Hải Ngân Đinh" userId="b56d41eb1ff6fed2" providerId="LiveId" clId="{B8F14FA9-4524-6246-820B-19656BD4B3E8}" dt="2022-12-09T07:39:39.608" v="2748" actId="2696"/>
        <pc:sldMkLst>
          <pc:docMk/>
          <pc:sldMk cId="3741530830" sldId="285"/>
        </pc:sldMkLst>
      </pc:sldChg>
      <pc:sldChg chg="addSp delSp modSp add mod modTransition">
        <pc:chgData name="Hải Ngân Đinh" userId="b56d41eb1ff6fed2" providerId="LiveId" clId="{B8F14FA9-4524-6246-820B-19656BD4B3E8}" dt="2022-12-09T07:59:19.243" v="3761"/>
        <pc:sldMkLst>
          <pc:docMk/>
          <pc:sldMk cId="3741530830" sldId="285"/>
        </pc:sldMkLst>
        <pc:spChg chg="add del mod">
          <ac:chgData name="Hải Ngân Đinh" userId="b56d41eb1ff6fed2" providerId="LiveId" clId="{B8F14FA9-4524-6246-820B-19656BD4B3E8}" dt="2022-12-09T07:39:45.867" v="2752" actId="478"/>
          <ac:spMkLst>
            <pc:docMk/>
            <pc:sldMk cId="3741530830" sldId="285"/>
            <ac:spMk id="3" creationId="{ECFB2018-9CA0-D5DE-0071-B33FCF1C87F9}"/>
          </ac:spMkLst>
        </pc:spChg>
        <pc:spChg chg="add del mod">
          <ac:chgData name="Hải Ngân Đinh" userId="b56d41eb1ff6fed2" providerId="LiveId" clId="{B8F14FA9-4524-6246-820B-19656BD4B3E8}" dt="2022-12-09T07:39:44.602" v="2751" actId="478"/>
          <ac:spMkLst>
            <pc:docMk/>
            <pc:sldMk cId="3741530830" sldId="285"/>
            <ac:spMk id="5" creationId="{02D9033F-E37A-D3A4-F2DB-745CDB2388A1}"/>
          </ac:spMkLst>
        </pc:spChg>
        <pc:spChg chg="add del mod">
          <ac:chgData name="Hải Ngân Đinh" userId="b56d41eb1ff6fed2" providerId="LiveId" clId="{B8F14FA9-4524-6246-820B-19656BD4B3E8}" dt="2022-12-09T07:39:44.602" v="2751" actId="478"/>
          <ac:spMkLst>
            <pc:docMk/>
            <pc:sldMk cId="3741530830" sldId="285"/>
            <ac:spMk id="7" creationId="{04BE638A-E6BE-9428-76E0-64FB946F767E}"/>
          </ac:spMkLst>
        </pc:spChg>
        <pc:spChg chg="add mod">
          <ac:chgData name="Hải Ngân Đinh" userId="b56d41eb1ff6fed2" providerId="LiveId" clId="{B8F14FA9-4524-6246-820B-19656BD4B3E8}" dt="2022-12-09T07:40:04.545" v="2798" actId="1076"/>
          <ac:spMkLst>
            <pc:docMk/>
            <pc:sldMk cId="3741530830" sldId="285"/>
            <ac:spMk id="8" creationId="{B686AC0E-8B33-037E-A4C5-D0AA00E5234B}"/>
          </ac:spMkLst>
        </pc:spChg>
        <pc:spChg chg="add mod">
          <ac:chgData name="Hải Ngân Đinh" userId="b56d41eb1ff6fed2" providerId="LiveId" clId="{B8F14FA9-4524-6246-820B-19656BD4B3E8}" dt="2022-12-09T07:39:53.168" v="2756" actId="20577"/>
          <ac:spMkLst>
            <pc:docMk/>
            <pc:sldMk cId="3741530830" sldId="285"/>
            <ac:spMk id="9" creationId="{B91345E9-915D-7D25-3C21-3AC7AD02B639}"/>
          </ac:spMkLst>
        </pc:spChg>
        <pc:spChg chg="del">
          <ac:chgData name="Hải Ngân Đinh" userId="b56d41eb1ff6fed2" providerId="LiveId" clId="{B8F14FA9-4524-6246-820B-19656BD4B3E8}" dt="2022-12-09T07:39:43.260" v="2750" actId="478"/>
          <ac:spMkLst>
            <pc:docMk/>
            <pc:sldMk cId="3741530830" sldId="285"/>
            <ac:spMk id="1470" creationId="{00000000-0000-0000-0000-000000000000}"/>
          </ac:spMkLst>
        </pc:spChg>
        <pc:spChg chg="del">
          <ac:chgData name="Hải Ngân Đinh" userId="b56d41eb1ff6fed2" providerId="LiveId" clId="{B8F14FA9-4524-6246-820B-19656BD4B3E8}" dt="2022-12-09T07:39:43.260" v="2750" actId="478"/>
          <ac:spMkLst>
            <pc:docMk/>
            <pc:sldMk cId="3741530830" sldId="285"/>
            <ac:spMk id="1471" creationId="{00000000-0000-0000-0000-000000000000}"/>
          </ac:spMkLst>
        </pc:spChg>
        <pc:spChg chg="del">
          <ac:chgData name="Hải Ngân Đinh" userId="b56d41eb1ff6fed2" providerId="LiveId" clId="{B8F14FA9-4524-6246-820B-19656BD4B3E8}" dt="2022-12-09T07:39:43.260" v="2750" actId="478"/>
          <ac:spMkLst>
            <pc:docMk/>
            <pc:sldMk cId="3741530830" sldId="285"/>
            <ac:spMk id="1472" creationId="{00000000-0000-0000-0000-000000000000}"/>
          </ac:spMkLst>
        </pc:spChg>
      </pc:sldChg>
      <pc:sldChg chg="del modNotes">
        <pc:chgData name="Hải Ngân Đinh" userId="b56d41eb1ff6fed2" providerId="LiveId" clId="{B8F14FA9-4524-6246-820B-19656BD4B3E8}" dt="2022-12-09T07:59:07.057" v="3758" actId="2696"/>
        <pc:sldMkLst>
          <pc:docMk/>
          <pc:sldMk cId="0" sldId="286"/>
        </pc:sldMkLst>
      </pc:sldChg>
      <pc:sldChg chg="del modNotes">
        <pc:chgData name="Hải Ngân Đinh" userId="b56d41eb1ff6fed2" providerId="LiveId" clId="{B8F14FA9-4524-6246-820B-19656BD4B3E8}" dt="2022-12-09T07:59:07.057" v="3758" actId="2696"/>
        <pc:sldMkLst>
          <pc:docMk/>
          <pc:sldMk cId="0" sldId="287"/>
        </pc:sldMkLst>
      </pc:sldChg>
      <pc:sldChg chg="del modNotes">
        <pc:chgData name="Hải Ngân Đinh" userId="b56d41eb1ff6fed2" providerId="LiveId" clId="{B8F14FA9-4524-6246-820B-19656BD4B3E8}" dt="2022-12-09T07:59:07.057" v="3758" actId="2696"/>
        <pc:sldMkLst>
          <pc:docMk/>
          <pc:sldMk cId="0" sldId="288"/>
        </pc:sldMkLst>
      </pc:sldChg>
      <pc:sldChg chg="addSp delSp modSp mod ord modTransition modAnim modNotes">
        <pc:chgData name="Hải Ngân Đinh" userId="b56d41eb1ff6fed2" providerId="LiveId" clId="{B8F14FA9-4524-6246-820B-19656BD4B3E8}" dt="2022-12-09T07:59:19.243" v="3761"/>
        <pc:sldMkLst>
          <pc:docMk/>
          <pc:sldMk cId="0" sldId="289"/>
        </pc:sldMkLst>
        <pc:spChg chg="add del mod">
          <ac:chgData name="Hải Ngân Đinh" userId="b56d41eb1ff6fed2" providerId="LiveId" clId="{B8F14FA9-4524-6246-820B-19656BD4B3E8}" dt="2022-12-09T07:58:36.109" v="3697" actId="478"/>
          <ac:spMkLst>
            <pc:docMk/>
            <pc:sldMk cId="0" sldId="289"/>
            <ac:spMk id="3" creationId="{F43AEA70-CC07-B14D-BAA5-924C83702954}"/>
          </ac:spMkLst>
        </pc:spChg>
        <pc:spChg chg="add del mod">
          <ac:chgData name="Hải Ngân Đinh" userId="b56d41eb1ff6fed2" providerId="LiveId" clId="{B8F14FA9-4524-6246-820B-19656BD4B3E8}" dt="2022-12-09T07:58:36.109" v="3697" actId="478"/>
          <ac:spMkLst>
            <pc:docMk/>
            <pc:sldMk cId="0" sldId="289"/>
            <ac:spMk id="5" creationId="{E1D97A3E-8B55-1C2B-F99A-A3778B857BE1}"/>
          </ac:spMkLst>
        </pc:spChg>
        <pc:spChg chg="add mod">
          <ac:chgData name="Hải Ngân Đinh" userId="b56d41eb1ff6fed2" providerId="LiveId" clId="{B8F14FA9-4524-6246-820B-19656BD4B3E8}" dt="2022-12-09T07:59:01.966" v="3757" actId="207"/>
          <ac:spMkLst>
            <pc:docMk/>
            <pc:sldMk cId="0" sldId="289"/>
            <ac:spMk id="6" creationId="{2EE357D7-0ABE-F4E3-7C46-190FDC6A1D1F}"/>
          </ac:spMkLst>
        </pc:spChg>
        <pc:spChg chg="del">
          <ac:chgData name="Hải Ngân Đinh" userId="b56d41eb1ff6fed2" providerId="LiveId" clId="{B8F14FA9-4524-6246-820B-19656BD4B3E8}" dt="2022-12-09T07:58:34.531" v="3696" actId="478"/>
          <ac:spMkLst>
            <pc:docMk/>
            <pc:sldMk cId="0" sldId="289"/>
            <ac:spMk id="1650" creationId="{00000000-0000-0000-0000-000000000000}"/>
          </ac:spMkLst>
        </pc:spChg>
        <pc:spChg chg="del">
          <ac:chgData name="Hải Ngân Đinh" userId="b56d41eb1ff6fed2" providerId="LiveId" clId="{B8F14FA9-4524-6246-820B-19656BD4B3E8}" dt="2022-12-09T07:58:34.531" v="3696" actId="478"/>
          <ac:spMkLst>
            <pc:docMk/>
            <pc:sldMk cId="0" sldId="289"/>
            <ac:spMk id="1651" creationId="{00000000-0000-0000-0000-000000000000}"/>
          </ac:spMkLst>
        </pc:spChg>
        <pc:spChg chg="del">
          <ac:chgData name="Hải Ngân Đinh" userId="b56d41eb1ff6fed2" providerId="LiveId" clId="{B8F14FA9-4524-6246-820B-19656BD4B3E8}" dt="2022-12-09T07:58:34.531" v="3696" actId="478"/>
          <ac:spMkLst>
            <pc:docMk/>
            <pc:sldMk cId="0" sldId="289"/>
            <ac:spMk id="1652" creationId="{00000000-0000-0000-0000-000000000000}"/>
          </ac:spMkLst>
        </pc:spChg>
        <pc:spChg chg="del">
          <ac:chgData name="Hải Ngân Đinh" userId="b56d41eb1ff6fed2" providerId="LiveId" clId="{B8F14FA9-4524-6246-820B-19656BD4B3E8}" dt="2022-12-09T07:58:34.531" v="3696" actId="478"/>
          <ac:spMkLst>
            <pc:docMk/>
            <pc:sldMk cId="0" sldId="289"/>
            <ac:spMk id="1657" creationId="{00000000-0000-0000-0000-000000000000}"/>
          </ac:spMkLst>
        </pc:spChg>
        <pc:grpChg chg="del">
          <ac:chgData name="Hải Ngân Đinh" userId="b56d41eb1ff6fed2" providerId="LiveId" clId="{B8F14FA9-4524-6246-820B-19656BD4B3E8}" dt="2022-12-09T07:58:34.531" v="3696" actId="478"/>
          <ac:grpSpMkLst>
            <pc:docMk/>
            <pc:sldMk cId="0" sldId="289"/>
            <ac:grpSpMk id="1653" creationId="{00000000-0000-0000-0000-000000000000}"/>
          </ac:grpSpMkLst>
        </pc:grpChg>
        <pc:grpChg chg="del">
          <ac:chgData name="Hải Ngân Đinh" userId="b56d41eb1ff6fed2" providerId="LiveId" clId="{B8F14FA9-4524-6246-820B-19656BD4B3E8}" dt="2022-12-09T07:58:34.531" v="3696" actId="478"/>
          <ac:grpSpMkLst>
            <pc:docMk/>
            <pc:sldMk cId="0" sldId="289"/>
            <ac:grpSpMk id="1658" creationId="{00000000-0000-0000-0000-000000000000}"/>
          </ac:grpSpMkLst>
        </pc:grpChg>
        <pc:grpChg chg="del">
          <ac:chgData name="Hải Ngân Đinh" userId="b56d41eb1ff6fed2" providerId="LiveId" clId="{B8F14FA9-4524-6246-820B-19656BD4B3E8}" dt="2022-12-09T07:58:34.531" v="3696" actId="478"/>
          <ac:grpSpMkLst>
            <pc:docMk/>
            <pc:sldMk cId="0" sldId="289"/>
            <ac:grpSpMk id="1664" creationId="{00000000-0000-0000-0000-000000000000}"/>
          </ac:grpSpMkLst>
        </pc:grpChg>
      </pc:sldChg>
      <pc:sldChg chg="del modNotes">
        <pc:chgData name="Hải Ngân Đinh" userId="b56d41eb1ff6fed2" providerId="LiveId" clId="{B8F14FA9-4524-6246-820B-19656BD4B3E8}" dt="2022-12-09T07:59:07.057" v="3758" actId="2696"/>
        <pc:sldMkLst>
          <pc:docMk/>
          <pc:sldMk cId="0" sldId="290"/>
        </pc:sldMkLst>
      </pc:sldChg>
      <pc:sldChg chg="del modNotes">
        <pc:chgData name="Hải Ngân Đinh" userId="b56d41eb1ff6fed2" providerId="LiveId" clId="{B8F14FA9-4524-6246-820B-19656BD4B3E8}" dt="2022-12-09T07:59:07.057" v="3758" actId="2696"/>
        <pc:sldMkLst>
          <pc:docMk/>
          <pc:sldMk cId="0" sldId="291"/>
        </pc:sldMkLst>
      </pc:sldChg>
      <pc:sldChg chg="del modNotes">
        <pc:chgData name="Hải Ngân Đinh" userId="b56d41eb1ff6fed2" providerId="LiveId" clId="{B8F14FA9-4524-6246-820B-19656BD4B3E8}" dt="2022-12-09T07:59:07.057" v="3758" actId="2696"/>
        <pc:sldMkLst>
          <pc:docMk/>
          <pc:sldMk cId="0" sldId="292"/>
        </pc:sldMkLst>
      </pc:sldChg>
      <pc:sldChg chg="del">
        <pc:chgData name="Hải Ngân Đinh" userId="b56d41eb1ff6fed2" providerId="LiveId" clId="{B8F14FA9-4524-6246-820B-19656BD4B3E8}" dt="2022-12-09T06:40:29.360" v="8" actId="2696"/>
        <pc:sldMkLst>
          <pc:docMk/>
          <pc:sldMk cId="0" sldId="293"/>
        </pc:sldMkLst>
      </pc:sldChg>
      <pc:sldChg chg="modSp del mod">
        <pc:chgData name="Hải Ngân Đinh" userId="b56d41eb1ff6fed2" providerId="LiveId" clId="{B8F14FA9-4524-6246-820B-19656BD4B3E8}" dt="2022-12-09T06:40:29.360" v="8" actId="2696"/>
        <pc:sldMkLst>
          <pc:docMk/>
          <pc:sldMk cId="0" sldId="294"/>
        </pc:sldMkLst>
        <pc:spChg chg="mod">
          <ac:chgData name="Hải Ngân Đinh" userId="b56d41eb1ff6fed2" providerId="LiveId" clId="{B8F14FA9-4524-6246-820B-19656BD4B3E8}" dt="2022-12-09T06:40:24.822" v="7" actId="207"/>
          <ac:spMkLst>
            <pc:docMk/>
            <pc:sldMk cId="0" sldId="294"/>
            <ac:spMk id="2633" creationId="{00000000-0000-0000-0000-000000000000}"/>
          </ac:spMkLst>
        </pc:spChg>
      </pc:sldChg>
      <pc:sldChg chg="del">
        <pc:chgData name="Hải Ngân Đinh" userId="b56d41eb1ff6fed2" providerId="LiveId" clId="{B8F14FA9-4524-6246-820B-19656BD4B3E8}" dt="2022-12-09T06:40:29.360" v="8" actId="2696"/>
        <pc:sldMkLst>
          <pc:docMk/>
          <pc:sldMk cId="0" sldId="295"/>
        </pc:sldMkLst>
      </pc:sldChg>
      <pc:sldChg chg="del">
        <pc:chgData name="Hải Ngân Đinh" userId="b56d41eb1ff6fed2" providerId="LiveId" clId="{B8F14FA9-4524-6246-820B-19656BD4B3E8}" dt="2022-12-09T06:40:29.360" v="8" actId="2696"/>
        <pc:sldMkLst>
          <pc:docMk/>
          <pc:sldMk cId="0" sldId="296"/>
        </pc:sldMkLst>
      </pc:sldChg>
      <pc:sldChg chg="del">
        <pc:chgData name="Hải Ngân Đinh" userId="b56d41eb1ff6fed2" providerId="LiveId" clId="{B8F14FA9-4524-6246-820B-19656BD4B3E8}" dt="2022-12-09T06:40:29.360" v="8" actId="2696"/>
        <pc:sldMkLst>
          <pc:docMk/>
          <pc:sldMk cId="0" sldId="297"/>
        </pc:sldMkLst>
      </pc:sldChg>
      <pc:sldChg chg="del">
        <pc:chgData name="Hải Ngân Đinh" userId="b56d41eb1ff6fed2" providerId="LiveId" clId="{B8F14FA9-4524-6246-820B-19656BD4B3E8}" dt="2022-12-09T06:40:29.360" v="8" actId="2696"/>
        <pc:sldMkLst>
          <pc:docMk/>
          <pc:sldMk cId="0" sldId="298"/>
        </pc:sldMkLst>
      </pc:sldChg>
      <pc:sldChg chg="del">
        <pc:chgData name="Hải Ngân Đinh" userId="b56d41eb1ff6fed2" providerId="LiveId" clId="{B8F14FA9-4524-6246-820B-19656BD4B3E8}" dt="2022-12-09T06:40:29.360" v="8" actId="2696"/>
        <pc:sldMkLst>
          <pc:docMk/>
          <pc:sldMk cId="0" sldId="299"/>
        </pc:sldMkLst>
      </pc:sldChg>
      <pc:sldChg chg="del">
        <pc:chgData name="Hải Ngân Đinh" userId="b56d41eb1ff6fed2" providerId="LiveId" clId="{B8F14FA9-4524-6246-820B-19656BD4B3E8}" dt="2022-12-09T06:40:29.360" v="8" actId="2696"/>
        <pc:sldMkLst>
          <pc:docMk/>
          <pc:sldMk cId="0" sldId="300"/>
        </pc:sldMkLst>
      </pc:sldChg>
      <pc:sldChg chg="del">
        <pc:chgData name="Hải Ngân Đinh" userId="b56d41eb1ff6fed2" providerId="LiveId" clId="{B8F14FA9-4524-6246-820B-19656BD4B3E8}" dt="2022-12-09T06:40:29.360" v="8" actId="2696"/>
        <pc:sldMkLst>
          <pc:docMk/>
          <pc:sldMk cId="0" sldId="301"/>
        </pc:sldMkLst>
      </pc:sldChg>
      <pc:sldChg chg="del">
        <pc:chgData name="Hải Ngân Đinh" userId="b56d41eb1ff6fed2" providerId="LiveId" clId="{B8F14FA9-4524-6246-820B-19656BD4B3E8}" dt="2022-12-09T06:40:29.360" v="8" actId="2696"/>
        <pc:sldMkLst>
          <pc:docMk/>
          <pc:sldMk cId="0" sldId="302"/>
        </pc:sldMkLst>
      </pc:sldChg>
      <pc:sldChg chg="del">
        <pc:chgData name="Hải Ngân Đinh" userId="b56d41eb1ff6fed2" providerId="LiveId" clId="{B8F14FA9-4524-6246-820B-19656BD4B3E8}" dt="2022-12-09T06:40:29.360" v="8" actId="2696"/>
        <pc:sldMkLst>
          <pc:docMk/>
          <pc:sldMk cId="0" sldId="303"/>
        </pc:sldMkLst>
      </pc:sldChg>
      <pc:sldChg chg="del">
        <pc:chgData name="Hải Ngân Đinh" userId="b56d41eb1ff6fed2" providerId="LiveId" clId="{B8F14FA9-4524-6246-820B-19656BD4B3E8}" dt="2022-12-09T06:40:29.360" v="8" actId="2696"/>
        <pc:sldMkLst>
          <pc:docMk/>
          <pc:sldMk cId="0" sldId="304"/>
        </pc:sldMkLst>
      </pc:sldChg>
      <pc:sldChg chg="del">
        <pc:chgData name="Hải Ngân Đinh" userId="b56d41eb1ff6fed2" providerId="LiveId" clId="{B8F14FA9-4524-6246-820B-19656BD4B3E8}" dt="2022-12-09T06:40:29.360" v="8" actId="2696"/>
        <pc:sldMkLst>
          <pc:docMk/>
          <pc:sldMk cId="0" sldId="305"/>
        </pc:sldMkLst>
      </pc:sldChg>
      <pc:sldChg chg="del">
        <pc:chgData name="Hải Ngân Đinh" userId="b56d41eb1ff6fed2" providerId="LiveId" clId="{B8F14FA9-4524-6246-820B-19656BD4B3E8}" dt="2022-12-09T06:40:29.360" v="8" actId="2696"/>
        <pc:sldMkLst>
          <pc:docMk/>
          <pc:sldMk cId="0" sldId="306"/>
        </pc:sldMkLst>
      </pc:sldChg>
      <pc:sldChg chg="del">
        <pc:chgData name="Hải Ngân Đinh" userId="b56d41eb1ff6fed2" providerId="LiveId" clId="{B8F14FA9-4524-6246-820B-19656BD4B3E8}" dt="2022-12-09T06:40:29.360" v="8" actId="2696"/>
        <pc:sldMkLst>
          <pc:docMk/>
          <pc:sldMk cId="0" sldId="307"/>
        </pc:sldMkLst>
      </pc:sldChg>
      <pc:sldChg chg="del">
        <pc:chgData name="Hải Ngân Đinh" userId="b56d41eb1ff6fed2" providerId="LiveId" clId="{B8F14FA9-4524-6246-820B-19656BD4B3E8}" dt="2022-12-09T06:40:29.360" v="8" actId="2696"/>
        <pc:sldMkLst>
          <pc:docMk/>
          <pc:sldMk cId="0" sldId="308"/>
        </pc:sldMkLst>
      </pc:sldChg>
      <pc:sldMasterChg chg="modTransition delSldLayout modSldLayout">
        <pc:chgData name="Hải Ngân Đinh" userId="b56d41eb1ff6fed2" providerId="LiveId" clId="{B8F14FA9-4524-6246-820B-19656BD4B3E8}" dt="2022-12-09T07:59:19.243" v="3761"/>
        <pc:sldMasterMkLst>
          <pc:docMk/>
          <pc:sldMasterMk cId="0" sldId="2147483677"/>
        </pc:sldMasterMkLst>
        <pc:sldLayoutChg chg="modTransition">
          <pc:chgData name="Hải Ngân Đinh" userId="b56d41eb1ff6fed2" providerId="LiveId" clId="{B8F14FA9-4524-6246-820B-19656BD4B3E8}" dt="2022-12-09T07:59:19.243" v="3761"/>
          <pc:sldLayoutMkLst>
            <pc:docMk/>
            <pc:sldMasterMk cId="0" sldId="2147483677"/>
            <pc:sldLayoutMk cId="0" sldId="2147483648"/>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49"/>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50"/>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51"/>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52"/>
          </pc:sldLayoutMkLst>
        </pc:sldLayoutChg>
        <pc:sldLayoutChg chg="del">
          <pc:chgData name="Hải Ngân Đinh" userId="b56d41eb1ff6fed2" providerId="LiveId" clId="{B8F14FA9-4524-6246-820B-19656BD4B3E8}" dt="2022-12-09T07:34:17.356" v="2446" actId="2696"/>
          <pc:sldLayoutMkLst>
            <pc:docMk/>
            <pc:sldMasterMk cId="0" sldId="2147483677"/>
            <pc:sldLayoutMk cId="0" sldId="2147483653"/>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54"/>
          </pc:sldLayoutMkLst>
        </pc:sldLayoutChg>
        <pc:sldLayoutChg chg="del">
          <pc:chgData name="Hải Ngân Đinh" userId="b56d41eb1ff6fed2" providerId="LiveId" clId="{B8F14FA9-4524-6246-820B-19656BD4B3E8}" dt="2022-12-09T06:59:43.737" v="1041" actId="2696"/>
          <pc:sldLayoutMkLst>
            <pc:docMk/>
            <pc:sldMasterMk cId="0" sldId="2147483677"/>
            <pc:sldLayoutMk cId="0" sldId="2147483655"/>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56"/>
          </pc:sldLayoutMkLst>
        </pc:sldLayoutChg>
        <pc:sldLayoutChg chg="del">
          <pc:chgData name="Hải Ngân Đinh" userId="b56d41eb1ff6fed2" providerId="LiveId" clId="{B8F14FA9-4524-6246-820B-19656BD4B3E8}" dt="2022-12-09T07:21:18.319" v="1824" actId="2696"/>
          <pc:sldLayoutMkLst>
            <pc:docMk/>
            <pc:sldMasterMk cId="0" sldId="2147483677"/>
            <pc:sldLayoutMk cId="0" sldId="2147483657"/>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58"/>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59"/>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60"/>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61"/>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62"/>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63"/>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64"/>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65"/>
          </pc:sldLayoutMkLst>
        </pc:sldLayoutChg>
        <pc:sldLayoutChg chg="del">
          <pc:chgData name="Hải Ngân Đinh" userId="b56d41eb1ff6fed2" providerId="LiveId" clId="{B8F14FA9-4524-6246-820B-19656BD4B3E8}" dt="2022-12-09T06:51:57.721" v="671" actId="2696"/>
          <pc:sldLayoutMkLst>
            <pc:docMk/>
            <pc:sldMasterMk cId="0" sldId="2147483677"/>
            <pc:sldLayoutMk cId="0" sldId="2147483666"/>
          </pc:sldLayoutMkLst>
        </pc:sldLayoutChg>
        <pc:sldLayoutChg chg="del">
          <pc:chgData name="Hải Ngân Đinh" userId="b56d41eb1ff6fed2" providerId="LiveId" clId="{B8F14FA9-4524-6246-820B-19656BD4B3E8}" dt="2022-12-09T07:36:29.898" v="2589" actId="2696"/>
          <pc:sldLayoutMkLst>
            <pc:docMk/>
            <pc:sldMasterMk cId="0" sldId="2147483677"/>
            <pc:sldLayoutMk cId="0" sldId="2147483667"/>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68"/>
          </pc:sldLayoutMkLst>
        </pc:sldLayoutChg>
        <pc:sldLayoutChg chg="del">
          <pc:chgData name="Hải Ngân Đinh" userId="b56d41eb1ff6fed2" providerId="LiveId" clId="{B8F14FA9-4524-6246-820B-19656BD4B3E8}" dt="2022-12-09T07:09:51.748" v="1335" actId="2696"/>
          <pc:sldLayoutMkLst>
            <pc:docMk/>
            <pc:sldMasterMk cId="0" sldId="2147483677"/>
            <pc:sldLayoutMk cId="0" sldId="2147483669"/>
          </pc:sldLayoutMkLst>
        </pc:sldLayoutChg>
        <pc:sldLayoutChg chg="del">
          <pc:chgData name="Hải Ngân Đinh" userId="b56d41eb1ff6fed2" providerId="LiveId" clId="{B8F14FA9-4524-6246-820B-19656BD4B3E8}" dt="2022-12-09T06:45:47.452" v="244" actId="2696"/>
          <pc:sldLayoutMkLst>
            <pc:docMk/>
            <pc:sldMasterMk cId="0" sldId="2147483677"/>
            <pc:sldLayoutMk cId="0" sldId="2147483670"/>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71"/>
          </pc:sldLayoutMkLst>
        </pc:sldLayoutChg>
        <pc:sldLayoutChg chg="modTransition">
          <pc:chgData name="Hải Ngân Đinh" userId="b56d41eb1ff6fed2" providerId="LiveId" clId="{B8F14FA9-4524-6246-820B-19656BD4B3E8}" dt="2022-12-09T07:59:19.243" v="3761"/>
          <pc:sldLayoutMkLst>
            <pc:docMk/>
            <pc:sldMasterMk cId="0" sldId="2147483677"/>
            <pc:sldLayoutMk cId="0" sldId="2147483672"/>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73"/>
          </pc:sldLayoutMkLst>
        </pc:sldLayoutChg>
        <pc:sldLayoutChg chg="del">
          <pc:chgData name="Hải Ngân Đinh" userId="b56d41eb1ff6fed2" providerId="LiveId" clId="{B8F14FA9-4524-6246-820B-19656BD4B3E8}" dt="2022-12-09T07:59:07.057" v="3758" actId="2696"/>
          <pc:sldLayoutMkLst>
            <pc:docMk/>
            <pc:sldMasterMk cId="0" sldId="2147483677"/>
            <pc:sldLayoutMk cId="0" sldId="2147483674"/>
          </pc:sldLayoutMkLst>
        </pc:sldLayoutChg>
        <pc:sldLayoutChg chg="delSp mod modTransition">
          <pc:chgData name="Hải Ngân Đinh" userId="b56d41eb1ff6fed2" providerId="LiveId" clId="{B8F14FA9-4524-6246-820B-19656BD4B3E8}" dt="2022-12-09T07:59:19.243" v="3761"/>
          <pc:sldLayoutMkLst>
            <pc:docMk/>
            <pc:sldMasterMk cId="0" sldId="2147483677"/>
            <pc:sldLayoutMk cId="0" sldId="2147483675"/>
          </pc:sldLayoutMkLst>
          <pc:spChg chg="del">
            <ac:chgData name="Hải Ngân Đinh" userId="b56d41eb1ff6fed2" providerId="LiveId" clId="{B8F14FA9-4524-6246-820B-19656BD4B3E8}" dt="2022-12-09T07:58:39.472" v="3698" actId="478"/>
            <ac:spMkLst>
              <pc:docMk/>
              <pc:sldMasterMk cId="0" sldId="2147483677"/>
              <pc:sldLayoutMk cId="0" sldId="2147483675"/>
              <ac:spMk id="168" creationId="{00000000-0000-0000-0000-000000000000}"/>
            </ac:spMkLst>
          </pc:spChg>
        </pc:sldLayoutChg>
        <pc:sldLayoutChg chg="modSp mod modTransition">
          <pc:chgData name="Hải Ngân Đinh" userId="b56d41eb1ff6fed2" providerId="LiveId" clId="{B8F14FA9-4524-6246-820B-19656BD4B3E8}" dt="2022-12-09T07:59:19.243" v="3761"/>
          <pc:sldLayoutMkLst>
            <pc:docMk/>
            <pc:sldMasterMk cId="0" sldId="2147483677"/>
            <pc:sldLayoutMk cId="4273173293" sldId="2147483678"/>
          </pc:sldLayoutMkLst>
          <pc:spChg chg="mod">
            <ac:chgData name="Hải Ngân Đinh" userId="b56d41eb1ff6fed2" providerId="LiveId" clId="{B8F14FA9-4524-6246-820B-19656BD4B3E8}" dt="2022-12-09T06:46:28.610" v="254" actId="14100"/>
            <ac:spMkLst>
              <pc:docMk/>
              <pc:sldMasterMk cId="0" sldId="2147483677"/>
              <pc:sldLayoutMk cId="4273173293" sldId="2147483678"/>
              <ac:spMk id="125" creationId="{00000000-0000-0000-0000-000000000000}"/>
            </ac:spMkLst>
          </pc:spChg>
        </pc:sldLayoutChg>
        <pc:sldLayoutChg chg="modTransition">
          <pc:chgData name="Hải Ngân Đinh" userId="b56d41eb1ff6fed2" providerId="LiveId" clId="{B8F14FA9-4524-6246-820B-19656BD4B3E8}" dt="2022-12-09T07:59:19.243" v="3761"/>
          <pc:sldLayoutMkLst>
            <pc:docMk/>
            <pc:sldMasterMk cId="0" sldId="2147483677"/>
            <pc:sldLayoutMk cId="110921077" sldId="2147483679"/>
          </pc:sldLayoutMkLst>
        </pc:sldLayoutChg>
        <pc:sldLayoutChg chg="modTransition">
          <pc:chgData name="Hải Ngân Đinh" userId="b56d41eb1ff6fed2" providerId="LiveId" clId="{B8F14FA9-4524-6246-820B-19656BD4B3E8}" dt="2022-12-09T07:59:19.243" v="3761"/>
          <pc:sldLayoutMkLst>
            <pc:docMk/>
            <pc:sldMasterMk cId="0" sldId="2147483677"/>
            <pc:sldLayoutMk cId="1408804440" sldId="2147483680"/>
          </pc:sldLayoutMkLst>
        </pc:sldLayoutChg>
        <pc:sldLayoutChg chg="modTransition">
          <pc:chgData name="Hải Ngân Đinh" userId="b56d41eb1ff6fed2" providerId="LiveId" clId="{B8F14FA9-4524-6246-820B-19656BD4B3E8}" dt="2022-12-09T07:59:19.243" v="3761"/>
          <pc:sldLayoutMkLst>
            <pc:docMk/>
            <pc:sldMasterMk cId="0" sldId="2147483677"/>
            <pc:sldLayoutMk cId="2789329503" sldId="2147483681"/>
          </pc:sldLayoutMkLst>
        </pc:sldLayoutChg>
        <pc:sldLayoutChg chg="modTransition">
          <pc:chgData name="Hải Ngân Đinh" userId="b56d41eb1ff6fed2" providerId="LiveId" clId="{B8F14FA9-4524-6246-820B-19656BD4B3E8}" dt="2022-12-09T07:59:19.243" v="3761"/>
          <pc:sldLayoutMkLst>
            <pc:docMk/>
            <pc:sldMasterMk cId="0" sldId="2147483677"/>
            <pc:sldLayoutMk cId="127767205" sldId="2147483682"/>
          </pc:sldLayoutMkLst>
        </pc:sldLayoutChg>
        <pc:sldLayoutChg chg="modTransition">
          <pc:chgData name="Hải Ngân Đinh" userId="b56d41eb1ff6fed2" providerId="LiveId" clId="{B8F14FA9-4524-6246-820B-19656BD4B3E8}" dt="2022-12-09T07:59:19.243" v="3761"/>
          <pc:sldLayoutMkLst>
            <pc:docMk/>
            <pc:sldMasterMk cId="0" sldId="2147483677"/>
            <pc:sldLayoutMk cId="3622297873" sldId="2147483683"/>
          </pc:sldLayoutMkLst>
        </pc:sldLayoutChg>
        <pc:sldLayoutChg chg="modTransition">
          <pc:chgData name="Hải Ngân Đinh" userId="b56d41eb1ff6fed2" providerId="LiveId" clId="{B8F14FA9-4524-6246-820B-19656BD4B3E8}" dt="2022-12-09T07:59:19.243" v="3761"/>
          <pc:sldLayoutMkLst>
            <pc:docMk/>
            <pc:sldMasterMk cId="0" sldId="2147483677"/>
            <pc:sldLayoutMk cId="3068044295" sldId="2147483684"/>
          </pc:sldLayoutMkLst>
        </pc:sldLayoutChg>
      </pc:sldMasterChg>
      <pc:sldMasterChg chg="del delSldLayout">
        <pc:chgData name="Hải Ngân Đinh" userId="b56d41eb1ff6fed2" providerId="LiveId" clId="{B8F14FA9-4524-6246-820B-19656BD4B3E8}" dt="2022-12-09T06:40:29.360" v="8" actId="2696"/>
        <pc:sldMasterMkLst>
          <pc:docMk/>
          <pc:sldMasterMk cId="0" sldId="2147483678"/>
        </pc:sldMasterMkLst>
        <pc:sldLayoutChg chg="del">
          <pc:chgData name="Hải Ngân Đinh" userId="b56d41eb1ff6fed2" providerId="LiveId" clId="{B8F14FA9-4524-6246-820B-19656BD4B3E8}" dt="2022-12-09T06:40:29.360" v="8" actId="2696"/>
          <pc:sldLayoutMkLst>
            <pc:docMk/>
            <pc:sldMasterMk cId="0" sldId="2147483678"/>
            <pc:sldLayoutMk cId="0"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ea7d4517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ea7d4517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ea7d45174_0_31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ea7d45174_0_31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6eaa7f108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6eaa7f108e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03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6ea7d45174_0_31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6ea7d45174_0_31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6ea7d45174_0_3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6ea7d45174_0_3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17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ea7d45174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6ea7d45174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6ea7d45174_0_31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6ea7d45174_0_31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78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6ea7d45174_0_3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6ea7d45174_0_3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29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6ea7d45174_0_3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6ea7d45174_0_31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6eaa7f108e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6eaa7f108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14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eb8266daf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eb8266daf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6ea7d45174_0_31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6ea7d45174_0_31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50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e5358f068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e5358f06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e5358f06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e5358f06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6eaa7f108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6eaa7f108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6eaa7f108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6eaa7f108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6eaa7f108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6eaa7f108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6eb8266daf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6eb8266da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ea7d45174_0_3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ea7d45174_0_3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83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e5358f068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e5358f068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ea7d45174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ea7d45174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5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e5358f068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6e5358f068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48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ea7d451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ea7d451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6eb8266daf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6eb8266daf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57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7350" y="-16675"/>
            <a:ext cx="9206300" cy="5191375"/>
          </a:xfrm>
          <a:custGeom>
            <a:avLst/>
            <a:gdLst/>
            <a:ahLst/>
            <a:cxnLst/>
            <a:rect l="l" t="t" r="r" b="b"/>
            <a:pathLst>
              <a:path w="368252" h="207655" extrusionOk="0">
                <a:moveTo>
                  <a:pt x="0" y="206561"/>
                </a:moveTo>
                <a:lnTo>
                  <a:pt x="367705" y="0"/>
                </a:lnTo>
                <a:lnTo>
                  <a:pt x="368252" y="207655"/>
                </a:lnTo>
                <a:close/>
              </a:path>
            </a:pathLst>
          </a:custGeom>
          <a:solidFill>
            <a:srgbClr val="FFC5BA"/>
          </a:solidFill>
          <a:ln>
            <a:noFill/>
          </a:ln>
        </p:spPr>
      </p:sp>
      <p:sp>
        <p:nvSpPr>
          <p:cNvPr id="10" name="Google Shape;10;p2"/>
          <p:cNvSpPr txBox="1">
            <a:spLocks noGrp="1"/>
          </p:cNvSpPr>
          <p:nvPr>
            <p:ph type="ctrTitle"/>
          </p:nvPr>
        </p:nvSpPr>
        <p:spPr>
          <a:xfrm>
            <a:off x="5014500" y="1334400"/>
            <a:ext cx="4266000" cy="939000"/>
          </a:xfrm>
          <a:prstGeom prst="rect">
            <a:avLst/>
          </a:prstGeom>
        </p:spPr>
        <p:txBody>
          <a:bodyPr spcFirstLastPara="1" wrap="square" lIns="91425" tIns="91425" rIns="91425" bIns="91425" anchor="b" anchorCtr="0">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11" name="Google Shape;11;p2"/>
          <p:cNvSpPr txBox="1">
            <a:spLocks noGrp="1"/>
          </p:cNvSpPr>
          <p:nvPr>
            <p:ph type="subTitle" idx="1"/>
          </p:nvPr>
        </p:nvSpPr>
        <p:spPr>
          <a:xfrm>
            <a:off x="5014500" y="3291325"/>
            <a:ext cx="3157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1800"/>
              <a:buNone/>
              <a:defRPr>
                <a:solidFill>
                  <a:srgbClr val="000000"/>
                </a:solidFill>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sz="1800">
                <a:solidFill>
                  <a:srgbClr val="000000"/>
                </a:solidFill>
              </a:defRPr>
            </a:lvl4pPr>
            <a:lvl5pPr lvl="4" algn="ctr">
              <a:lnSpc>
                <a:spcPct val="100000"/>
              </a:lnSpc>
              <a:spcBef>
                <a:spcPts val="0"/>
              </a:spcBef>
              <a:spcAft>
                <a:spcPts val="0"/>
              </a:spcAft>
              <a:buClr>
                <a:srgbClr val="000000"/>
              </a:buClr>
              <a:buSzPts val="1800"/>
              <a:buNone/>
              <a:defRPr sz="1800">
                <a:solidFill>
                  <a:srgbClr val="000000"/>
                </a:solidFill>
              </a:defRPr>
            </a:lvl5pPr>
            <a:lvl6pPr lvl="5" algn="ctr">
              <a:lnSpc>
                <a:spcPct val="100000"/>
              </a:lnSpc>
              <a:spcBef>
                <a:spcPts val="0"/>
              </a:spcBef>
              <a:spcAft>
                <a:spcPts val="0"/>
              </a:spcAft>
              <a:buClr>
                <a:srgbClr val="000000"/>
              </a:buClr>
              <a:buSzPts val="1800"/>
              <a:buNone/>
              <a:defRPr sz="1800">
                <a:solidFill>
                  <a:srgbClr val="000000"/>
                </a:solidFill>
              </a:defRPr>
            </a:lvl6pPr>
            <a:lvl7pPr lvl="6" algn="ctr">
              <a:lnSpc>
                <a:spcPct val="100000"/>
              </a:lnSpc>
              <a:spcBef>
                <a:spcPts val="0"/>
              </a:spcBef>
              <a:spcAft>
                <a:spcPts val="0"/>
              </a:spcAft>
              <a:buClr>
                <a:srgbClr val="000000"/>
              </a:buClr>
              <a:buSzPts val="1800"/>
              <a:buNone/>
              <a:defRPr sz="1800">
                <a:solidFill>
                  <a:srgbClr val="000000"/>
                </a:solidFill>
              </a:defRPr>
            </a:lvl7pPr>
            <a:lvl8pPr lvl="7" algn="ctr">
              <a:lnSpc>
                <a:spcPct val="100000"/>
              </a:lnSpc>
              <a:spcBef>
                <a:spcPts val="0"/>
              </a:spcBef>
              <a:spcAft>
                <a:spcPts val="0"/>
              </a:spcAft>
              <a:buClr>
                <a:srgbClr val="000000"/>
              </a:buClr>
              <a:buSzPts val="1800"/>
              <a:buNone/>
              <a:defRPr sz="1800">
                <a:solidFill>
                  <a:srgbClr val="000000"/>
                </a:solidFill>
              </a:defRPr>
            </a:lvl8pPr>
            <a:lvl9pPr lvl="8" algn="ctr">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12" name="Google Shape;12;p2"/>
          <p:cNvSpPr txBox="1">
            <a:spLocks noGrp="1"/>
          </p:cNvSpPr>
          <p:nvPr>
            <p:ph type="ctrTitle" idx="2"/>
          </p:nvPr>
        </p:nvSpPr>
        <p:spPr>
          <a:xfrm>
            <a:off x="5014500" y="2044800"/>
            <a:ext cx="4266000" cy="9390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p:cSld name="SECTION_HEADER_1">
    <p:spTree>
      <p:nvGrpSpPr>
        <p:cNvPr id="1" name="Shape 77"/>
        <p:cNvGrpSpPr/>
        <p:nvPr/>
      </p:nvGrpSpPr>
      <p:grpSpPr>
        <a:xfrm>
          <a:off x="0" y="0"/>
          <a:ext cx="0" cy="0"/>
          <a:chOff x="0" y="0"/>
          <a:chExt cx="0" cy="0"/>
        </a:xfrm>
      </p:grpSpPr>
      <p:sp>
        <p:nvSpPr>
          <p:cNvPr id="78" name="Google Shape;78;p16"/>
          <p:cNvSpPr/>
          <p:nvPr/>
        </p:nvSpPr>
        <p:spPr>
          <a:xfrm>
            <a:off x="3145500" y="0"/>
            <a:ext cx="59985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title"/>
          </p:nvPr>
        </p:nvSpPr>
        <p:spPr>
          <a:xfrm>
            <a:off x="4181057" y="2379450"/>
            <a:ext cx="4142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80" name="Google Shape;80;p16"/>
          <p:cNvSpPr txBox="1">
            <a:spLocks noGrp="1"/>
          </p:cNvSpPr>
          <p:nvPr>
            <p:ph type="subTitle" idx="1"/>
          </p:nvPr>
        </p:nvSpPr>
        <p:spPr>
          <a:xfrm>
            <a:off x="4858757" y="3291025"/>
            <a:ext cx="34647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600"/>
              <a:buNone/>
              <a:defRPr sz="1600">
                <a:solidFill>
                  <a:srgbClr val="000000"/>
                </a:solidFill>
              </a:defRPr>
            </a:lvl1pPr>
            <a:lvl2pPr lvl="1" algn="r" rtl="0">
              <a:lnSpc>
                <a:spcPct val="100000"/>
              </a:lnSpc>
              <a:spcBef>
                <a:spcPts val="0"/>
              </a:spcBef>
              <a:spcAft>
                <a:spcPts val="0"/>
              </a:spcAft>
              <a:buClr>
                <a:srgbClr val="000000"/>
              </a:buClr>
              <a:buSzPts val="1600"/>
              <a:buNone/>
              <a:defRPr sz="1600">
                <a:solidFill>
                  <a:srgbClr val="000000"/>
                </a:solidFill>
              </a:defRPr>
            </a:lvl2pPr>
            <a:lvl3pPr lvl="2" algn="r" rtl="0">
              <a:lnSpc>
                <a:spcPct val="100000"/>
              </a:lnSpc>
              <a:spcBef>
                <a:spcPts val="0"/>
              </a:spcBef>
              <a:spcAft>
                <a:spcPts val="0"/>
              </a:spcAft>
              <a:buClr>
                <a:srgbClr val="000000"/>
              </a:buClr>
              <a:buSzPts val="1600"/>
              <a:buNone/>
              <a:defRPr sz="1600">
                <a:solidFill>
                  <a:srgbClr val="000000"/>
                </a:solidFill>
              </a:defRPr>
            </a:lvl3pPr>
            <a:lvl4pPr lvl="3" algn="r" rtl="0">
              <a:lnSpc>
                <a:spcPct val="100000"/>
              </a:lnSpc>
              <a:spcBef>
                <a:spcPts val="0"/>
              </a:spcBef>
              <a:spcAft>
                <a:spcPts val="0"/>
              </a:spcAft>
              <a:buClr>
                <a:srgbClr val="000000"/>
              </a:buClr>
              <a:buSzPts val="1600"/>
              <a:buNone/>
              <a:defRPr sz="1600">
                <a:solidFill>
                  <a:srgbClr val="000000"/>
                </a:solidFill>
              </a:defRPr>
            </a:lvl4pPr>
            <a:lvl5pPr lvl="4" algn="r" rtl="0">
              <a:lnSpc>
                <a:spcPct val="100000"/>
              </a:lnSpc>
              <a:spcBef>
                <a:spcPts val="0"/>
              </a:spcBef>
              <a:spcAft>
                <a:spcPts val="0"/>
              </a:spcAft>
              <a:buClr>
                <a:srgbClr val="000000"/>
              </a:buClr>
              <a:buSzPts val="1600"/>
              <a:buNone/>
              <a:defRPr sz="1600">
                <a:solidFill>
                  <a:srgbClr val="000000"/>
                </a:solidFill>
              </a:defRPr>
            </a:lvl5pPr>
            <a:lvl6pPr lvl="5" algn="r" rtl="0">
              <a:lnSpc>
                <a:spcPct val="100000"/>
              </a:lnSpc>
              <a:spcBef>
                <a:spcPts val="0"/>
              </a:spcBef>
              <a:spcAft>
                <a:spcPts val="0"/>
              </a:spcAft>
              <a:buClr>
                <a:srgbClr val="000000"/>
              </a:buClr>
              <a:buSzPts val="1600"/>
              <a:buNone/>
              <a:defRPr sz="1600">
                <a:solidFill>
                  <a:srgbClr val="000000"/>
                </a:solidFill>
              </a:defRPr>
            </a:lvl6pPr>
            <a:lvl7pPr lvl="6" algn="r" rtl="0">
              <a:lnSpc>
                <a:spcPct val="100000"/>
              </a:lnSpc>
              <a:spcBef>
                <a:spcPts val="0"/>
              </a:spcBef>
              <a:spcAft>
                <a:spcPts val="0"/>
              </a:spcAft>
              <a:buClr>
                <a:srgbClr val="000000"/>
              </a:buClr>
              <a:buSzPts val="1600"/>
              <a:buNone/>
              <a:defRPr sz="1600">
                <a:solidFill>
                  <a:srgbClr val="000000"/>
                </a:solidFill>
              </a:defRPr>
            </a:lvl7pPr>
            <a:lvl8pPr lvl="7" algn="r" rtl="0">
              <a:lnSpc>
                <a:spcPct val="100000"/>
              </a:lnSpc>
              <a:spcBef>
                <a:spcPts val="0"/>
              </a:spcBef>
              <a:spcAft>
                <a:spcPts val="0"/>
              </a:spcAft>
              <a:buClr>
                <a:srgbClr val="000000"/>
              </a:buClr>
              <a:buSzPts val="1600"/>
              <a:buNone/>
              <a:defRPr sz="1600">
                <a:solidFill>
                  <a:srgbClr val="000000"/>
                </a:solidFill>
              </a:defRPr>
            </a:lvl8pPr>
            <a:lvl9pPr lvl="8" algn="r" rtl="0">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81" name="Google Shape;81;p16"/>
          <p:cNvSpPr txBox="1">
            <a:spLocks noGrp="1"/>
          </p:cNvSpPr>
          <p:nvPr>
            <p:ph type="title" idx="2" hasCustomPrompt="1"/>
          </p:nvPr>
        </p:nvSpPr>
        <p:spPr>
          <a:xfrm>
            <a:off x="4858757" y="963550"/>
            <a:ext cx="3464700" cy="128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9600"/>
              <a:buNone/>
              <a:defRPr sz="9600"/>
            </a:lvl2pPr>
            <a:lvl3pPr lvl="2" algn="r" rtl="0">
              <a:spcBef>
                <a:spcPts val="0"/>
              </a:spcBef>
              <a:spcAft>
                <a:spcPts val="0"/>
              </a:spcAft>
              <a:buSzPts val="9600"/>
              <a:buNone/>
              <a:defRPr sz="9600"/>
            </a:lvl3pPr>
            <a:lvl4pPr lvl="3" algn="r" rtl="0">
              <a:spcBef>
                <a:spcPts val="0"/>
              </a:spcBef>
              <a:spcAft>
                <a:spcPts val="0"/>
              </a:spcAft>
              <a:buSzPts val="9600"/>
              <a:buNone/>
              <a:defRPr sz="9600"/>
            </a:lvl4pPr>
            <a:lvl5pPr lvl="4" algn="r" rtl="0">
              <a:spcBef>
                <a:spcPts val="0"/>
              </a:spcBef>
              <a:spcAft>
                <a:spcPts val="0"/>
              </a:spcAft>
              <a:buSzPts val="9600"/>
              <a:buNone/>
              <a:defRPr sz="9600"/>
            </a:lvl5pPr>
            <a:lvl6pPr lvl="5" algn="r" rtl="0">
              <a:spcBef>
                <a:spcPts val="0"/>
              </a:spcBef>
              <a:spcAft>
                <a:spcPts val="0"/>
              </a:spcAft>
              <a:buSzPts val="9600"/>
              <a:buNone/>
              <a:defRPr sz="9600"/>
            </a:lvl6pPr>
            <a:lvl7pPr lvl="6" algn="r" rtl="0">
              <a:spcBef>
                <a:spcPts val="0"/>
              </a:spcBef>
              <a:spcAft>
                <a:spcPts val="0"/>
              </a:spcAft>
              <a:buSzPts val="9600"/>
              <a:buNone/>
              <a:defRPr sz="9600"/>
            </a:lvl7pPr>
            <a:lvl8pPr lvl="7" algn="r" rtl="0">
              <a:spcBef>
                <a:spcPts val="0"/>
              </a:spcBef>
              <a:spcAft>
                <a:spcPts val="0"/>
              </a:spcAft>
              <a:buSzPts val="9600"/>
              <a:buNone/>
              <a:defRPr sz="9600"/>
            </a:lvl8pPr>
            <a:lvl9pPr lvl="8" algn="r" rtl="0">
              <a:spcBef>
                <a:spcPts val="0"/>
              </a:spcBef>
              <a:spcAft>
                <a:spcPts val="0"/>
              </a:spcAft>
              <a:buSzPts val="9600"/>
              <a:buNone/>
              <a:defRPr sz="96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ercentages">
  <p:cSld name="CAPTION_ONLY_1">
    <p:spTree>
      <p:nvGrpSpPr>
        <p:cNvPr id="1" name="Shape 82"/>
        <p:cNvGrpSpPr/>
        <p:nvPr/>
      </p:nvGrpSpPr>
      <p:grpSpPr>
        <a:xfrm>
          <a:off x="0" y="0"/>
          <a:ext cx="0" cy="0"/>
          <a:chOff x="0" y="0"/>
          <a:chExt cx="0" cy="0"/>
        </a:xfrm>
      </p:grpSpPr>
      <p:sp>
        <p:nvSpPr>
          <p:cNvPr id="83" name="Google Shape;83;p17"/>
          <p:cNvSpPr/>
          <p:nvPr/>
        </p:nvSpPr>
        <p:spPr>
          <a:xfrm flipH="1">
            <a:off x="4575900" y="0"/>
            <a:ext cx="45681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7"/>
          <p:cNvSpPr txBox="1">
            <a:spLocks noGrp="1"/>
          </p:cNvSpPr>
          <p:nvPr>
            <p:ph type="title" idx="2" hasCustomPrompt="1"/>
          </p:nvPr>
        </p:nvSpPr>
        <p:spPr>
          <a:xfrm>
            <a:off x="906433" y="1352100"/>
            <a:ext cx="1418400" cy="830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86" name="Google Shape;86;p17"/>
          <p:cNvSpPr txBox="1">
            <a:spLocks noGrp="1"/>
          </p:cNvSpPr>
          <p:nvPr>
            <p:ph type="title" idx="3" hasCustomPrompt="1"/>
          </p:nvPr>
        </p:nvSpPr>
        <p:spPr>
          <a:xfrm>
            <a:off x="906433" y="2481500"/>
            <a:ext cx="1418400" cy="830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87" name="Google Shape;87;p17"/>
          <p:cNvSpPr txBox="1">
            <a:spLocks noGrp="1"/>
          </p:cNvSpPr>
          <p:nvPr>
            <p:ph type="title" idx="4" hasCustomPrompt="1"/>
          </p:nvPr>
        </p:nvSpPr>
        <p:spPr>
          <a:xfrm>
            <a:off x="906433" y="3610900"/>
            <a:ext cx="1418400" cy="830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1">
  <p:cSld name="SECTION_HEADER_2">
    <p:spTree>
      <p:nvGrpSpPr>
        <p:cNvPr id="1" name="Shape 98"/>
        <p:cNvGrpSpPr/>
        <p:nvPr/>
      </p:nvGrpSpPr>
      <p:grpSpPr>
        <a:xfrm>
          <a:off x="0" y="0"/>
          <a:ext cx="0" cy="0"/>
          <a:chOff x="0" y="0"/>
          <a:chExt cx="0" cy="0"/>
        </a:xfrm>
      </p:grpSpPr>
      <p:sp>
        <p:nvSpPr>
          <p:cNvPr id="99" name="Google Shape;99;p19"/>
          <p:cNvSpPr/>
          <p:nvPr/>
        </p:nvSpPr>
        <p:spPr>
          <a:xfrm flipH="1">
            <a:off x="5990100" y="-13675"/>
            <a:ext cx="3153900" cy="515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txBox="1">
            <a:spLocks noGrp="1"/>
          </p:cNvSpPr>
          <p:nvPr>
            <p:ph type="title"/>
          </p:nvPr>
        </p:nvSpPr>
        <p:spPr>
          <a:xfrm>
            <a:off x="792225" y="2379450"/>
            <a:ext cx="414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1" name="Google Shape;101;p19"/>
          <p:cNvSpPr txBox="1">
            <a:spLocks noGrp="1"/>
          </p:cNvSpPr>
          <p:nvPr>
            <p:ph type="subTitle" idx="1"/>
          </p:nvPr>
        </p:nvSpPr>
        <p:spPr>
          <a:xfrm>
            <a:off x="792225" y="3291025"/>
            <a:ext cx="3464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600"/>
              <a:buNone/>
              <a:defRPr sz="1600">
                <a:solidFill>
                  <a:srgbClr val="000000"/>
                </a:solidFill>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102" name="Google Shape;102;p19"/>
          <p:cNvSpPr txBox="1">
            <a:spLocks noGrp="1"/>
          </p:cNvSpPr>
          <p:nvPr>
            <p:ph type="title" idx="2" hasCustomPrompt="1"/>
          </p:nvPr>
        </p:nvSpPr>
        <p:spPr>
          <a:xfrm>
            <a:off x="792225" y="963550"/>
            <a:ext cx="3464700" cy="12822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TITLE_ONLY_1_1_4">
    <p:spTree>
      <p:nvGrpSpPr>
        <p:cNvPr id="1" name="Shape 139"/>
        <p:cNvGrpSpPr/>
        <p:nvPr/>
      </p:nvGrpSpPr>
      <p:grpSpPr>
        <a:xfrm>
          <a:off x="0" y="0"/>
          <a:ext cx="0" cy="0"/>
          <a:chOff x="0" y="0"/>
          <a:chExt cx="0" cy="0"/>
        </a:xfrm>
      </p:grpSpPr>
      <p:sp>
        <p:nvSpPr>
          <p:cNvPr id="140" name="Google Shape;140;p25"/>
          <p:cNvSpPr/>
          <p:nvPr/>
        </p:nvSpPr>
        <p:spPr>
          <a:xfrm>
            <a:off x="4530975" y="-72075"/>
            <a:ext cx="4711100" cy="5287650"/>
          </a:xfrm>
          <a:custGeom>
            <a:avLst/>
            <a:gdLst/>
            <a:ahLst/>
            <a:cxnLst/>
            <a:rect l="l" t="t" r="r" b="b"/>
            <a:pathLst>
              <a:path w="188444" h="211506" extrusionOk="0">
                <a:moveTo>
                  <a:pt x="0" y="1442"/>
                </a:moveTo>
                <a:lnTo>
                  <a:pt x="129713" y="211506"/>
                </a:lnTo>
                <a:lnTo>
                  <a:pt x="188444" y="211506"/>
                </a:lnTo>
                <a:lnTo>
                  <a:pt x="188444" y="0"/>
                </a:lnTo>
                <a:close/>
              </a:path>
            </a:pathLst>
          </a:custGeom>
          <a:solidFill>
            <a:schemeClr val="accent4"/>
          </a:solidFill>
          <a:ln>
            <a:noFill/>
          </a:ln>
        </p:spPr>
      </p:sp>
      <p:sp>
        <p:nvSpPr>
          <p:cNvPr id="141" name="Google Shape;141;p25"/>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3">
  <p:cSld name="TITLE_ONLY_1_1_4_1">
    <p:spTree>
      <p:nvGrpSpPr>
        <p:cNvPr id="1" name="Shape 142"/>
        <p:cNvGrpSpPr/>
        <p:nvPr/>
      </p:nvGrpSpPr>
      <p:grpSpPr>
        <a:xfrm>
          <a:off x="0" y="0"/>
          <a:ext cx="0" cy="0"/>
          <a:chOff x="0" y="0"/>
          <a:chExt cx="0" cy="0"/>
        </a:xfrm>
      </p:grpSpPr>
      <p:sp>
        <p:nvSpPr>
          <p:cNvPr id="143" name="Google Shape;143;p26"/>
          <p:cNvSpPr/>
          <p:nvPr/>
        </p:nvSpPr>
        <p:spPr>
          <a:xfrm flipH="1">
            <a:off x="-99075" y="-72075"/>
            <a:ext cx="4711100" cy="5287650"/>
          </a:xfrm>
          <a:custGeom>
            <a:avLst/>
            <a:gdLst/>
            <a:ahLst/>
            <a:cxnLst/>
            <a:rect l="l" t="t" r="r" b="b"/>
            <a:pathLst>
              <a:path w="188444" h="211506" extrusionOk="0">
                <a:moveTo>
                  <a:pt x="0" y="1442"/>
                </a:moveTo>
                <a:lnTo>
                  <a:pt x="129713" y="211506"/>
                </a:lnTo>
                <a:lnTo>
                  <a:pt x="188444" y="211506"/>
                </a:lnTo>
                <a:lnTo>
                  <a:pt x="188444" y="0"/>
                </a:lnTo>
                <a:close/>
              </a:path>
            </a:pathLst>
          </a:custGeom>
          <a:solidFill>
            <a:schemeClr val="accent4"/>
          </a:solidFill>
          <a:ln>
            <a:noFill/>
          </a:ln>
        </p:spPr>
      </p:sp>
      <p:sp>
        <p:nvSpPr>
          <p:cNvPr id="144" name="Google Shape;144;p26"/>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Credits">
  <p:cSld name="SECTION_HEADER_2_1">
    <p:spTree>
      <p:nvGrpSpPr>
        <p:cNvPr id="1" name="Shape 164"/>
        <p:cNvGrpSpPr/>
        <p:nvPr/>
      </p:nvGrpSpPr>
      <p:grpSpPr>
        <a:xfrm>
          <a:off x="0" y="0"/>
          <a:ext cx="0" cy="0"/>
          <a:chOff x="0" y="0"/>
          <a:chExt cx="0" cy="0"/>
        </a:xfrm>
      </p:grpSpPr>
      <p:sp>
        <p:nvSpPr>
          <p:cNvPr id="165" name="Google Shape;165;p29"/>
          <p:cNvSpPr/>
          <p:nvPr/>
        </p:nvSpPr>
        <p:spPr>
          <a:xfrm flipH="1">
            <a:off x="5990100" y="-13675"/>
            <a:ext cx="3153900" cy="515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txBox="1">
            <a:spLocks noGrp="1"/>
          </p:cNvSpPr>
          <p:nvPr>
            <p:ph type="title"/>
          </p:nvPr>
        </p:nvSpPr>
        <p:spPr>
          <a:xfrm>
            <a:off x="792225" y="821100"/>
            <a:ext cx="41424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67" name="Google Shape;167;p29"/>
          <p:cNvSpPr txBox="1">
            <a:spLocks noGrp="1"/>
          </p:cNvSpPr>
          <p:nvPr>
            <p:ph type="subTitle" idx="1"/>
          </p:nvPr>
        </p:nvSpPr>
        <p:spPr>
          <a:xfrm>
            <a:off x="792225" y="1579525"/>
            <a:ext cx="3464700" cy="15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None/>
              <a:defRPr sz="1400">
                <a:solidFill>
                  <a:srgbClr val="000000"/>
                </a:solidFill>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24"/>
        <p:cNvGrpSpPr/>
        <p:nvPr/>
      </p:nvGrpSpPr>
      <p:grpSpPr>
        <a:xfrm>
          <a:off x="0" y="0"/>
          <a:ext cx="0" cy="0"/>
          <a:chOff x="0" y="0"/>
          <a:chExt cx="0" cy="0"/>
        </a:xfrm>
      </p:grpSpPr>
      <p:sp>
        <p:nvSpPr>
          <p:cNvPr id="125" name="Google Shape;125;p24"/>
          <p:cNvSpPr/>
          <p:nvPr/>
        </p:nvSpPr>
        <p:spPr>
          <a:xfrm>
            <a:off x="-17225" y="827150"/>
            <a:ext cx="9161100" cy="43163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4"/>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24"/>
          <p:cNvSpPr txBox="1">
            <a:spLocks noGrp="1"/>
          </p:cNvSpPr>
          <p:nvPr>
            <p:ph type="title" idx="2"/>
          </p:nvPr>
        </p:nvSpPr>
        <p:spPr>
          <a:xfrm>
            <a:off x="877268" y="3400625"/>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8" name="Google Shape;128;p24"/>
          <p:cNvSpPr txBox="1">
            <a:spLocks noGrp="1"/>
          </p:cNvSpPr>
          <p:nvPr>
            <p:ph type="subTitle" idx="1"/>
          </p:nvPr>
        </p:nvSpPr>
        <p:spPr>
          <a:xfrm>
            <a:off x="877275" y="3945625"/>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9" name="Google Shape;129;p24"/>
          <p:cNvSpPr txBox="1">
            <a:spLocks noGrp="1"/>
          </p:cNvSpPr>
          <p:nvPr>
            <p:ph type="title" idx="3"/>
          </p:nvPr>
        </p:nvSpPr>
        <p:spPr>
          <a:xfrm>
            <a:off x="3465150" y="3400625"/>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0" name="Google Shape;130;p24"/>
          <p:cNvSpPr txBox="1">
            <a:spLocks noGrp="1"/>
          </p:cNvSpPr>
          <p:nvPr>
            <p:ph type="subTitle" idx="4"/>
          </p:nvPr>
        </p:nvSpPr>
        <p:spPr>
          <a:xfrm>
            <a:off x="3465151" y="3945625"/>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 name="Google Shape;131;p24"/>
          <p:cNvSpPr txBox="1">
            <a:spLocks noGrp="1"/>
          </p:cNvSpPr>
          <p:nvPr>
            <p:ph type="title" idx="5"/>
          </p:nvPr>
        </p:nvSpPr>
        <p:spPr>
          <a:xfrm>
            <a:off x="6053032" y="3400625"/>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4"/>
          <p:cNvSpPr txBox="1">
            <a:spLocks noGrp="1"/>
          </p:cNvSpPr>
          <p:nvPr>
            <p:ph type="subTitle" idx="6"/>
          </p:nvPr>
        </p:nvSpPr>
        <p:spPr>
          <a:xfrm>
            <a:off x="6053026" y="3945625"/>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4"/>
          <p:cNvSpPr txBox="1">
            <a:spLocks noGrp="1"/>
          </p:cNvSpPr>
          <p:nvPr>
            <p:ph type="title" idx="7"/>
          </p:nvPr>
        </p:nvSpPr>
        <p:spPr>
          <a:xfrm>
            <a:off x="877268" y="1891450"/>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4" name="Google Shape;134;p24"/>
          <p:cNvSpPr txBox="1">
            <a:spLocks noGrp="1"/>
          </p:cNvSpPr>
          <p:nvPr>
            <p:ph type="subTitle" idx="8"/>
          </p:nvPr>
        </p:nvSpPr>
        <p:spPr>
          <a:xfrm>
            <a:off x="877275" y="2436450"/>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txBox="1">
            <a:spLocks noGrp="1"/>
          </p:cNvSpPr>
          <p:nvPr>
            <p:ph type="title" idx="9"/>
          </p:nvPr>
        </p:nvSpPr>
        <p:spPr>
          <a:xfrm>
            <a:off x="3465150" y="1891450"/>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24"/>
          <p:cNvSpPr txBox="1">
            <a:spLocks noGrp="1"/>
          </p:cNvSpPr>
          <p:nvPr>
            <p:ph type="subTitle" idx="13"/>
          </p:nvPr>
        </p:nvSpPr>
        <p:spPr>
          <a:xfrm>
            <a:off x="3465151" y="2436450"/>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24"/>
          <p:cNvSpPr txBox="1">
            <a:spLocks noGrp="1"/>
          </p:cNvSpPr>
          <p:nvPr>
            <p:ph type="title" idx="14"/>
          </p:nvPr>
        </p:nvSpPr>
        <p:spPr>
          <a:xfrm>
            <a:off x="6053032" y="1891450"/>
            <a:ext cx="22137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8" name="Google Shape;138;p24"/>
          <p:cNvSpPr txBox="1">
            <a:spLocks noGrp="1"/>
          </p:cNvSpPr>
          <p:nvPr>
            <p:ph type="subTitle" idx="15"/>
          </p:nvPr>
        </p:nvSpPr>
        <p:spPr>
          <a:xfrm>
            <a:off x="6053026" y="2436450"/>
            <a:ext cx="22137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2731732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4"/>
        </a:solidFill>
        <a:effectLst/>
      </p:bgPr>
    </p:bg>
    <p:spTree>
      <p:nvGrpSpPr>
        <p:cNvPr id="1" name="Shape 103"/>
        <p:cNvGrpSpPr/>
        <p:nvPr/>
      </p:nvGrpSpPr>
      <p:grpSpPr>
        <a:xfrm>
          <a:off x="0" y="0"/>
          <a:ext cx="0" cy="0"/>
          <a:chOff x="0" y="0"/>
          <a:chExt cx="0" cy="0"/>
        </a:xfrm>
      </p:grpSpPr>
      <p:sp>
        <p:nvSpPr>
          <p:cNvPr id="104" name="Google Shape;104;p20"/>
          <p:cNvSpPr/>
          <p:nvPr/>
        </p:nvSpPr>
        <p:spPr>
          <a:xfrm rot="10800000">
            <a:off x="5819100" y="0"/>
            <a:ext cx="3324900" cy="33249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a:off x="0" y="1826400"/>
            <a:ext cx="3317100" cy="33171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txBox="1">
            <a:spLocks noGrp="1"/>
          </p:cNvSpPr>
          <p:nvPr>
            <p:ph type="title"/>
          </p:nvPr>
        </p:nvSpPr>
        <p:spPr>
          <a:xfrm>
            <a:off x="311700" y="254450"/>
            <a:ext cx="8520600" cy="88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09210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txBox="1">
            <a:spLocks noGrp="1"/>
          </p:cNvSpPr>
          <p:nvPr>
            <p:ph type="subTitle" idx="1"/>
          </p:nvPr>
        </p:nvSpPr>
        <p:spPr>
          <a:xfrm>
            <a:off x="4563100" y="1531925"/>
            <a:ext cx="3617400" cy="5649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Neucha"/>
              <a:buNone/>
              <a:defRPr sz="2100">
                <a:latin typeface="Neucha"/>
                <a:ea typeface="Neucha"/>
                <a:cs typeface="Neucha"/>
                <a:sym typeface="Neuch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563100" y="2152325"/>
            <a:ext cx="3617400" cy="2724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Google Shape;38;p9"/>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9"/>
          <p:cNvSpPr/>
          <p:nvPr/>
        </p:nvSpPr>
        <p:spPr>
          <a:xfrm>
            <a:off x="0" y="1294200"/>
            <a:ext cx="2859000" cy="384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8044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20"/>
        <p:cNvGrpSpPr/>
        <p:nvPr/>
      </p:nvGrpSpPr>
      <p:grpSpPr>
        <a:xfrm>
          <a:off x="0" y="0"/>
          <a:ext cx="0" cy="0"/>
          <a:chOff x="0" y="0"/>
          <a:chExt cx="0" cy="0"/>
        </a:xfrm>
      </p:grpSpPr>
      <p:sp>
        <p:nvSpPr>
          <p:cNvPr id="121" name="Google Shape;121;p23"/>
          <p:cNvSpPr txBox="1">
            <a:spLocks noGrp="1"/>
          </p:cNvSpPr>
          <p:nvPr>
            <p:ph type="subTitle" idx="1"/>
          </p:nvPr>
        </p:nvSpPr>
        <p:spPr>
          <a:xfrm>
            <a:off x="1004975" y="1770275"/>
            <a:ext cx="2391000" cy="564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eucha"/>
              <a:buNone/>
              <a:defRPr sz="2400">
                <a:latin typeface="Neucha"/>
                <a:ea typeface="Neucha"/>
                <a:cs typeface="Neucha"/>
                <a:sym typeface="Neucha"/>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3"/>
          <p:cNvSpPr txBox="1">
            <a:spLocks noGrp="1"/>
          </p:cNvSpPr>
          <p:nvPr>
            <p:ph type="body" idx="2"/>
          </p:nvPr>
        </p:nvSpPr>
        <p:spPr>
          <a:xfrm>
            <a:off x="1004975" y="2543075"/>
            <a:ext cx="2391000" cy="1447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23" name="Google Shape;123;p23"/>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893295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0" y="-13675"/>
            <a:ext cx="5998500" cy="5157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792225" y="2379450"/>
            <a:ext cx="4142400" cy="841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6" name="Google Shape;16;p3"/>
          <p:cNvSpPr txBox="1">
            <a:spLocks noGrp="1"/>
          </p:cNvSpPr>
          <p:nvPr>
            <p:ph type="subTitle" idx="1"/>
          </p:nvPr>
        </p:nvSpPr>
        <p:spPr>
          <a:xfrm>
            <a:off x="792225" y="3291025"/>
            <a:ext cx="3464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600"/>
              <a:buNone/>
              <a:defRPr sz="1600">
                <a:solidFill>
                  <a:srgbClr val="000000"/>
                </a:solidFill>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17" name="Google Shape;17;p3"/>
          <p:cNvSpPr txBox="1">
            <a:spLocks noGrp="1"/>
          </p:cNvSpPr>
          <p:nvPr>
            <p:ph type="title" idx="2" hasCustomPrompt="1"/>
          </p:nvPr>
        </p:nvSpPr>
        <p:spPr>
          <a:xfrm>
            <a:off x="792225" y="963550"/>
            <a:ext cx="3464700" cy="12822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43"/>
        <p:cNvGrpSpPr/>
        <p:nvPr/>
      </p:nvGrpSpPr>
      <p:grpSpPr>
        <a:xfrm>
          <a:off x="0" y="0"/>
          <a:ext cx="0" cy="0"/>
          <a:chOff x="0" y="0"/>
          <a:chExt cx="0" cy="0"/>
        </a:xfrm>
      </p:grpSpPr>
      <p:sp>
        <p:nvSpPr>
          <p:cNvPr id="44" name="Google Shape;44;p11"/>
          <p:cNvSpPr/>
          <p:nvPr/>
        </p:nvSpPr>
        <p:spPr>
          <a:xfrm rot="-2700000">
            <a:off x="1033426" y="-3789297"/>
            <a:ext cx="7077149" cy="70771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hasCustomPrompt="1"/>
          </p:nvPr>
        </p:nvSpPr>
        <p:spPr>
          <a:xfrm>
            <a:off x="311700" y="801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46" name="Google Shape;46;p11"/>
          <p:cNvSpPr txBox="1">
            <a:spLocks noGrp="1"/>
          </p:cNvSpPr>
          <p:nvPr>
            <p:ph type="body" idx="1"/>
          </p:nvPr>
        </p:nvSpPr>
        <p:spPr>
          <a:xfrm>
            <a:off x="311700" y="2695025"/>
            <a:ext cx="8520600" cy="693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277672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p:nvPr/>
        </p:nvSpPr>
        <p:spPr>
          <a:xfrm>
            <a:off x="-17225" y="1378500"/>
            <a:ext cx="6616800" cy="37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body" idx="1"/>
          </p:nvPr>
        </p:nvSpPr>
        <p:spPr>
          <a:xfrm>
            <a:off x="1212500" y="1803975"/>
            <a:ext cx="3273600" cy="2457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1" name="Google Shape;31;p7"/>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2229787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107"/>
        <p:cNvGrpSpPr/>
        <p:nvPr/>
      </p:nvGrpSpPr>
      <p:grpSpPr>
        <a:xfrm>
          <a:off x="0" y="0"/>
          <a:ext cx="0" cy="0"/>
          <a:chOff x="0" y="0"/>
          <a:chExt cx="0" cy="0"/>
        </a:xfrm>
      </p:grpSpPr>
      <p:sp>
        <p:nvSpPr>
          <p:cNvPr id="108" name="Google Shape;108;p21"/>
          <p:cNvSpPr/>
          <p:nvPr/>
        </p:nvSpPr>
        <p:spPr>
          <a:xfrm flipH="1">
            <a:off x="0" y="0"/>
            <a:ext cx="31455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title"/>
          </p:nvPr>
        </p:nvSpPr>
        <p:spPr>
          <a:xfrm>
            <a:off x="4181057" y="2379450"/>
            <a:ext cx="4142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110" name="Google Shape;110;p21"/>
          <p:cNvSpPr txBox="1">
            <a:spLocks noGrp="1"/>
          </p:cNvSpPr>
          <p:nvPr>
            <p:ph type="subTitle" idx="1"/>
          </p:nvPr>
        </p:nvSpPr>
        <p:spPr>
          <a:xfrm>
            <a:off x="4858757" y="3291025"/>
            <a:ext cx="34647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600"/>
              <a:buNone/>
              <a:defRPr sz="1600">
                <a:solidFill>
                  <a:srgbClr val="000000"/>
                </a:solidFill>
              </a:defRPr>
            </a:lvl1pPr>
            <a:lvl2pPr lvl="1" algn="r" rtl="0">
              <a:lnSpc>
                <a:spcPct val="100000"/>
              </a:lnSpc>
              <a:spcBef>
                <a:spcPts val="0"/>
              </a:spcBef>
              <a:spcAft>
                <a:spcPts val="0"/>
              </a:spcAft>
              <a:buClr>
                <a:srgbClr val="000000"/>
              </a:buClr>
              <a:buSzPts val="1600"/>
              <a:buNone/>
              <a:defRPr sz="1600">
                <a:solidFill>
                  <a:srgbClr val="000000"/>
                </a:solidFill>
              </a:defRPr>
            </a:lvl2pPr>
            <a:lvl3pPr lvl="2" algn="r" rtl="0">
              <a:lnSpc>
                <a:spcPct val="100000"/>
              </a:lnSpc>
              <a:spcBef>
                <a:spcPts val="0"/>
              </a:spcBef>
              <a:spcAft>
                <a:spcPts val="0"/>
              </a:spcAft>
              <a:buClr>
                <a:srgbClr val="000000"/>
              </a:buClr>
              <a:buSzPts val="1600"/>
              <a:buNone/>
              <a:defRPr sz="1600">
                <a:solidFill>
                  <a:srgbClr val="000000"/>
                </a:solidFill>
              </a:defRPr>
            </a:lvl3pPr>
            <a:lvl4pPr lvl="3" algn="r" rtl="0">
              <a:lnSpc>
                <a:spcPct val="100000"/>
              </a:lnSpc>
              <a:spcBef>
                <a:spcPts val="0"/>
              </a:spcBef>
              <a:spcAft>
                <a:spcPts val="0"/>
              </a:spcAft>
              <a:buClr>
                <a:srgbClr val="000000"/>
              </a:buClr>
              <a:buSzPts val="1600"/>
              <a:buNone/>
              <a:defRPr sz="1600">
                <a:solidFill>
                  <a:srgbClr val="000000"/>
                </a:solidFill>
              </a:defRPr>
            </a:lvl4pPr>
            <a:lvl5pPr lvl="4" algn="r" rtl="0">
              <a:lnSpc>
                <a:spcPct val="100000"/>
              </a:lnSpc>
              <a:spcBef>
                <a:spcPts val="0"/>
              </a:spcBef>
              <a:spcAft>
                <a:spcPts val="0"/>
              </a:spcAft>
              <a:buClr>
                <a:srgbClr val="000000"/>
              </a:buClr>
              <a:buSzPts val="1600"/>
              <a:buNone/>
              <a:defRPr sz="1600">
                <a:solidFill>
                  <a:srgbClr val="000000"/>
                </a:solidFill>
              </a:defRPr>
            </a:lvl5pPr>
            <a:lvl6pPr lvl="5" algn="r" rtl="0">
              <a:lnSpc>
                <a:spcPct val="100000"/>
              </a:lnSpc>
              <a:spcBef>
                <a:spcPts val="0"/>
              </a:spcBef>
              <a:spcAft>
                <a:spcPts val="0"/>
              </a:spcAft>
              <a:buClr>
                <a:srgbClr val="000000"/>
              </a:buClr>
              <a:buSzPts val="1600"/>
              <a:buNone/>
              <a:defRPr sz="1600">
                <a:solidFill>
                  <a:srgbClr val="000000"/>
                </a:solidFill>
              </a:defRPr>
            </a:lvl6pPr>
            <a:lvl7pPr lvl="6" algn="r" rtl="0">
              <a:lnSpc>
                <a:spcPct val="100000"/>
              </a:lnSpc>
              <a:spcBef>
                <a:spcPts val="0"/>
              </a:spcBef>
              <a:spcAft>
                <a:spcPts val="0"/>
              </a:spcAft>
              <a:buClr>
                <a:srgbClr val="000000"/>
              </a:buClr>
              <a:buSzPts val="1600"/>
              <a:buNone/>
              <a:defRPr sz="1600">
                <a:solidFill>
                  <a:srgbClr val="000000"/>
                </a:solidFill>
              </a:defRPr>
            </a:lvl7pPr>
            <a:lvl8pPr lvl="7" algn="r" rtl="0">
              <a:lnSpc>
                <a:spcPct val="100000"/>
              </a:lnSpc>
              <a:spcBef>
                <a:spcPts val="0"/>
              </a:spcBef>
              <a:spcAft>
                <a:spcPts val="0"/>
              </a:spcAft>
              <a:buClr>
                <a:srgbClr val="000000"/>
              </a:buClr>
              <a:buSzPts val="1600"/>
              <a:buNone/>
              <a:defRPr sz="1600">
                <a:solidFill>
                  <a:srgbClr val="000000"/>
                </a:solidFill>
              </a:defRPr>
            </a:lvl8pPr>
            <a:lvl9pPr lvl="8" algn="r" rtl="0">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111" name="Google Shape;111;p21"/>
          <p:cNvSpPr txBox="1">
            <a:spLocks noGrp="1"/>
          </p:cNvSpPr>
          <p:nvPr>
            <p:ph type="title" idx="2" hasCustomPrompt="1"/>
          </p:nvPr>
        </p:nvSpPr>
        <p:spPr>
          <a:xfrm>
            <a:off x="4858757" y="963550"/>
            <a:ext cx="3464700" cy="128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9600"/>
              <a:buNone/>
              <a:defRPr sz="9600"/>
            </a:lvl2pPr>
            <a:lvl3pPr lvl="2" algn="r" rtl="0">
              <a:spcBef>
                <a:spcPts val="0"/>
              </a:spcBef>
              <a:spcAft>
                <a:spcPts val="0"/>
              </a:spcAft>
              <a:buSzPts val="9600"/>
              <a:buNone/>
              <a:defRPr sz="9600"/>
            </a:lvl3pPr>
            <a:lvl4pPr lvl="3" algn="r" rtl="0">
              <a:spcBef>
                <a:spcPts val="0"/>
              </a:spcBef>
              <a:spcAft>
                <a:spcPts val="0"/>
              </a:spcAft>
              <a:buSzPts val="9600"/>
              <a:buNone/>
              <a:defRPr sz="9600"/>
            </a:lvl4pPr>
            <a:lvl5pPr lvl="4" algn="r" rtl="0">
              <a:spcBef>
                <a:spcPts val="0"/>
              </a:spcBef>
              <a:spcAft>
                <a:spcPts val="0"/>
              </a:spcAft>
              <a:buSzPts val="9600"/>
              <a:buNone/>
              <a:defRPr sz="9600"/>
            </a:lvl5pPr>
            <a:lvl6pPr lvl="5" algn="r" rtl="0">
              <a:spcBef>
                <a:spcPts val="0"/>
              </a:spcBef>
              <a:spcAft>
                <a:spcPts val="0"/>
              </a:spcAft>
              <a:buSzPts val="9600"/>
              <a:buNone/>
              <a:defRPr sz="9600"/>
            </a:lvl6pPr>
            <a:lvl7pPr lvl="6" algn="r" rtl="0">
              <a:spcBef>
                <a:spcPts val="0"/>
              </a:spcBef>
              <a:spcAft>
                <a:spcPts val="0"/>
              </a:spcAft>
              <a:buSzPts val="9600"/>
              <a:buNone/>
              <a:defRPr sz="9600"/>
            </a:lvl7pPr>
            <a:lvl8pPr lvl="7" algn="r" rtl="0">
              <a:spcBef>
                <a:spcPts val="0"/>
              </a:spcBef>
              <a:spcAft>
                <a:spcPts val="0"/>
              </a:spcAft>
              <a:buSzPts val="9600"/>
              <a:buNone/>
              <a:defRPr sz="9600"/>
            </a:lvl8pPr>
            <a:lvl9pPr lvl="8" algn="r" rtl="0">
              <a:spcBef>
                <a:spcPts val="0"/>
              </a:spcBef>
              <a:spcAft>
                <a:spcPts val="0"/>
              </a:spcAft>
              <a:buSzPts val="9600"/>
              <a:buNone/>
              <a:defRPr sz="9600"/>
            </a:lvl9pPr>
          </a:lstStyle>
          <a:p>
            <a:r>
              <a:t>xx%</a:t>
            </a:r>
          </a:p>
        </p:txBody>
      </p:sp>
    </p:spTree>
    <p:extLst>
      <p:ext uri="{BB962C8B-B14F-4D97-AF65-F5344CB8AC3E}">
        <p14:creationId xmlns:p14="http://schemas.microsoft.com/office/powerpoint/2010/main" val="30680442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flipH="1">
            <a:off x="-27350" y="-16675"/>
            <a:ext cx="9206300" cy="5191375"/>
          </a:xfrm>
          <a:custGeom>
            <a:avLst/>
            <a:gdLst/>
            <a:ahLst/>
            <a:cxnLst/>
            <a:rect l="l" t="t" r="r" b="b"/>
            <a:pathLst>
              <a:path w="368252" h="207655" extrusionOk="0">
                <a:moveTo>
                  <a:pt x="0" y="206561"/>
                </a:moveTo>
                <a:lnTo>
                  <a:pt x="367705" y="0"/>
                </a:lnTo>
                <a:lnTo>
                  <a:pt x="368252" y="207655"/>
                </a:lnTo>
                <a:close/>
              </a:path>
            </a:pathLst>
          </a:custGeom>
          <a:solidFill>
            <a:srgbClr val="FFC5BA"/>
          </a:solidFill>
          <a:ln>
            <a:noFill/>
          </a:ln>
        </p:spPr>
      </p:sp>
      <p:sp>
        <p:nvSpPr>
          <p:cNvPr id="20" name="Google Shape;20;p4"/>
          <p:cNvSpPr txBox="1">
            <a:spLocks noGrp="1"/>
          </p:cNvSpPr>
          <p:nvPr>
            <p:ph type="body" idx="1"/>
          </p:nvPr>
        </p:nvSpPr>
        <p:spPr>
          <a:xfrm>
            <a:off x="504450" y="1040975"/>
            <a:ext cx="7359300" cy="3528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Char char="●"/>
              <a:defRPr sz="1250"/>
            </a:lvl1pPr>
            <a:lvl2pPr marL="914400" lvl="1" indent="-307975">
              <a:spcBef>
                <a:spcPts val="1600"/>
              </a:spcBef>
              <a:spcAft>
                <a:spcPts val="0"/>
              </a:spcAft>
              <a:buSzPts val="1250"/>
              <a:buChar char="○"/>
              <a:defRPr sz="1250"/>
            </a:lvl2pPr>
            <a:lvl3pPr marL="1371600" lvl="2" indent="-307975">
              <a:spcBef>
                <a:spcPts val="1600"/>
              </a:spcBef>
              <a:spcAft>
                <a:spcPts val="0"/>
              </a:spcAft>
              <a:buSzPts val="1250"/>
              <a:buChar char="■"/>
              <a:defRPr sz="1250"/>
            </a:lvl3pPr>
            <a:lvl4pPr marL="1828800" lvl="3" indent="-307975">
              <a:spcBef>
                <a:spcPts val="1600"/>
              </a:spcBef>
              <a:spcAft>
                <a:spcPts val="0"/>
              </a:spcAft>
              <a:buSzPts val="1250"/>
              <a:buChar char="●"/>
              <a:defRPr sz="1250"/>
            </a:lvl4pPr>
            <a:lvl5pPr marL="2286000" lvl="4" indent="-307975">
              <a:spcBef>
                <a:spcPts val="1600"/>
              </a:spcBef>
              <a:spcAft>
                <a:spcPts val="0"/>
              </a:spcAft>
              <a:buSzPts val="1250"/>
              <a:buChar char="○"/>
              <a:defRPr sz="1250"/>
            </a:lvl5pPr>
            <a:lvl6pPr marL="2743200" lvl="5" indent="-307975">
              <a:spcBef>
                <a:spcPts val="1600"/>
              </a:spcBef>
              <a:spcAft>
                <a:spcPts val="0"/>
              </a:spcAft>
              <a:buSzPts val="1250"/>
              <a:buChar char="■"/>
              <a:defRPr sz="1250"/>
            </a:lvl6pPr>
            <a:lvl7pPr marL="3200400" lvl="6" indent="-307975">
              <a:spcBef>
                <a:spcPts val="1600"/>
              </a:spcBef>
              <a:spcAft>
                <a:spcPts val="0"/>
              </a:spcAft>
              <a:buSzPts val="1250"/>
              <a:buChar char="●"/>
              <a:defRPr sz="1250"/>
            </a:lvl7pPr>
            <a:lvl8pPr marL="3657600" lvl="7" indent="-307975">
              <a:spcBef>
                <a:spcPts val="1600"/>
              </a:spcBef>
              <a:spcAft>
                <a:spcPts val="0"/>
              </a:spcAft>
              <a:buSzPts val="1250"/>
              <a:buChar char="○"/>
              <a:defRPr sz="1250"/>
            </a:lvl8pPr>
            <a:lvl9pPr marL="4114800" lvl="8" indent="-307975">
              <a:spcBef>
                <a:spcPts val="1600"/>
              </a:spcBef>
              <a:spcAft>
                <a:spcPts val="1600"/>
              </a:spcAft>
              <a:buSzPts val="1250"/>
              <a:buChar char="■"/>
              <a:defRPr sz="1250"/>
            </a:lvl9pPr>
          </a:lstStyle>
          <a:p>
            <a:endParaRPr/>
          </a:p>
        </p:txBody>
      </p:sp>
      <p:sp>
        <p:nvSpPr>
          <p:cNvPr id="21" name="Google Shape;21;p4"/>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254450"/>
            <a:ext cx="8520600" cy="88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10"/>
          <p:cNvSpPr/>
          <p:nvPr/>
        </p:nvSpPr>
        <p:spPr>
          <a:xfrm rot="10800000">
            <a:off x="7317600" y="0"/>
            <a:ext cx="1826400" cy="18264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title" idx="2"/>
          </p:nvPr>
        </p:nvSpPr>
        <p:spPr>
          <a:xfrm>
            <a:off x="824050" y="188586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 name="Google Shape;51;p13"/>
          <p:cNvSpPr txBox="1">
            <a:spLocks noGrp="1"/>
          </p:cNvSpPr>
          <p:nvPr>
            <p:ph type="subTitle" idx="1"/>
          </p:nvPr>
        </p:nvSpPr>
        <p:spPr>
          <a:xfrm>
            <a:off x="824050" y="227842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2" name="Google Shape;52;p13"/>
          <p:cNvSpPr txBox="1">
            <a:spLocks noGrp="1"/>
          </p:cNvSpPr>
          <p:nvPr>
            <p:ph type="title" idx="3" hasCustomPrompt="1"/>
          </p:nvPr>
        </p:nvSpPr>
        <p:spPr>
          <a:xfrm>
            <a:off x="824050" y="130362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53" name="Google Shape;53;p13"/>
          <p:cNvSpPr txBox="1">
            <a:spLocks noGrp="1"/>
          </p:cNvSpPr>
          <p:nvPr>
            <p:ph type="title" idx="4"/>
          </p:nvPr>
        </p:nvSpPr>
        <p:spPr>
          <a:xfrm>
            <a:off x="3429900" y="188586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4" name="Google Shape;54;p13"/>
          <p:cNvSpPr txBox="1">
            <a:spLocks noGrp="1"/>
          </p:cNvSpPr>
          <p:nvPr>
            <p:ph type="subTitle" idx="5"/>
          </p:nvPr>
        </p:nvSpPr>
        <p:spPr>
          <a:xfrm>
            <a:off x="3429900" y="227842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5" name="Google Shape;55;p13"/>
          <p:cNvSpPr txBox="1">
            <a:spLocks noGrp="1"/>
          </p:cNvSpPr>
          <p:nvPr>
            <p:ph type="title" idx="6" hasCustomPrompt="1"/>
          </p:nvPr>
        </p:nvSpPr>
        <p:spPr>
          <a:xfrm>
            <a:off x="3429900" y="130362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56" name="Google Shape;56;p13"/>
          <p:cNvSpPr txBox="1">
            <a:spLocks noGrp="1"/>
          </p:cNvSpPr>
          <p:nvPr>
            <p:ph type="title" idx="7"/>
          </p:nvPr>
        </p:nvSpPr>
        <p:spPr>
          <a:xfrm>
            <a:off x="6035750" y="188586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7" name="Google Shape;57;p13"/>
          <p:cNvSpPr txBox="1">
            <a:spLocks noGrp="1"/>
          </p:cNvSpPr>
          <p:nvPr>
            <p:ph type="subTitle" idx="8"/>
          </p:nvPr>
        </p:nvSpPr>
        <p:spPr>
          <a:xfrm>
            <a:off x="6035750" y="227842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8" name="Google Shape;58;p13"/>
          <p:cNvSpPr txBox="1">
            <a:spLocks noGrp="1"/>
          </p:cNvSpPr>
          <p:nvPr>
            <p:ph type="title" idx="9" hasCustomPrompt="1"/>
          </p:nvPr>
        </p:nvSpPr>
        <p:spPr>
          <a:xfrm>
            <a:off x="6035750" y="130362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59" name="Google Shape;59;p13"/>
          <p:cNvSpPr txBox="1">
            <a:spLocks noGrp="1"/>
          </p:cNvSpPr>
          <p:nvPr>
            <p:ph type="title" idx="13"/>
          </p:nvPr>
        </p:nvSpPr>
        <p:spPr>
          <a:xfrm>
            <a:off x="824050" y="365165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60" name="Google Shape;60;p13"/>
          <p:cNvSpPr txBox="1">
            <a:spLocks noGrp="1"/>
          </p:cNvSpPr>
          <p:nvPr>
            <p:ph type="subTitle" idx="14"/>
          </p:nvPr>
        </p:nvSpPr>
        <p:spPr>
          <a:xfrm>
            <a:off x="824050" y="404421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1" name="Google Shape;61;p13"/>
          <p:cNvSpPr txBox="1">
            <a:spLocks noGrp="1"/>
          </p:cNvSpPr>
          <p:nvPr>
            <p:ph type="title" idx="15" hasCustomPrompt="1"/>
          </p:nvPr>
        </p:nvSpPr>
        <p:spPr>
          <a:xfrm>
            <a:off x="824050" y="306941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62" name="Google Shape;62;p13"/>
          <p:cNvSpPr txBox="1">
            <a:spLocks noGrp="1"/>
          </p:cNvSpPr>
          <p:nvPr>
            <p:ph type="title" idx="16"/>
          </p:nvPr>
        </p:nvSpPr>
        <p:spPr>
          <a:xfrm>
            <a:off x="3429900" y="365165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63" name="Google Shape;63;p13"/>
          <p:cNvSpPr txBox="1">
            <a:spLocks noGrp="1"/>
          </p:cNvSpPr>
          <p:nvPr>
            <p:ph type="subTitle" idx="17"/>
          </p:nvPr>
        </p:nvSpPr>
        <p:spPr>
          <a:xfrm>
            <a:off x="3429900" y="404421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4" name="Google Shape;64;p13"/>
          <p:cNvSpPr txBox="1">
            <a:spLocks noGrp="1"/>
          </p:cNvSpPr>
          <p:nvPr>
            <p:ph type="title" idx="18" hasCustomPrompt="1"/>
          </p:nvPr>
        </p:nvSpPr>
        <p:spPr>
          <a:xfrm>
            <a:off x="3429900" y="306941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65" name="Google Shape;65;p13"/>
          <p:cNvSpPr txBox="1">
            <a:spLocks noGrp="1"/>
          </p:cNvSpPr>
          <p:nvPr>
            <p:ph type="title" idx="19"/>
          </p:nvPr>
        </p:nvSpPr>
        <p:spPr>
          <a:xfrm>
            <a:off x="6035750" y="3651654"/>
            <a:ext cx="2284200" cy="50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66" name="Google Shape;66;p13"/>
          <p:cNvSpPr txBox="1">
            <a:spLocks noGrp="1"/>
          </p:cNvSpPr>
          <p:nvPr>
            <p:ph type="subTitle" idx="20"/>
          </p:nvPr>
        </p:nvSpPr>
        <p:spPr>
          <a:xfrm>
            <a:off x="6035750" y="4044215"/>
            <a:ext cx="2284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3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7" name="Google Shape;67;p13"/>
          <p:cNvSpPr txBox="1">
            <a:spLocks noGrp="1"/>
          </p:cNvSpPr>
          <p:nvPr>
            <p:ph type="title" idx="21" hasCustomPrompt="1"/>
          </p:nvPr>
        </p:nvSpPr>
        <p:spPr>
          <a:xfrm>
            <a:off x="6035750" y="3069415"/>
            <a:ext cx="2284200" cy="67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wo Columns">
  <p:cSld name="TITLE_ONLY_1_1">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2544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4"/>
          <p:cNvSpPr txBox="1">
            <a:spLocks noGrp="1"/>
          </p:cNvSpPr>
          <p:nvPr>
            <p:ph type="title" idx="2"/>
          </p:nvPr>
        </p:nvSpPr>
        <p:spPr>
          <a:xfrm>
            <a:off x="1351875" y="2785425"/>
            <a:ext cx="24792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1" name="Google Shape;71;p14"/>
          <p:cNvSpPr txBox="1">
            <a:spLocks noGrp="1"/>
          </p:cNvSpPr>
          <p:nvPr>
            <p:ph type="subTitle" idx="1"/>
          </p:nvPr>
        </p:nvSpPr>
        <p:spPr>
          <a:xfrm>
            <a:off x="1351875" y="3330425"/>
            <a:ext cx="24792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4"/>
          <p:cNvSpPr txBox="1">
            <a:spLocks noGrp="1"/>
          </p:cNvSpPr>
          <p:nvPr>
            <p:ph type="title" idx="3"/>
          </p:nvPr>
        </p:nvSpPr>
        <p:spPr>
          <a:xfrm>
            <a:off x="5312925" y="2785425"/>
            <a:ext cx="2479200" cy="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3" name="Google Shape;73;p14"/>
          <p:cNvSpPr txBox="1">
            <a:spLocks noGrp="1"/>
          </p:cNvSpPr>
          <p:nvPr>
            <p:ph type="subTitle" idx="4"/>
          </p:nvPr>
        </p:nvSpPr>
        <p:spPr>
          <a:xfrm>
            <a:off x="5312925" y="3330425"/>
            <a:ext cx="2479200" cy="10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ONLY_1_1_1">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989525" y="3425000"/>
            <a:ext cx="2479200" cy="505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5"/>
          <p:cNvSpPr txBox="1">
            <a:spLocks noGrp="1"/>
          </p:cNvSpPr>
          <p:nvPr>
            <p:ph type="subTitle" idx="1"/>
          </p:nvPr>
        </p:nvSpPr>
        <p:spPr>
          <a:xfrm>
            <a:off x="989525" y="916325"/>
            <a:ext cx="3721500" cy="18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a:solidFill>
                  <a:schemeClr val="dk2"/>
                </a:solidFill>
                <a:latin typeface="Neucha"/>
                <a:ea typeface="Neucha"/>
                <a:cs typeface="Neucha"/>
                <a:sym typeface="Neucha"/>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8" r:id="rId6"/>
    <p:sldLayoutId id="2147483659" r:id="rId7"/>
    <p:sldLayoutId id="2147483660" r:id="rId8"/>
    <p:sldLayoutId id="2147483661" r:id="rId9"/>
    <p:sldLayoutId id="2147483662" r:id="rId10"/>
    <p:sldLayoutId id="2147483663" r:id="rId11"/>
    <p:sldLayoutId id="2147483665" r:id="rId12"/>
    <p:sldLayoutId id="2147483671" r:id="rId13"/>
    <p:sldLayoutId id="2147483672" r:id="rId14"/>
    <p:sldLayoutId id="2147483675" r:id="rId15"/>
    <p:sldLayoutId id="2147483678" r:id="rId16"/>
    <p:sldLayoutId id="2147483679" r:id="rId17"/>
    <p:sldLayoutId id="2147483680" r:id="rId18"/>
    <p:sldLayoutId id="2147483681" r:id="rId19"/>
    <p:sldLayoutId id="2147483682" r:id="rId20"/>
    <p:sldLayoutId id="2147483683" r:id="rId21"/>
    <p:sldLayoutId id="2147483684" r:id="rId22"/>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9"/>
          <p:cNvSpPr/>
          <p:nvPr/>
        </p:nvSpPr>
        <p:spPr>
          <a:xfrm>
            <a:off x="-68925" y="-17225"/>
            <a:ext cx="7883250" cy="5272725"/>
          </a:xfrm>
          <a:custGeom>
            <a:avLst/>
            <a:gdLst/>
            <a:ahLst/>
            <a:cxnLst/>
            <a:rect l="l" t="t" r="r" b="b"/>
            <a:pathLst>
              <a:path w="315330" h="210909" extrusionOk="0">
                <a:moveTo>
                  <a:pt x="154391" y="207807"/>
                </a:moveTo>
                <a:lnTo>
                  <a:pt x="315330" y="0"/>
                </a:lnTo>
                <a:lnTo>
                  <a:pt x="0" y="0"/>
                </a:lnTo>
                <a:lnTo>
                  <a:pt x="0" y="210909"/>
                </a:lnTo>
                <a:close/>
              </a:path>
            </a:pathLst>
          </a:custGeom>
          <a:solidFill>
            <a:schemeClr val="accent4"/>
          </a:solidFill>
          <a:ln>
            <a:noFill/>
          </a:ln>
        </p:spPr>
      </p:sp>
      <p:grpSp>
        <p:nvGrpSpPr>
          <p:cNvPr id="482" name="Google Shape;482;p39"/>
          <p:cNvGrpSpPr/>
          <p:nvPr/>
        </p:nvGrpSpPr>
        <p:grpSpPr>
          <a:xfrm rot="549780">
            <a:off x="5010271" y="869228"/>
            <a:ext cx="4059421" cy="4277967"/>
            <a:chOff x="1492450" y="257775"/>
            <a:chExt cx="4795525" cy="5053700"/>
          </a:xfrm>
        </p:grpSpPr>
        <p:sp>
          <p:nvSpPr>
            <p:cNvPr id="483" name="Google Shape;483;p39"/>
            <p:cNvSpPr/>
            <p:nvPr/>
          </p:nvSpPr>
          <p:spPr>
            <a:xfrm>
              <a:off x="1492450" y="1773700"/>
              <a:ext cx="296075" cy="3014900"/>
            </a:xfrm>
            <a:custGeom>
              <a:avLst/>
              <a:gdLst/>
              <a:ahLst/>
              <a:cxnLst/>
              <a:rect l="l" t="t" r="r" b="b"/>
              <a:pathLst>
                <a:path w="11843" h="120596" extrusionOk="0">
                  <a:moveTo>
                    <a:pt x="4149" y="1"/>
                  </a:moveTo>
                  <a:cubicBezTo>
                    <a:pt x="1858" y="1"/>
                    <a:pt x="0" y="1858"/>
                    <a:pt x="0" y="4150"/>
                  </a:cubicBezTo>
                  <a:lnTo>
                    <a:pt x="0" y="116447"/>
                  </a:lnTo>
                  <a:cubicBezTo>
                    <a:pt x="0" y="118737"/>
                    <a:pt x="1858" y="120595"/>
                    <a:pt x="4149" y="120595"/>
                  </a:cubicBezTo>
                  <a:lnTo>
                    <a:pt x="11843" y="120595"/>
                  </a:lnTo>
                  <a:lnTo>
                    <a:pt x="118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1569425" y="1773700"/>
              <a:ext cx="296075" cy="3014900"/>
            </a:xfrm>
            <a:custGeom>
              <a:avLst/>
              <a:gdLst/>
              <a:ahLst/>
              <a:cxnLst/>
              <a:rect l="l" t="t" r="r" b="b"/>
              <a:pathLst>
                <a:path w="11843" h="120596" extrusionOk="0">
                  <a:moveTo>
                    <a:pt x="4149" y="1"/>
                  </a:moveTo>
                  <a:cubicBezTo>
                    <a:pt x="1857" y="1"/>
                    <a:pt x="0" y="1858"/>
                    <a:pt x="0" y="4150"/>
                  </a:cubicBezTo>
                  <a:lnTo>
                    <a:pt x="0" y="116447"/>
                  </a:lnTo>
                  <a:cubicBezTo>
                    <a:pt x="0" y="118737"/>
                    <a:pt x="1857" y="120595"/>
                    <a:pt x="4149" y="120595"/>
                  </a:cubicBezTo>
                  <a:lnTo>
                    <a:pt x="11843" y="120595"/>
                  </a:lnTo>
                  <a:lnTo>
                    <a:pt x="118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a:off x="1883200" y="1659400"/>
              <a:ext cx="2050375" cy="3238950"/>
            </a:xfrm>
            <a:custGeom>
              <a:avLst/>
              <a:gdLst/>
              <a:ahLst/>
              <a:cxnLst/>
              <a:rect l="l" t="t" r="r" b="b"/>
              <a:pathLst>
                <a:path w="82015" h="129558" extrusionOk="0">
                  <a:moveTo>
                    <a:pt x="1689" y="0"/>
                  </a:moveTo>
                  <a:cubicBezTo>
                    <a:pt x="579" y="0"/>
                    <a:pt x="1" y="11"/>
                    <a:pt x="1" y="11"/>
                  </a:cubicBezTo>
                  <a:lnTo>
                    <a:pt x="1" y="129483"/>
                  </a:lnTo>
                  <a:cubicBezTo>
                    <a:pt x="1" y="129483"/>
                    <a:pt x="2608" y="129558"/>
                    <a:pt x="6983" y="129558"/>
                  </a:cubicBezTo>
                  <a:cubicBezTo>
                    <a:pt x="22342" y="129558"/>
                    <a:pt x="59485" y="128634"/>
                    <a:pt x="82015" y="120300"/>
                  </a:cubicBezTo>
                  <a:lnTo>
                    <a:pt x="82015" y="8710"/>
                  </a:lnTo>
                  <a:cubicBezTo>
                    <a:pt x="82015" y="8710"/>
                    <a:pt x="67652" y="4876"/>
                    <a:pt x="41960" y="2294"/>
                  </a:cubicBezTo>
                  <a:cubicBezTo>
                    <a:pt x="21110" y="198"/>
                    <a:pt x="6468"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2061675" y="1828225"/>
              <a:ext cx="1681825" cy="207700"/>
            </a:xfrm>
            <a:custGeom>
              <a:avLst/>
              <a:gdLst/>
              <a:ahLst/>
              <a:cxnLst/>
              <a:rect l="l" t="t" r="r" b="b"/>
              <a:pathLst>
                <a:path w="67273" h="8308" extrusionOk="0">
                  <a:moveTo>
                    <a:pt x="0" y="1"/>
                  </a:moveTo>
                  <a:lnTo>
                    <a:pt x="0" y="2484"/>
                  </a:lnTo>
                  <a:cubicBezTo>
                    <a:pt x="379" y="2484"/>
                    <a:pt x="38325" y="2552"/>
                    <a:pt x="66779" y="8308"/>
                  </a:cubicBezTo>
                  <a:lnTo>
                    <a:pt x="67273" y="5875"/>
                  </a:lnTo>
                  <a:cubicBezTo>
                    <a:pt x="38570" y="69"/>
                    <a:pt x="383" y="1"/>
                    <a:pt x="0"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061675" y="2004825"/>
              <a:ext cx="1681125" cy="190775"/>
            </a:xfrm>
            <a:custGeom>
              <a:avLst/>
              <a:gdLst/>
              <a:ahLst/>
              <a:cxnLst/>
              <a:rect l="l" t="t" r="r" b="b"/>
              <a:pathLst>
                <a:path w="67245" h="7631" extrusionOk="0">
                  <a:moveTo>
                    <a:pt x="0" y="1"/>
                  </a:moveTo>
                  <a:lnTo>
                    <a:pt x="0" y="2484"/>
                  </a:lnTo>
                  <a:cubicBezTo>
                    <a:pt x="380" y="2484"/>
                    <a:pt x="38369" y="2543"/>
                    <a:pt x="66807" y="7631"/>
                  </a:cubicBezTo>
                  <a:lnTo>
                    <a:pt x="67245" y="5187"/>
                  </a:lnTo>
                  <a:cubicBezTo>
                    <a:pt x="38591" y="60"/>
                    <a:pt x="383" y="1"/>
                    <a:pt x="0"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2061675" y="2181425"/>
              <a:ext cx="1680425" cy="173825"/>
            </a:xfrm>
            <a:custGeom>
              <a:avLst/>
              <a:gdLst/>
              <a:ahLst/>
              <a:cxnLst/>
              <a:rect l="l" t="t" r="r" b="b"/>
              <a:pathLst>
                <a:path w="67217" h="6953" extrusionOk="0">
                  <a:moveTo>
                    <a:pt x="0" y="0"/>
                  </a:moveTo>
                  <a:lnTo>
                    <a:pt x="0" y="2483"/>
                  </a:lnTo>
                  <a:cubicBezTo>
                    <a:pt x="380" y="2483"/>
                    <a:pt x="38425" y="2535"/>
                    <a:pt x="66835" y="6953"/>
                  </a:cubicBezTo>
                  <a:lnTo>
                    <a:pt x="67217" y="4499"/>
                  </a:lnTo>
                  <a:cubicBezTo>
                    <a:pt x="38613" y="51"/>
                    <a:pt x="383" y="0"/>
                    <a:pt x="0" y="0"/>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2061675" y="2358000"/>
              <a:ext cx="1679725" cy="156875"/>
            </a:xfrm>
            <a:custGeom>
              <a:avLst/>
              <a:gdLst/>
              <a:ahLst/>
              <a:cxnLst/>
              <a:rect l="l" t="t" r="r" b="b"/>
              <a:pathLst>
                <a:path w="67189" h="6275" extrusionOk="0">
                  <a:moveTo>
                    <a:pt x="0" y="0"/>
                  </a:moveTo>
                  <a:lnTo>
                    <a:pt x="0" y="2483"/>
                  </a:lnTo>
                  <a:cubicBezTo>
                    <a:pt x="382" y="2483"/>
                    <a:pt x="38470" y="2528"/>
                    <a:pt x="66864" y="6274"/>
                  </a:cubicBezTo>
                  <a:lnTo>
                    <a:pt x="67188" y="3813"/>
                  </a:lnTo>
                  <a:cubicBezTo>
                    <a:pt x="38635" y="44"/>
                    <a:pt x="384" y="0"/>
                    <a:pt x="0" y="0"/>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p:nvPr/>
          </p:nvSpPr>
          <p:spPr>
            <a:xfrm>
              <a:off x="2061675" y="2534575"/>
              <a:ext cx="1679025" cy="139925"/>
            </a:xfrm>
            <a:custGeom>
              <a:avLst/>
              <a:gdLst/>
              <a:ahLst/>
              <a:cxnLst/>
              <a:rect l="l" t="t" r="r" b="b"/>
              <a:pathLst>
                <a:path w="67161" h="5597" extrusionOk="0">
                  <a:moveTo>
                    <a:pt x="0" y="1"/>
                  </a:moveTo>
                  <a:lnTo>
                    <a:pt x="0" y="2484"/>
                  </a:lnTo>
                  <a:cubicBezTo>
                    <a:pt x="383" y="2484"/>
                    <a:pt x="38523" y="2520"/>
                    <a:pt x="66892" y="5596"/>
                  </a:cubicBezTo>
                  <a:lnTo>
                    <a:pt x="67160" y="3127"/>
                  </a:lnTo>
                  <a:cubicBezTo>
                    <a:pt x="38655" y="37"/>
                    <a:pt x="384" y="1"/>
                    <a:pt x="0"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
            <p:cNvSpPr/>
            <p:nvPr/>
          </p:nvSpPr>
          <p:spPr>
            <a:xfrm>
              <a:off x="2061675" y="2711175"/>
              <a:ext cx="1678300" cy="122900"/>
            </a:xfrm>
            <a:custGeom>
              <a:avLst/>
              <a:gdLst/>
              <a:ahLst/>
              <a:cxnLst/>
              <a:rect l="l" t="t" r="r" b="b"/>
              <a:pathLst>
                <a:path w="67132" h="4916" extrusionOk="0">
                  <a:moveTo>
                    <a:pt x="0" y="0"/>
                  </a:moveTo>
                  <a:lnTo>
                    <a:pt x="0" y="2484"/>
                  </a:lnTo>
                  <a:cubicBezTo>
                    <a:pt x="383" y="2484"/>
                    <a:pt x="38573" y="2512"/>
                    <a:pt x="66921" y="4916"/>
                  </a:cubicBezTo>
                  <a:lnTo>
                    <a:pt x="67131" y="2442"/>
                  </a:lnTo>
                  <a:cubicBezTo>
                    <a:pt x="38677" y="29"/>
                    <a:pt x="384" y="0"/>
                    <a:pt x="0" y="0"/>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2061675" y="2887750"/>
              <a:ext cx="1677550" cy="105925"/>
            </a:xfrm>
            <a:custGeom>
              <a:avLst/>
              <a:gdLst/>
              <a:ahLst/>
              <a:cxnLst/>
              <a:rect l="l" t="t" r="r" b="b"/>
              <a:pathLst>
                <a:path w="67102" h="4237" extrusionOk="0">
                  <a:moveTo>
                    <a:pt x="0" y="0"/>
                  </a:moveTo>
                  <a:lnTo>
                    <a:pt x="0" y="2483"/>
                  </a:lnTo>
                  <a:cubicBezTo>
                    <a:pt x="384" y="2483"/>
                    <a:pt x="38623" y="2504"/>
                    <a:pt x="66950" y="4236"/>
                  </a:cubicBezTo>
                  <a:lnTo>
                    <a:pt x="67102" y="1758"/>
                  </a:lnTo>
                  <a:cubicBezTo>
                    <a:pt x="38699" y="21"/>
                    <a:pt x="384" y="0"/>
                    <a:pt x="0" y="0"/>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2061675" y="3064325"/>
              <a:ext cx="1676825" cy="88925"/>
            </a:xfrm>
            <a:custGeom>
              <a:avLst/>
              <a:gdLst/>
              <a:ahLst/>
              <a:cxnLst/>
              <a:rect l="l" t="t" r="r" b="b"/>
              <a:pathLst>
                <a:path w="67073" h="3557" extrusionOk="0">
                  <a:moveTo>
                    <a:pt x="0" y="1"/>
                  </a:moveTo>
                  <a:lnTo>
                    <a:pt x="0" y="2484"/>
                  </a:lnTo>
                  <a:cubicBezTo>
                    <a:pt x="384" y="2484"/>
                    <a:pt x="38673" y="2496"/>
                    <a:pt x="66979" y="3556"/>
                  </a:cubicBezTo>
                  <a:lnTo>
                    <a:pt x="67073" y="1074"/>
                  </a:lnTo>
                  <a:cubicBezTo>
                    <a:pt x="38719" y="13"/>
                    <a:pt x="385" y="1"/>
                    <a:pt x="0"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9"/>
            <p:cNvSpPr/>
            <p:nvPr/>
          </p:nvSpPr>
          <p:spPr>
            <a:xfrm>
              <a:off x="2061675" y="3240900"/>
              <a:ext cx="1676100" cy="71875"/>
            </a:xfrm>
            <a:custGeom>
              <a:avLst/>
              <a:gdLst/>
              <a:ahLst/>
              <a:cxnLst/>
              <a:rect l="l" t="t" r="r" b="b"/>
              <a:pathLst>
                <a:path w="67044" h="2875" extrusionOk="0">
                  <a:moveTo>
                    <a:pt x="0" y="1"/>
                  </a:moveTo>
                  <a:lnTo>
                    <a:pt x="0" y="2485"/>
                  </a:lnTo>
                  <a:cubicBezTo>
                    <a:pt x="384" y="2485"/>
                    <a:pt x="38722" y="2489"/>
                    <a:pt x="67009" y="2875"/>
                  </a:cubicBezTo>
                  <a:lnTo>
                    <a:pt x="67043" y="391"/>
                  </a:lnTo>
                  <a:cubicBezTo>
                    <a:pt x="38741" y="5"/>
                    <a:pt x="385" y="1"/>
                    <a:pt x="0"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2061675" y="3410200"/>
              <a:ext cx="1675975" cy="69400"/>
            </a:xfrm>
            <a:custGeom>
              <a:avLst/>
              <a:gdLst/>
              <a:ahLst/>
              <a:cxnLst/>
              <a:rect l="l" t="t" r="r" b="b"/>
              <a:pathLst>
                <a:path w="67039" h="2776" extrusionOk="0">
                  <a:moveTo>
                    <a:pt x="67013" y="1"/>
                  </a:moveTo>
                  <a:cubicBezTo>
                    <a:pt x="38760" y="289"/>
                    <a:pt x="385" y="292"/>
                    <a:pt x="0" y="292"/>
                  </a:cubicBezTo>
                  <a:lnTo>
                    <a:pt x="0" y="2775"/>
                  </a:lnTo>
                  <a:cubicBezTo>
                    <a:pt x="385" y="2775"/>
                    <a:pt x="38773" y="2772"/>
                    <a:pt x="67039" y="2484"/>
                  </a:cubicBezTo>
                  <a:lnTo>
                    <a:pt x="67013" y="1"/>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p:nvPr/>
          </p:nvSpPr>
          <p:spPr>
            <a:xfrm>
              <a:off x="2061675" y="3569750"/>
              <a:ext cx="1676725" cy="86450"/>
            </a:xfrm>
            <a:custGeom>
              <a:avLst/>
              <a:gdLst/>
              <a:ahLst/>
              <a:cxnLst/>
              <a:rect l="l" t="t" r="r" b="b"/>
              <a:pathLst>
                <a:path w="67069" h="3458" extrusionOk="0">
                  <a:moveTo>
                    <a:pt x="66984" y="0"/>
                  </a:moveTo>
                  <a:cubicBezTo>
                    <a:pt x="38783" y="962"/>
                    <a:pt x="385" y="974"/>
                    <a:pt x="0" y="974"/>
                  </a:cubicBezTo>
                  <a:lnTo>
                    <a:pt x="0" y="3457"/>
                  </a:lnTo>
                  <a:cubicBezTo>
                    <a:pt x="385" y="3457"/>
                    <a:pt x="38824" y="3446"/>
                    <a:pt x="67068" y="2482"/>
                  </a:cubicBezTo>
                  <a:lnTo>
                    <a:pt x="66984" y="0"/>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9"/>
            <p:cNvSpPr/>
            <p:nvPr/>
          </p:nvSpPr>
          <p:spPr>
            <a:xfrm>
              <a:off x="2061675" y="3729325"/>
              <a:ext cx="1677450" cy="103425"/>
            </a:xfrm>
            <a:custGeom>
              <a:avLst/>
              <a:gdLst/>
              <a:ahLst/>
              <a:cxnLst/>
              <a:rect l="l" t="t" r="r" b="b"/>
              <a:pathLst>
                <a:path w="67098" h="4137" extrusionOk="0">
                  <a:moveTo>
                    <a:pt x="66955" y="0"/>
                  </a:moveTo>
                  <a:cubicBezTo>
                    <a:pt x="38805" y="1635"/>
                    <a:pt x="385" y="1654"/>
                    <a:pt x="0" y="1654"/>
                  </a:cubicBezTo>
                  <a:lnTo>
                    <a:pt x="0" y="4137"/>
                  </a:lnTo>
                  <a:cubicBezTo>
                    <a:pt x="386" y="4137"/>
                    <a:pt x="38875" y="4118"/>
                    <a:pt x="67097" y="2480"/>
                  </a:cubicBezTo>
                  <a:lnTo>
                    <a:pt x="66955" y="0"/>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2061675" y="3888900"/>
              <a:ext cx="1678200" cy="120450"/>
            </a:xfrm>
            <a:custGeom>
              <a:avLst/>
              <a:gdLst/>
              <a:ahLst/>
              <a:cxnLst/>
              <a:rect l="l" t="t" r="r" b="b"/>
              <a:pathLst>
                <a:path w="67128" h="4818" extrusionOk="0">
                  <a:moveTo>
                    <a:pt x="66924" y="1"/>
                  </a:moveTo>
                  <a:cubicBezTo>
                    <a:pt x="38825" y="2307"/>
                    <a:pt x="385" y="2334"/>
                    <a:pt x="0" y="2334"/>
                  </a:cubicBezTo>
                  <a:lnTo>
                    <a:pt x="0" y="4817"/>
                  </a:lnTo>
                  <a:cubicBezTo>
                    <a:pt x="386" y="4817"/>
                    <a:pt x="38927" y="4791"/>
                    <a:pt x="67128" y="2475"/>
                  </a:cubicBezTo>
                  <a:lnTo>
                    <a:pt x="66924" y="1"/>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2061675" y="4048500"/>
              <a:ext cx="1678925" cy="137450"/>
            </a:xfrm>
            <a:custGeom>
              <a:avLst/>
              <a:gdLst/>
              <a:ahLst/>
              <a:cxnLst/>
              <a:rect l="l" t="t" r="r" b="b"/>
              <a:pathLst>
                <a:path w="67157" h="5498" extrusionOk="0">
                  <a:moveTo>
                    <a:pt x="66895" y="0"/>
                  </a:moveTo>
                  <a:cubicBezTo>
                    <a:pt x="38848" y="2978"/>
                    <a:pt x="385" y="3013"/>
                    <a:pt x="0" y="3013"/>
                  </a:cubicBezTo>
                  <a:lnTo>
                    <a:pt x="0" y="5497"/>
                  </a:lnTo>
                  <a:cubicBezTo>
                    <a:pt x="387" y="5497"/>
                    <a:pt x="38978" y="5462"/>
                    <a:pt x="67157" y="2469"/>
                  </a:cubicBezTo>
                  <a:lnTo>
                    <a:pt x="66895" y="0"/>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2061675" y="4208125"/>
              <a:ext cx="1679675" cy="154375"/>
            </a:xfrm>
            <a:custGeom>
              <a:avLst/>
              <a:gdLst/>
              <a:ahLst/>
              <a:cxnLst/>
              <a:rect l="l" t="t" r="r" b="b"/>
              <a:pathLst>
                <a:path w="67187" h="6175" extrusionOk="0">
                  <a:moveTo>
                    <a:pt x="66866" y="0"/>
                  </a:moveTo>
                  <a:cubicBezTo>
                    <a:pt x="38869" y="3649"/>
                    <a:pt x="386" y="3692"/>
                    <a:pt x="0" y="3692"/>
                  </a:cubicBezTo>
                  <a:lnTo>
                    <a:pt x="0" y="6175"/>
                  </a:lnTo>
                  <a:cubicBezTo>
                    <a:pt x="388" y="6175"/>
                    <a:pt x="39028" y="6133"/>
                    <a:pt x="67186" y="2464"/>
                  </a:cubicBezTo>
                  <a:lnTo>
                    <a:pt x="66866" y="0"/>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2061675" y="4367725"/>
              <a:ext cx="1680400" cy="171375"/>
            </a:xfrm>
            <a:custGeom>
              <a:avLst/>
              <a:gdLst/>
              <a:ahLst/>
              <a:cxnLst/>
              <a:rect l="l" t="t" r="r" b="b"/>
              <a:pathLst>
                <a:path w="67216" h="6855" extrusionOk="0">
                  <a:moveTo>
                    <a:pt x="66836" y="1"/>
                  </a:moveTo>
                  <a:cubicBezTo>
                    <a:pt x="38890" y="4321"/>
                    <a:pt x="386" y="4370"/>
                    <a:pt x="0" y="4370"/>
                  </a:cubicBezTo>
                  <a:lnTo>
                    <a:pt x="0" y="6855"/>
                  </a:lnTo>
                  <a:cubicBezTo>
                    <a:pt x="388" y="6855"/>
                    <a:pt x="39079" y="6804"/>
                    <a:pt x="67215" y="2455"/>
                  </a:cubicBezTo>
                  <a:lnTo>
                    <a:pt x="66836" y="1"/>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2061675" y="4527375"/>
              <a:ext cx="1681125" cy="188325"/>
            </a:xfrm>
            <a:custGeom>
              <a:avLst/>
              <a:gdLst/>
              <a:ahLst/>
              <a:cxnLst/>
              <a:rect l="l" t="t" r="r" b="b"/>
              <a:pathLst>
                <a:path w="67245" h="7533" extrusionOk="0">
                  <a:moveTo>
                    <a:pt x="66807" y="1"/>
                  </a:moveTo>
                  <a:cubicBezTo>
                    <a:pt x="38912" y="4990"/>
                    <a:pt x="386" y="5048"/>
                    <a:pt x="0" y="5048"/>
                  </a:cubicBezTo>
                  <a:lnTo>
                    <a:pt x="0" y="7532"/>
                  </a:lnTo>
                  <a:cubicBezTo>
                    <a:pt x="388" y="7532"/>
                    <a:pt x="39130" y="7474"/>
                    <a:pt x="67245" y="2446"/>
                  </a:cubicBezTo>
                  <a:lnTo>
                    <a:pt x="66807" y="1"/>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3826450" y="1859300"/>
              <a:ext cx="107125" cy="2838075"/>
            </a:xfrm>
            <a:custGeom>
              <a:avLst/>
              <a:gdLst/>
              <a:ahLst/>
              <a:cxnLst/>
              <a:rect l="l" t="t" r="r" b="b"/>
              <a:pathLst>
                <a:path w="4285" h="113523" extrusionOk="0">
                  <a:moveTo>
                    <a:pt x="1" y="0"/>
                  </a:moveTo>
                  <a:lnTo>
                    <a:pt x="1" y="113522"/>
                  </a:lnTo>
                  <a:lnTo>
                    <a:pt x="4285" y="112305"/>
                  </a:lnTo>
                  <a:lnTo>
                    <a:pt x="4285" y="714"/>
                  </a:lnTo>
                  <a:lnTo>
                    <a:pt x="1" y="0"/>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5782525" y="1494675"/>
              <a:ext cx="321225" cy="3628575"/>
            </a:xfrm>
            <a:custGeom>
              <a:avLst/>
              <a:gdLst/>
              <a:ahLst/>
              <a:cxnLst/>
              <a:rect l="l" t="t" r="r" b="b"/>
              <a:pathLst>
                <a:path w="12849" h="145143" extrusionOk="0">
                  <a:moveTo>
                    <a:pt x="0" y="1"/>
                  </a:moveTo>
                  <a:lnTo>
                    <a:pt x="0" y="145142"/>
                  </a:lnTo>
                  <a:lnTo>
                    <a:pt x="9178" y="145142"/>
                  </a:lnTo>
                  <a:cubicBezTo>
                    <a:pt x="11205" y="145142"/>
                    <a:pt x="12849" y="143498"/>
                    <a:pt x="12849" y="141470"/>
                  </a:cubicBezTo>
                  <a:lnTo>
                    <a:pt x="12849" y="3672"/>
                  </a:lnTo>
                  <a:cubicBezTo>
                    <a:pt x="12849" y="1644"/>
                    <a:pt x="11205" y="1"/>
                    <a:pt x="9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5722250" y="1494675"/>
              <a:ext cx="321275" cy="3628575"/>
            </a:xfrm>
            <a:custGeom>
              <a:avLst/>
              <a:gdLst/>
              <a:ahLst/>
              <a:cxnLst/>
              <a:rect l="l" t="t" r="r" b="b"/>
              <a:pathLst>
                <a:path w="12851" h="145143" extrusionOk="0">
                  <a:moveTo>
                    <a:pt x="1" y="1"/>
                  </a:moveTo>
                  <a:lnTo>
                    <a:pt x="1" y="145142"/>
                  </a:lnTo>
                  <a:lnTo>
                    <a:pt x="9178" y="145142"/>
                  </a:lnTo>
                  <a:cubicBezTo>
                    <a:pt x="11206" y="145142"/>
                    <a:pt x="12850" y="143498"/>
                    <a:pt x="12850" y="141470"/>
                  </a:cubicBezTo>
                  <a:lnTo>
                    <a:pt x="12850" y="3672"/>
                  </a:lnTo>
                  <a:cubicBezTo>
                    <a:pt x="12850" y="1644"/>
                    <a:pt x="11206" y="1"/>
                    <a:pt x="9178"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3933550" y="1528275"/>
              <a:ext cx="2040375" cy="3561375"/>
            </a:xfrm>
            <a:custGeom>
              <a:avLst/>
              <a:gdLst/>
              <a:ahLst/>
              <a:cxnLst/>
              <a:rect l="l" t="t" r="r" b="b"/>
              <a:pathLst>
                <a:path w="81615" h="142455" extrusionOk="0">
                  <a:moveTo>
                    <a:pt x="74093" y="0"/>
                  </a:moveTo>
                  <a:cubicBezTo>
                    <a:pt x="44303" y="0"/>
                    <a:pt x="1" y="13955"/>
                    <a:pt x="1" y="13955"/>
                  </a:cubicBezTo>
                  <a:lnTo>
                    <a:pt x="1" y="125546"/>
                  </a:lnTo>
                  <a:lnTo>
                    <a:pt x="76756" y="142454"/>
                  </a:lnTo>
                  <a:lnTo>
                    <a:pt x="81531" y="141036"/>
                  </a:lnTo>
                  <a:lnTo>
                    <a:pt x="81614" y="2149"/>
                  </a:lnTo>
                  <a:lnTo>
                    <a:pt x="76756" y="39"/>
                  </a:lnTo>
                  <a:cubicBezTo>
                    <a:pt x="75883" y="13"/>
                    <a:pt x="74995" y="0"/>
                    <a:pt x="74093" y="0"/>
                  </a:cubicBezTo>
                  <a:close/>
                </a:path>
              </a:pathLst>
            </a:custGeom>
            <a:solidFill>
              <a:srgbClr val="CA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3933550" y="1461400"/>
              <a:ext cx="1916475" cy="3714025"/>
            </a:xfrm>
            <a:custGeom>
              <a:avLst/>
              <a:gdLst/>
              <a:ahLst/>
              <a:cxnLst/>
              <a:rect l="l" t="t" r="r" b="b"/>
              <a:pathLst>
                <a:path w="76659" h="148561" extrusionOk="0">
                  <a:moveTo>
                    <a:pt x="70135" y="1"/>
                  </a:moveTo>
                  <a:cubicBezTo>
                    <a:pt x="41127" y="1"/>
                    <a:pt x="1" y="16630"/>
                    <a:pt x="1" y="16630"/>
                  </a:cubicBezTo>
                  <a:lnTo>
                    <a:pt x="1" y="128221"/>
                  </a:lnTo>
                  <a:cubicBezTo>
                    <a:pt x="42467" y="146132"/>
                    <a:pt x="63751" y="148561"/>
                    <a:pt x="72172" y="148561"/>
                  </a:cubicBezTo>
                  <a:cubicBezTo>
                    <a:pt x="75306" y="148561"/>
                    <a:pt x="76659" y="148224"/>
                    <a:pt x="76659" y="148224"/>
                  </a:cubicBezTo>
                  <a:lnTo>
                    <a:pt x="76659" y="318"/>
                  </a:lnTo>
                  <a:cubicBezTo>
                    <a:pt x="74574" y="101"/>
                    <a:pt x="72391" y="1"/>
                    <a:pt x="70135" y="1"/>
                  </a:cubicBez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3933550" y="1330400"/>
              <a:ext cx="1730150" cy="3981075"/>
            </a:xfrm>
            <a:custGeom>
              <a:avLst/>
              <a:gdLst/>
              <a:ahLst/>
              <a:cxnLst/>
              <a:rect l="l" t="t" r="r" b="b"/>
              <a:pathLst>
                <a:path w="69206" h="159243" extrusionOk="0">
                  <a:moveTo>
                    <a:pt x="69205" y="1"/>
                  </a:moveTo>
                  <a:cubicBezTo>
                    <a:pt x="69205" y="1"/>
                    <a:pt x="16632" y="5239"/>
                    <a:pt x="1" y="21870"/>
                  </a:cubicBezTo>
                  <a:lnTo>
                    <a:pt x="1" y="133461"/>
                  </a:lnTo>
                  <a:cubicBezTo>
                    <a:pt x="1" y="133461"/>
                    <a:pt x="35768" y="152722"/>
                    <a:pt x="69205" y="159243"/>
                  </a:cubicBezTo>
                  <a:lnTo>
                    <a:pt x="69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4007275" y="1570075"/>
              <a:ext cx="1475125" cy="3501900"/>
            </a:xfrm>
            <a:custGeom>
              <a:avLst/>
              <a:gdLst/>
              <a:ahLst/>
              <a:cxnLst/>
              <a:rect l="l" t="t" r="r" b="b"/>
              <a:pathLst>
                <a:path w="59005" h="140076" extrusionOk="0">
                  <a:moveTo>
                    <a:pt x="59004" y="0"/>
                  </a:moveTo>
                  <a:cubicBezTo>
                    <a:pt x="22306" y="4558"/>
                    <a:pt x="1" y="18649"/>
                    <a:pt x="1" y="18649"/>
                  </a:cubicBezTo>
                  <a:lnTo>
                    <a:pt x="1" y="117050"/>
                  </a:lnTo>
                  <a:cubicBezTo>
                    <a:pt x="29263" y="133359"/>
                    <a:pt x="59004" y="140075"/>
                    <a:pt x="59004" y="140075"/>
                  </a:cubicBezTo>
                  <a:lnTo>
                    <a:pt x="59004" y="0"/>
                  </a:lnTo>
                  <a:close/>
                </a:path>
              </a:pathLst>
            </a:custGeom>
            <a:solidFill>
              <a:srgbClr val="D8F2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4605750" y="2539575"/>
              <a:ext cx="714700" cy="369725"/>
            </a:xfrm>
            <a:custGeom>
              <a:avLst/>
              <a:gdLst/>
              <a:ahLst/>
              <a:cxnLst/>
              <a:rect l="l" t="t" r="r" b="b"/>
              <a:pathLst>
                <a:path w="28588" h="14789" extrusionOk="0">
                  <a:moveTo>
                    <a:pt x="16824" y="0"/>
                  </a:moveTo>
                  <a:cubicBezTo>
                    <a:pt x="15983" y="0"/>
                    <a:pt x="15143" y="200"/>
                    <a:pt x="14406" y="604"/>
                  </a:cubicBezTo>
                  <a:cubicBezTo>
                    <a:pt x="12786" y="1493"/>
                    <a:pt x="11732" y="3330"/>
                    <a:pt x="11783" y="5177"/>
                  </a:cubicBezTo>
                  <a:cubicBezTo>
                    <a:pt x="11199" y="4446"/>
                    <a:pt x="10162" y="4049"/>
                    <a:pt x="9153" y="4049"/>
                  </a:cubicBezTo>
                  <a:cubicBezTo>
                    <a:pt x="8447" y="4049"/>
                    <a:pt x="7755" y="4244"/>
                    <a:pt x="7242" y="4656"/>
                  </a:cubicBezTo>
                  <a:cubicBezTo>
                    <a:pt x="6455" y="5292"/>
                    <a:pt x="6015" y="6513"/>
                    <a:pt x="6040" y="7494"/>
                  </a:cubicBezTo>
                  <a:cubicBezTo>
                    <a:pt x="6045" y="7676"/>
                    <a:pt x="0" y="7539"/>
                    <a:pt x="1866" y="11232"/>
                  </a:cubicBezTo>
                  <a:cubicBezTo>
                    <a:pt x="2516" y="12518"/>
                    <a:pt x="4586" y="13034"/>
                    <a:pt x="5909" y="13196"/>
                  </a:cubicBezTo>
                  <a:cubicBezTo>
                    <a:pt x="6240" y="13237"/>
                    <a:pt x="6584" y="13260"/>
                    <a:pt x="6930" y="13260"/>
                  </a:cubicBezTo>
                  <a:cubicBezTo>
                    <a:pt x="8250" y="13260"/>
                    <a:pt x="9588" y="12913"/>
                    <a:pt x="10279" y="11839"/>
                  </a:cubicBezTo>
                  <a:cubicBezTo>
                    <a:pt x="11486" y="13484"/>
                    <a:pt x="13418" y="14575"/>
                    <a:pt x="15450" y="14760"/>
                  </a:cubicBezTo>
                  <a:cubicBezTo>
                    <a:pt x="15658" y="14779"/>
                    <a:pt x="15867" y="14788"/>
                    <a:pt x="16077" y="14788"/>
                  </a:cubicBezTo>
                  <a:cubicBezTo>
                    <a:pt x="17905" y="14788"/>
                    <a:pt x="19731" y="14076"/>
                    <a:pt x="21062" y="12819"/>
                  </a:cubicBezTo>
                  <a:cubicBezTo>
                    <a:pt x="21719" y="13667"/>
                    <a:pt x="22749" y="14060"/>
                    <a:pt x="23811" y="14060"/>
                  </a:cubicBezTo>
                  <a:cubicBezTo>
                    <a:pt x="25051" y="14060"/>
                    <a:pt x="26336" y="13524"/>
                    <a:pt x="27124" y="12551"/>
                  </a:cubicBezTo>
                  <a:cubicBezTo>
                    <a:pt x="28587" y="10745"/>
                    <a:pt x="28486" y="8022"/>
                    <a:pt x="27374" y="5980"/>
                  </a:cubicBezTo>
                  <a:cubicBezTo>
                    <a:pt x="26562" y="4486"/>
                    <a:pt x="25516" y="3534"/>
                    <a:pt x="23875" y="3077"/>
                  </a:cubicBezTo>
                  <a:cubicBezTo>
                    <a:pt x="23186" y="2885"/>
                    <a:pt x="22273" y="2986"/>
                    <a:pt x="21641" y="2661"/>
                  </a:cubicBezTo>
                  <a:cubicBezTo>
                    <a:pt x="20867" y="2264"/>
                    <a:pt x="20405" y="1347"/>
                    <a:pt x="19671" y="850"/>
                  </a:cubicBezTo>
                  <a:cubicBezTo>
                    <a:pt x="18837" y="286"/>
                    <a:pt x="17830" y="0"/>
                    <a:pt x="16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2959150" y="743100"/>
              <a:ext cx="718475" cy="535900"/>
            </a:xfrm>
            <a:custGeom>
              <a:avLst/>
              <a:gdLst/>
              <a:ahLst/>
              <a:cxnLst/>
              <a:rect l="l" t="t" r="r" b="b"/>
              <a:pathLst>
                <a:path w="28739" h="21436" extrusionOk="0">
                  <a:moveTo>
                    <a:pt x="561" y="0"/>
                  </a:moveTo>
                  <a:cubicBezTo>
                    <a:pt x="229" y="0"/>
                    <a:pt x="1" y="336"/>
                    <a:pt x="123" y="646"/>
                  </a:cubicBezTo>
                  <a:cubicBezTo>
                    <a:pt x="1249" y="3527"/>
                    <a:pt x="4052" y="9805"/>
                    <a:pt x="9496" y="14019"/>
                  </a:cubicBezTo>
                  <a:cubicBezTo>
                    <a:pt x="13808" y="17358"/>
                    <a:pt x="24412" y="21435"/>
                    <a:pt x="24412" y="21435"/>
                  </a:cubicBezTo>
                  <a:lnTo>
                    <a:pt x="28738" y="15114"/>
                  </a:lnTo>
                  <a:cubicBezTo>
                    <a:pt x="28738" y="15114"/>
                    <a:pt x="21098" y="6707"/>
                    <a:pt x="16425" y="3895"/>
                  </a:cubicBezTo>
                  <a:cubicBezTo>
                    <a:pt x="10525" y="347"/>
                    <a:pt x="3658" y="6"/>
                    <a:pt x="564" y="0"/>
                  </a:cubicBezTo>
                  <a:cubicBezTo>
                    <a:pt x="563" y="0"/>
                    <a:pt x="562"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3180625" y="883725"/>
              <a:ext cx="131700" cy="118500"/>
            </a:xfrm>
            <a:custGeom>
              <a:avLst/>
              <a:gdLst/>
              <a:ahLst/>
              <a:cxnLst/>
              <a:rect l="l" t="t" r="r" b="b"/>
              <a:pathLst>
                <a:path w="5268" h="4740" extrusionOk="0">
                  <a:moveTo>
                    <a:pt x="2698" y="700"/>
                  </a:moveTo>
                  <a:cubicBezTo>
                    <a:pt x="3023" y="700"/>
                    <a:pt x="3351" y="795"/>
                    <a:pt x="3639" y="992"/>
                  </a:cubicBezTo>
                  <a:cubicBezTo>
                    <a:pt x="4400" y="1513"/>
                    <a:pt x="4594" y="2551"/>
                    <a:pt x="4074" y="3313"/>
                  </a:cubicBezTo>
                  <a:cubicBezTo>
                    <a:pt x="3751" y="3785"/>
                    <a:pt x="3226" y="4039"/>
                    <a:pt x="2693" y="4039"/>
                  </a:cubicBezTo>
                  <a:cubicBezTo>
                    <a:pt x="2368" y="4039"/>
                    <a:pt x="2039" y="3945"/>
                    <a:pt x="1751" y="3748"/>
                  </a:cubicBezTo>
                  <a:cubicBezTo>
                    <a:pt x="991" y="3227"/>
                    <a:pt x="796" y="2188"/>
                    <a:pt x="1316" y="1426"/>
                  </a:cubicBezTo>
                  <a:cubicBezTo>
                    <a:pt x="1640" y="954"/>
                    <a:pt x="2165" y="700"/>
                    <a:pt x="2698" y="700"/>
                  </a:cubicBezTo>
                  <a:close/>
                  <a:moveTo>
                    <a:pt x="2699" y="0"/>
                  </a:moveTo>
                  <a:cubicBezTo>
                    <a:pt x="1942" y="0"/>
                    <a:pt x="1198" y="361"/>
                    <a:pt x="739" y="1031"/>
                  </a:cubicBezTo>
                  <a:cubicBezTo>
                    <a:pt x="0" y="2109"/>
                    <a:pt x="278" y="3587"/>
                    <a:pt x="1356" y="4326"/>
                  </a:cubicBezTo>
                  <a:cubicBezTo>
                    <a:pt x="1749" y="4596"/>
                    <a:pt x="2215" y="4740"/>
                    <a:pt x="2691" y="4740"/>
                  </a:cubicBezTo>
                  <a:cubicBezTo>
                    <a:pt x="2692" y="4740"/>
                    <a:pt x="2693" y="4740"/>
                    <a:pt x="2694" y="4740"/>
                  </a:cubicBezTo>
                  <a:cubicBezTo>
                    <a:pt x="3734" y="4740"/>
                    <a:pt x="4652" y="4064"/>
                    <a:pt x="4959" y="3072"/>
                  </a:cubicBezTo>
                  <a:cubicBezTo>
                    <a:pt x="5268" y="2079"/>
                    <a:pt x="4892" y="1000"/>
                    <a:pt x="4034" y="413"/>
                  </a:cubicBezTo>
                  <a:cubicBezTo>
                    <a:pt x="3626" y="134"/>
                    <a:pt x="3160" y="0"/>
                    <a:pt x="2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3322450" y="982300"/>
              <a:ext cx="105875" cy="93125"/>
            </a:xfrm>
            <a:custGeom>
              <a:avLst/>
              <a:gdLst/>
              <a:ahLst/>
              <a:cxnLst/>
              <a:rect l="l" t="t" r="r" b="b"/>
              <a:pathLst>
                <a:path w="4235" h="3725" extrusionOk="0">
                  <a:moveTo>
                    <a:pt x="2118" y="794"/>
                  </a:moveTo>
                  <a:cubicBezTo>
                    <a:pt x="2118" y="794"/>
                    <a:pt x="2119" y="794"/>
                    <a:pt x="2120" y="794"/>
                  </a:cubicBezTo>
                  <a:cubicBezTo>
                    <a:pt x="2334" y="794"/>
                    <a:pt x="2544" y="861"/>
                    <a:pt x="2721" y="982"/>
                  </a:cubicBezTo>
                  <a:cubicBezTo>
                    <a:pt x="3157" y="1281"/>
                    <a:pt x="3310" y="1854"/>
                    <a:pt x="3079" y="2329"/>
                  </a:cubicBezTo>
                  <a:cubicBezTo>
                    <a:pt x="2897" y="2705"/>
                    <a:pt x="2518" y="2932"/>
                    <a:pt x="2118" y="2932"/>
                  </a:cubicBezTo>
                  <a:cubicBezTo>
                    <a:pt x="2012" y="2932"/>
                    <a:pt x="1906" y="2916"/>
                    <a:pt x="1801" y="2883"/>
                  </a:cubicBezTo>
                  <a:cubicBezTo>
                    <a:pt x="1296" y="2726"/>
                    <a:pt x="981" y="2224"/>
                    <a:pt x="1061" y="1701"/>
                  </a:cubicBezTo>
                  <a:cubicBezTo>
                    <a:pt x="1141" y="1180"/>
                    <a:pt x="1590" y="794"/>
                    <a:pt x="2118" y="794"/>
                  </a:cubicBezTo>
                  <a:close/>
                  <a:moveTo>
                    <a:pt x="2119" y="0"/>
                  </a:moveTo>
                  <a:cubicBezTo>
                    <a:pt x="1525" y="0"/>
                    <a:pt x="942" y="284"/>
                    <a:pt x="581" y="812"/>
                  </a:cubicBezTo>
                  <a:cubicBezTo>
                    <a:pt x="1" y="1659"/>
                    <a:pt x="218" y="2821"/>
                    <a:pt x="1066" y="3400"/>
                  </a:cubicBezTo>
                  <a:cubicBezTo>
                    <a:pt x="1373" y="3611"/>
                    <a:pt x="1736" y="3725"/>
                    <a:pt x="2109" y="3725"/>
                  </a:cubicBezTo>
                  <a:cubicBezTo>
                    <a:pt x="2111" y="3725"/>
                    <a:pt x="2113" y="3725"/>
                    <a:pt x="2115" y="3725"/>
                  </a:cubicBezTo>
                  <a:cubicBezTo>
                    <a:pt x="2116" y="3725"/>
                    <a:pt x="2117" y="3725"/>
                    <a:pt x="2118" y="3725"/>
                  </a:cubicBezTo>
                  <a:cubicBezTo>
                    <a:pt x="2733" y="3725"/>
                    <a:pt x="3307" y="3422"/>
                    <a:pt x="3655" y="2915"/>
                  </a:cubicBezTo>
                  <a:cubicBezTo>
                    <a:pt x="4235" y="2067"/>
                    <a:pt x="4017" y="906"/>
                    <a:pt x="3170" y="327"/>
                  </a:cubicBezTo>
                  <a:cubicBezTo>
                    <a:pt x="2848" y="106"/>
                    <a:pt x="2482" y="0"/>
                    <a:pt x="2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2959150" y="743100"/>
              <a:ext cx="181000" cy="165825"/>
            </a:xfrm>
            <a:custGeom>
              <a:avLst/>
              <a:gdLst/>
              <a:ahLst/>
              <a:cxnLst/>
              <a:rect l="l" t="t" r="r" b="b"/>
              <a:pathLst>
                <a:path w="7240" h="6633" extrusionOk="0">
                  <a:moveTo>
                    <a:pt x="562" y="0"/>
                  </a:moveTo>
                  <a:cubicBezTo>
                    <a:pt x="229" y="0"/>
                    <a:pt x="1" y="336"/>
                    <a:pt x="123" y="646"/>
                  </a:cubicBezTo>
                  <a:cubicBezTo>
                    <a:pt x="671" y="2047"/>
                    <a:pt x="1619" y="4253"/>
                    <a:pt x="3070" y="6633"/>
                  </a:cubicBezTo>
                  <a:cubicBezTo>
                    <a:pt x="5457" y="5299"/>
                    <a:pt x="6846" y="3283"/>
                    <a:pt x="7239" y="585"/>
                  </a:cubicBezTo>
                  <a:cubicBezTo>
                    <a:pt x="4485" y="89"/>
                    <a:pt x="2074" y="2"/>
                    <a:pt x="566" y="0"/>
                  </a:cubicBezTo>
                  <a:cubicBezTo>
                    <a:pt x="565" y="0"/>
                    <a:pt x="563" y="0"/>
                    <a:pt x="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a:off x="3516000" y="1078900"/>
              <a:ext cx="161625" cy="200100"/>
            </a:xfrm>
            <a:custGeom>
              <a:avLst/>
              <a:gdLst/>
              <a:ahLst/>
              <a:cxnLst/>
              <a:rect l="l" t="t" r="r" b="b"/>
              <a:pathLst>
                <a:path w="6465" h="8004" extrusionOk="0">
                  <a:moveTo>
                    <a:pt x="4890" y="0"/>
                  </a:moveTo>
                  <a:lnTo>
                    <a:pt x="0" y="7144"/>
                  </a:lnTo>
                  <a:cubicBezTo>
                    <a:pt x="1300" y="7681"/>
                    <a:pt x="2138" y="8003"/>
                    <a:pt x="2138" y="8003"/>
                  </a:cubicBezTo>
                  <a:lnTo>
                    <a:pt x="6464" y="1682"/>
                  </a:lnTo>
                  <a:cubicBezTo>
                    <a:pt x="6464" y="1682"/>
                    <a:pt x="5861" y="1018"/>
                    <a:pt x="4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3416875" y="1214625"/>
              <a:ext cx="242300" cy="240925"/>
            </a:xfrm>
            <a:custGeom>
              <a:avLst/>
              <a:gdLst/>
              <a:ahLst/>
              <a:cxnLst/>
              <a:rect l="l" t="t" r="r" b="b"/>
              <a:pathLst>
                <a:path w="9692" h="9637" extrusionOk="0">
                  <a:moveTo>
                    <a:pt x="1" y="0"/>
                  </a:moveTo>
                  <a:lnTo>
                    <a:pt x="1" y="0"/>
                  </a:lnTo>
                  <a:cubicBezTo>
                    <a:pt x="229" y="2190"/>
                    <a:pt x="625" y="5569"/>
                    <a:pt x="1254" y="6702"/>
                  </a:cubicBezTo>
                  <a:cubicBezTo>
                    <a:pt x="1883" y="7835"/>
                    <a:pt x="8473" y="9637"/>
                    <a:pt x="8473" y="9637"/>
                  </a:cubicBezTo>
                  <a:lnTo>
                    <a:pt x="9692" y="7855"/>
                  </a:lnTo>
                  <a:cubicBezTo>
                    <a:pt x="9692" y="7855"/>
                    <a:pt x="4876" y="5270"/>
                    <a:pt x="4596" y="4777"/>
                  </a:cubicBezTo>
                  <a:cubicBezTo>
                    <a:pt x="4314" y="4283"/>
                    <a:pt x="4406" y="1896"/>
                    <a:pt x="4406" y="1896"/>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3562375" y="970000"/>
              <a:ext cx="301275" cy="186800"/>
            </a:xfrm>
            <a:custGeom>
              <a:avLst/>
              <a:gdLst/>
              <a:ahLst/>
              <a:cxnLst/>
              <a:rect l="l" t="t" r="r" b="b"/>
              <a:pathLst>
                <a:path w="12051" h="7472" extrusionOk="0">
                  <a:moveTo>
                    <a:pt x="6305" y="0"/>
                  </a:moveTo>
                  <a:cubicBezTo>
                    <a:pt x="4830" y="0"/>
                    <a:pt x="1931" y="755"/>
                    <a:pt x="0" y="1282"/>
                  </a:cubicBezTo>
                  <a:lnTo>
                    <a:pt x="3362" y="4702"/>
                  </a:lnTo>
                  <a:cubicBezTo>
                    <a:pt x="3362" y="4702"/>
                    <a:pt x="5373" y="3830"/>
                    <a:pt x="6036" y="3830"/>
                  </a:cubicBezTo>
                  <a:cubicBezTo>
                    <a:pt x="6065" y="3830"/>
                    <a:pt x="6092" y="3832"/>
                    <a:pt x="6115" y="3836"/>
                  </a:cubicBezTo>
                  <a:cubicBezTo>
                    <a:pt x="6677" y="3919"/>
                    <a:pt x="10831" y="7472"/>
                    <a:pt x="10831" y="7472"/>
                  </a:cubicBezTo>
                  <a:lnTo>
                    <a:pt x="12051" y="5691"/>
                  </a:lnTo>
                  <a:cubicBezTo>
                    <a:pt x="12051" y="5691"/>
                    <a:pt x="7984" y="199"/>
                    <a:pt x="6701" y="24"/>
                  </a:cubicBezTo>
                  <a:cubicBezTo>
                    <a:pt x="6585" y="8"/>
                    <a:pt x="6452" y="0"/>
                    <a:pt x="6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3601825" y="1164750"/>
              <a:ext cx="901400" cy="1727900"/>
            </a:xfrm>
            <a:custGeom>
              <a:avLst/>
              <a:gdLst/>
              <a:ahLst/>
              <a:cxnLst/>
              <a:rect l="l" t="t" r="r" b="b"/>
              <a:pathLst>
                <a:path w="36056" h="69116" extrusionOk="0">
                  <a:moveTo>
                    <a:pt x="1829" y="0"/>
                  </a:moveTo>
                  <a:lnTo>
                    <a:pt x="0" y="2672"/>
                  </a:lnTo>
                  <a:cubicBezTo>
                    <a:pt x="0" y="2672"/>
                    <a:pt x="7876" y="8498"/>
                    <a:pt x="12994" y="16213"/>
                  </a:cubicBezTo>
                  <a:cubicBezTo>
                    <a:pt x="18113" y="23929"/>
                    <a:pt x="16219" y="34862"/>
                    <a:pt x="16219" y="34862"/>
                  </a:cubicBezTo>
                  <a:lnTo>
                    <a:pt x="16219" y="69115"/>
                  </a:lnTo>
                  <a:cubicBezTo>
                    <a:pt x="16219" y="69115"/>
                    <a:pt x="36055" y="54141"/>
                    <a:pt x="31368" y="30549"/>
                  </a:cubicBezTo>
                  <a:cubicBezTo>
                    <a:pt x="27056" y="8849"/>
                    <a:pt x="7088" y="2725"/>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3617075" y="1186325"/>
              <a:ext cx="735275" cy="1547350"/>
            </a:xfrm>
            <a:custGeom>
              <a:avLst/>
              <a:gdLst/>
              <a:ahLst/>
              <a:cxnLst/>
              <a:rect l="l" t="t" r="r" b="b"/>
              <a:pathLst>
                <a:path w="29411" h="61894" extrusionOk="0">
                  <a:moveTo>
                    <a:pt x="628" y="0"/>
                  </a:moveTo>
                  <a:lnTo>
                    <a:pt x="1" y="917"/>
                  </a:lnTo>
                  <a:cubicBezTo>
                    <a:pt x="1" y="917"/>
                    <a:pt x="9419" y="6457"/>
                    <a:pt x="14692" y="13466"/>
                  </a:cubicBezTo>
                  <a:cubicBezTo>
                    <a:pt x="20823" y="21613"/>
                    <a:pt x="24736" y="37884"/>
                    <a:pt x="15609" y="48175"/>
                  </a:cubicBezTo>
                  <a:lnTo>
                    <a:pt x="15609" y="61893"/>
                  </a:lnTo>
                  <a:cubicBezTo>
                    <a:pt x="15609" y="61893"/>
                    <a:pt x="25057" y="53626"/>
                    <a:pt x="27108" y="41304"/>
                  </a:cubicBezTo>
                  <a:cubicBezTo>
                    <a:pt x="29410" y="27477"/>
                    <a:pt x="22684" y="11533"/>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4489275" y="2371625"/>
              <a:ext cx="255550" cy="1157800"/>
            </a:xfrm>
            <a:custGeom>
              <a:avLst/>
              <a:gdLst/>
              <a:ahLst/>
              <a:cxnLst/>
              <a:rect l="l" t="t" r="r" b="b"/>
              <a:pathLst>
                <a:path w="10222" h="46312" fill="none" extrusionOk="0">
                  <a:moveTo>
                    <a:pt x="10222" y="1"/>
                  </a:moveTo>
                  <a:cubicBezTo>
                    <a:pt x="10222" y="1"/>
                    <a:pt x="1940" y="13553"/>
                    <a:pt x="0" y="46312"/>
                  </a:cubicBezTo>
                </a:path>
              </a:pathLst>
            </a:custGeom>
            <a:noFill/>
            <a:ln w="58925" cap="rnd" cmpd="sng">
              <a:solidFill>
                <a:schemeClr val="accent1"/>
              </a:solidFill>
              <a:prstDash val="solid"/>
              <a:miter lim="108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3563400" y="1529250"/>
              <a:ext cx="505400" cy="1908825"/>
            </a:xfrm>
            <a:custGeom>
              <a:avLst/>
              <a:gdLst/>
              <a:ahLst/>
              <a:cxnLst/>
              <a:rect l="l" t="t" r="r" b="b"/>
              <a:pathLst>
                <a:path w="20216" h="76353" fill="none" extrusionOk="0">
                  <a:moveTo>
                    <a:pt x="20216" y="0"/>
                  </a:moveTo>
                  <a:cubicBezTo>
                    <a:pt x="17411" y="5062"/>
                    <a:pt x="7208" y="29895"/>
                    <a:pt x="4212" y="42865"/>
                  </a:cubicBezTo>
                  <a:cubicBezTo>
                    <a:pt x="0" y="61085"/>
                    <a:pt x="809" y="76352"/>
                    <a:pt x="809" y="76352"/>
                  </a:cubicBezTo>
                </a:path>
              </a:pathLst>
            </a:custGeom>
            <a:noFill/>
            <a:ln w="58925" cap="rnd" cmpd="sng">
              <a:solidFill>
                <a:schemeClr val="accent1"/>
              </a:solidFill>
              <a:prstDash val="solid"/>
              <a:miter lim="108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3092775" y="3238300"/>
              <a:ext cx="1963000" cy="868625"/>
            </a:xfrm>
            <a:custGeom>
              <a:avLst/>
              <a:gdLst/>
              <a:ahLst/>
              <a:cxnLst/>
              <a:rect l="l" t="t" r="r" b="b"/>
              <a:pathLst>
                <a:path w="78520" h="34745" extrusionOk="0">
                  <a:moveTo>
                    <a:pt x="10022" y="0"/>
                  </a:moveTo>
                  <a:cubicBezTo>
                    <a:pt x="5721" y="0"/>
                    <a:pt x="2507" y="769"/>
                    <a:pt x="0" y="3309"/>
                  </a:cubicBezTo>
                  <a:cubicBezTo>
                    <a:pt x="505" y="5433"/>
                    <a:pt x="452" y="11772"/>
                    <a:pt x="4150" y="16897"/>
                  </a:cubicBezTo>
                  <a:cubicBezTo>
                    <a:pt x="8145" y="22432"/>
                    <a:pt x="14869" y="25285"/>
                    <a:pt x="25250" y="28007"/>
                  </a:cubicBezTo>
                  <a:cubicBezTo>
                    <a:pt x="33941" y="30286"/>
                    <a:pt x="41706" y="34745"/>
                    <a:pt x="49799" y="34745"/>
                  </a:cubicBezTo>
                  <a:cubicBezTo>
                    <a:pt x="51373" y="34745"/>
                    <a:pt x="52960" y="34576"/>
                    <a:pt x="54569" y="34190"/>
                  </a:cubicBezTo>
                  <a:cubicBezTo>
                    <a:pt x="64445" y="31817"/>
                    <a:pt x="73271" y="26685"/>
                    <a:pt x="78520" y="18208"/>
                  </a:cubicBezTo>
                  <a:cubicBezTo>
                    <a:pt x="78520" y="18208"/>
                    <a:pt x="64499" y="10299"/>
                    <a:pt x="59378" y="10299"/>
                  </a:cubicBezTo>
                  <a:cubicBezTo>
                    <a:pt x="59246" y="10299"/>
                    <a:pt x="59120" y="10304"/>
                    <a:pt x="59001" y="10315"/>
                  </a:cubicBezTo>
                  <a:cubicBezTo>
                    <a:pt x="54234" y="10744"/>
                    <a:pt x="55268" y="13465"/>
                    <a:pt x="52158" y="14205"/>
                  </a:cubicBezTo>
                  <a:cubicBezTo>
                    <a:pt x="51851" y="14278"/>
                    <a:pt x="51464" y="14312"/>
                    <a:pt x="51013" y="14312"/>
                  </a:cubicBezTo>
                  <a:cubicBezTo>
                    <a:pt x="46894" y="14312"/>
                    <a:pt x="37493" y="11452"/>
                    <a:pt x="36021" y="9034"/>
                  </a:cubicBezTo>
                  <a:cubicBezTo>
                    <a:pt x="34388" y="6352"/>
                    <a:pt x="37771" y="2268"/>
                    <a:pt x="25017" y="1179"/>
                  </a:cubicBezTo>
                  <a:cubicBezTo>
                    <a:pt x="18894" y="656"/>
                    <a:pt x="13995" y="0"/>
                    <a:pt x="10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4444475" y="3498775"/>
              <a:ext cx="599200" cy="243250"/>
            </a:xfrm>
            <a:custGeom>
              <a:avLst/>
              <a:gdLst/>
              <a:ahLst/>
              <a:cxnLst/>
              <a:rect l="l" t="t" r="r" b="b"/>
              <a:pathLst>
                <a:path w="23968" h="9730" extrusionOk="0">
                  <a:moveTo>
                    <a:pt x="4411" y="0"/>
                  </a:moveTo>
                  <a:cubicBezTo>
                    <a:pt x="4172" y="0"/>
                    <a:pt x="3955" y="23"/>
                    <a:pt x="3756" y="70"/>
                  </a:cubicBezTo>
                  <a:cubicBezTo>
                    <a:pt x="2037" y="480"/>
                    <a:pt x="0" y="4521"/>
                    <a:pt x="0" y="4521"/>
                  </a:cubicBezTo>
                  <a:cubicBezTo>
                    <a:pt x="821" y="3826"/>
                    <a:pt x="2400" y="2777"/>
                    <a:pt x="4682" y="2777"/>
                  </a:cubicBezTo>
                  <a:cubicBezTo>
                    <a:pt x="5578" y="2777"/>
                    <a:pt x="6582" y="2938"/>
                    <a:pt x="7691" y="3346"/>
                  </a:cubicBezTo>
                  <a:cubicBezTo>
                    <a:pt x="11039" y="4579"/>
                    <a:pt x="16879" y="6478"/>
                    <a:pt x="23113" y="9730"/>
                  </a:cubicBezTo>
                  <a:lnTo>
                    <a:pt x="23968" y="8547"/>
                  </a:lnTo>
                  <a:cubicBezTo>
                    <a:pt x="23968" y="8547"/>
                    <a:pt x="22185" y="5236"/>
                    <a:pt x="15359" y="3161"/>
                  </a:cubicBezTo>
                  <a:cubicBezTo>
                    <a:pt x="9323" y="1326"/>
                    <a:pt x="6233" y="0"/>
                    <a:pt x="4411"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3096900" y="3230400"/>
              <a:ext cx="1108925" cy="381425"/>
            </a:xfrm>
            <a:custGeom>
              <a:avLst/>
              <a:gdLst/>
              <a:ahLst/>
              <a:cxnLst/>
              <a:rect l="l" t="t" r="r" b="b"/>
              <a:pathLst>
                <a:path w="44357" h="15257" extrusionOk="0">
                  <a:moveTo>
                    <a:pt x="10586" y="0"/>
                  </a:moveTo>
                  <a:cubicBezTo>
                    <a:pt x="9204" y="0"/>
                    <a:pt x="7997" y="95"/>
                    <a:pt x="7057" y="315"/>
                  </a:cubicBezTo>
                  <a:cubicBezTo>
                    <a:pt x="2483" y="1390"/>
                    <a:pt x="0" y="4481"/>
                    <a:pt x="0" y="4481"/>
                  </a:cubicBezTo>
                  <a:lnTo>
                    <a:pt x="131" y="5562"/>
                  </a:lnTo>
                  <a:cubicBezTo>
                    <a:pt x="2372" y="4707"/>
                    <a:pt x="6523" y="3341"/>
                    <a:pt x="12538" y="3341"/>
                  </a:cubicBezTo>
                  <a:cubicBezTo>
                    <a:pt x="14039" y="3341"/>
                    <a:pt x="15655" y="3426"/>
                    <a:pt x="17387" y="3625"/>
                  </a:cubicBezTo>
                  <a:cubicBezTo>
                    <a:pt x="26061" y="4622"/>
                    <a:pt x="31012" y="4780"/>
                    <a:pt x="31415" y="5963"/>
                  </a:cubicBezTo>
                  <a:cubicBezTo>
                    <a:pt x="31818" y="7145"/>
                    <a:pt x="32285" y="8633"/>
                    <a:pt x="32919" y="9978"/>
                  </a:cubicBezTo>
                  <a:cubicBezTo>
                    <a:pt x="33552" y="11324"/>
                    <a:pt x="36629" y="13669"/>
                    <a:pt x="44356" y="15256"/>
                  </a:cubicBezTo>
                  <a:lnTo>
                    <a:pt x="43447" y="13896"/>
                  </a:lnTo>
                  <a:cubicBezTo>
                    <a:pt x="43447" y="13896"/>
                    <a:pt x="36802" y="12854"/>
                    <a:pt x="35453" y="8896"/>
                  </a:cubicBezTo>
                  <a:cubicBezTo>
                    <a:pt x="34105" y="4937"/>
                    <a:pt x="35852" y="3676"/>
                    <a:pt x="29183" y="2414"/>
                  </a:cubicBezTo>
                  <a:cubicBezTo>
                    <a:pt x="23884" y="1412"/>
                    <a:pt x="15927" y="0"/>
                    <a:pt x="10586"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3047750" y="3201475"/>
              <a:ext cx="2083300" cy="515900"/>
            </a:xfrm>
            <a:custGeom>
              <a:avLst/>
              <a:gdLst/>
              <a:ahLst/>
              <a:cxnLst/>
              <a:rect l="l" t="t" r="r" b="b"/>
              <a:pathLst>
                <a:path w="83332" h="20636" extrusionOk="0">
                  <a:moveTo>
                    <a:pt x="13923" y="0"/>
                  </a:moveTo>
                  <a:cubicBezTo>
                    <a:pt x="12776" y="0"/>
                    <a:pt x="11875" y="52"/>
                    <a:pt x="10950" y="102"/>
                  </a:cubicBezTo>
                  <a:cubicBezTo>
                    <a:pt x="3378" y="504"/>
                    <a:pt x="2413" y="1322"/>
                    <a:pt x="1207" y="2064"/>
                  </a:cubicBezTo>
                  <a:cubicBezTo>
                    <a:pt x="1" y="2806"/>
                    <a:pt x="938" y="5688"/>
                    <a:pt x="1390" y="5796"/>
                  </a:cubicBezTo>
                  <a:cubicBezTo>
                    <a:pt x="1426" y="5805"/>
                    <a:pt x="1462" y="5809"/>
                    <a:pt x="1497" y="5809"/>
                  </a:cubicBezTo>
                  <a:cubicBezTo>
                    <a:pt x="2362" y="5809"/>
                    <a:pt x="3353" y="3401"/>
                    <a:pt x="12977" y="3401"/>
                  </a:cubicBezTo>
                  <a:cubicBezTo>
                    <a:pt x="22999" y="3401"/>
                    <a:pt x="32718" y="4985"/>
                    <a:pt x="34186" y="6128"/>
                  </a:cubicBezTo>
                  <a:cubicBezTo>
                    <a:pt x="34809" y="6613"/>
                    <a:pt x="35248" y="10546"/>
                    <a:pt x="36732" y="12031"/>
                  </a:cubicBezTo>
                  <a:cubicBezTo>
                    <a:pt x="38217" y="13515"/>
                    <a:pt x="42789" y="15674"/>
                    <a:pt x="46322" y="16413"/>
                  </a:cubicBezTo>
                  <a:cubicBezTo>
                    <a:pt x="48526" y="16875"/>
                    <a:pt x="50738" y="17175"/>
                    <a:pt x="52511" y="17175"/>
                  </a:cubicBezTo>
                  <a:cubicBezTo>
                    <a:pt x="53684" y="17175"/>
                    <a:pt x="54664" y="17043"/>
                    <a:pt x="55322" y="16740"/>
                  </a:cubicBezTo>
                  <a:cubicBezTo>
                    <a:pt x="56685" y="16113"/>
                    <a:pt x="58490" y="13875"/>
                    <a:pt x="59817" y="13366"/>
                  </a:cubicBezTo>
                  <a:cubicBezTo>
                    <a:pt x="60005" y="13294"/>
                    <a:pt x="60249" y="13260"/>
                    <a:pt x="60545" y="13260"/>
                  </a:cubicBezTo>
                  <a:cubicBezTo>
                    <a:pt x="62979" y="13260"/>
                    <a:pt x="68887" y="15569"/>
                    <a:pt x="74947" y="18264"/>
                  </a:cubicBezTo>
                  <a:cubicBezTo>
                    <a:pt x="78193" y="19707"/>
                    <a:pt x="79795" y="20636"/>
                    <a:pt x="80701" y="20636"/>
                  </a:cubicBezTo>
                  <a:cubicBezTo>
                    <a:pt x="80989" y="20636"/>
                    <a:pt x="81207" y="20541"/>
                    <a:pt x="81384" y="20340"/>
                  </a:cubicBezTo>
                  <a:cubicBezTo>
                    <a:pt x="82120" y="19505"/>
                    <a:pt x="83331" y="18712"/>
                    <a:pt x="80912" y="17414"/>
                  </a:cubicBezTo>
                  <a:cubicBezTo>
                    <a:pt x="78492" y="16114"/>
                    <a:pt x="73573" y="13423"/>
                    <a:pt x="65779" y="11196"/>
                  </a:cubicBezTo>
                  <a:cubicBezTo>
                    <a:pt x="62684" y="10312"/>
                    <a:pt x="60745" y="9925"/>
                    <a:pt x="59439" y="9925"/>
                  </a:cubicBezTo>
                  <a:cubicBezTo>
                    <a:pt x="57454" y="9925"/>
                    <a:pt x="56930" y="10818"/>
                    <a:pt x="56035" y="12217"/>
                  </a:cubicBezTo>
                  <a:cubicBezTo>
                    <a:pt x="55143" y="13610"/>
                    <a:pt x="54108" y="14494"/>
                    <a:pt x="51753" y="14494"/>
                  </a:cubicBezTo>
                  <a:cubicBezTo>
                    <a:pt x="50188" y="14494"/>
                    <a:pt x="48041" y="14104"/>
                    <a:pt x="44966" y="13214"/>
                  </a:cubicBezTo>
                  <a:cubicBezTo>
                    <a:pt x="37263" y="10987"/>
                    <a:pt x="38495" y="8337"/>
                    <a:pt x="37660" y="5776"/>
                  </a:cubicBezTo>
                  <a:cubicBezTo>
                    <a:pt x="36825" y="3215"/>
                    <a:pt x="35969" y="2380"/>
                    <a:pt x="26143" y="1080"/>
                  </a:cubicBezTo>
                  <a:cubicBezTo>
                    <a:pt x="19568" y="212"/>
                    <a:pt x="16242" y="0"/>
                    <a:pt x="13923"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2798725" y="3007650"/>
              <a:ext cx="740450" cy="791425"/>
            </a:xfrm>
            <a:custGeom>
              <a:avLst/>
              <a:gdLst/>
              <a:ahLst/>
              <a:cxnLst/>
              <a:rect l="l" t="t" r="r" b="b"/>
              <a:pathLst>
                <a:path w="29618" h="31657" extrusionOk="0">
                  <a:moveTo>
                    <a:pt x="1199" y="0"/>
                  </a:moveTo>
                  <a:lnTo>
                    <a:pt x="0" y="778"/>
                  </a:lnTo>
                  <a:lnTo>
                    <a:pt x="231" y="2623"/>
                  </a:lnTo>
                  <a:cubicBezTo>
                    <a:pt x="231" y="2623"/>
                    <a:pt x="5091" y="4894"/>
                    <a:pt x="8979" y="6830"/>
                  </a:cubicBezTo>
                  <a:cubicBezTo>
                    <a:pt x="14132" y="9397"/>
                    <a:pt x="19152" y="11663"/>
                    <a:pt x="20406" y="16374"/>
                  </a:cubicBezTo>
                  <a:cubicBezTo>
                    <a:pt x="21752" y="21433"/>
                    <a:pt x="21759" y="27655"/>
                    <a:pt x="27289" y="31502"/>
                  </a:cubicBezTo>
                  <a:lnTo>
                    <a:pt x="29617" y="31657"/>
                  </a:lnTo>
                  <a:cubicBezTo>
                    <a:pt x="29617" y="31657"/>
                    <a:pt x="25536" y="24856"/>
                    <a:pt x="24753" y="18043"/>
                  </a:cubicBezTo>
                  <a:cubicBezTo>
                    <a:pt x="23970" y="11230"/>
                    <a:pt x="23421" y="9898"/>
                    <a:pt x="17704" y="7235"/>
                  </a:cubicBezTo>
                  <a:cubicBezTo>
                    <a:pt x="11987" y="4573"/>
                    <a:pt x="1199" y="0"/>
                    <a:pt x="1199"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2828675" y="3007650"/>
              <a:ext cx="860250" cy="833775"/>
            </a:xfrm>
            <a:custGeom>
              <a:avLst/>
              <a:gdLst/>
              <a:ahLst/>
              <a:cxnLst/>
              <a:rect l="l" t="t" r="r" b="b"/>
              <a:pathLst>
                <a:path w="34410" h="33351" extrusionOk="0">
                  <a:moveTo>
                    <a:pt x="1" y="0"/>
                  </a:moveTo>
                  <a:lnTo>
                    <a:pt x="504" y="2018"/>
                  </a:lnTo>
                  <a:cubicBezTo>
                    <a:pt x="504" y="2018"/>
                    <a:pt x="11396" y="6635"/>
                    <a:pt x="16046" y="9111"/>
                  </a:cubicBezTo>
                  <a:cubicBezTo>
                    <a:pt x="18972" y="10668"/>
                    <a:pt x="21070" y="11752"/>
                    <a:pt x="21810" y="16675"/>
                  </a:cubicBezTo>
                  <a:cubicBezTo>
                    <a:pt x="22551" y="21598"/>
                    <a:pt x="24441" y="28480"/>
                    <a:pt x="28419" y="31657"/>
                  </a:cubicBezTo>
                  <a:lnTo>
                    <a:pt x="34410" y="33350"/>
                  </a:lnTo>
                  <a:cubicBezTo>
                    <a:pt x="32609" y="32503"/>
                    <a:pt x="27845" y="29751"/>
                    <a:pt x="26152" y="21175"/>
                  </a:cubicBezTo>
                  <a:cubicBezTo>
                    <a:pt x="24457" y="12600"/>
                    <a:pt x="24715" y="10942"/>
                    <a:pt x="23232" y="8930"/>
                  </a:cubicBezTo>
                  <a:cubicBezTo>
                    <a:pt x="21751" y="6919"/>
                    <a:pt x="18374" y="5946"/>
                    <a:pt x="11435" y="3494"/>
                  </a:cubicBezTo>
                  <a:cubicBezTo>
                    <a:pt x="4679" y="1107"/>
                    <a:pt x="1" y="0"/>
                    <a:pt x="1"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3123725" y="2265800"/>
              <a:ext cx="1152300" cy="960525"/>
            </a:xfrm>
            <a:custGeom>
              <a:avLst/>
              <a:gdLst/>
              <a:ahLst/>
              <a:cxnLst/>
              <a:rect l="l" t="t" r="r" b="b"/>
              <a:pathLst>
                <a:path w="46092" h="38421" extrusionOk="0">
                  <a:moveTo>
                    <a:pt x="20549" y="0"/>
                  </a:moveTo>
                  <a:cubicBezTo>
                    <a:pt x="16034" y="0"/>
                    <a:pt x="12718" y="925"/>
                    <a:pt x="11283" y="1919"/>
                  </a:cubicBezTo>
                  <a:cubicBezTo>
                    <a:pt x="7523" y="4522"/>
                    <a:pt x="3618" y="7703"/>
                    <a:pt x="1809" y="18694"/>
                  </a:cubicBezTo>
                  <a:cubicBezTo>
                    <a:pt x="0" y="29684"/>
                    <a:pt x="4342" y="31853"/>
                    <a:pt x="4342" y="31853"/>
                  </a:cubicBezTo>
                  <a:cubicBezTo>
                    <a:pt x="4342" y="31853"/>
                    <a:pt x="2791" y="27818"/>
                    <a:pt x="11507" y="27818"/>
                  </a:cubicBezTo>
                  <a:cubicBezTo>
                    <a:pt x="12059" y="27818"/>
                    <a:pt x="12653" y="27835"/>
                    <a:pt x="13291" y="27869"/>
                  </a:cubicBezTo>
                  <a:cubicBezTo>
                    <a:pt x="23992" y="28447"/>
                    <a:pt x="37803" y="38421"/>
                    <a:pt x="37803" y="38421"/>
                  </a:cubicBezTo>
                  <a:cubicBezTo>
                    <a:pt x="37803" y="38421"/>
                    <a:pt x="36046" y="28360"/>
                    <a:pt x="38855" y="19828"/>
                  </a:cubicBezTo>
                  <a:cubicBezTo>
                    <a:pt x="41666" y="11294"/>
                    <a:pt x="46091" y="8714"/>
                    <a:pt x="46091" y="8714"/>
                  </a:cubicBezTo>
                  <a:cubicBezTo>
                    <a:pt x="36425" y="1999"/>
                    <a:pt x="27190" y="0"/>
                    <a:pt x="205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3513050" y="1810775"/>
              <a:ext cx="745775" cy="514625"/>
            </a:xfrm>
            <a:custGeom>
              <a:avLst/>
              <a:gdLst/>
              <a:ahLst/>
              <a:cxnLst/>
              <a:rect l="l" t="t" r="r" b="b"/>
              <a:pathLst>
                <a:path w="29831" h="20585" extrusionOk="0">
                  <a:moveTo>
                    <a:pt x="12581" y="0"/>
                  </a:moveTo>
                  <a:cubicBezTo>
                    <a:pt x="7454" y="0"/>
                    <a:pt x="5519" y="2207"/>
                    <a:pt x="3897" y="3954"/>
                  </a:cubicBezTo>
                  <a:cubicBezTo>
                    <a:pt x="1875" y="6132"/>
                    <a:pt x="0" y="11924"/>
                    <a:pt x="2033" y="15415"/>
                  </a:cubicBezTo>
                  <a:cubicBezTo>
                    <a:pt x="2033" y="15415"/>
                    <a:pt x="3417" y="14605"/>
                    <a:pt x="6617" y="14605"/>
                  </a:cubicBezTo>
                  <a:cubicBezTo>
                    <a:pt x="7896" y="14605"/>
                    <a:pt x="9466" y="14734"/>
                    <a:pt x="11353" y="15097"/>
                  </a:cubicBezTo>
                  <a:cubicBezTo>
                    <a:pt x="20747" y="16903"/>
                    <a:pt x="25603" y="20584"/>
                    <a:pt x="25603" y="20584"/>
                  </a:cubicBezTo>
                  <a:cubicBezTo>
                    <a:pt x="25603" y="20584"/>
                    <a:pt x="24232" y="10907"/>
                    <a:pt x="29831" y="6173"/>
                  </a:cubicBezTo>
                  <a:cubicBezTo>
                    <a:pt x="29831" y="6173"/>
                    <a:pt x="25564" y="2000"/>
                    <a:pt x="16995" y="442"/>
                  </a:cubicBezTo>
                  <a:cubicBezTo>
                    <a:pt x="15301" y="134"/>
                    <a:pt x="13844" y="0"/>
                    <a:pt x="12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3959525" y="1598575"/>
              <a:ext cx="479625" cy="191800"/>
            </a:xfrm>
            <a:custGeom>
              <a:avLst/>
              <a:gdLst/>
              <a:ahLst/>
              <a:cxnLst/>
              <a:rect l="l" t="t" r="r" b="b"/>
              <a:pathLst>
                <a:path w="19185" h="7672" extrusionOk="0">
                  <a:moveTo>
                    <a:pt x="3743" y="0"/>
                  </a:moveTo>
                  <a:cubicBezTo>
                    <a:pt x="3489" y="0"/>
                    <a:pt x="3233" y="14"/>
                    <a:pt x="2976" y="43"/>
                  </a:cubicBezTo>
                  <a:cubicBezTo>
                    <a:pt x="5395" y="1616"/>
                    <a:pt x="3722" y="4023"/>
                    <a:pt x="0" y="6847"/>
                  </a:cubicBezTo>
                  <a:cubicBezTo>
                    <a:pt x="1500" y="6299"/>
                    <a:pt x="2799" y="6098"/>
                    <a:pt x="3975" y="6098"/>
                  </a:cubicBezTo>
                  <a:cubicBezTo>
                    <a:pt x="7262" y="6098"/>
                    <a:pt x="9589" y="7672"/>
                    <a:pt x="12661" y="7672"/>
                  </a:cubicBezTo>
                  <a:cubicBezTo>
                    <a:pt x="12882" y="7672"/>
                    <a:pt x="13108" y="7663"/>
                    <a:pt x="13337" y="7646"/>
                  </a:cubicBezTo>
                  <a:cubicBezTo>
                    <a:pt x="17896" y="7298"/>
                    <a:pt x="19185" y="3484"/>
                    <a:pt x="19185" y="3483"/>
                  </a:cubicBezTo>
                  <a:lnTo>
                    <a:pt x="19185" y="3483"/>
                  </a:lnTo>
                  <a:cubicBezTo>
                    <a:pt x="18479" y="4013"/>
                    <a:pt x="16968" y="4682"/>
                    <a:pt x="15235" y="4682"/>
                  </a:cubicBezTo>
                  <a:cubicBezTo>
                    <a:pt x="14050" y="4682"/>
                    <a:pt x="12760" y="4369"/>
                    <a:pt x="11553" y="3483"/>
                  </a:cubicBezTo>
                  <a:cubicBezTo>
                    <a:pt x="8841" y="1494"/>
                    <a:pt x="6375"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4042550" y="1448950"/>
              <a:ext cx="90675" cy="87225"/>
            </a:xfrm>
            <a:custGeom>
              <a:avLst/>
              <a:gdLst/>
              <a:ahLst/>
              <a:cxnLst/>
              <a:rect l="l" t="t" r="r" b="b"/>
              <a:pathLst>
                <a:path w="3627" h="3489" extrusionOk="0">
                  <a:moveTo>
                    <a:pt x="1744" y="0"/>
                  </a:moveTo>
                  <a:cubicBezTo>
                    <a:pt x="1519" y="0"/>
                    <a:pt x="1293" y="43"/>
                    <a:pt x="1077" y="133"/>
                  </a:cubicBezTo>
                  <a:cubicBezTo>
                    <a:pt x="425" y="402"/>
                    <a:pt x="1" y="1039"/>
                    <a:pt x="1" y="1744"/>
                  </a:cubicBezTo>
                  <a:cubicBezTo>
                    <a:pt x="1" y="2708"/>
                    <a:pt x="781" y="3489"/>
                    <a:pt x="1745" y="3489"/>
                  </a:cubicBezTo>
                  <a:cubicBezTo>
                    <a:pt x="2450" y="3489"/>
                    <a:pt x="3087" y="3064"/>
                    <a:pt x="3356" y="2412"/>
                  </a:cubicBezTo>
                  <a:cubicBezTo>
                    <a:pt x="3626" y="1760"/>
                    <a:pt x="3477" y="1010"/>
                    <a:pt x="2979" y="511"/>
                  </a:cubicBezTo>
                  <a:cubicBezTo>
                    <a:pt x="2645" y="177"/>
                    <a:pt x="2198" y="0"/>
                    <a:pt x="1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9"/>
            <p:cNvSpPr/>
            <p:nvPr/>
          </p:nvSpPr>
          <p:spPr>
            <a:xfrm>
              <a:off x="4191575" y="2759950"/>
              <a:ext cx="745650" cy="678125"/>
            </a:xfrm>
            <a:custGeom>
              <a:avLst/>
              <a:gdLst/>
              <a:ahLst/>
              <a:cxnLst/>
              <a:rect l="l" t="t" r="r" b="b"/>
              <a:pathLst>
                <a:path w="29826" h="27125" extrusionOk="0">
                  <a:moveTo>
                    <a:pt x="12115" y="0"/>
                  </a:moveTo>
                  <a:cubicBezTo>
                    <a:pt x="11025" y="0"/>
                    <a:pt x="9891" y="75"/>
                    <a:pt x="8715" y="238"/>
                  </a:cubicBezTo>
                  <a:cubicBezTo>
                    <a:pt x="8715" y="238"/>
                    <a:pt x="4627" y="1868"/>
                    <a:pt x="2690" y="7313"/>
                  </a:cubicBezTo>
                  <a:cubicBezTo>
                    <a:pt x="1" y="14869"/>
                    <a:pt x="3975" y="20157"/>
                    <a:pt x="3975" y="20157"/>
                  </a:cubicBezTo>
                  <a:cubicBezTo>
                    <a:pt x="3975" y="20157"/>
                    <a:pt x="5111" y="18643"/>
                    <a:pt x="7851" y="18643"/>
                  </a:cubicBezTo>
                  <a:cubicBezTo>
                    <a:pt x="7988" y="18643"/>
                    <a:pt x="8129" y="18647"/>
                    <a:pt x="8274" y="18655"/>
                  </a:cubicBezTo>
                  <a:cubicBezTo>
                    <a:pt x="16223" y="19090"/>
                    <a:pt x="27976" y="27124"/>
                    <a:pt x="27976" y="27124"/>
                  </a:cubicBezTo>
                  <a:cubicBezTo>
                    <a:pt x="27976" y="27124"/>
                    <a:pt x="23730" y="15149"/>
                    <a:pt x="29826" y="7640"/>
                  </a:cubicBezTo>
                  <a:cubicBezTo>
                    <a:pt x="27299" y="5209"/>
                    <a:pt x="21221" y="0"/>
                    <a:pt x="12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9"/>
            <p:cNvSpPr/>
            <p:nvPr/>
          </p:nvSpPr>
          <p:spPr>
            <a:xfrm>
              <a:off x="4455575" y="2449050"/>
              <a:ext cx="405475" cy="348300"/>
            </a:xfrm>
            <a:custGeom>
              <a:avLst/>
              <a:gdLst/>
              <a:ahLst/>
              <a:cxnLst/>
              <a:rect l="l" t="t" r="r" b="b"/>
              <a:pathLst>
                <a:path w="16219" h="13932" extrusionOk="0">
                  <a:moveTo>
                    <a:pt x="6140" y="1"/>
                  </a:moveTo>
                  <a:cubicBezTo>
                    <a:pt x="5265" y="1"/>
                    <a:pt x="4389" y="181"/>
                    <a:pt x="3700" y="676"/>
                  </a:cubicBezTo>
                  <a:cubicBezTo>
                    <a:pt x="2619" y="1452"/>
                    <a:pt x="1500" y="2891"/>
                    <a:pt x="979" y="4510"/>
                  </a:cubicBezTo>
                  <a:cubicBezTo>
                    <a:pt x="0" y="7557"/>
                    <a:pt x="979" y="10388"/>
                    <a:pt x="979" y="10388"/>
                  </a:cubicBezTo>
                  <a:cubicBezTo>
                    <a:pt x="1820" y="10128"/>
                    <a:pt x="2736" y="10014"/>
                    <a:pt x="3683" y="10014"/>
                  </a:cubicBezTo>
                  <a:cubicBezTo>
                    <a:pt x="7882" y="10014"/>
                    <a:pt x="12702" y="12258"/>
                    <a:pt x="14414" y="13931"/>
                  </a:cubicBezTo>
                  <a:cubicBezTo>
                    <a:pt x="13652" y="7618"/>
                    <a:pt x="16219" y="3095"/>
                    <a:pt x="16219" y="3095"/>
                  </a:cubicBezTo>
                  <a:cubicBezTo>
                    <a:pt x="13924" y="1335"/>
                    <a:pt x="9615" y="457"/>
                    <a:pt x="7258" y="91"/>
                  </a:cubicBezTo>
                  <a:cubicBezTo>
                    <a:pt x="6896" y="34"/>
                    <a:pt x="6518" y="1"/>
                    <a:pt x="61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9"/>
            <p:cNvSpPr/>
            <p:nvPr/>
          </p:nvSpPr>
          <p:spPr>
            <a:xfrm>
              <a:off x="3067300" y="3790050"/>
              <a:ext cx="991875" cy="685200"/>
            </a:xfrm>
            <a:custGeom>
              <a:avLst/>
              <a:gdLst/>
              <a:ahLst/>
              <a:cxnLst/>
              <a:rect l="l" t="t" r="r" b="b"/>
              <a:pathLst>
                <a:path w="39675" h="27408" extrusionOk="0">
                  <a:moveTo>
                    <a:pt x="16174" y="1"/>
                  </a:moveTo>
                  <a:cubicBezTo>
                    <a:pt x="7355" y="1"/>
                    <a:pt x="1" y="6455"/>
                    <a:pt x="241" y="14930"/>
                  </a:cubicBezTo>
                  <a:cubicBezTo>
                    <a:pt x="440" y="21896"/>
                    <a:pt x="6148" y="27408"/>
                    <a:pt x="13072" y="27408"/>
                  </a:cubicBezTo>
                  <a:cubicBezTo>
                    <a:pt x="13196" y="27408"/>
                    <a:pt x="13321" y="27406"/>
                    <a:pt x="13446" y="27403"/>
                  </a:cubicBezTo>
                  <a:cubicBezTo>
                    <a:pt x="17636" y="27284"/>
                    <a:pt x="21168" y="24670"/>
                    <a:pt x="22662" y="21025"/>
                  </a:cubicBezTo>
                  <a:cubicBezTo>
                    <a:pt x="27553" y="23226"/>
                    <a:pt x="32395" y="25198"/>
                    <a:pt x="37192" y="26942"/>
                  </a:cubicBezTo>
                  <a:cubicBezTo>
                    <a:pt x="39674" y="11583"/>
                    <a:pt x="28696" y="805"/>
                    <a:pt x="17400" y="42"/>
                  </a:cubicBezTo>
                  <a:cubicBezTo>
                    <a:pt x="16989" y="14"/>
                    <a:pt x="16580" y="1"/>
                    <a:pt x="1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9"/>
            <p:cNvSpPr/>
            <p:nvPr/>
          </p:nvSpPr>
          <p:spPr>
            <a:xfrm>
              <a:off x="3095775" y="3854525"/>
              <a:ext cx="813325" cy="564400"/>
            </a:xfrm>
            <a:custGeom>
              <a:avLst/>
              <a:gdLst/>
              <a:ahLst/>
              <a:cxnLst/>
              <a:rect l="l" t="t" r="r" b="b"/>
              <a:pathLst>
                <a:path w="32533" h="22576" extrusionOk="0">
                  <a:moveTo>
                    <a:pt x="15523" y="0"/>
                  </a:moveTo>
                  <a:cubicBezTo>
                    <a:pt x="12833" y="0"/>
                    <a:pt x="10049" y="756"/>
                    <a:pt x="7365" y="2437"/>
                  </a:cubicBezTo>
                  <a:cubicBezTo>
                    <a:pt x="1" y="7051"/>
                    <a:pt x="1982" y="14620"/>
                    <a:pt x="2737" y="16364"/>
                  </a:cubicBezTo>
                  <a:cubicBezTo>
                    <a:pt x="3428" y="17959"/>
                    <a:pt x="6464" y="21936"/>
                    <a:pt x="11249" y="21936"/>
                  </a:cubicBezTo>
                  <a:cubicBezTo>
                    <a:pt x="11694" y="21936"/>
                    <a:pt x="12155" y="21901"/>
                    <a:pt x="12630" y="21827"/>
                  </a:cubicBezTo>
                  <a:cubicBezTo>
                    <a:pt x="18212" y="20958"/>
                    <a:pt x="17999" y="15350"/>
                    <a:pt x="16910" y="14451"/>
                  </a:cubicBezTo>
                  <a:lnTo>
                    <a:pt x="16910" y="14451"/>
                  </a:lnTo>
                  <a:cubicBezTo>
                    <a:pt x="16910" y="14451"/>
                    <a:pt x="16255" y="18129"/>
                    <a:pt x="12528" y="18129"/>
                  </a:cubicBezTo>
                  <a:cubicBezTo>
                    <a:pt x="12390" y="18129"/>
                    <a:pt x="12249" y="18124"/>
                    <a:pt x="12103" y="18114"/>
                  </a:cubicBezTo>
                  <a:cubicBezTo>
                    <a:pt x="8001" y="17823"/>
                    <a:pt x="5885" y="12810"/>
                    <a:pt x="8609" y="9117"/>
                  </a:cubicBezTo>
                  <a:cubicBezTo>
                    <a:pt x="10038" y="7181"/>
                    <a:pt x="12140" y="6255"/>
                    <a:pt x="14272" y="6255"/>
                  </a:cubicBezTo>
                  <a:cubicBezTo>
                    <a:pt x="16203" y="6255"/>
                    <a:pt x="18160" y="7015"/>
                    <a:pt x="19662" y="8472"/>
                  </a:cubicBezTo>
                  <a:cubicBezTo>
                    <a:pt x="22823" y="11535"/>
                    <a:pt x="22837" y="15058"/>
                    <a:pt x="21523" y="18446"/>
                  </a:cubicBezTo>
                  <a:cubicBezTo>
                    <a:pt x="21523" y="18446"/>
                    <a:pt x="27958" y="21392"/>
                    <a:pt x="31326" y="22576"/>
                  </a:cubicBezTo>
                  <a:cubicBezTo>
                    <a:pt x="31326" y="22576"/>
                    <a:pt x="32533" y="11840"/>
                    <a:pt x="27696" y="6008"/>
                  </a:cubicBezTo>
                  <a:cubicBezTo>
                    <a:pt x="24621" y="2302"/>
                    <a:pt x="20216"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3170625" y="3931725"/>
              <a:ext cx="641200" cy="442325"/>
            </a:xfrm>
            <a:custGeom>
              <a:avLst/>
              <a:gdLst/>
              <a:ahLst/>
              <a:cxnLst/>
              <a:rect l="l" t="t" r="r" b="b"/>
              <a:pathLst>
                <a:path w="25648" h="17693" extrusionOk="0">
                  <a:moveTo>
                    <a:pt x="12180" y="1"/>
                  </a:moveTo>
                  <a:cubicBezTo>
                    <a:pt x="7903" y="1"/>
                    <a:pt x="3750" y="2371"/>
                    <a:pt x="2222" y="6249"/>
                  </a:cubicBezTo>
                  <a:cubicBezTo>
                    <a:pt x="0" y="11885"/>
                    <a:pt x="3837" y="16912"/>
                    <a:pt x="8311" y="16912"/>
                  </a:cubicBezTo>
                  <a:cubicBezTo>
                    <a:pt x="8713" y="16912"/>
                    <a:pt x="9120" y="16871"/>
                    <a:pt x="9528" y="16787"/>
                  </a:cubicBezTo>
                  <a:cubicBezTo>
                    <a:pt x="14482" y="15762"/>
                    <a:pt x="13916" y="11363"/>
                    <a:pt x="13916" y="11363"/>
                  </a:cubicBezTo>
                  <a:lnTo>
                    <a:pt x="13916" y="11363"/>
                  </a:lnTo>
                  <a:cubicBezTo>
                    <a:pt x="13861" y="12986"/>
                    <a:pt x="12018" y="15144"/>
                    <a:pt x="9629" y="15144"/>
                  </a:cubicBezTo>
                  <a:cubicBezTo>
                    <a:pt x="8964" y="15144"/>
                    <a:pt x="8256" y="14977"/>
                    <a:pt x="7533" y="14584"/>
                  </a:cubicBezTo>
                  <a:cubicBezTo>
                    <a:pt x="4212" y="12782"/>
                    <a:pt x="3504" y="9379"/>
                    <a:pt x="5615" y="6029"/>
                  </a:cubicBezTo>
                  <a:cubicBezTo>
                    <a:pt x="6745" y="4236"/>
                    <a:pt x="8857" y="3145"/>
                    <a:pt x="11170" y="3145"/>
                  </a:cubicBezTo>
                  <a:cubicBezTo>
                    <a:pt x="13175" y="3145"/>
                    <a:pt x="15333" y="3965"/>
                    <a:pt x="17134" y="5856"/>
                  </a:cubicBezTo>
                  <a:cubicBezTo>
                    <a:pt x="21015" y="9929"/>
                    <a:pt x="18529" y="15358"/>
                    <a:pt x="18529" y="15358"/>
                  </a:cubicBezTo>
                  <a:lnTo>
                    <a:pt x="23825" y="17692"/>
                  </a:lnTo>
                  <a:cubicBezTo>
                    <a:pt x="23825" y="17692"/>
                    <a:pt x="25647" y="8049"/>
                    <a:pt x="19299" y="2598"/>
                  </a:cubicBezTo>
                  <a:cubicBezTo>
                    <a:pt x="17216" y="809"/>
                    <a:pt x="14677" y="1"/>
                    <a:pt x="12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4272300" y="3972025"/>
              <a:ext cx="826575" cy="568825"/>
            </a:xfrm>
            <a:custGeom>
              <a:avLst/>
              <a:gdLst/>
              <a:ahLst/>
              <a:cxnLst/>
              <a:rect l="l" t="t" r="r" b="b"/>
              <a:pathLst>
                <a:path w="33063" h="22753" extrusionOk="0">
                  <a:moveTo>
                    <a:pt x="17884" y="1"/>
                  </a:moveTo>
                  <a:cubicBezTo>
                    <a:pt x="9592" y="1"/>
                    <a:pt x="869" y="6276"/>
                    <a:pt x="0" y="17533"/>
                  </a:cubicBezTo>
                  <a:cubicBezTo>
                    <a:pt x="4084" y="17075"/>
                    <a:pt x="8247" y="16448"/>
                    <a:pt x="12490" y="15652"/>
                  </a:cubicBezTo>
                  <a:cubicBezTo>
                    <a:pt x="12970" y="18787"/>
                    <a:pt x="15238" y="21501"/>
                    <a:pt x="18496" y="22387"/>
                  </a:cubicBezTo>
                  <a:cubicBezTo>
                    <a:pt x="19405" y="22634"/>
                    <a:pt x="20318" y="22752"/>
                    <a:pt x="21217" y="22752"/>
                  </a:cubicBezTo>
                  <a:cubicBezTo>
                    <a:pt x="25767" y="22752"/>
                    <a:pt x="29936" y="19726"/>
                    <a:pt x="31188" y="15125"/>
                  </a:cubicBezTo>
                  <a:cubicBezTo>
                    <a:pt x="33063" y="8237"/>
                    <a:pt x="28016" y="1503"/>
                    <a:pt x="20578" y="228"/>
                  </a:cubicBezTo>
                  <a:cubicBezTo>
                    <a:pt x="19693" y="76"/>
                    <a:pt x="18791" y="1"/>
                    <a:pt x="17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4373250" y="4022700"/>
              <a:ext cx="686275" cy="462300"/>
            </a:xfrm>
            <a:custGeom>
              <a:avLst/>
              <a:gdLst/>
              <a:ahLst/>
              <a:cxnLst/>
              <a:rect l="l" t="t" r="r" b="b"/>
              <a:pathLst>
                <a:path w="27451" h="18492" extrusionOk="0">
                  <a:moveTo>
                    <a:pt x="13886" y="0"/>
                  </a:moveTo>
                  <a:cubicBezTo>
                    <a:pt x="11090" y="0"/>
                    <a:pt x="8314" y="980"/>
                    <a:pt x="5976" y="2724"/>
                  </a:cubicBezTo>
                  <a:cubicBezTo>
                    <a:pt x="1086" y="6372"/>
                    <a:pt x="0" y="15002"/>
                    <a:pt x="0" y="15002"/>
                  </a:cubicBezTo>
                  <a:cubicBezTo>
                    <a:pt x="2859" y="14713"/>
                    <a:pt x="8447" y="13626"/>
                    <a:pt x="8452" y="13626"/>
                  </a:cubicBezTo>
                  <a:cubicBezTo>
                    <a:pt x="8452" y="13626"/>
                    <a:pt x="8452" y="13626"/>
                    <a:pt x="8452" y="13626"/>
                  </a:cubicBezTo>
                  <a:lnTo>
                    <a:pt x="8452" y="13626"/>
                  </a:lnTo>
                  <a:cubicBezTo>
                    <a:pt x="8064" y="10726"/>
                    <a:pt x="8742" y="7972"/>
                    <a:pt x="11795" y="6173"/>
                  </a:cubicBezTo>
                  <a:cubicBezTo>
                    <a:pt x="12802" y="5579"/>
                    <a:pt x="13916" y="5290"/>
                    <a:pt x="15009" y="5290"/>
                  </a:cubicBezTo>
                  <a:cubicBezTo>
                    <a:pt x="17230" y="5290"/>
                    <a:pt x="19362" y="6488"/>
                    <a:pt x="20323" y="8770"/>
                  </a:cubicBezTo>
                  <a:cubicBezTo>
                    <a:pt x="21656" y="11937"/>
                    <a:pt x="19496" y="15206"/>
                    <a:pt x="16559" y="15206"/>
                  </a:cubicBezTo>
                  <a:cubicBezTo>
                    <a:pt x="16339" y="15206"/>
                    <a:pt x="16114" y="15187"/>
                    <a:pt x="15886" y="15149"/>
                  </a:cubicBezTo>
                  <a:cubicBezTo>
                    <a:pt x="12620" y="14600"/>
                    <a:pt x="12818" y="11372"/>
                    <a:pt x="12818" y="11372"/>
                  </a:cubicBezTo>
                  <a:lnTo>
                    <a:pt x="12818" y="11372"/>
                  </a:lnTo>
                  <a:cubicBezTo>
                    <a:pt x="11795" y="11870"/>
                    <a:pt x="10568" y="16218"/>
                    <a:pt x="14772" y="17954"/>
                  </a:cubicBezTo>
                  <a:cubicBezTo>
                    <a:pt x="15694" y="18334"/>
                    <a:pt x="16589" y="18491"/>
                    <a:pt x="17434" y="18491"/>
                  </a:cubicBezTo>
                  <a:cubicBezTo>
                    <a:pt x="20445" y="18491"/>
                    <a:pt x="22828" y="16504"/>
                    <a:pt x="23547" y="15551"/>
                  </a:cubicBezTo>
                  <a:cubicBezTo>
                    <a:pt x="24467" y="14329"/>
                    <a:pt x="27450" y="8780"/>
                    <a:pt x="22560" y="3776"/>
                  </a:cubicBezTo>
                  <a:cubicBezTo>
                    <a:pt x="20009" y="1166"/>
                    <a:pt x="16936" y="0"/>
                    <a:pt x="13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4469925" y="4086500"/>
              <a:ext cx="491750" cy="358950"/>
            </a:xfrm>
            <a:custGeom>
              <a:avLst/>
              <a:gdLst/>
              <a:ahLst/>
              <a:cxnLst/>
              <a:rect l="l" t="t" r="r" b="b"/>
              <a:pathLst>
                <a:path w="19670" h="14358" extrusionOk="0">
                  <a:moveTo>
                    <a:pt x="10322" y="0"/>
                  </a:moveTo>
                  <a:cubicBezTo>
                    <a:pt x="9007" y="0"/>
                    <a:pt x="7667" y="294"/>
                    <a:pt x="6398" y="942"/>
                  </a:cubicBezTo>
                  <a:cubicBezTo>
                    <a:pt x="398" y="4006"/>
                    <a:pt x="0" y="11897"/>
                    <a:pt x="0" y="11897"/>
                  </a:cubicBezTo>
                  <a:lnTo>
                    <a:pt x="4585" y="11073"/>
                  </a:lnTo>
                  <a:cubicBezTo>
                    <a:pt x="4585" y="11073"/>
                    <a:pt x="3667" y="6354"/>
                    <a:pt x="7474" y="3901"/>
                  </a:cubicBezTo>
                  <a:cubicBezTo>
                    <a:pt x="8730" y="3092"/>
                    <a:pt x="10024" y="2740"/>
                    <a:pt x="11230" y="2740"/>
                  </a:cubicBezTo>
                  <a:cubicBezTo>
                    <a:pt x="13682" y="2740"/>
                    <a:pt x="15774" y="4193"/>
                    <a:pt x="16456" y="6217"/>
                  </a:cubicBezTo>
                  <a:cubicBezTo>
                    <a:pt x="17474" y="9237"/>
                    <a:pt x="16276" y="11766"/>
                    <a:pt x="13336" y="12548"/>
                  </a:cubicBezTo>
                  <a:cubicBezTo>
                    <a:pt x="12996" y="12639"/>
                    <a:pt x="12671" y="12680"/>
                    <a:pt x="12363" y="12680"/>
                  </a:cubicBezTo>
                  <a:cubicBezTo>
                    <a:pt x="10012" y="12680"/>
                    <a:pt x="8653" y="10267"/>
                    <a:pt x="8951" y="8820"/>
                  </a:cubicBezTo>
                  <a:lnTo>
                    <a:pt x="8951" y="8820"/>
                  </a:lnTo>
                  <a:cubicBezTo>
                    <a:pt x="8951" y="8821"/>
                    <a:pt x="7675" y="12155"/>
                    <a:pt x="11358" y="13894"/>
                  </a:cubicBezTo>
                  <a:cubicBezTo>
                    <a:pt x="12026" y="14210"/>
                    <a:pt x="12730" y="14358"/>
                    <a:pt x="13430" y="14358"/>
                  </a:cubicBezTo>
                  <a:cubicBezTo>
                    <a:pt x="16588" y="14358"/>
                    <a:pt x="19669" y="11341"/>
                    <a:pt x="19070" y="7031"/>
                  </a:cubicBezTo>
                  <a:cubicBezTo>
                    <a:pt x="18512" y="3018"/>
                    <a:pt x="14542" y="0"/>
                    <a:pt x="10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4513150" y="4451700"/>
              <a:ext cx="658550" cy="529800"/>
            </a:xfrm>
            <a:custGeom>
              <a:avLst/>
              <a:gdLst/>
              <a:ahLst/>
              <a:cxnLst/>
              <a:rect l="l" t="t" r="r" b="b"/>
              <a:pathLst>
                <a:path w="26342" h="21192" extrusionOk="0">
                  <a:moveTo>
                    <a:pt x="14377" y="0"/>
                  </a:moveTo>
                  <a:cubicBezTo>
                    <a:pt x="7313" y="0"/>
                    <a:pt x="1366" y="5014"/>
                    <a:pt x="1" y="11739"/>
                  </a:cubicBezTo>
                  <a:lnTo>
                    <a:pt x="9476" y="15548"/>
                  </a:lnTo>
                  <a:cubicBezTo>
                    <a:pt x="10292" y="18726"/>
                    <a:pt x="13139" y="21109"/>
                    <a:pt x="16582" y="21189"/>
                  </a:cubicBezTo>
                  <a:cubicBezTo>
                    <a:pt x="16656" y="21191"/>
                    <a:pt x="16730" y="21192"/>
                    <a:pt x="16804" y="21192"/>
                  </a:cubicBezTo>
                  <a:cubicBezTo>
                    <a:pt x="21891" y="21192"/>
                    <a:pt x="26073" y="17129"/>
                    <a:pt x="26191" y="12016"/>
                  </a:cubicBezTo>
                  <a:cubicBezTo>
                    <a:pt x="26342" y="5532"/>
                    <a:pt x="21208" y="155"/>
                    <a:pt x="14725" y="4"/>
                  </a:cubicBezTo>
                  <a:cubicBezTo>
                    <a:pt x="14608" y="2"/>
                    <a:pt x="14492" y="0"/>
                    <a:pt x="14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4583000" y="4526325"/>
              <a:ext cx="559200" cy="399350"/>
            </a:xfrm>
            <a:custGeom>
              <a:avLst/>
              <a:gdLst/>
              <a:ahLst/>
              <a:cxnLst/>
              <a:rect l="l" t="t" r="r" b="b"/>
              <a:pathLst>
                <a:path w="22368" h="15974" extrusionOk="0">
                  <a:moveTo>
                    <a:pt x="12172" y="0"/>
                  </a:moveTo>
                  <a:cubicBezTo>
                    <a:pt x="10469" y="0"/>
                    <a:pt x="8627" y="370"/>
                    <a:pt x="6741" y="1219"/>
                  </a:cubicBezTo>
                  <a:cubicBezTo>
                    <a:pt x="610" y="3978"/>
                    <a:pt x="0" y="9876"/>
                    <a:pt x="0" y="9876"/>
                  </a:cubicBezTo>
                  <a:lnTo>
                    <a:pt x="6683" y="12563"/>
                  </a:lnTo>
                  <a:cubicBezTo>
                    <a:pt x="6683" y="12563"/>
                    <a:pt x="5575" y="9605"/>
                    <a:pt x="7816" y="6841"/>
                  </a:cubicBezTo>
                  <a:cubicBezTo>
                    <a:pt x="9225" y="5104"/>
                    <a:pt x="10980" y="4581"/>
                    <a:pt x="12358" y="4581"/>
                  </a:cubicBezTo>
                  <a:cubicBezTo>
                    <a:pt x="13172" y="4581"/>
                    <a:pt x="13854" y="4763"/>
                    <a:pt x="14258" y="4985"/>
                  </a:cubicBezTo>
                  <a:cubicBezTo>
                    <a:pt x="15345" y="5584"/>
                    <a:pt x="17451" y="7113"/>
                    <a:pt x="17296" y="9566"/>
                  </a:cubicBezTo>
                  <a:cubicBezTo>
                    <a:pt x="17143" y="12018"/>
                    <a:pt x="15699" y="12572"/>
                    <a:pt x="14813" y="13074"/>
                  </a:cubicBezTo>
                  <a:cubicBezTo>
                    <a:pt x="14552" y="13222"/>
                    <a:pt x="14126" y="13332"/>
                    <a:pt x="13633" y="13332"/>
                  </a:cubicBezTo>
                  <a:cubicBezTo>
                    <a:pt x="12458" y="13332"/>
                    <a:pt x="10903" y="12707"/>
                    <a:pt x="10304" y="10490"/>
                  </a:cubicBezTo>
                  <a:lnTo>
                    <a:pt x="10304" y="10490"/>
                  </a:lnTo>
                  <a:cubicBezTo>
                    <a:pt x="10304" y="10491"/>
                    <a:pt x="9906" y="11968"/>
                    <a:pt x="10810" y="13878"/>
                  </a:cubicBezTo>
                  <a:cubicBezTo>
                    <a:pt x="11377" y="15073"/>
                    <a:pt x="12994" y="15973"/>
                    <a:pt x="14862" y="15973"/>
                  </a:cubicBezTo>
                  <a:cubicBezTo>
                    <a:pt x="15977" y="15973"/>
                    <a:pt x="17182" y="15653"/>
                    <a:pt x="18306" y="14883"/>
                  </a:cubicBezTo>
                  <a:cubicBezTo>
                    <a:pt x="21313" y="12822"/>
                    <a:pt x="22368" y="7999"/>
                    <a:pt x="20458" y="4381"/>
                  </a:cubicBezTo>
                  <a:cubicBezTo>
                    <a:pt x="19136" y="1875"/>
                    <a:pt x="16007" y="0"/>
                    <a:pt x="1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4667975" y="4585525"/>
              <a:ext cx="398325" cy="303975"/>
            </a:xfrm>
            <a:custGeom>
              <a:avLst/>
              <a:gdLst/>
              <a:ahLst/>
              <a:cxnLst/>
              <a:rect l="l" t="t" r="r" b="b"/>
              <a:pathLst>
                <a:path w="15933" h="12159" extrusionOk="0">
                  <a:moveTo>
                    <a:pt x="9021" y="0"/>
                  </a:moveTo>
                  <a:cubicBezTo>
                    <a:pt x="8547" y="0"/>
                    <a:pt x="8059" y="50"/>
                    <a:pt x="7562" y="153"/>
                  </a:cubicBezTo>
                  <a:cubicBezTo>
                    <a:pt x="2989" y="1107"/>
                    <a:pt x="1" y="4664"/>
                    <a:pt x="415" y="9041"/>
                  </a:cubicBezTo>
                  <a:lnTo>
                    <a:pt x="3284" y="10195"/>
                  </a:lnTo>
                  <a:cubicBezTo>
                    <a:pt x="3284" y="10195"/>
                    <a:pt x="1964" y="6147"/>
                    <a:pt x="5266" y="3627"/>
                  </a:cubicBezTo>
                  <a:cubicBezTo>
                    <a:pt x="6572" y="2631"/>
                    <a:pt x="7828" y="2256"/>
                    <a:pt x="8945" y="2256"/>
                  </a:cubicBezTo>
                  <a:cubicBezTo>
                    <a:pt x="10650" y="2256"/>
                    <a:pt x="12030" y="3129"/>
                    <a:pt x="12770" y="3996"/>
                  </a:cubicBezTo>
                  <a:cubicBezTo>
                    <a:pt x="13995" y="5429"/>
                    <a:pt x="14602" y="8383"/>
                    <a:pt x="12615" y="9971"/>
                  </a:cubicBezTo>
                  <a:cubicBezTo>
                    <a:pt x="11845" y="10587"/>
                    <a:pt x="10933" y="10928"/>
                    <a:pt x="10060" y="10928"/>
                  </a:cubicBezTo>
                  <a:cubicBezTo>
                    <a:pt x="8680" y="10928"/>
                    <a:pt x="7394" y="10078"/>
                    <a:pt x="6905" y="8122"/>
                  </a:cubicBezTo>
                  <a:lnTo>
                    <a:pt x="6905" y="8122"/>
                  </a:lnTo>
                  <a:cubicBezTo>
                    <a:pt x="6859" y="9550"/>
                    <a:pt x="7311" y="11158"/>
                    <a:pt x="9422" y="11961"/>
                  </a:cubicBezTo>
                  <a:cubicBezTo>
                    <a:pt x="9766" y="12093"/>
                    <a:pt x="10162" y="12159"/>
                    <a:pt x="10584" y="12159"/>
                  </a:cubicBezTo>
                  <a:cubicBezTo>
                    <a:pt x="12744" y="12159"/>
                    <a:pt x="15588" y="10435"/>
                    <a:pt x="15755" y="6987"/>
                  </a:cubicBezTo>
                  <a:cubicBezTo>
                    <a:pt x="15932" y="3314"/>
                    <a:pt x="12917" y="0"/>
                    <a:pt x="9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3247600" y="4360425"/>
              <a:ext cx="591525" cy="474400"/>
            </a:xfrm>
            <a:custGeom>
              <a:avLst/>
              <a:gdLst/>
              <a:ahLst/>
              <a:cxnLst/>
              <a:rect l="l" t="t" r="r" b="b"/>
              <a:pathLst>
                <a:path w="23661" h="18976" extrusionOk="0">
                  <a:moveTo>
                    <a:pt x="12373" y="1"/>
                  </a:moveTo>
                  <a:cubicBezTo>
                    <a:pt x="10623" y="1"/>
                    <a:pt x="8845" y="372"/>
                    <a:pt x="7153" y="1156"/>
                  </a:cubicBezTo>
                  <a:cubicBezTo>
                    <a:pt x="2170" y="3465"/>
                    <a:pt x="1" y="9377"/>
                    <a:pt x="2309" y="14362"/>
                  </a:cubicBezTo>
                  <a:cubicBezTo>
                    <a:pt x="3655" y="17266"/>
                    <a:pt x="6530" y="18976"/>
                    <a:pt x="9534" y="18976"/>
                  </a:cubicBezTo>
                  <a:cubicBezTo>
                    <a:pt x="10654" y="18976"/>
                    <a:pt x="11791" y="18738"/>
                    <a:pt x="12874" y="18236"/>
                  </a:cubicBezTo>
                  <a:cubicBezTo>
                    <a:pt x="16064" y="16758"/>
                    <a:pt x="17452" y="12975"/>
                    <a:pt x="15974" y="9785"/>
                  </a:cubicBezTo>
                  <a:lnTo>
                    <a:pt x="15974" y="9785"/>
                  </a:lnTo>
                  <a:lnTo>
                    <a:pt x="23661" y="7210"/>
                  </a:lnTo>
                  <a:cubicBezTo>
                    <a:pt x="21558" y="2672"/>
                    <a:pt x="17066" y="1"/>
                    <a:pt x="12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3318000" y="4430550"/>
              <a:ext cx="455050" cy="358050"/>
            </a:xfrm>
            <a:custGeom>
              <a:avLst/>
              <a:gdLst/>
              <a:ahLst/>
              <a:cxnLst/>
              <a:rect l="l" t="t" r="r" b="b"/>
              <a:pathLst>
                <a:path w="18202" h="14322" extrusionOk="0">
                  <a:moveTo>
                    <a:pt x="8741" y="1"/>
                  </a:moveTo>
                  <a:cubicBezTo>
                    <a:pt x="4321" y="1"/>
                    <a:pt x="2010" y="2580"/>
                    <a:pt x="1062" y="4664"/>
                  </a:cubicBezTo>
                  <a:cubicBezTo>
                    <a:pt x="0" y="7001"/>
                    <a:pt x="138" y="10877"/>
                    <a:pt x="2621" y="12986"/>
                  </a:cubicBezTo>
                  <a:cubicBezTo>
                    <a:pt x="3670" y="13877"/>
                    <a:pt x="5068" y="14321"/>
                    <a:pt x="6404" y="14321"/>
                  </a:cubicBezTo>
                  <a:cubicBezTo>
                    <a:pt x="9261" y="14321"/>
                    <a:pt x="11834" y="12291"/>
                    <a:pt x="10103" y="8264"/>
                  </a:cubicBezTo>
                  <a:lnTo>
                    <a:pt x="10103" y="8264"/>
                  </a:lnTo>
                  <a:cubicBezTo>
                    <a:pt x="10104" y="8264"/>
                    <a:pt x="10623" y="10967"/>
                    <a:pt x="8322" y="11640"/>
                  </a:cubicBezTo>
                  <a:cubicBezTo>
                    <a:pt x="8003" y="11734"/>
                    <a:pt x="7682" y="11778"/>
                    <a:pt x="7368" y="11778"/>
                  </a:cubicBezTo>
                  <a:cubicBezTo>
                    <a:pt x="5417" y="11778"/>
                    <a:pt x="3716" y="10061"/>
                    <a:pt x="4126" y="7629"/>
                  </a:cubicBezTo>
                  <a:cubicBezTo>
                    <a:pt x="4598" y="4837"/>
                    <a:pt x="6843" y="3955"/>
                    <a:pt x="8167" y="3955"/>
                  </a:cubicBezTo>
                  <a:cubicBezTo>
                    <a:pt x="8182" y="3955"/>
                    <a:pt x="8196" y="3955"/>
                    <a:pt x="8211" y="3955"/>
                  </a:cubicBezTo>
                  <a:cubicBezTo>
                    <a:pt x="9528" y="3974"/>
                    <a:pt x="12054" y="4383"/>
                    <a:pt x="13158" y="6979"/>
                  </a:cubicBezTo>
                  <a:lnTo>
                    <a:pt x="18201" y="5266"/>
                  </a:lnTo>
                  <a:cubicBezTo>
                    <a:pt x="18201" y="5266"/>
                    <a:pt x="16253" y="911"/>
                    <a:pt x="10447" y="120"/>
                  </a:cubicBezTo>
                  <a:cubicBezTo>
                    <a:pt x="9846" y="39"/>
                    <a:pt x="9278" y="1"/>
                    <a:pt x="8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3355175" y="4487350"/>
              <a:ext cx="345100" cy="267875"/>
            </a:xfrm>
            <a:custGeom>
              <a:avLst/>
              <a:gdLst/>
              <a:ahLst/>
              <a:cxnLst/>
              <a:rect l="l" t="t" r="r" b="b"/>
              <a:pathLst>
                <a:path w="13804" h="10715" extrusionOk="0">
                  <a:moveTo>
                    <a:pt x="7230" y="1"/>
                  </a:moveTo>
                  <a:cubicBezTo>
                    <a:pt x="7043" y="1"/>
                    <a:pt x="6852" y="7"/>
                    <a:pt x="6657" y="20"/>
                  </a:cubicBezTo>
                  <a:cubicBezTo>
                    <a:pt x="2876" y="264"/>
                    <a:pt x="1" y="3313"/>
                    <a:pt x="815" y="6641"/>
                  </a:cubicBezTo>
                  <a:cubicBezTo>
                    <a:pt x="1446" y="9220"/>
                    <a:pt x="3372" y="10715"/>
                    <a:pt x="5344" y="10715"/>
                  </a:cubicBezTo>
                  <a:cubicBezTo>
                    <a:pt x="5918" y="10715"/>
                    <a:pt x="6496" y="10588"/>
                    <a:pt x="7047" y="10324"/>
                  </a:cubicBezTo>
                  <a:cubicBezTo>
                    <a:pt x="9490" y="9156"/>
                    <a:pt x="9348" y="7385"/>
                    <a:pt x="8676" y="6191"/>
                  </a:cubicBezTo>
                  <a:lnTo>
                    <a:pt x="8676" y="6191"/>
                  </a:lnTo>
                  <a:cubicBezTo>
                    <a:pt x="8958" y="9512"/>
                    <a:pt x="5736" y="9521"/>
                    <a:pt x="5703" y="9521"/>
                  </a:cubicBezTo>
                  <a:cubicBezTo>
                    <a:pt x="5702" y="9521"/>
                    <a:pt x="5702" y="9521"/>
                    <a:pt x="5702" y="9521"/>
                  </a:cubicBezTo>
                  <a:cubicBezTo>
                    <a:pt x="5689" y="9521"/>
                    <a:pt x="5676" y="9521"/>
                    <a:pt x="5664" y="9521"/>
                  </a:cubicBezTo>
                  <a:cubicBezTo>
                    <a:pt x="2504" y="9521"/>
                    <a:pt x="968" y="3867"/>
                    <a:pt x="5212" y="2102"/>
                  </a:cubicBezTo>
                  <a:cubicBezTo>
                    <a:pt x="5994" y="1777"/>
                    <a:pt x="6699" y="1642"/>
                    <a:pt x="7330" y="1642"/>
                  </a:cubicBezTo>
                  <a:cubicBezTo>
                    <a:pt x="10343" y="1642"/>
                    <a:pt x="11672" y="4707"/>
                    <a:pt x="11672" y="4707"/>
                  </a:cubicBezTo>
                  <a:lnTo>
                    <a:pt x="13804" y="3915"/>
                  </a:lnTo>
                  <a:cubicBezTo>
                    <a:pt x="13057" y="2133"/>
                    <a:pt x="10735" y="1"/>
                    <a:pt x="7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3583625" y="3988700"/>
              <a:ext cx="1181875" cy="823650"/>
            </a:xfrm>
            <a:custGeom>
              <a:avLst/>
              <a:gdLst/>
              <a:ahLst/>
              <a:cxnLst/>
              <a:rect l="l" t="t" r="r" b="b"/>
              <a:pathLst>
                <a:path w="47275" h="32946" extrusionOk="0">
                  <a:moveTo>
                    <a:pt x="18948" y="1"/>
                  </a:moveTo>
                  <a:cubicBezTo>
                    <a:pt x="8668" y="1"/>
                    <a:pt x="0" y="7376"/>
                    <a:pt x="0" y="17321"/>
                  </a:cubicBezTo>
                  <a:cubicBezTo>
                    <a:pt x="0" y="25809"/>
                    <a:pt x="6881" y="32689"/>
                    <a:pt x="15368" y="32689"/>
                  </a:cubicBezTo>
                  <a:cubicBezTo>
                    <a:pt x="20384" y="32689"/>
                    <a:pt x="24696" y="29683"/>
                    <a:pt x="26607" y="25376"/>
                  </a:cubicBezTo>
                  <a:cubicBezTo>
                    <a:pt x="32380" y="28173"/>
                    <a:pt x="38105" y="30696"/>
                    <a:pt x="43783" y="32945"/>
                  </a:cubicBezTo>
                  <a:cubicBezTo>
                    <a:pt x="47274" y="14662"/>
                    <a:pt x="34511" y="1397"/>
                    <a:pt x="21028" y="101"/>
                  </a:cubicBezTo>
                  <a:cubicBezTo>
                    <a:pt x="20329" y="34"/>
                    <a:pt x="19635" y="1"/>
                    <a:pt x="18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3615025" y="4066275"/>
              <a:ext cx="968600" cy="688600"/>
            </a:xfrm>
            <a:custGeom>
              <a:avLst/>
              <a:gdLst/>
              <a:ahLst/>
              <a:cxnLst/>
              <a:rect l="l" t="t" r="r" b="b"/>
              <a:pathLst>
                <a:path w="38744" h="27544" extrusionOk="0">
                  <a:moveTo>
                    <a:pt x="18316" y="0"/>
                  </a:moveTo>
                  <a:cubicBezTo>
                    <a:pt x="15248" y="0"/>
                    <a:pt x="12066" y="822"/>
                    <a:pt x="8965" y="2644"/>
                  </a:cubicBezTo>
                  <a:cubicBezTo>
                    <a:pt x="1" y="7910"/>
                    <a:pt x="2112" y="17030"/>
                    <a:pt x="2956" y="19141"/>
                  </a:cubicBezTo>
                  <a:cubicBezTo>
                    <a:pt x="3741" y="21105"/>
                    <a:pt x="7343" y="26099"/>
                    <a:pt x="13241" y="26099"/>
                  </a:cubicBezTo>
                  <a:cubicBezTo>
                    <a:pt x="13682" y="26099"/>
                    <a:pt x="14135" y="26071"/>
                    <a:pt x="14601" y="26012"/>
                  </a:cubicBezTo>
                  <a:cubicBezTo>
                    <a:pt x="21305" y="25163"/>
                    <a:pt x="21244" y="18449"/>
                    <a:pt x="19971" y="17337"/>
                  </a:cubicBezTo>
                  <a:lnTo>
                    <a:pt x="19971" y="17337"/>
                  </a:lnTo>
                  <a:cubicBezTo>
                    <a:pt x="19971" y="17337"/>
                    <a:pt x="19088" y="21589"/>
                    <a:pt x="14794" y="21589"/>
                  </a:cubicBezTo>
                  <a:cubicBezTo>
                    <a:pt x="14571" y="21589"/>
                    <a:pt x="14339" y="21578"/>
                    <a:pt x="14098" y="21554"/>
                  </a:cubicBezTo>
                  <a:cubicBezTo>
                    <a:pt x="9201" y="21065"/>
                    <a:pt x="6841" y="14998"/>
                    <a:pt x="10224" y="10676"/>
                  </a:cubicBezTo>
                  <a:cubicBezTo>
                    <a:pt x="11941" y="8482"/>
                    <a:pt x="14379" y="7442"/>
                    <a:pt x="16844" y="7442"/>
                  </a:cubicBezTo>
                  <a:cubicBezTo>
                    <a:pt x="19237" y="7442"/>
                    <a:pt x="21656" y="8422"/>
                    <a:pt x="23466" y="10280"/>
                  </a:cubicBezTo>
                  <a:cubicBezTo>
                    <a:pt x="27140" y="14051"/>
                    <a:pt x="27039" y="18265"/>
                    <a:pt x="25351" y="22273"/>
                  </a:cubicBezTo>
                  <a:cubicBezTo>
                    <a:pt x="25351" y="22273"/>
                    <a:pt x="32945" y="26013"/>
                    <a:pt x="36934" y="27543"/>
                  </a:cubicBezTo>
                  <a:cubicBezTo>
                    <a:pt x="36934" y="27543"/>
                    <a:pt x="38743" y="14746"/>
                    <a:pt x="33157" y="7607"/>
                  </a:cubicBezTo>
                  <a:cubicBezTo>
                    <a:pt x="29503" y="2938"/>
                    <a:pt x="24115" y="0"/>
                    <a:pt x="1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3696875" y="4158350"/>
              <a:ext cx="770975" cy="539025"/>
            </a:xfrm>
            <a:custGeom>
              <a:avLst/>
              <a:gdLst/>
              <a:ahLst/>
              <a:cxnLst/>
              <a:rect l="l" t="t" r="r" b="b"/>
              <a:pathLst>
                <a:path w="30839" h="21561" extrusionOk="0">
                  <a:moveTo>
                    <a:pt x="14612" y="1"/>
                  </a:moveTo>
                  <a:cubicBezTo>
                    <a:pt x="9634" y="1"/>
                    <a:pt x="4793" y="2673"/>
                    <a:pt x="2884" y="7140"/>
                  </a:cubicBezTo>
                  <a:cubicBezTo>
                    <a:pt x="0" y="13888"/>
                    <a:pt x="4564" y="20101"/>
                    <a:pt x="10006" y="20101"/>
                  </a:cubicBezTo>
                  <a:cubicBezTo>
                    <a:pt x="10422" y="20101"/>
                    <a:pt x="10842" y="20065"/>
                    <a:pt x="11264" y="19990"/>
                  </a:cubicBezTo>
                  <a:cubicBezTo>
                    <a:pt x="17223" y="18935"/>
                    <a:pt x="16696" y="13655"/>
                    <a:pt x="16696" y="13654"/>
                  </a:cubicBezTo>
                  <a:lnTo>
                    <a:pt x="16696" y="13654"/>
                  </a:lnTo>
                  <a:cubicBezTo>
                    <a:pt x="16577" y="15562"/>
                    <a:pt x="14369" y="18032"/>
                    <a:pt x="11574" y="18032"/>
                  </a:cubicBezTo>
                  <a:cubicBezTo>
                    <a:pt x="10739" y="18032"/>
                    <a:pt x="9852" y="17811"/>
                    <a:pt x="8952" y="17289"/>
                  </a:cubicBezTo>
                  <a:cubicBezTo>
                    <a:pt x="5043" y="15021"/>
                    <a:pt x="4311" y="10927"/>
                    <a:pt x="6949" y="6993"/>
                  </a:cubicBezTo>
                  <a:cubicBezTo>
                    <a:pt x="8320" y="4949"/>
                    <a:pt x="10771" y="3729"/>
                    <a:pt x="13442" y="3729"/>
                  </a:cubicBezTo>
                  <a:cubicBezTo>
                    <a:pt x="15912" y="3729"/>
                    <a:pt x="18570" y="4773"/>
                    <a:pt x="20733" y="7177"/>
                  </a:cubicBezTo>
                  <a:cubicBezTo>
                    <a:pt x="25236" y="12179"/>
                    <a:pt x="22077" y="18590"/>
                    <a:pt x="22077" y="18590"/>
                  </a:cubicBezTo>
                  <a:lnTo>
                    <a:pt x="28331" y="21560"/>
                  </a:lnTo>
                  <a:cubicBezTo>
                    <a:pt x="28331" y="21560"/>
                    <a:pt x="30839" y="10089"/>
                    <a:pt x="23432" y="3353"/>
                  </a:cubicBezTo>
                  <a:cubicBezTo>
                    <a:pt x="20895" y="1047"/>
                    <a:pt x="17727" y="1"/>
                    <a:pt x="14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3123700" y="2302925"/>
              <a:ext cx="1152325" cy="923400"/>
            </a:xfrm>
            <a:custGeom>
              <a:avLst/>
              <a:gdLst/>
              <a:ahLst/>
              <a:cxnLst/>
              <a:rect l="l" t="t" r="r" b="b"/>
              <a:pathLst>
                <a:path w="46093" h="36936" extrusionOk="0">
                  <a:moveTo>
                    <a:pt x="30956" y="0"/>
                  </a:moveTo>
                  <a:lnTo>
                    <a:pt x="30956" y="0"/>
                  </a:lnTo>
                  <a:cubicBezTo>
                    <a:pt x="37434" y="2146"/>
                    <a:pt x="41284" y="6153"/>
                    <a:pt x="40008" y="8282"/>
                  </a:cubicBezTo>
                  <a:cubicBezTo>
                    <a:pt x="38727" y="10417"/>
                    <a:pt x="35543" y="11372"/>
                    <a:pt x="33433" y="18468"/>
                  </a:cubicBezTo>
                  <a:cubicBezTo>
                    <a:pt x="32117" y="22896"/>
                    <a:pt x="34179" y="28628"/>
                    <a:pt x="32414" y="28628"/>
                  </a:cubicBezTo>
                  <a:cubicBezTo>
                    <a:pt x="32052" y="28628"/>
                    <a:pt x="31529" y="28388"/>
                    <a:pt x="30784" y="27845"/>
                  </a:cubicBezTo>
                  <a:cubicBezTo>
                    <a:pt x="28268" y="26016"/>
                    <a:pt x="25454" y="21238"/>
                    <a:pt x="18336" y="19776"/>
                  </a:cubicBezTo>
                  <a:cubicBezTo>
                    <a:pt x="17500" y="19605"/>
                    <a:pt x="16722" y="19530"/>
                    <a:pt x="15994" y="19530"/>
                  </a:cubicBezTo>
                  <a:cubicBezTo>
                    <a:pt x="11163" y="19530"/>
                    <a:pt x="8521" y="22825"/>
                    <a:pt x="5850" y="23121"/>
                  </a:cubicBezTo>
                  <a:cubicBezTo>
                    <a:pt x="5780" y="23129"/>
                    <a:pt x="5711" y="23133"/>
                    <a:pt x="5643" y="23133"/>
                  </a:cubicBezTo>
                  <a:cubicBezTo>
                    <a:pt x="2760" y="23133"/>
                    <a:pt x="2438" y="16143"/>
                    <a:pt x="2601" y="13366"/>
                  </a:cubicBezTo>
                  <a:lnTo>
                    <a:pt x="2601" y="13366"/>
                  </a:lnTo>
                  <a:cubicBezTo>
                    <a:pt x="2307" y="14530"/>
                    <a:pt x="2040" y="15805"/>
                    <a:pt x="1810" y="17209"/>
                  </a:cubicBezTo>
                  <a:cubicBezTo>
                    <a:pt x="0" y="28199"/>
                    <a:pt x="4341" y="30368"/>
                    <a:pt x="4341" y="30368"/>
                  </a:cubicBezTo>
                  <a:cubicBezTo>
                    <a:pt x="4341" y="30368"/>
                    <a:pt x="2792" y="26333"/>
                    <a:pt x="11508" y="26333"/>
                  </a:cubicBezTo>
                  <a:cubicBezTo>
                    <a:pt x="12060" y="26333"/>
                    <a:pt x="12654" y="26350"/>
                    <a:pt x="13292" y="26384"/>
                  </a:cubicBezTo>
                  <a:cubicBezTo>
                    <a:pt x="23993" y="26962"/>
                    <a:pt x="37804" y="36936"/>
                    <a:pt x="37804" y="36936"/>
                  </a:cubicBezTo>
                  <a:cubicBezTo>
                    <a:pt x="37804" y="36936"/>
                    <a:pt x="36047" y="26874"/>
                    <a:pt x="38856" y="18341"/>
                  </a:cubicBezTo>
                  <a:cubicBezTo>
                    <a:pt x="41667" y="9809"/>
                    <a:pt x="46092" y="7229"/>
                    <a:pt x="46092" y="7229"/>
                  </a:cubicBezTo>
                  <a:cubicBezTo>
                    <a:pt x="40798" y="3551"/>
                    <a:pt x="35636" y="1294"/>
                    <a:pt x="309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3526125" y="1905775"/>
              <a:ext cx="732700" cy="419625"/>
            </a:xfrm>
            <a:custGeom>
              <a:avLst/>
              <a:gdLst/>
              <a:ahLst/>
              <a:cxnLst/>
              <a:rect l="l" t="t" r="r" b="b"/>
              <a:pathLst>
                <a:path w="29308" h="16785" extrusionOk="0">
                  <a:moveTo>
                    <a:pt x="25938" y="0"/>
                  </a:moveTo>
                  <a:cubicBezTo>
                    <a:pt x="25980" y="46"/>
                    <a:pt x="28000" y="2306"/>
                    <a:pt x="25616" y="3951"/>
                  </a:cubicBezTo>
                  <a:cubicBezTo>
                    <a:pt x="23208" y="5613"/>
                    <a:pt x="22075" y="9550"/>
                    <a:pt x="22346" y="12000"/>
                  </a:cubicBezTo>
                  <a:cubicBezTo>
                    <a:pt x="22407" y="12554"/>
                    <a:pt x="22221" y="12791"/>
                    <a:pt x="21849" y="12791"/>
                  </a:cubicBezTo>
                  <a:cubicBezTo>
                    <a:pt x="20577" y="12791"/>
                    <a:pt x="17130" y="10021"/>
                    <a:pt x="13983" y="7739"/>
                  </a:cubicBezTo>
                  <a:cubicBezTo>
                    <a:pt x="12641" y="6766"/>
                    <a:pt x="11256" y="6441"/>
                    <a:pt x="9946" y="6441"/>
                  </a:cubicBezTo>
                  <a:cubicBezTo>
                    <a:pt x="7325" y="6441"/>
                    <a:pt x="5003" y="7740"/>
                    <a:pt x="3925" y="7740"/>
                  </a:cubicBezTo>
                  <a:cubicBezTo>
                    <a:pt x="3908" y="7740"/>
                    <a:pt x="3892" y="7739"/>
                    <a:pt x="3876" y="7739"/>
                  </a:cubicBezTo>
                  <a:cubicBezTo>
                    <a:pt x="2304" y="7676"/>
                    <a:pt x="1131" y="4573"/>
                    <a:pt x="1907" y="2454"/>
                  </a:cubicBezTo>
                  <a:lnTo>
                    <a:pt x="1907" y="2454"/>
                  </a:lnTo>
                  <a:cubicBezTo>
                    <a:pt x="647" y="5163"/>
                    <a:pt x="0" y="9022"/>
                    <a:pt x="1510" y="11615"/>
                  </a:cubicBezTo>
                  <a:cubicBezTo>
                    <a:pt x="1510" y="11615"/>
                    <a:pt x="2894" y="10805"/>
                    <a:pt x="6094" y="10805"/>
                  </a:cubicBezTo>
                  <a:cubicBezTo>
                    <a:pt x="7373" y="10805"/>
                    <a:pt x="8943" y="10934"/>
                    <a:pt x="10830" y="11297"/>
                  </a:cubicBezTo>
                  <a:cubicBezTo>
                    <a:pt x="20224" y="13103"/>
                    <a:pt x="25080" y="16784"/>
                    <a:pt x="25080" y="16784"/>
                  </a:cubicBezTo>
                  <a:cubicBezTo>
                    <a:pt x="25080" y="16784"/>
                    <a:pt x="23709" y="7107"/>
                    <a:pt x="29308" y="2373"/>
                  </a:cubicBezTo>
                  <a:cubicBezTo>
                    <a:pt x="29308" y="2373"/>
                    <a:pt x="28180" y="1277"/>
                    <a:pt x="259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4749525" y="2818400"/>
              <a:ext cx="525" cy="275"/>
            </a:xfrm>
            <a:custGeom>
              <a:avLst/>
              <a:gdLst/>
              <a:ahLst/>
              <a:cxnLst/>
              <a:rect l="l" t="t" r="r" b="b"/>
              <a:pathLst>
                <a:path w="21" h="11" extrusionOk="0">
                  <a:moveTo>
                    <a:pt x="0" y="1"/>
                  </a:moveTo>
                  <a:lnTo>
                    <a:pt x="21" y="11"/>
                  </a:lnTo>
                  <a:close/>
                </a:path>
              </a:pathLst>
            </a:custGeom>
            <a:solidFill>
              <a:srgbClr val="1E3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4191575" y="2820875"/>
              <a:ext cx="745650" cy="617200"/>
            </a:xfrm>
            <a:custGeom>
              <a:avLst/>
              <a:gdLst/>
              <a:ahLst/>
              <a:cxnLst/>
              <a:rect l="l" t="t" r="r" b="b"/>
              <a:pathLst>
                <a:path w="29826" h="24688" extrusionOk="0">
                  <a:moveTo>
                    <a:pt x="22516" y="0"/>
                  </a:moveTo>
                  <a:lnTo>
                    <a:pt x="22516" y="0"/>
                  </a:lnTo>
                  <a:cubicBezTo>
                    <a:pt x="24188" y="883"/>
                    <a:pt x="26234" y="3034"/>
                    <a:pt x="26234" y="5186"/>
                  </a:cubicBezTo>
                  <a:cubicBezTo>
                    <a:pt x="26234" y="7509"/>
                    <a:pt x="24129" y="7806"/>
                    <a:pt x="23901" y="12045"/>
                  </a:cubicBezTo>
                  <a:cubicBezTo>
                    <a:pt x="23708" y="15627"/>
                    <a:pt x="23351" y="17513"/>
                    <a:pt x="22431" y="17513"/>
                  </a:cubicBezTo>
                  <a:cubicBezTo>
                    <a:pt x="22262" y="17513"/>
                    <a:pt x="22075" y="17450"/>
                    <a:pt x="21866" y="17321"/>
                  </a:cubicBezTo>
                  <a:cubicBezTo>
                    <a:pt x="20516" y="16494"/>
                    <a:pt x="16306" y="12880"/>
                    <a:pt x="12813" y="11719"/>
                  </a:cubicBezTo>
                  <a:cubicBezTo>
                    <a:pt x="12156" y="11501"/>
                    <a:pt x="11517" y="11414"/>
                    <a:pt x="10903" y="11414"/>
                  </a:cubicBezTo>
                  <a:cubicBezTo>
                    <a:pt x="8509" y="11414"/>
                    <a:pt x="6487" y="12736"/>
                    <a:pt x="5193" y="12736"/>
                  </a:cubicBezTo>
                  <a:cubicBezTo>
                    <a:pt x="5054" y="12736"/>
                    <a:pt x="4923" y="12720"/>
                    <a:pt x="4801" y="12687"/>
                  </a:cubicBezTo>
                  <a:cubicBezTo>
                    <a:pt x="2690" y="12102"/>
                    <a:pt x="2291" y="6204"/>
                    <a:pt x="3101" y="3847"/>
                  </a:cubicBezTo>
                  <a:lnTo>
                    <a:pt x="3101" y="3847"/>
                  </a:lnTo>
                  <a:cubicBezTo>
                    <a:pt x="2956" y="4175"/>
                    <a:pt x="2818" y="4516"/>
                    <a:pt x="2690" y="4876"/>
                  </a:cubicBezTo>
                  <a:cubicBezTo>
                    <a:pt x="1" y="12432"/>
                    <a:pt x="3974" y="17720"/>
                    <a:pt x="3974" y="17720"/>
                  </a:cubicBezTo>
                  <a:cubicBezTo>
                    <a:pt x="3974" y="17720"/>
                    <a:pt x="5111" y="16206"/>
                    <a:pt x="7851" y="16206"/>
                  </a:cubicBezTo>
                  <a:cubicBezTo>
                    <a:pt x="7988" y="16206"/>
                    <a:pt x="8129" y="16210"/>
                    <a:pt x="8274" y="16218"/>
                  </a:cubicBezTo>
                  <a:cubicBezTo>
                    <a:pt x="16222" y="16653"/>
                    <a:pt x="27975" y="24687"/>
                    <a:pt x="27975" y="24687"/>
                  </a:cubicBezTo>
                  <a:cubicBezTo>
                    <a:pt x="27975" y="24687"/>
                    <a:pt x="23730" y="12712"/>
                    <a:pt x="29826" y="5203"/>
                  </a:cubicBezTo>
                  <a:cubicBezTo>
                    <a:pt x="28436" y="3865"/>
                    <a:pt x="25969" y="1689"/>
                    <a:pt x="22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4455575" y="2492125"/>
              <a:ext cx="405475" cy="305225"/>
            </a:xfrm>
            <a:custGeom>
              <a:avLst/>
              <a:gdLst/>
              <a:ahLst/>
              <a:cxnLst/>
              <a:rect l="l" t="t" r="r" b="b"/>
              <a:pathLst>
                <a:path w="16219" h="12209" extrusionOk="0">
                  <a:moveTo>
                    <a:pt x="13675" y="1"/>
                  </a:moveTo>
                  <a:lnTo>
                    <a:pt x="13675" y="1"/>
                  </a:lnTo>
                  <a:cubicBezTo>
                    <a:pt x="13720" y="19"/>
                    <a:pt x="13766" y="37"/>
                    <a:pt x="13811" y="56"/>
                  </a:cubicBezTo>
                  <a:lnTo>
                    <a:pt x="13811" y="56"/>
                  </a:lnTo>
                  <a:cubicBezTo>
                    <a:pt x="13768" y="36"/>
                    <a:pt x="13722" y="18"/>
                    <a:pt x="13675" y="1"/>
                  </a:cubicBezTo>
                  <a:close/>
                  <a:moveTo>
                    <a:pt x="13811" y="56"/>
                  </a:moveTo>
                  <a:cubicBezTo>
                    <a:pt x="15250" y="711"/>
                    <a:pt x="14339" y="2806"/>
                    <a:pt x="13075" y="4211"/>
                  </a:cubicBezTo>
                  <a:cubicBezTo>
                    <a:pt x="11784" y="5646"/>
                    <a:pt x="12975" y="8711"/>
                    <a:pt x="11820" y="8711"/>
                  </a:cubicBezTo>
                  <a:cubicBezTo>
                    <a:pt x="11807" y="8711"/>
                    <a:pt x="11793" y="8710"/>
                    <a:pt x="11779" y="8709"/>
                  </a:cubicBezTo>
                  <a:cubicBezTo>
                    <a:pt x="10555" y="8637"/>
                    <a:pt x="9230" y="6388"/>
                    <a:pt x="7282" y="5749"/>
                  </a:cubicBezTo>
                  <a:cubicBezTo>
                    <a:pt x="6925" y="5632"/>
                    <a:pt x="6568" y="5584"/>
                    <a:pt x="6217" y="5584"/>
                  </a:cubicBezTo>
                  <a:cubicBezTo>
                    <a:pt x="4646" y="5584"/>
                    <a:pt x="3193" y="6539"/>
                    <a:pt x="2481" y="6564"/>
                  </a:cubicBezTo>
                  <a:cubicBezTo>
                    <a:pt x="2477" y="6564"/>
                    <a:pt x="2473" y="6564"/>
                    <a:pt x="2468" y="6564"/>
                  </a:cubicBezTo>
                  <a:cubicBezTo>
                    <a:pt x="1610" y="6564"/>
                    <a:pt x="829" y="3427"/>
                    <a:pt x="1338" y="1952"/>
                  </a:cubicBezTo>
                  <a:lnTo>
                    <a:pt x="1338" y="1952"/>
                  </a:lnTo>
                  <a:cubicBezTo>
                    <a:pt x="1200" y="2219"/>
                    <a:pt x="1073" y="2494"/>
                    <a:pt x="979" y="2787"/>
                  </a:cubicBezTo>
                  <a:cubicBezTo>
                    <a:pt x="0" y="5834"/>
                    <a:pt x="979" y="8665"/>
                    <a:pt x="979" y="8665"/>
                  </a:cubicBezTo>
                  <a:cubicBezTo>
                    <a:pt x="1820" y="8405"/>
                    <a:pt x="2736" y="8291"/>
                    <a:pt x="3683" y="8291"/>
                  </a:cubicBezTo>
                  <a:cubicBezTo>
                    <a:pt x="7882" y="8291"/>
                    <a:pt x="12702" y="10535"/>
                    <a:pt x="14414" y="12208"/>
                  </a:cubicBezTo>
                  <a:cubicBezTo>
                    <a:pt x="13651" y="5895"/>
                    <a:pt x="16219" y="1372"/>
                    <a:pt x="16219" y="1372"/>
                  </a:cubicBezTo>
                  <a:cubicBezTo>
                    <a:pt x="15553" y="862"/>
                    <a:pt x="14718" y="427"/>
                    <a:pt x="13811" y="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3423275" y="2390700"/>
              <a:ext cx="432925" cy="342975"/>
            </a:xfrm>
            <a:custGeom>
              <a:avLst/>
              <a:gdLst/>
              <a:ahLst/>
              <a:cxnLst/>
              <a:rect l="l" t="t" r="r" b="b"/>
              <a:pathLst>
                <a:path w="17317" h="13719" extrusionOk="0">
                  <a:moveTo>
                    <a:pt x="6277" y="3685"/>
                  </a:moveTo>
                  <a:cubicBezTo>
                    <a:pt x="6787" y="3685"/>
                    <a:pt x="7256" y="3851"/>
                    <a:pt x="7575" y="4175"/>
                  </a:cubicBezTo>
                  <a:cubicBezTo>
                    <a:pt x="7902" y="4506"/>
                    <a:pt x="8112" y="4839"/>
                    <a:pt x="7482" y="6309"/>
                  </a:cubicBezTo>
                  <a:cubicBezTo>
                    <a:pt x="7098" y="7204"/>
                    <a:pt x="6231" y="7476"/>
                    <a:pt x="5419" y="7476"/>
                  </a:cubicBezTo>
                  <a:cubicBezTo>
                    <a:pt x="4899" y="7476"/>
                    <a:pt x="4402" y="7364"/>
                    <a:pt x="4070" y="7234"/>
                  </a:cubicBezTo>
                  <a:cubicBezTo>
                    <a:pt x="3221" y="6900"/>
                    <a:pt x="3264" y="5741"/>
                    <a:pt x="4243" y="4634"/>
                  </a:cubicBezTo>
                  <a:cubicBezTo>
                    <a:pt x="4808" y="3995"/>
                    <a:pt x="5580" y="3685"/>
                    <a:pt x="6277" y="3685"/>
                  </a:cubicBezTo>
                  <a:close/>
                  <a:moveTo>
                    <a:pt x="12750" y="4562"/>
                  </a:moveTo>
                  <a:cubicBezTo>
                    <a:pt x="13476" y="4562"/>
                    <a:pt x="14056" y="4971"/>
                    <a:pt x="14435" y="5793"/>
                  </a:cubicBezTo>
                  <a:cubicBezTo>
                    <a:pt x="14879" y="6757"/>
                    <a:pt x="14998" y="8691"/>
                    <a:pt x="13570" y="8765"/>
                  </a:cubicBezTo>
                  <a:lnTo>
                    <a:pt x="13570" y="8766"/>
                  </a:lnTo>
                  <a:cubicBezTo>
                    <a:pt x="13524" y="8769"/>
                    <a:pt x="13478" y="8770"/>
                    <a:pt x="13432" y="8770"/>
                  </a:cubicBezTo>
                  <a:cubicBezTo>
                    <a:pt x="12254" y="8770"/>
                    <a:pt x="11091" y="7993"/>
                    <a:pt x="11031" y="6884"/>
                  </a:cubicBezTo>
                  <a:cubicBezTo>
                    <a:pt x="10985" y="6051"/>
                    <a:pt x="11590" y="4739"/>
                    <a:pt x="12361" y="4598"/>
                  </a:cubicBezTo>
                  <a:cubicBezTo>
                    <a:pt x="12494" y="4574"/>
                    <a:pt x="12624" y="4562"/>
                    <a:pt x="12750" y="4562"/>
                  </a:cubicBezTo>
                  <a:close/>
                  <a:moveTo>
                    <a:pt x="8913" y="8014"/>
                  </a:moveTo>
                  <a:cubicBezTo>
                    <a:pt x="8943" y="8014"/>
                    <a:pt x="8970" y="8019"/>
                    <a:pt x="8995" y="8029"/>
                  </a:cubicBezTo>
                  <a:cubicBezTo>
                    <a:pt x="8995" y="8029"/>
                    <a:pt x="8995" y="8029"/>
                    <a:pt x="8995" y="8029"/>
                  </a:cubicBezTo>
                  <a:cubicBezTo>
                    <a:pt x="8996" y="8029"/>
                    <a:pt x="9598" y="10283"/>
                    <a:pt x="9141" y="10388"/>
                  </a:cubicBezTo>
                  <a:lnTo>
                    <a:pt x="9141" y="10389"/>
                  </a:lnTo>
                  <a:cubicBezTo>
                    <a:pt x="9122" y="10394"/>
                    <a:pt x="9103" y="10396"/>
                    <a:pt x="9085" y="10396"/>
                  </a:cubicBezTo>
                  <a:cubicBezTo>
                    <a:pt x="8666" y="10396"/>
                    <a:pt x="8464" y="9312"/>
                    <a:pt x="8464" y="9312"/>
                  </a:cubicBezTo>
                  <a:cubicBezTo>
                    <a:pt x="8464" y="9312"/>
                    <a:pt x="7776" y="9823"/>
                    <a:pt x="7439" y="9823"/>
                  </a:cubicBezTo>
                  <a:cubicBezTo>
                    <a:pt x="7388" y="9823"/>
                    <a:pt x="7345" y="9811"/>
                    <a:pt x="7313" y="9784"/>
                  </a:cubicBezTo>
                  <a:cubicBezTo>
                    <a:pt x="7088" y="9589"/>
                    <a:pt x="8375" y="8014"/>
                    <a:pt x="8913" y="8014"/>
                  </a:cubicBezTo>
                  <a:close/>
                  <a:moveTo>
                    <a:pt x="9558" y="1"/>
                  </a:moveTo>
                  <a:cubicBezTo>
                    <a:pt x="6941" y="1"/>
                    <a:pt x="5068" y="986"/>
                    <a:pt x="3409" y="2665"/>
                  </a:cubicBezTo>
                  <a:cubicBezTo>
                    <a:pt x="1396" y="4702"/>
                    <a:pt x="0" y="7981"/>
                    <a:pt x="1562" y="8646"/>
                  </a:cubicBezTo>
                  <a:cubicBezTo>
                    <a:pt x="2851" y="9195"/>
                    <a:pt x="3850" y="9243"/>
                    <a:pt x="4160" y="9243"/>
                  </a:cubicBezTo>
                  <a:cubicBezTo>
                    <a:pt x="4226" y="9243"/>
                    <a:pt x="4261" y="9241"/>
                    <a:pt x="4261" y="9241"/>
                  </a:cubicBezTo>
                  <a:lnTo>
                    <a:pt x="4261" y="9241"/>
                  </a:lnTo>
                  <a:cubicBezTo>
                    <a:pt x="4261" y="9241"/>
                    <a:pt x="3688" y="12042"/>
                    <a:pt x="3996" y="12237"/>
                  </a:cubicBezTo>
                  <a:cubicBezTo>
                    <a:pt x="4076" y="12288"/>
                    <a:pt x="4206" y="12307"/>
                    <a:pt x="4354" y="12307"/>
                  </a:cubicBezTo>
                  <a:cubicBezTo>
                    <a:pt x="4777" y="12307"/>
                    <a:pt x="5351" y="12154"/>
                    <a:pt x="5351" y="12154"/>
                  </a:cubicBezTo>
                  <a:lnTo>
                    <a:pt x="5351" y="12154"/>
                  </a:lnTo>
                  <a:cubicBezTo>
                    <a:pt x="5351" y="12154"/>
                    <a:pt x="5156" y="12684"/>
                    <a:pt x="5847" y="12794"/>
                  </a:cubicBezTo>
                  <a:cubicBezTo>
                    <a:pt x="5906" y="12803"/>
                    <a:pt x="5967" y="12807"/>
                    <a:pt x="6029" y="12807"/>
                  </a:cubicBezTo>
                  <a:cubicBezTo>
                    <a:pt x="6691" y="12807"/>
                    <a:pt x="7470" y="12314"/>
                    <a:pt x="7470" y="12314"/>
                  </a:cubicBezTo>
                  <a:cubicBezTo>
                    <a:pt x="7470" y="12314"/>
                    <a:pt x="7614" y="13408"/>
                    <a:pt x="8204" y="13408"/>
                  </a:cubicBezTo>
                  <a:cubicBezTo>
                    <a:pt x="8214" y="13408"/>
                    <a:pt x="8224" y="13408"/>
                    <a:pt x="8234" y="13408"/>
                  </a:cubicBezTo>
                  <a:cubicBezTo>
                    <a:pt x="8848" y="13371"/>
                    <a:pt x="9787" y="12552"/>
                    <a:pt x="9787" y="12552"/>
                  </a:cubicBezTo>
                  <a:cubicBezTo>
                    <a:pt x="9787" y="12552"/>
                    <a:pt x="10080" y="13719"/>
                    <a:pt x="10597" y="13719"/>
                  </a:cubicBezTo>
                  <a:cubicBezTo>
                    <a:pt x="10604" y="13719"/>
                    <a:pt x="10611" y="13719"/>
                    <a:pt x="10618" y="13718"/>
                  </a:cubicBezTo>
                  <a:cubicBezTo>
                    <a:pt x="11149" y="13686"/>
                    <a:pt x="11940" y="9983"/>
                    <a:pt x="11940" y="9983"/>
                  </a:cubicBezTo>
                  <a:cubicBezTo>
                    <a:pt x="11940" y="9983"/>
                    <a:pt x="13925" y="11545"/>
                    <a:pt x="15386" y="11545"/>
                  </a:cubicBezTo>
                  <a:cubicBezTo>
                    <a:pt x="15490" y="11545"/>
                    <a:pt x="15591" y="11537"/>
                    <a:pt x="15689" y="11520"/>
                  </a:cubicBezTo>
                  <a:cubicBezTo>
                    <a:pt x="17160" y="11264"/>
                    <a:pt x="17317" y="7035"/>
                    <a:pt x="16661" y="4914"/>
                  </a:cubicBezTo>
                  <a:cubicBezTo>
                    <a:pt x="15808" y="2157"/>
                    <a:pt x="13899" y="513"/>
                    <a:pt x="11337" y="138"/>
                  </a:cubicBezTo>
                  <a:cubicBezTo>
                    <a:pt x="10707" y="45"/>
                    <a:pt x="10116" y="1"/>
                    <a:pt x="9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3959500" y="1599625"/>
              <a:ext cx="479625" cy="190750"/>
            </a:xfrm>
            <a:custGeom>
              <a:avLst/>
              <a:gdLst/>
              <a:ahLst/>
              <a:cxnLst/>
              <a:rect l="l" t="t" r="r" b="b"/>
              <a:pathLst>
                <a:path w="19185" h="7630" extrusionOk="0">
                  <a:moveTo>
                    <a:pt x="2977" y="1"/>
                  </a:moveTo>
                  <a:cubicBezTo>
                    <a:pt x="5224" y="1427"/>
                    <a:pt x="4084" y="3734"/>
                    <a:pt x="0" y="6805"/>
                  </a:cubicBezTo>
                  <a:cubicBezTo>
                    <a:pt x="1500" y="6257"/>
                    <a:pt x="2799" y="6056"/>
                    <a:pt x="3975" y="6056"/>
                  </a:cubicBezTo>
                  <a:cubicBezTo>
                    <a:pt x="7262" y="6056"/>
                    <a:pt x="9589" y="7630"/>
                    <a:pt x="12661" y="7630"/>
                  </a:cubicBezTo>
                  <a:cubicBezTo>
                    <a:pt x="12882" y="7630"/>
                    <a:pt x="13108" y="7621"/>
                    <a:pt x="13337" y="7604"/>
                  </a:cubicBezTo>
                  <a:cubicBezTo>
                    <a:pt x="17897" y="7257"/>
                    <a:pt x="19185" y="3442"/>
                    <a:pt x="19185" y="3441"/>
                  </a:cubicBezTo>
                  <a:lnTo>
                    <a:pt x="19185" y="3441"/>
                  </a:lnTo>
                  <a:cubicBezTo>
                    <a:pt x="18151" y="5436"/>
                    <a:pt x="15910" y="6602"/>
                    <a:pt x="13299" y="6602"/>
                  </a:cubicBezTo>
                  <a:cubicBezTo>
                    <a:pt x="12355" y="6602"/>
                    <a:pt x="11363" y="6450"/>
                    <a:pt x="10362" y="6129"/>
                  </a:cubicBezTo>
                  <a:cubicBezTo>
                    <a:pt x="8635" y="5576"/>
                    <a:pt x="7614" y="3713"/>
                    <a:pt x="6811" y="2326"/>
                  </a:cubicBezTo>
                  <a:cubicBezTo>
                    <a:pt x="6485" y="1762"/>
                    <a:pt x="5006" y="72"/>
                    <a:pt x="2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4718550" y="257775"/>
              <a:ext cx="41450" cy="201100"/>
            </a:xfrm>
            <a:custGeom>
              <a:avLst/>
              <a:gdLst/>
              <a:ahLst/>
              <a:cxnLst/>
              <a:rect l="l" t="t" r="r" b="b"/>
              <a:pathLst>
                <a:path w="1658" h="8044" fill="none" extrusionOk="0">
                  <a:moveTo>
                    <a:pt x="1657" y="8044"/>
                  </a:moveTo>
                  <a:lnTo>
                    <a:pt x="0" y="0"/>
                  </a:lnTo>
                </a:path>
              </a:pathLst>
            </a:custGeom>
            <a:noFill/>
            <a:ln w="39275" cap="rnd" cmpd="sng">
              <a:solidFill>
                <a:srgbClr val="EFCA7F"/>
              </a:solidFill>
              <a:prstDash val="solid"/>
              <a:miter lim="108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4637600" y="1169900"/>
              <a:ext cx="844800" cy="1917850"/>
            </a:xfrm>
            <a:custGeom>
              <a:avLst/>
              <a:gdLst/>
              <a:ahLst/>
              <a:cxnLst/>
              <a:rect l="l" t="t" r="r" b="b"/>
              <a:pathLst>
                <a:path w="33792" h="76714" extrusionOk="0">
                  <a:moveTo>
                    <a:pt x="21199" y="0"/>
                  </a:moveTo>
                  <a:lnTo>
                    <a:pt x="1" y="3795"/>
                  </a:lnTo>
                  <a:cubicBezTo>
                    <a:pt x="3795" y="47842"/>
                    <a:pt x="23098" y="69042"/>
                    <a:pt x="33791" y="76713"/>
                  </a:cubicBezTo>
                  <a:lnTo>
                    <a:pt x="33791" y="43653"/>
                  </a:lnTo>
                  <a:cubicBezTo>
                    <a:pt x="24328" y="30703"/>
                    <a:pt x="21199" y="0"/>
                    <a:pt x="21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4637600" y="1169875"/>
              <a:ext cx="535525" cy="138700"/>
            </a:xfrm>
            <a:custGeom>
              <a:avLst/>
              <a:gdLst/>
              <a:ahLst/>
              <a:cxnLst/>
              <a:rect l="l" t="t" r="r" b="b"/>
              <a:pathLst>
                <a:path w="21421" h="5548" extrusionOk="0">
                  <a:moveTo>
                    <a:pt x="21199" y="0"/>
                  </a:moveTo>
                  <a:lnTo>
                    <a:pt x="1" y="3794"/>
                  </a:lnTo>
                  <a:lnTo>
                    <a:pt x="161" y="5548"/>
                  </a:lnTo>
                  <a:lnTo>
                    <a:pt x="21420" y="1897"/>
                  </a:lnTo>
                  <a:lnTo>
                    <a:pt x="21199" y="0"/>
                  </a:lnTo>
                  <a:close/>
                </a:path>
              </a:pathLst>
            </a:custGeom>
            <a:solidFill>
              <a:srgbClr val="E2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4770450" y="1318225"/>
              <a:ext cx="345700" cy="320200"/>
            </a:xfrm>
            <a:custGeom>
              <a:avLst/>
              <a:gdLst/>
              <a:ahLst/>
              <a:cxnLst/>
              <a:rect l="l" t="t" r="r" b="b"/>
              <a:pathLst>
                <a:path w="13828" h="12808" extrusionOk="0">
                  <a:moveTo>
                    <a:pt x="6698" y="0"/>
                  </a:moveTo>
                  <a:cubicBezTo>
                    <a:pt x="6281" y="0"/>
                    <a:pt x="5858" y="43"/>
                    <a:pt x="5433" y="132"/>
                  </a:cubicBezTo>
                  <a:cubicBezTo>
                    <a:pt x="2122" y="828"/>
                    <a:pt x="0" y="4076"/>
                    <a:pt x="697" y="7388"/>
                  </a:cubicBezTo>
                  <a:lnTo>
                    <a:pt x="1835" y="12808"/>
                  </a:lnTo>
                  <a:lnTo>
                    <a:pt x="13828" y="10290"/>
                  </a:lnTo>
                  <a:lnTo>
                    <a:pt x="12689" y="4870"/>
                  </a:lnTo>
                  <a:cubicBezTo>
                    <a:pt x="12082" y="1983"/>
                    <a:pt x="9535" y="0"/>
                    <a:pt x="6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4564275" y="1414625"/>
              <a:ext cx="785700" cy="302025"/>
            </a:xfrm>
            <a:custGeom>
              <a:avLst/>
              <a:gdLst/>
              <a:ahLst/>
              <a:cxnLst/>
              <a:rect l="l" t="t" r="r" b="b"/>
              <a:pathLst>
                <a:path w="31428" h="12081" extrusionOk="0">
                  <a:moveTo>
                    <a:pt x="29934" y="0"/>
                  </a:moveTo>
                  <a:cubicBezTo>
                    <a:pt x="29905" y="0"/>
                    <a:pt x="29875" y="4"/>
                    <a:pt x="29846" y="10"/>
                  </a:cubicBezTo>
                  <a:lnTo>
                    <a:pt x="27274" y="579"/>
                  </a:lnTo>
                  <a:cubicBezTo>
                    <a:pt x="27053" y="627"/>
                    <a:pt x="26914" y="847"/>
                    <a:pt x="26966" y="1067"/>
                  </a:cubicBezTo>
                  <a:lnTo>
                    <a:pt x="27304" y="2595"/>
                  </a:lnTo>
                  <a:cubicBezTo>
                    <a:pt x="27353" y="2814"/>
                    <a:pt x="27214" y="3030"/>
                    <a:pt x="26995" y="3079"/>
                  </a:cubicBezTo>
                  <a:lnTo>
                    <a:pt x="24424" y="3648"/>
                  </a:lnTo>
                  <a:cubicBezTo>
                    <a:pt x="24394" y="3654"/>
                    <a:pt x="24364" y="3657"/>
                    <a:pt x="24335" y="3657"/>
                  </a:cubicBezTo>
                  <a:cubicBezTo>
                    <a:pt x="24149" y="3657"/>
                    <a:pt x="23982" y="3528"/>
                    <a:pt x="23940" y="3339"/>
                  </a:cubicBezTo>
                  <a:lnTo>
                    <a:pt x="23602" y="1811"/>
                  </a:lnTo>
                  <a:cubicBezTo>
                    <a:pt x="23559" y="1622"/>
                    <a:pt x="23391" y="1493"/>
                    <a:pt x="23205" y="1493"/>
                  </a:cubicBezTo>
                  <a:cubicBezTo>
                    <a:pt x="23176" y="1493"/>
                    <a:pt x="23147" y="1496"/>
                    <a:pt x="23118" y="1502"/>
                  </a:cubicBezTo>
                  <a:lnTo>
                    <a:pt x="20546" y="2071"/>
                  </a:lnTo>
                  <a:cubicBezTo>
                    <a:pt x="20326" y="2120"/>
                    <a:pt x="20188" y="2336"/>
                    <a:pt x="20237" y="2555"/>
                  </a:cubicBezTo>
                  <a:lnTo>
                    <a:pt x="20575" y="4083"/>
                  </a:lnTo>
                  <a:cubicBezTo>
                    <a:pt x="20624" y="4302"/>
                    <a:pt x="20485" y="4519"/>
                    <a:pt x="20266" y="4567"/>
                  </a:cubicBezTo>
                  <a:lnTo>
                    <a:pt x="17694" y="5136"/>
                  </a:lnTo>
                  <a:cubicBezTo>
                    <a:pt x="17665" y="5142"/>
                    <a:pt x="17635" y="5145"/>
                    <a:pt x="17606" y="5145"/>
                  </a:cubicBezTo>
                  <a:cubicBezTo>
                    <a:pt x="17420" y="5145"/>
                    <a:pt x="17253" y="5017"/>
                    <a:pt x="17210" y="4827"/>
                  </a:cubicBezTo>
                  <a:lnTo>
                    <a:pt x="16871" y="3299"/>
                  </a:lnTo>
                  <a:cubicBezTo>
                    <a:pt x="16830" y="3109"/>
                    <a:pt x="16661" y="2981"/>
                    <a:pt x="16475" y="2981"/>
                  </a:cubicBezTo>
                  <a:cubicBezTo>
                    <a:pt x="16446" y="2981"/>
                    <a:pt x="16417" y="2984"/>
                    <a:pt x="16387" y="2990"/>
                  </a:cubicBezTo>
                  <a:lnTo>
                    <a:pt x="13816" y="3559"/>
                  </a:lnTo>
                  <a:cubicBezTo>
                    <a:pt x="13597" y="3608"/>
                    <a:pt x="13459" y="3824"/>
                    <a:pt x="13507" y="4043"/>
                  </a:cubicBezTo>
                  <a:lnTo>
                    <a:pt x="13846" y="5571"/>
                  </a:lnTo>
                  <a:cubicBezTo>
                    <a:pt x="13894" y="5790"/>
                    <a:pt x="13756" y="6007"/>
                    <a:pt x="13537" y="6055"/>
                  </a:cubicBezTo>
                  <a:lnTo>
                    <a:pt x="10965" y="6623"/>
                  </a:lnTo>
                  <a:cubicBezTo>
                    <a:pt x="10936" y="6630"/>
                    <a:pt x="10906" y="6633"/>
                    <a:pt x="10877" y="6633"/>
                  </a:cubicBezTo>
                  <a:cubicBezTo>
                    <a:pt x="10691" y="6633"/>
                    <a:pt x="10523" y="6504"/>
                    <a:pt x="10481" y="6315"/>
                  </a:cubicBezTo>
                  <a:lnTo>
                    <a:pt x="10142" y="4787"/>
                  </a:lnTo>
                  <a:cubicBezTo>
                    <a:pt x="10101" y="4597"/>
                    <a:pt x="9932" y="4469"/>
                    <a:pt x="9746" y="4469"/>
                  </a:cubicBezTo>
                  <a:cubicBezTo>
                    <a:pt x="9717" y="4469"/>
                    <a:pt x="9688" y="4472"/>
                    <a:pt x="9658" y="4478"/>
                  </a:cubicBezTo>
                  <a:lnTo>
                    <a:pt x="7086" y="5047"/>
                  </a:lnTo>
                  <a:cubicBezTo>
                    <a:pt x="6868" y="5095"/>
                    <a:pt x="6729" y="5312"/>
                    <a:pt x="6778" y="5531"/>
                  </a:cubicBezTo>
                  <a:lnTo>
                    <a:pt x="7117" y="7059"/>
                  </a:lnTo>
                  <a:cubicBezTo>
                    <a:pt x="7164" y="7278"/>
                    <a:pt x="7027" y="7495"/>
                    <a:pt x="6808" y="7543"/>
                  </a:cubicBezTo>
                  <a:lnTo>
                    <a:pt x="4236" y="8111"/>
                  </a:lnTo>
                  <a:cubicBezTo>
                    <a:pt x="4207" y="8118"/>
                    <a:pt x="4177" y="8121"/>
                    <a:pt x="4148" y="8121"/>
                  </a:cubicBezTo>
                  <a:cubicBezTo>
                    <a:pt x="3961" y="8121"/>
                    <a:pt x="3793" y="7992"/>
                    <a:pt x="3752" y="7803"/>
                  </a:cubicBezTo>
                  <a:lnTo>
                    <a:pt x="3413" y="6275"/>
                  </a:lnTo>
                  <a:cubicBezTo>
                    <a:pt x="3371" y="6085"/>
                    <a:pt x="3203" y="5957"/>
                    <a:pt x="3016" y="5957"/>
                  </a:cubicBezTo>
                  <a:cubicBezTo>
                    <a:pt x="2988" y="5957"/>
                    <a:pt x="2958" y="5960"/>
                    <a:pt x="2929" y="5966"/>
                  </a:cubicBezTo>
                  <a:lnTo>
                    <a:pt x="357" y="6535"/>
                  </a:lnTo>
                  <a:cubicBezTo>
                    <a:pt x="139" y="6583"/>
                    <a:pt x="0" y="6800"/>
                    <a:pt x="49" y="7019"/>
                  </a:cubicBezTo>
                  <a:lnTo>
                    <a:pt x="474" y="8943"/>
                  </a:lnTo>
                  <a:lnTo>
                    <a:pt x="1098" y="11763"/>
                  </a:lnTo>
                  <a:cubicBezTo>
                    <a:pt x="1140" y="11952"/>
                    <a:pt x="1308" y="12081"/>
                    <a:pt x="1495" y="12081"/>
                  </a:cubicBezTo>
                  <a:cubicBezTo>
                    <a:pt x="1524" y="12081"/>
                    <a:pt x="1553" y="12078"/>
                    <a:pt x="1582" y="12072"/>
                  </a:cubicBezTo>
                  <a:lnTo>
                    <a:pt x="31071" y="5546"/>
                  </a:lnTo>
                  <a:cubicBezTo>
                    <a:pt x="31290" y="5497"/>
                    <a:pt x="31428" y="5281"/>
                    <a:pt x="31380" y="5062"/>
                  </a:cubicBezTo>
                  <a:lnTo>
                    <a:pt x="30756" y="2243"/>
                  </a:lnTo>
                  <a:lnTo>
                    <a:pt x="30330" y="319"/>
                  </a:lnTo>
                  <a:cubicBezTo>
                    <a:pt x="30288" y="130"/>
                    <a:pt x="30120" y="0"/>
                    <a:pt x="29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4488825" y="444675"/>
              <a:ext cx="843050" cy="854725"/>
            </a:xfrm>
            <a:custGeom>
              <a:avLst/>
              <a:gdLst/>
              <a:ahLst/>
              <a:cxnLst/>
              <a:rect l="l" t="t" r="r" b="b"/>
              <a:pathLst>
                <a:path w="33722" h="34189" extrusionOk="0">
                  <a:moveTo>
                    <a:pt x="10866" y="1"/>
                  </a:moveTo>
                  <a:cubicBezTo>
                    <a:pt x="10176" y="1"/>
                    <a:pt x="9815" y="1684"/>
                    <a:pt x="9460" y="5113"/>
                  </a:cubicBezTo>
                  <a:cubicBezTo>
                    <a:pt x="8163" y="17648"/>
                    <a:pt x="4003" y="33445"/>
                    <a:pt x="0" y="34189"/>
                  </a:cubicBezTo>
                  <a:lnTo>
                    <a:pt x="33721" y="27927"/>
                  </a:lnTo>
                  <a:lnTo>
                    <a:pt x="33721" y="27927"/>
                  </a:lnTo>
                  <a:cubicBezTo>
                    <a:pt x="33597" y="27950"/>
                    <a:pt x="33468" y="27962"/>
                    <a:pt x="33335" y="27962"/>
                  </a:cubicBezTo>
                  <a:cubicBezTo>
                    <a:pt x="28867" y="27962"/>
                    <a:pt x="19510" y="15203"/>
                    <a:pt x="13889" y="4283"/>
                  </a:cubicBezTo>
                  <a:cubicBezTo>
                    <a:pt x="12428" y="1445"/>
                    <a:pt x="11506" y="1"/>
                    <a:pt x="10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4726475" y="290425"/>
              <a:ext cx="273025" cy="88900"/>
            </a:xfrm>
            <a:custGeom>
              <a:avLst/>
              <a:gdLst/>
              <a:ahLst/>
              <a:cxnLst/>
              <a:rect l="l" t="t" r="r" b="b"/>
              <a:pathLst>
                <a:path w="10921" h="3556" extrusionOk="0">
                  <a:moveTo>
                    <a:pt x="1891" y="1"/>
                  </a:moveTo>
                  <a:cubicBezTo>
                    <a:pt x="721" y="1"/>
                    <a:pt x="1" y="234"/>
                    <a:pt x="1" y="234"/>
                  </a:cubicBezTo>
                  <a:cubicBezTo>
                    <a:pt x="1488" y="680"/>
                    <a:pt x="1602" y="1848"/>
                    <a:pt x="685" y="3555"/>
                  </a:cubicBezTo>
                  <a:cubicBezTo>
                    <a:pt x="1482" y="3134"/>
                    <a:pt x="2228" y="3002"/>
                    <a:pt x="2958" y="3002"/>
                  </a:cubicBezTo>
                  <a:cubicBezTo>
                    <a:pt x="4173" y="3002"/>
                    <a:pt x="5345" y="3366"/>
                    <a:pt x="6644" y="3366"/>
                  </a:cubicBezTo>
                  <a:cubicBezTo>
                    <a:pt x="7123" y="3366"/>
                    <a:pt x="7618" y="3317"/>
                    <a:pt x="8140" y="3182"/>
                  </a:cubicBezTo>
                  <a:cubicBezTo>
                    <a:pt x="10920" y="2459"/>
                    <a:pt x="10840" y="947"/>
                    <a:pt x="10840" y="947"/>
                  </a:cubicBezTo>
                  <a:lnTo>
                    <a:pt x="10840" y="947"/>
                  </a:lnTo>
                  <a:cubicBezTo>
                    <a:pt x="10311" y="1264"/>
                    <a:pt x="9715" y="1386"/>
                    <a:pt x="9078" y="1386"/>
                  </a:cubicBezTo>
                  <a:cubicBezTo>
                    <a:pt x="7474" y="1386"/>
                    <a:pt x="5616" y="611"/>
                    <a:pt x="3949" y="234"/>
                  </a:cubicBezTo>
                  <a:cubicBezTo>
                    <a:pt x="3173" y="59"/>
                    <a:pt x="2475" y="1"/>
                    <a:pt x="1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800850" y="2937400"/>
              <a:ext cx="205875" cy="363475"/>
            </a:xfrm>
            <a:custGeom>
              <a:avLst/>
              <a:gdLst/>
              <a:ahLst/>
              <a:cxnLst/>
              <a:rect l="l" t="t" r="r" b="b"/>
              <a:pathLst>
                <a:path w="8235" h="14539" extrusionOk="0">
                  <a:moveTo>
                    <a:pt x="664" y="0"/>
                  </a:moveTo>
                  <a:cubicBezTo>
                    <a:pt x="522" y="0"/>
                    <a:pt x="421" y="41"/>
                    <a:pt x="371" y="120"/>
                  </a:cubicBezTo>
                  <a:cubicBezTo>
                    <a:pt x="0" y="701"/>
                    <a:pt x="2356" y="2568"/>
                    <a:pt x="3129" y="5410"/>
                  </a:cubicBezTo>
                  <a:cubicBezTo>
                    <a:pt x="4280" y="9641"/>
                    <a:pt x="2024" y="12150"/>
                    <a:pt x="2024" y="12150"/>
                  </a:cubicBezTo>
                  <a:cubicBezTo>
                    <a:pt x="2024" y="12150"/>
                    <a:pt x="2378" y="12606"/>
                    <a:pt x="3352" y="13401"/>
                  </a:cubicBezTo>
                  <a:cubicBezTo>
                    <a:pt x="4532" y="14365"/>
                    <a:pt x="5241" y="14538"/>
                    <a:pt x="5598" y="14538"/>
                  </a:cubicBezTo>
                  <a:cubicBezTo>
                    <a:pt x="5798" y="14538"/>
                    <a:pt x="5888" y="14484"/>
                    <a:pt x="5888" y="14484"/>
                  </a:cubicBezTo>
                  <a:cubicBezTo>
                    <a:pt x="5888" y="14484"/>
                    <a:pt x="8235" y="10224"/>
                    <a:pt x="5857" y="5386"/>
                  </a:cubicBezTo>
                  <a:cubicBezTo>
                    <a:pt x="3979" y="1568"/>
                    <a:pt x="1539" y="0"/>
                    <a:pt x="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4934650" y="3199250"/>
              <a:ext cx="1353325" cy="1613125"/>
            </a:xfrm>
            <a:custGeom>
              <a:avLst/>
              <a:gdLst/>
              <a:ahLst/>
              <a:cxnLst/>
              <a:rect l="l" t="t" r="r" b="b"/>
              <a:pathLst>
                <a:path w="54133" h="64525" extrusionOk="0">
                  <a:moveTo>
                    <a:pt x="44306" y="22687"/>
                  </a:moveTo>
                  <a:cubicBezTo>
                    <a:pt x="44305" y="22687"/>
                    <a:pt x="44305" y="22687"/>
                    <a:pt x="44305" y="22687"/>
                  </a:cubicBezTo>
                  <a:lnTo>
                    <a:pt x="44305" y="22687"/>
                  </a:lnTo>
                  <a:cubicBezTo>
                    <a:pt x="44305" y="22687"/>
                    <a:pt x="44305" y="22687"/>
                    <a:pt x="44306" y="22687"/>
                  </a:cubicBezTo>
                  <a:close/>
                  <a:moveTo>
                    <a:pt x="31883" y="1"/>
                  </a:moveTo>
                  <a:cubicBezTo>
                    <a:pt x="25941" y="1"/>
                    <a:pt x="17512" y="3102"/>
                    <a:pt x="12261" y="9364"/>
                  </a:cubicBezTo>
                  <a:cubicBezTo>
                    <a:pt x="5436" y="17503"/>
                    <a:pt x="0" y="41589"/>
                    <a:pt x="21909" y="64524"/>
                  </a:cubicBezTo>
                  <a:lnTo>
                    <a:pt x="21909" y="32795"/>
                  </a:lnTo>
                  <a:cubicBezTo>
                    <a:pt x="21909" y="32795"/>
                    <a:pt x="17173" y="27944"/>
                    <a:pt x="18178" y="20677"/>
                  </a:cubicBezTo>
                  <a:cubicBezTo>
                    <a:pt x="19047" y="14382"/>
                    <a:pt x="23713" y="10142"/>
                    <a:pt x="26801" y="10142"/>
                  </a:cubicBezTo>
                  <a:cubicBezTo>
                    <a:pt x="26815" y="10142"/>
                    <a:pt x="26829" y="10142"/>
                    <a:pt x="26843" y="10142"/>
                  </a:cubicBezTo>
                  <a:cubicBezTo>
                    <a:pt x="29929" y="10181"/>
                    <a:pt x="27080" y="12735"/>
                    <a:pt x="29395" y="15731"/>
                  </a:cubicBezTo>
                  <a:cubicBezTo>
                    <a:pt x="31710" y="18729"/>
                    <a:pt x="33491" y="17668"/>
                    <a:pt x="35271" y="19623"/>
                  </a:cubicBezTo>
                  <a:cubicBezTo>
                    <a:pt x="36504" y="20977"/>
                    <a:pt x="37711" y="22407"/>
                    <a:pt x="39244" y="23437"/>
                  </a:cubicBezTo>
                  <a:cubicBezTo>
                    <a:pt x="39960" y="23919"/>
                    <a:pt x="40783" y="24339"/>
                    <a:pt x="41660" y="24382"/>
                  </a:cubicBezTo>
                  <a:cubicBezTo>
                    <a:pt x="41707" y="24385"/>
                    <a:pt x="41754" y="24386"/>
                    <a:pt x="41799" y="24386"/>
                  </a:cubicBezTo>
                  <a:cubicBezTo>
                    <a:pt x="42314" y="24386"/>
                    <a:pt x="42723" y="24233"/>
                    <a:pt x="43122" y="23909"/>
                  </a:cubicBezTo>
                  <a:cubicBezTo>
                    <a:pt x="43342" y="23732"/>
                    <a:pt x="43579" y="23562"/>
                    <a:pt x="43784" y="23368"/>
                  </a:cubicBezTo>
                  <a:cubicBezTo>
                    <a:pt x="43906" y="23252"/>
                    <a:pt x="44184" y="22727"/>
                    <a:pt x="44305" y="22687"/>
                  </a:cubicBezTo>
                  <a:lnTo>
                    <a:pt x="44305" y="22687"/>
                  </a:lnTo>
                  <a:cubicBezTo>
                    <a:pt x="44223" y="22714"/>
                    <a:pt x="44139" y="22726"/>
                    <a:pt x="44055" y="22726"/>
                  </a:cubicBezTo>
                  <a:cubicBezTo>
                    <a:pt x="43721" y="22726"/>
                    <a:pt x="43388" y="22533"/>
                    <a:pt x="43151" y="22285"/>
                  </a:cubicBezTo>
                  <a:cubicBezTo>
                    <a:pt x="42853" y="21974"/>
                    <a:pt x="42657" y="21581"/>
                    <a:pt x="42387" y="21247"/>
                  </a:cubicBezTo>
                  <a:cubicBezTo>
                    <a:pt x="41858" y="20592"/>
                    <a:pt x="41081" y="20196"/>
                    <a:pt x="40318" y="19841"/>
                  </a:cubicBezTo>
                  <a:cubicBezTo>
                    <a:pt x="39556" y="19484"/>
                    <a:pt x="38765" y="19138"/>
                    <a:pt x="38167" y="18547"/>
                  </a:cubicBezTo>
                  <a:cubicBezTo>
                    <a:pt x="37568" y="17955"/>
                    <a:pt x="37095" y="16734"/>
                    <a:pt x="37703" y="15805"/>
                  </a:cubicBezTo>
                  <a:lnTo>
                    <a:pt x="37703" y="15805"/>
                  </a:lnTo>
                  <a:cubicBezTo>
                    <a:pt x="38049" y="17973"/>
                    <a:pt x="39728" y="18190"/>
                    <a:pt x="41044" y="18499"/>
                  </a:cubicBezTo>
                  <a:cubicBezTo>
                    <a:pt x="43240" y="19013"/>
                    <a:pt x="43955" y="20983"/>
                    <a:pt x="46070" y="21461"/>
                  </a:cubicBezTo>
                  <a:cubicBezTo>
                    <a:pt x="46870" y="21642"/>
                    <a:pt x="48321" y="21461"/>
                    <a:pt x="49103" y="21709"/>
                  </a:cubicBezTo>
                  <a:cubicBezTo>
                    <a:pt x="49886" y="21958"/>
                    <a:pt x="50631" y="22665"/>
                    <a:pt x="50512" y="23476"/>
                  </a:cubicBezTo>
                  <a:cubicBezTo>
                    <a:pt x="52031" y="22916"/>
                    <a:pt x="52394" y="21159"/>
                    <a:pt x="53205" y="19949"/>
                  </a:cubicBezTo>
                  <a:cubicBezTo>
                    <a:pt x="53431" y="19611"/>
                    <a:pt x="53701" y="19300"/>
                    <a:pt x="53878" y="18935"/>
                  </a:cubicBezTo>
                  <a:cubicBezTo>
                    <a:pt x="54057" y="18571"/>
                    <a:pt x="54133" y="18125"/>
                    <a:pt x="53953" y="17762"/>
                  </a:cubicBezTo>
                  <a:cubicBezTo>
                    <a:pt x="53725" y="17297"/>
                    <a:pt x="53165" y="17103"/>
                    <a:pt x="52650" y="17045"/>
                  </a:cubicBezTo>
                  <a:cubicBezTo>
                    <a:pt x="51685" y="16933"/>
                    <a:pt x="50927" y="16762"/>
                    <a:pt x="50087" y="16266"/>
                  </a:cubicBezTo>
                  <a:cubicBezTo>
                    <a:pt x="49356" y="15836"/>
                    <a:pt x="48686" y="15295"/>
                    <a:pt x="48070" y="14714"/>
                  </a:cubicBezTo>
                  <a:cubicBezTo>
                    <a:pt x="47293" y="13983"/>
                    <a:pt x="45644" y="12466"/>
                    <a:pt x="45955" y="11225"/>
                  </a:cubicBezTo>
                  <a:cubicBezTo>
                    <a:pt x="46310" y="9469"/>
                    <a:pt x="47735" y="6607"/>
                    <a:pt x="44173" y="6168"/>
                  </a:cubicBezTo>
                  <a:cubicBezTo>
                    <a:pt x="40613" y="5730"/>
                    <a:pt x="41681" y="3914"/>
                    <a:pt x="36874" y="1083"/>
                  </a:cubicBezTo>
                  <a:cubicBezTo>
                    <a:pt x="35650" y="362"/>
                    <a:pt x="33911" y="1"/>
                    <a:pt x="31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5905750" y="3422475"/>
              <a:ext cx="64950" cy="65925"/>
            </a:xfrm>
            <a:custGeom>
              <a:avLst/>
              <a:gdLst/>
              <a:ahLst/>
              <a:cxnLst/>
              <a:rect l="l" t="t" r="r" b="b"/>
              <a:pathLst>
                <a:path w="2598" h="2637" extrusionOk="0">
                  <a:moveTo>
                    <a:pt x="924" y="1"/>
                  </a:moveTo>
                  <a:cubicBezTo>
                    <a:pt x="398" y="1"/>
                    <a:pt x="0" y="532"/>
                    <a:pt x="5" y="1168"/>
                  </a:cubicBezTo>
                  <a:cubicBezTo>
                    <a:pt x="9" y="1881"/>
                    <a:pt x="638" y="2477"/>
                    <a:pt x="1444" y="2617"/>
                  </a:cubicBezTo>
                  <a:cubicBezTo>
                    <a:pt x="1521" y="2630"/>
                    <a:pt x="1593" y="2636"/>
                    <a:pt x="1660" y="2636"/>
                  </a:cubicBezTo>
                  <a:cubicBezTo>
                    <a:pt x="2413" y="2636"/>
                    <a:pt x="2598" y="1857"/>
                    <a:pt x="2568" y="1527"/>
                  </a:cubicBezTo>
                  <a:cubicBezTo>
                    <a:pt x="2525" y="1065"/>
                    <a:pt x="2145" y="269"/>
                    <a:pt x="1119" y="24"/>
                  </a:cubicBezTo>
                  <a:cubicBezTo>
                    <a:pt x="1053" y="8"/>
                    <a:pt x="988" y="1"/>
                    <a:pt x="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6161550" y="3661725"/>
              <a:ext cx="43925" cy="36925"/>
            </a:xfrm>
            <a:custGeom>
              <a:avLst/>
              <a:gdLst/>
              <a:ahLst/>
              <a:cxnLst/>
              <a:rect l="l" t="t" r="r" b="b"/>
              <a:pathLst>
                <a:path w="1757" h="1477" extrusionOk="0">
                  <a:moveTo>
                    <a:pt x="1216" y="0"/>
                  </a:moveTo>
                  <a:cubicBezTo>
                    <a:pt x="648" y="0"/>
                    <a:pt x="1" y="1315"/>
                    <a:pt x="406" y="1466"/>
                  </a:cubicBezTo>
                  <a:cubicBezTo>
                    <a:pt x="424" y="1473"/>
                    <a:pt x="443" y="1476"/>
                    <a:pt x="463" y="1476"/>
                  </a:cubicBezTo>
                  <a:cubicBezTo>
                    <a:pt x="895" y="1476"/>
                    <a:pt x="1757" y="0"/>
                    <a:pt x="1216"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6231675" y="3648550"/>
              <a:ext cx="43900" cy="36975"/>
            </a:xfrm>
            <a:custGeom>
              <a:avLst/>
              <a:gdLst/>
              <a:ahLst/>
              <a:cxnLst/>
              <a:rect l="l" t="t" r="r" b="b"/>
              <a:pathLst>
                <a:path w="1756" h="1479" extrusionOk="0">
                  <a:moveTo>
                    <a:pt x="1214" y="1"/>
                  </a:moveTo>
                  <a:cubicBezTo>
                    <a:pt x="648" y="1"/>
                    <a:pt x="0" y="1316"/>
                    <a:pt x="404" y="1468"/>
                  </a:cubicBezTo>
                  <a:cubicBezTo>
                    <a:pt x="423" y="1475"/>
                    <a:pt x="442" y="1478"/>
                    <a:pt x="462" y="1478"/>
                  </a:cubicBezTo>
                  <a:cubicBezTo>
                    <a:pt x="893" y="1478"/>
                    <a:pt x="1755" y="1"/>
                    <a:pt x="1214"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5531125" y="3000950"/>
              <a:ext cx="318900" cy="244700"/>
            </a:xfrm>
            <a:custGeom>
              <a:avLst/>
              <a:gdLst/>
              <a:ahLst/>
              <a:cxnLst/>
              <a:rect l="l" t="t" r="r" b="b"/>
              <a:pathLst>
                <a:path w="12756" h="9788" extrusionOk="0">
                  <a:moveTo>
                    <a:pt x="1712" y="1"/>
                  </a:moveTo>
                  <a:cubicBezTo>
                    <a:pt x="630" y="1"/>
                    <a:pt x="1" y="274"/>
                    <a:pt x="13" y="574"/>
                  </a:cubicBezTo>
                  <a:cubicBezTo>
                    <a:pt x="42" y="1261"/>
                    <a:pt x="3041" y="1444"/>
                    <a:pt x="5302" y="3334"/>
                  </a:cubicBezTo>
                  <a:cubicBezTo>
                    <a:pt x="8667" y="6145"/>
                    <a:pt x="8252" y="9493"/>
                    <a:pt x="8252" y="9493"/>
                  </a:cubicBezTo>
                  <a:cubicBezTo>
                    <a:pt x="8252" y="9493"/>
                    <a:pt x="8803" y="9665"/>
                    <a:pt x="10056" y="9760"/>
                  </a:cubicBezTo>
                  <a:cubicBezTo>
                    <a:pt x="10312" y="9779"/>
                    <a:pt x="10545" y="9788"/>
                    <a:pt x="10755" y="9788"/>
                  </a:cubicBezTo>
                  <a:cubicBezTo>
                    <a:pt x="12496" y="9788"/>
                    <a:pt x="12756" y="9197"/>
                    <a:pt x="12756" y="9197"/>
                  </a:cubicBezTo>
                  <a:cubicBezTo>
                    <a:pt x="12756" y="9197"/>
                    <a:pt x="12244" y="4361"/>
                    <a:pt x="7525" y="1753"/>
                  </a:cubicBezTo>
                  <a:cubicBezTo>
                    <a:pt x="5123" y="426"/>
                    <a:pt x="3064" y="1"/>
                    <a:pt x="1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5551950" y="3133025"/>
              <a:ext cx="237950" cy="157000"/>
            </a:xfrm>
            <a:custGeom>
              <a:avLst/>
              <a:gdLst/>
              <a:ahLst/>
              <a:cxnLst/>
              <a:rect l="l" t="t" r="r" b="b"/>
              <a:pathLst>
                <a:path w="9518" h="6280" extrusionOk="0">
                  <a:moveTo>
                    <a:pt x="2026" y="1"/>
                  </a:moveTo>
                  <a:cubicBezTo>
                    <a:pt x="1165" y="1"/>
                    <a:pt x="722" y="201"/>
                    <a:pt x="587" y="437"/>
                  </a:cubicBezTo>
                  <a:cubicBezTo>
                    <a:pt x="0" y="1461"/>
                    <a:pt x="2169" y="5474"/>
                    <a:pt x="4617" y="6113"/>
                  </a:cubicBezTo>
                  <a:cubicBezTo>
                    <a:pt x="4765" y="6152"/>
                    <a:pt x="4910" y="6185"/>
                    <a:pt x="5051" y="6211"/>
                  </a:cubicBezTo>
                  <a:cubicBezTo>
                    <a:pt x="5298" y="6257"/>
                    <a:pt x="5546" y="6279"/>
                    <a:pt x="5791" y="6279"/>
                  </a:cubicBezTo>
                  <a:cubicBezTo>
                    <a:pt x="7139" y="6279"/>
                    <a:pt x="8425" y="5604"/>
                    <a:pt x="9223" y="4477"/>
                  </a:cubicBezTo>
                  <a:lnTo>
                    <a:pt x="9223" y="4477"/>
                  </a:lnTo>
                  <a:cubicBezTo>
                    <a:pt x="9218" y="4477"/>
                    <a:pt x="9213" y="4477"/>
                    <a:pt x="9208" y="4477"/>
                  </a:cubicBezTo>
                  <a:cubicBezTo>
                    <a:pt x="8518" y="4477"/>
                    <a:pt x="9517" y="1868"/>
                    <a:pt x="5944" y="756"/>
                  </a:cubicBezTo>
                  <a:cubicBezTo>
                    <a:pt x="4151" y="198"/>
                    <a:pt x="2881" y="1"/>
                    <a:pt x="2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5551950" y="3135950"/>
              <a:ext cx="230600" cy="154075"/>
            </a:xfrm>
            <a:custGeom>
              <a:avLst/>
              <a:gdLst/>
              <a:ahLst/>
              <a:cxnLst/>
              <a:rect l="l" t="t" r="r" b="b"/>
              <a:pathLst>
                <a:path w="9224" h="6163" extrusionOk="0">
                  <a:moveTo>
                    <a:pt x="1082" y="0"/>
                  </a:moveTo>
                  <a:lnTo>
                    <a:pt x="1082" y="0"/>
                  </a:lnTo>
                  <a:cubicBezTo>
                    <a:pt x="821" y="81"/>
                    <a:pt x="660" y="195"/>
                    <a:pt x="587" y="321"/>
                  </a:cubicBezTo>
                  <a:cubicBezTo>
                    <a:pt x="0" y="1344"/>
                    <a:pt x="2170" y="5357"/>
                    <a:pt x="4617" y="5997"/>
                  </a:cubicBezTo>
                  <a:cubicBezTo>
                    <a:pt x="4766" y="6036"/>
                    <a:pt x="4910" y="6069"/>
                    <a:pt x="5051" y="6095"/>
                  </a:cubicBezTo>
                  <a:cubicBezTo>
                    <a:pt x="5297" y="6141"/>
                    <a:pt x="5544" y="6163"/>
                    <a:pt x="5789" y="6163"/>
                  </a:cubicBezTo>
                  <a:cubicBezTo>
                    <a:pt x="7138" y="6163"/>
                    <a:pt x="8425" y="5487"/>
                    <a:pt x="9223" y="4360"/>
                  </a:cubicBezTo>
                  <a:lnTo>
                    <a:pt x="9223" y="4360"/>
                  </a:lnTo>
                  <a:cubicBezTo>
                    <a:pt x="9223" y="4360"/>
                    <a:pt x="8300" y="4962"/>
                    <a:pt x="6806" y="4962"/>
                  </a:cubicBezTo>
                  <a:cubicBezTo>
                    <a:pt x="6233" y="4962"/>
                    <a:pt x="5577" y="4874"/>
                    <a:pt x="4857" y="4630"/>
                  </a:cubicBezTo>
                  <a:cubicBezTo>
                    <a:pt x="2256" y="3749"/>
                    <a:pt x="587" y="320"/>
                    <a:pt x="1082"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5635850" y="3187650"/>
              <a:ext cx="135825" cy="62725"/>
            </a:xfrm>
            <a:custGeom>
              <a:avLst/>
              <a:gdLst/>
              <a:ahLst/>
              <a:cxnLst/>
              <a:rect l="l" t="t" r="r" b="b"/>
              <a:pathLst>
                <a:path w="5433" h="2509" extrusionOk="0">
                  <a:moveTo>
                    <a:pt x="1655" y="1"/>
                  </a:moveTo>
                  <a:cubicBezTo>
                    <a:pt x="584" y="1"/>
                    <a:pt x="0" y="279"/>
                    <a:pt x="326" y="554"/>
                  </a:cubicBezTo>
                  <a:cubicBezTo>
                    <a:pt x="781" y="937"/>
                    <a:pt x="4540" y="933"/>
                    <a:pt x="5433" y="2508"/>
                  </a:cubicBezTo>
                  <a:cubicBezTo>
                    <a:pt x="5433" y="2508"/>
                    <a:pt x="5085" y="523"/>
                    <a:pt x="3140" y="151"/>
                  </a:cubicBezTo>
                  <a:cubicBezTo>
                    <a:pt x="2586" y="45"/>
                    <a:pt x="2082" y="1"/>
                    <a:pt x="1655"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5185875" y="3412150"/>
              <a:ext cx="455875" cy="1209175"/>
            </a:xfrm>
            <a:custGeom>
              <a:avLst/>
              <a:gdLst/>
              <a:ahLst/>
              <a:cxnLst/>
              <a:rect l="l" t="t" r="r" b="b"/>
              <a:pathLst>
                <a:path w="18235" h="48367" extrusionOk="0">
                  <a:moveTo>
                    <a:pt x="14511" y="0"/>
                  </a:moveTo>
                  <a:cubicBezTo>
                    <a:pt x="12836" y="0"/>
                    <a:pt x="10640" y="851"/>
                    <a:pt x="7987" y="3465"/>
                  </a:cubicBezTo>
                  <a:cubicBezTo>
                    <a:pt x="2013" y="9350"/>
                    <a:pt x="0" y="23045"/>
                    <a:pt x="4333" y="34491"/>
                  </a:cubicBezTo>
                  <a:cubicBezTo>
                    <a:pt x="8666" y="45938"/>
                    <a:pt x="11859" y="48366"/>
                    <a:pt x="11859" y="48366"/>
                  </a:cubicBezTo>
                  <a:lnTo>
                    <a:pt x="11859" y="24279"/>
                  </a:lnTo>
                  <a:cubicBezTo>
                    <a:pt x="11859" y="24279"/>
                    <a:pt x="7124" y="19428"/>
                    <a:pt x="8129" y="12160"/>
                  </a:cubicBezTo>
                  <a:cubicBezTo>
                    <a:pt x="8998" y="5867"/>
                    <a:pt x="13662" y="1626"/>
                    <a:pt x="16749" y="1626"/>
                  </a:cubicBezTo>
                  <a:cubicBezTo>
                    <a:pt x="16764" y="1626"/>
                    <a:pt x="16778" y="1626"/>
                    <a:pt x="16793" y="1626"/>
                  </a:cubicBezTo>
                  <a:cubicBezTo>
                    <a:pt x="17659" y="1637"/>
                    <a:pt x="18058" y="1846"/>
                    <a:pt x="18234" y="2207"/>
                  </a:cubicBezTo>
                  <a:cubicBezTo>
                    <a:pt x="17888" y="1332"/>
                    <a:pt x="16606" y="0"/>
                    <a:pt x="14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6058000" y="3380425"/>
              <a:ext cx="49600" cy="131775"/>
            </a:xfrm>
            <a:custGeom>
              <a:avLst/>
              <a:gdLst/>
              <a:ahLst/>
              <a:cxnLst/>
              <a:rect l="l" t="t" r="r" b="b"/>
              <a:pathLst>
                <a:path w="1984" h="5271" extrusionOk="0">
                  <a:moveTo>
                    <a:pt x="1340" y="1"/>
                  </a:moveTo>
                  <a:cubicBezTo>
                    <a:pt x="1630" y="840"/>
                    <a:pt x="947" y="1183"/>
                    <a:pt x="474" y="1997"/>
                  </a:cubicBezTo>
                  <a:cubicBezTo>
                    <a:pt x="1" y="2807"/>
                    <a:pt x="598" y="4187"/>
                    <a:pt x="1328" y="5262"/>
                  </a:cubicBezTo>
                  <a:lnTo>
                    <a:pt x="1328" y="5262"/>
                  </a:lnTo>
                  <a:cubicBezTo>
                    <a:pt x="1061" y="4770"/>
                    <a:pt x="935" y="4322"/>
                    <a:pt x="1021" y="3978"/>
                  </a:cubicBezTo>
                  <a:cubicBezTo>
                    <a:pt x="1260" y="2794"/>
                    <a:pt x="1983" y="1109"/>
                    <a:pt x="1340" y="1"/>
                  </a:cubicBezTo>
                  <a:close/>
                  <a:moveTo>
                    <a:pt x="1328" y="5262"/>
                  </a:moveTo>
                  <a:cubicBezTo>
                    <a:pt x="1330" y="5265"/>
                    <a:pt x="1331" y="5267"/>
                    <a:pt x="1333" y="5270"/>
                  </a:cubicBezTo>
                  <a:lnTo>
                    <a:pt x="1334" y="5270"/>
                  </a:lnTo>
                  <a:cubicBezTo>
                    <a:pt x="1332" y="5267"/>
                    <a:pt x="1330" y="5265"/>
                    <a:pt x="1328" y="5262"/>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5613250" y="3411675"/>
              <a:ext cx="125875" cy="221300"/>
            </a:xfrm>
            <a:custGeom>
              <a:avLst/>
              <a:gdLst/>
              <a:ahLst/>
              <a:cxnLst/>
              <a:rect l="l" t="t" r="r" b="b"/>
              <a:pathLst>
                <a:path w="5035" h="8852" extrusionOk="0">
                  <a:moveTo>
                    <a:pt x="4644" y="1"/>
                  </a:moveTo>
                  <a:cubicBezTo>
                    <a:pt x="3868" y="1"/>
                    <a:pt x="2132" y="286"/>
                    <a:pt x="1256" y="2690"/>
                  </a:cubicBezTo>
                  <a:cubicBezTo>
                    <a:pt x="1" y="6137"/>
                    <a:pt x="3925" y="8852"/>
                    <a:pt x="3925" y="8852"/>
                  </a:cubicBezTo>
                  <a:cubicBezTo>
                    <a:pt x="2991" y="8078"/>
                    <a:pt x="1043" y="4714"/>
                    <a:pt x="2405" y="2338"/>
                  </a:cubicBezTo>
                  <a:cubicBezTo>
                    <a:pt x="3696" y="87"/>
                    <a:pt x="4902" y="28"/>
                    <a:pt x="5024" y="28"/>
                  </a:cubicBezTo>
                  <a:cubicBezTo>
                    <a:pt x="5031" y="28"/>
                    <a:pt x="5034" y="29"/>
                    <a:pt x="5034" y="29"/>
                  </a:cubicBezTo>
                  <a:cubicBezTo>
                    <a:pt x="5034" y="29"/>
                    <a:pt x="4886" y="1"/>
                    <a:pt x="4644"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1766625" y="1716725"/>
              <a:ext cx="116625" cy="3135425"/>
            </a:xfrm>
            <a:custGeom>
              <a:avLst/>
              <a:gdLst/>
              <a:ahLst/>
              <a:cxnLst/>
              <a:rect l="l" t="t" r="r" b="b"/>
              <a:pathLst>
                <a:path w="4665" h="125417" extrusionOk="0">
                  <a:moveTo>
                    <a:pt x="1" y="1"/>
                  </a:moveTo>
                  <a:lnTo>
                    <a:pt x="1" y="125416"/>
                  </a:lnTo>
                  <a:lnTo>
                    <a:pt x="4665" y="125275"/>
                  </a:lnTo>
                  <a:lnTo>
                    <a:pt x="4665" y="1"/>
                  </a:lnTo>
                  <a:close/>
                </a:path>
              </a:pathLst>
            </a:custGeom>
            <a:solidFill>
              <a:srgbClr val="D9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1668250" y="1837250"/>
              <a:ext cx="98400" cy="2896450"/>
            </a:xfrm>
            <a:custGeom>
              <a:avLst/>
              <a:gdLst/>
              <a:ahLst/>
              <a:cxnLst/>
              <a:rect l="l" t="t" r="r" b="b"/>
              <a:pathLst>
                <a:path w="3936" h="115858" extrusionOk="0">
                  <a:moveTo>
                    <a:pt x="3936" y="1"/>
                  </a:moveTo>
                  <a:lnTo>
                    <a:pt x="1" y="1355"/>
                  </a:lnTo>
                  <a:lnTo>
                    <a:pt x="1" y="114464"/>
                  </a:lnTo>
                  <a:lnTo>
                    <a:pt x="3936" y="115857"/>
                  </a:lnTo>
                  <a:lnTo>
                    <a:pt x="3936" y="1"/>
                  </a:lnTo>
                  <a:close/>
                </a:path>
              </a:pathLst>
            </a:custGeom>
            <a:solidFill>
              <a:srgbClr val="CA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9"/>
          <p:cNvSpPr/>
          <p:nvPr/>
        </p:nvSpPr>
        <p:spPr>
          <a:xfrm rot="274234">
            <a:off x="6966926" y="3860513"/>
            <a:ext cx="427260" cy="316816"/>
          </a:xfrm>
          <a:custGeom>
            <a:avLst/>
            <a:gdLst/>
            <a:ahLst/>
            <a:cxnLst/>
            <a:rect l="l" t="t" r="r" b="b"/>
            <a:pathLst>
              <a:path w="20952" h="15536" extrusionOk="0">
                <a:moveTo>
                  <a:pt x="10017" y="1"/>
                </a:moveTo>
                <a:cubicBezTo>
                  <a:pt x="7796" y="1"/>
                  <a:pt x="5563" y="754"/>
                  <a:pt x="3731" y="2295"/>
                </a:cubicBezTo>
                <a:cubicBezTo>
                  <a:pt x="426" y="5075"/>
                  <a:pt x="0" y="10006"/>
                  <a:pt x="2780" y="13311"/>
                </a:cubicBezTo>
                <a:cubicBezTo>
                  <a:pt x="4015" y="14781"/>
                  <a:pt x="5782" y="15536"/>
                  <a:pt x="7561" y="15536"/>
                </a:cubicBezTo>
                <a:cubicBezTo>
                  <a:pt x="8519" y="15536"/>
                  <a:pt x="9481" y="15317"/>
                  <a:pt x="10366" y="14873"/>
                </a:cubicBezTo>
                <a:cubicBezTo>
                  <a:pt x="11611" y="14303"/>
                  <a:pt x="12511" y="13328"/>
                  <a:pt x="13073" y="11957"/>
                </a:cubicBezTo>
                <a:cubicBezTo>
                  <a:pt x="15725" y="12123"/>
                  <a:pt x="18952" y="13366"/>
                  <a:pt x="20095" y="13919"/>
                </a:cubicBezTo>
                <a:cubicBezTo>
                  <a:pt x="20952" y="10289"/>
                  <a:pt x="20087" y="6557"/>
                  <a:pt x="17502" y="3483"/>
                </a:cubicBezTo>
                <a:cubicBezTo>
                  <a:pt x="15568" y="1185"/>
                  <a:pt x="12802" y="1"/>
                  <a:pt x="10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rot="274234">
            <a:off x="7006372" y="3903265"/>
            <a:ext cx="348362" cy="231310"/>
          </a:xfrm>
          <a:custGeom>
            <a:avLst/>
            <a:gdLst/>
            <a:ahLst/>
            <a:cxnLst/>
            <a:rect l="l" t="t" r="r" b="b"/>
            <a:pathLst>
              <a:path w="17083" h="11343" extrusionOk="0">
                <a:moveTo>
                  <a:pt x="8137" y="1"/>
                </a:moveTo>
                <a:cubicBezTo>
                  <a:pt x="7420" y="1"/>
                  <a:pt x="6670" y="87"/>
                  <a:pt x="5890" y="264"/>
                </a:cubicBezTo>
                <a:cubicBezTo>
                  <a:pt x="1680" y="1224"/>
                  <a:pt x="0" y="6354"/>
                  <a:pt x="3398" y="8186"/>
                </a:cubicBezTo>
                <a:cubicBezTo>
                  <a:pt x="3398" y="8186"/>
                  <a:pt x="2106" y="5541"/>
                  <a:pt x="4558" y="4102"/>
                </a:cubicBezTo>
                <a:cubicBezTo>
                  <a:pt x="5288" y="3674"/>
                  <a:pt x="6001" y="3499"/>
                  <a:pt x="6667" y="3499"/>
                </a:cubicBezTo>
                <a:cubicBezTo>
                  <a:pt x="8237" y="3499"/>
                  <a:pt x="9537" y="4476"/>
                  <a:pt x="10137" y="5411"/>
                </a:cubicBezTo>
                <a:cubicBezTo>
                  <a:pt x="10705" y="6295"/>
                  <a:pt x="11364" y="8170"/>
                  <a:pt x="10587" y="10050"/>
                </a:cubicBezTo>
                <a:cubicBezTo>
                  <a:pt x="10588" y="10050"/>
                  <a:pt x="13862" y="10521"/>
                  <a:pt x="15841" y="11342"/>
                </a:cubicBezTo>
                <a:cubicBezTo>
                  <a:pt x="15841" y="11342"/>
                  <a:pt x="17083" y="8152"/>
                  <a:pt x="15271" y="4582"/>
                </a:cubicBezTo>
                <a:cubicBezTo>
                  <a:pt x="13795" y="1672"/>
                  <a:pt x="11292" y="1"/>
                  <a:pt x="8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2">
            <a:extLst>
              <a:ext uri="{FF2B5EF4-FFF2-40B4-BE49-F238E27FC236}">
                <a16:creationId xmlns:a16="http://schemas.microsoft.com/office/drawing/2014/main" id="{A1F33DE4-C52F-825E-4062-CBF6968A4CB5}"/>
              </a:ext>
            </a:extLst>
          </p:cNvPr>
          <p:cNvSpPr>
            <a:spLocks noGrp="1"/>
          </p:cNvSpPr>
          <p:nvPr>
            <p:ph type="title"/>
          </p:nvPr>
        </p:nvSpPr>
        <p:spPr>
          <a:xfrm>
            <a:off x="200845" y="1304365"/>
            <a:ext cx="4186515" cy="2537932"/>
          </a:xfrm>
        </p:spPr>
        <p:txBody>
          <a:bodyPr/>
          <a:lstStyle/>
          <a:p>
            <a:pPr algn="ctr">
              <a:lnSpc>
                <a:spcPct val="150000"/>
              </a:lnSpc>
            </a:pPr>
            <a:r>
              <a:rPr lang="en-VN" sz="3600" b="1" dirty="0">
                <a:solidFill>
                  <a:srgbClr val="596182"/>
                </a:solidFill>
                <a:latin typeface="Arial" panose="020B0604020202020204" pitchFamily="34" charset="0"/>
                <a:cs typeface="Arial" panose="020B0604020202020204" pitchFamily="34" charset="0"/>
              </a:rPr>
              <a:t>CHÀO MỪNG CÁC EM ĐẾN VỚI TIẾT HỌC MỚI!</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4" name="Google Shape;395;p35">
            <a:extLst>
              <a:ext uri="{FF2B5EF4-FFF2-40B4-BE49-F238E27FC236}">
                <a16:creationId xmlns:a16="http://schemas.microsoft.com/office/drawing/2014/main" id="{76158417-E937-026E-3ECD-CC81C0407E4A}"/>
              </a:ext>
            </a:extLst>
          </p:cNvPr>
          <p:cNvSpPr txBox="1">
            <a:spLocks/>
          </p:cNvSpPr>
          <p:nvPr/>
        </p:nvSpPr>
        <p:spPr>
          <a:xfrm>
            <a:off x="3122350" y="263387"/>
            <a:ext cx="2899299"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400" b="1" dirty="0">
                <a:solidFill>
                  <a:srgbClr val="596182"/>
                </a:solidFill>
                <a:latin typeface="Arial" panose="020B0604020202020204" pitchFamily="34" charset="0"/>
                <a:cs typeface="Arial" panose="020B0604020202020204" pitchFamily="34" charset="0"/>
              </a:rPr>
              <a:t>2. </a:t>
            </a:r>
            <a:r>
              <a:rPr lang="en-US" sz="2400" b="1" dirty="0" err="1">
                <a:solidFill>
                  <a:srgbClr val="596182"/>
                </a:solidFill>
                <a:latin typeface="Arial" panose="020B0604020202020204" pitchFamily="34" charset="0"/>
                <a:cs typeface="Arial" panose="020B0604020202020204" pitchFamily="34" charset="0"/>
              </a:rPr>
              <a:t>Đọc</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văn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bản</a:t>
            </a:r>
            <a:endParaRPr lang="en-US" sz="2400" b="1" dirty="0">
              <a:solidFill>
                <a:srgbClr val="596182"/>
              </a:solidFill>
              <a:latin typeface="Arial" panose="020B0604020202020204" pitchFamily="34" charset="0"/>
              <a:cs typeface="Arial" panose="020B0604020202020204" pitchFamily="34" charset="0"/>
            </a:endParaRPr>
          </a:p>
        </p:txBody>
      </p:sp>
      <p:sp>
        <p:nvSpPr>
          <p:cNvPr id="5" name="Google Shape;395;p35">
            <a:extLst>
              <a:ext uri="{FF2B5EF4-FFF2-40B4-BE49-F238E27FC236}">
                <a16:creationId xmlns:a16="http://schemas.microsoft.com/office/drawing/2014/main" id="{4BBA4415-5C0B-C503-F2FB-282DA94EED7F}"/>
              </a:ext>
            </a:extLst>
          </p:cNvPr>
          <p:cNvSpPr txBox="1">
            <a:spLocks/>
          </p:cNvSpPr>
          <p:nvPr/>
        </p:nvSpPr>
        <p:spPr>
          <a:xfrm>
            <a:off x="1171301" y="751427"/>
            <a:ext cx="6801395"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2.2. </a:t>
            </a:r>
            <a:r>
              <a:rPr lang="en-US" sz="2000" b="1" dirty="0" err="1">
                <a:solidFill>
                  <a:srgbClr val="596182"/>
                </a:solidFill>
                <a:latin typeface="Arial" panose="020B0604020202020204" pitchFamily="34" charset="0"/>
                <a:cs typeface="Arial" panose="020B0604020202020204" pitchFamily="34" charset="0"/>
              </a:rPr>
              <a:t>Vấn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đề</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được</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nêu</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ra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để</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bàn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luận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trong</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văn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bản</a:t>
            </a:r>
            <a:endParaRPr lang="en-US" sz="2000" b="1" dirty="0">
              <a:solidFill>
                <a:srgbClr val="59618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128C3E0-A43B-8D8D-3956-8C4EB9A782F3}"/>
              </a:ext>
            </a:extLst>
          </p:cNvPr>
          <p:cNvSpPr txBox="1"/>
          <p:nvPr/>
        </p:nvSpPr>
        <p:spPr>
          <a:xfrm>
            <a:off x="435427" y="1527767"/>
            <a:ext cx="8273142" cy="496931"/>
          </a:xfrm>
          <a:prstGeom prst="rect">
            <a:avLst/>
          </a:prstGeom>
          <a:noFill/>
          <a:ln w="38100" cmpd="dbl">
            <a:solidFill>
              <a:srgbClr val="D86C64"/>
            </a:solidFill>
          </a:ln>
        </p:spPr>
        <p:txBody>
          <a:bodyPr wrap="square">
            <a:spAutoFit/>
          </a:bodyPr>
          <a:lstStyle/>
          <a:p>
            <a:pPr algn="just">
              <a:lnSpc>
                <a:spcPct val="150000"/>
              </a:lnSpc>
              <a:spcAft>
                <a:spcPts val="800"/>
              </a:spcAft>
              <a:tabLst>
                <a:tab pos="90170" algn="l"/>
                <a:tab pos="180340" algn="l"/>
              </a:tabLst>
            </a:pP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Đặc</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điểm</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của</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văn</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bản</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nghị</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luận</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phân</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tích</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một</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tác</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phẩm</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văn</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học</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là</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gì</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9F465AC-A99E-639B-3F32-D0BE5076E6F9}"/>
              </a:ext>
            </a:extLst>
          </p:cNvPr>
          <p:cNvSpPr txBox="1"/>
          <p:nvPr/>
        </p:nvSpPr>
        <p:spPr>
          <a:xfrm>
            <a:off x="169815" y="2751046"/>
            <a:ext cx="2194562" cy="1881925"/>
          </a:xfrm>
          <a:prstGeom prst="rect">
            <a:avLst/>
          </a:prstGeom>
          <a:noFill/>
          <a:ln w="28575">
            <a:solidFill>
              <a:srgbClr val="7F86AD"/>
            </a:solidFill>
          </a:ln>
        </p:spPr>
        <p:txBody>
          <a:bodyPr wrap="square">
            <a:spAutoFit/>
          </a:bodyPr>
          <a:lstStyle/>
          <a:p>
            <a:pPr algn="ct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Ý kiến của người viết về hoàn cảnh đời sống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1989D2EF-901B-F4AB-3128-D94A252CABF4}"/>
              </a:ext>
            </a:extLst>
          </p:cNvPr>
          <p:cNvSpPr txBox="1"/>
          <p:nvPr/>
        </p:nvSpPr>
        <p:spPr>
          <a:xfrm>
            <a:off x="2542901" y="2751046"/>
            <a:ext cx="2194562" cy="1881925"/>
          </a:xfrm>
          <a:prstGeom prst="rect">
            <a:avLst/>
          </a:prstGeom>
          <a:noFill/>
          <a:ln w="28575">
            <a:solidFill>
              <a:srgbClr val="7F86AD"/>
            </a:solidFill>
          </a:ln>
        </p:spPr>
        <p:txBody>
          <a:bodyPr wrap="square">
            <a:spAutoFit/>
          </a:bodyPr>
          <a:lstStyle/>
          <a:p>
            <a:pPr algn="ct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Ý kiến của người viết về thế giới nhân vật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C9A5E322-571B-07D0-4E3F-19A9AE9B6F72}"/>
              </a:ext>
            </a:extLst>
          </p:cNvPr>
          <p:cNvSpPr txBox="1"/>
          <p:nvPr/>
        </p:nvSpPr>
        <p:spPr>
          <a:xfrm>
            <a:off x="4915987" y="2751044"/>
            <a:ext cx="2107475" cy="1881925"/>
          </a:xfrm>
          <a:prstGeom prst="rect">
            <a:avLst/>
          </a:prstGeom>
          <a:noFill/>
          <a:ln w="28575">
            <a:solidFill>
              <a:srgbClr val="7F86AD"/>
            </a:solidFill>
          </a:ln>
        </p:spPr>
        <p:txBody>
          <a:bodyPr wrap="square">
            <a:spAutoFit/>
          </a:bodyPr>
          <a:lstStyle/>
          <a:p>
            <a:pPr algn="ct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Ý kiến của người viết về người kể chuyện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14453B2D-6365-7F3E-914C-7C8B3F7D3457}"/>
              </a:ext>
            </a:extLst>
          </p:cNvPr>
          <p:cNvSpPr txBox="1"/>
          <p:nvPr/>
        </p:nvSpPr>
        <p:spPr>
          <a:xfrm>
            <a:off x="7201986" y="2751044"/>
            <a:ext cx="1772202" cy="1881925"/>
          </a:xfrm>
          <a:prstGeom prst="rect">
            <a:avLst/>
          </a:prstGeom>
          <a:noFill/>
          <a:ln w="28575">
            <a:solidFill>
              <a:srgbClr val="7F86AD"/>
            </a:solidFill>
          </a:ln>
        </p:spPr>
        <p:txBody>
          <a:bodyPr wrap="square">
            <a:spAutoFit/>
          </a:bodyPr>
          <a:lstStyle/>
          <a:p>
            <a:pPr algn="ct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 xét chung về sức hấp dẫn của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F9DD3A2-10EA-F5FA-0388-AF615E63AE16}"/>
              </a:ext>
            </a:extLst>
          </p:cNvPr>
          <p:cNvCxnSpPr>
            <a:stCxn id="8" idx="2"/>
          </p:cNvCxnSpPr>
          <p:nvPr/>
        </p:nvCxnSpPr>
        <p:spPr>
          <a:xfrm>
            <a:off x="4571998" y="2024698"/>
            <a:ext cx="0" cy="340449"/>
          </a:xfrm>
          <a:prstGeom prst="line">
            <a:avLst/>
          </a:prstGeom>
          <a:ln w="28575">
            <a:solidFill>
              <a:srgbClr val="5961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CA021C-9D8D-D311-F8B5-CF8AEA854A5A}"/>
              </a:ext>
            </a:extLst>
          </p:cNvPr>
          <p:cNvCxnSpPr/>
          <p:nvPr/>
        </p:nvCxnSpPr>
        <p:spPr>
          <a:xfrm flipH="1">
            <a:off x="1267096" y="2365147"/>
            <a:ext cx="3304902" cy="0"/>
          </a:xfrm>
          <a:prstGeom prst="line">
            <a:avLst/>
          </a:prstGeom>
          <a:ln w="28575">
            <a:solidFill>
              <a:srgbClr val="59618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C63252-6366-2D93-DB9C-FF1F35D464BF}"/>
              </a:ext>
            </a:extLst>
          </p:cNvPr>
          <p:cNvCxnSpPr>
            <a:endCxn id="10" idx="0"/>
          </p:cNvCxnSpPr>
          <p:nvPr/>
        </p:nvCxnSpPr>
        <p:spPr>
          <a:xfrm>
            <a:off x="1267096" y="2365147"/>
            <a:ext cx="0" cy="385899"/>
          </a:xfrm>
          <a:prstGeom prst="line">
            <a:avLst/>
          </a:prstGeom>
          <a:ln w="28575">
            <a:solidFill>
              <a:srgbClr val="596182"/>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7B2C74-09E4-F8CF-B3BD-2EC9B14765E2}"/>
              </a:ext>
            </a:extLst>
          </p:cNvPr>
          <p:cNvCxnSpPr>
            <a:stCxn id="11" idx="0"/>
          </p:cNvCxnSpPr>
          <p:nvPr/>
        </p:nvCxnSpPr>
        <p:spPr>
          <a:xfrm flipV="1">
            <a:off x="3640182" y="2365147"/>
            <a:ext cx="0" cy="385899"/>
          </a:xfrm>
          <a:prstGeom prst="line">
            <a:avLst/>
          </a:prstGeom>
          <a:ln w="28575">
            <a:solidFill>
              <a:srgbClr val="596182"/>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2069A1-4DE4-BFC5-40D8-29A748D01E44}"/>
              </a:ext>
            </a:extLst>
          </p:cNvPr>
          <p:cNvCxnSpPr/>
          <p:nvPr/>
        </p:nvCxnSpPr>
        <p:spPr>
          <a:xfrm>
            <a:off x="4571998" y="2365147"/>
            <a:ext cx="1397726" cy="0"/>
          </a:xfrm>
          <a:prstGeom prst="line">
            <a:avLst/>
          </a:prstGeom>
          <a:ln w="28575">
            <a:solidFill>
              <a:srgbClr val="596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2275B9-4302-FFAC-F1B2-4BCCFC7437AF}"/>
              </a:ext>
            </a:extLst>
          </p:cNvPr>
          <p:cNvCxnSpPr>
            <a:endCxn id="12" idx="0"/>
          </p:cNvCxnSpPr>
          <p:nvPr/>
        </p:nvCxnSpPr>
        <p:spPr>
          <a:xfrm>
            <a:off x="5969724" y="2365147"/>
            <a:ext cx="1" cy="385897"/>
          </a:xfrm>
          <a:prstGeom prst="line">
            <a:avLst/>
          </a:prstGeom>
          <a:ln w="28575">
            <a:solidFill>
              <a:srgbClr val="596182"/>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E9B7EC-F336-1FBD-8A85-8E84C9CB196C}"/>
              </a:ext>
            </a:extLst>
          </p:cNvPr>
          <p:cNvCxnSpPr/>
          <p:nvPr/>
        </p:nvCxnSpPr>
        <p:spPr>
          <a:xfrm>
            <a:off x="4583573" y="2365147"/>
            <a:ext cx="3516089" cy="0"/>
          </a:xfrm>
          <a:prstGeom prst="line">
            <a:avLst/>
          </a:prstGeom>
          <a:ln w="28575">
            <a:solidFill>
              <a:srgbClr val="59618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926E7D-8467-9B91-E660-F5DF631A0E8E}"/>
              </a:ext>
            </a:extLst>
          </p:cNvPr>
          <p:cNvCxnSpPr>
            <a:endCxn id="13" idx="0"/>
          </p:cNvCxnSpPr>
          <p:nvPr/>
        </p:nvCxnSpPr>
        <p:spPr>
          <a:xfrm>
            <a:off x="8088087" y="2365147"/>
            <a:ext cx="0" cy="385897"/>
          </a:xfrm>
          <a:prstGeom prst="line">
            <a:avLst/>
          </a:prstGeom>
          <a:ln w="28575">
            <a:solidFill>
              <a:srgbClr val="59618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up)">
                                      <p:cBhvr>
                                        <p:cTn id="60" dur="500"/>
                                        <p:tgtEl>
                                          <p:spTgt spid="29"/>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dissolv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grpSp>
        <p:nvGrpSpPr>
          <p:cNvPr id="1439" name="Google Shape;1439;p59"/>
          <p:cNvGrpSpPr/>
          <p:nvPr/>
        </p:nvGrpSpPr>
        <p:grpSpPr>
          <a:xfrm>
            <a:off x="2007871" y="3693732"/>
            <a:ext cx="5128272" cy="1120096"/>
            <a:chOff x="2007871" y="3693732"/>
            <a:chExt cx="5128272" cy="1120096"/>
          </a:xfrm>
        </p:grpSpPr>
        <p:sp>
          <p:nvSpPr>
            <p:cNvPr id="1440" name="Google Shape;1440;p59"/>
            <p:cNvSpPr/>
            <p:nvPr/>
          </p:nvSpPr>
          <p:spPr>
            <a:xfrm>
              <a:off x="2254096" y="4212432"/>
              <a:ext cx="4620714" cy="253115"/>
            </a:xfrm>
            <a:custGeom>
              <a:avLst/>
              <a:gdLst/>
              <a:ahLst/>
              <a:cxnLst/>
              <a:rect l="l" t="t" r="r" b="b"/>
              <a:pathLst>
                <a:path w="257529" h="14107" extrusionOk="0">
                  <a:moveTo>
                    <a:pt x="10615" y="0"/>
                  </a:moveTo>
                  <a:lnTo>
                    <a:pt x="70" y="6983"/>
                  </a:lnTo>
                  <a:lnTo>
                    <a:pt x="0" y="7122"/>
                  </a:lnTo>
                  <a:lnTo>
                    <a:pt x="128430" y="14106"/>
                  </a:lnTo>
                  <a:lnTo>
                    <a:pt x="257528" y="7122"/>
                  </a:lnTo>
                  <a:lnTo>
                    <a:pt x="243985" y="0"/>
                  </a:lnTo>
                  <a:close/>
                </a:path>
              </a:pathLst>
            </a:custGeom>
            <a:solidFill>
              <a:srgbClr val="D8D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9"/>
            <p:cNvSpPr/>
            <p:nvPr/>
          </p:nvSpPr>
          <p:spPr>
            <a:xfrm>
              <a:off x="2244066" y="3924257"/>
              <a:ext cx="2395611" cy="671588"/>
            </a:xfrm>
            <a:custGeom>
              <a:avLst/>
              <a:gdLst/>
              <a:ahLst/>
              <a:cxnLst/>
              <a:rect l="l" t="t" r="r" b="b"/>
              <a:pathLst>
                <a:path w="133516" h="37430" extrusionOk="0">
                  <a:moveTo>
                    <a:pt x="128156" y="36840"/>
                  </a:moveTo>
                  <a:cubicBezTo>
                    <a:pt x="128156" y="30480"/>
                    <a:pt x="126682" y="24439"/>
                    <a:pt x="85751" y="20824"/>
                  </a:cubicBezTo>
                  <a:cubicBezTo>
                    <a:pt x="54266" y="18043"/>
                    <a:pt x="1" y="19833"/>
                    <a:pt x="1" y="19833"/>
                  </a:cubicBezTo>
                  <a:lnTo>
                    <a:pt x="22486" y="5587"/>
                  </a:lnTo>
                  <a:cubicBezTo>
                    <a:pt x="22486" y="5587"/>
                    <a:pt x="100555" y="1"/>
                    <a:pt x="117034" y="18715"/>
                  </a:cubicBezTo>
                  <a:cubicBezTo>
                    <a:pt x="133516" y="37430"/>
                    <a:pt x="128156" y="36840"/>
                    <a:pt x="128156" y="3684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9"/>
            <p:cNvSpPr/>
            <p:nvPr/>
          </p:nvSpPr>
          <p:spPr>
            <a:xfrm>
              <a:off x="2259120" y="3758881"/>
              <a:ext cx="2395575" cy="671588"/>
            </a:xfrm>
            <a:custGeom>
              <a:avLst/>
              <a:gdLst/>
              <a:ahLst/>
              <a:cxnLst/>
              <a:rect l="l" t="t" r="r" b="b"/>
              <a:pathLst>
                <a:path w="133514" h="37430" extrusionOk="0">
                  <a:moveTo>
                    <a:pt x="128156" y="36839"/>
                  </a:moveTo>
                  <a:cubicBezTo>
                    <a:pt x="128156" y="30480"/>
                    <a:pt x="101577" y="26256"/>
                    <a:pt x="84077" y="24301"/>
                  </a:cubicBezTo>
                  <a:cubicBezTo>
                    <a:pt x="52663" y="20792"/>
                    <a:pt x="0" y="19833"/>
                    <a:pt x="0" y="19833"/>
                  </a:cubicBezTo>
                  <a:lnTo>
                    <a:pt x="22485" y="5587"/>
                  </a:lnTo>
                  <a:cubicBezTo>
                    <a:pt x="22485" y="5587"/>
                    <a:pt x="100554" y="1"/>
                    <a:pt x="117034" y="18715"/>
                  </a:cubicBezTo>
                  <a:cubicBezTo>
                    <a:pt x="133513" y="37429"/>
                    <a:pt x="128156" y="36839"/>
                    <a:pt x="128156" y="36839"/>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9"/>
            <p:cNvSpPr/>
            <p:nvPr/>
          </p:nvSpPr>
          <p:spPr>
            <a:xfrm>
              <a:off x="2349317" y="3693732"/>
              <a:ext cx="2345479" cy="711653"/>
            </a:xfrm>
            <a:custGeom>
              <a:avLst/>
              <a:gdLst/>
              <a:ahLst/>
              <a:cxnLst/>
              <a:rect l="l" t="t" r="r" b="b"/>
              <a:pathLst>
                <a:path w="130722" h="39663" extrusionOk="0">
                  <a:moveTo>
                    <a:pt x="123037" y="39662"/>
                  </a:moveTo>
                  <a:cubicBezTo>
                    <a:pt x="123037" y="32960"/>
                    <a:pt x="114556" y="26528"/>
                    <a:pt x="83548" y="20384"/>
                  </a:cubicBezTo>
                  <a:cubicBezTo>
                    <a:pt x="52542" y="14240"/>
                    <a:pt x="1" y="14245"/>
                    <a:pt x="1" y="14245"/>
                  </a:cubicBezTo>
                  <a:lnTo>
                    <a:pt x="29609" y="418"/>
                  </a:lnTo>
                  <a:cubicBezTo>
                    <a:pt x="29609" y="418"/>
                    <a:pt x="97762" y="0"/>
                    <a:pt x="114241" y="18715"/>
                  </a:cubicBezTo>
                  <a:cubicBezTo>
                    <a:pt x="130721" y="37429"/>
                    <a:pt x="123037" y="39662"/>
                    <a:pt x="123037" y="39662"/>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9"/>
            <p:cNvSpPr/>
            <p:nvPr/>
          </p:nvSpPr>
          <p:spPr>
            <a:xfrm>
              <a:off x="4459247" y="3924257"/>
              <a:ext cx="2395575" cy="671588"/>
            </a:xfrm>
            <a:custGeom>
              <a:avLst/>
              <a:gdLst/>
              <a:ahLst/>
              <a:cxnLst/>
              <a:rect l="l" t="t" r="r" b="b"/>
              <a:pathLst>
                <a:path w="133514" h="37430" extrusionOk="0">
                  <a:moveTo>
                    <a:pt x="5359" y="36840"/>
                  </a:moveTo>
                  <a:cubicBezTo>
                    <a:pt x="5359" y="30480"/>
                    <a:pt x="6834" y="24439"/>
                    <a:pt x="47763" y="20824"/>
                  </a:cubicBezTo>
                  <a:cubicBezTo>
                    <a:pt x="79250" y="18043"/>
                    <a:pt x="133514" y="19833"/>
                    <a:pt x="133514" y="19833"/>
                  </a:cubicBezTo>
                  <a:lnTo>
                    <a:pt x="111029" y="5587"/>
                  </a:lnTo>
                  <a:cubicBezTo>
                    <a:pt x="111029" y="5587"/>
                    <a:pt x="32960" y="1"/>
                    <a:pt x="16480" y="18715"/>
                  </a:cubicBezTo>
                  <a:cubicBezTo>
                    <a:pt x="0" y="37430"/>
                    <a:pt x="5359" y="36840"/>
                    <a:pt x="5359" y="3684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9"/>
            <p:cNvSpPr/>
            <p:nvPr/>
          </p:nvSpPr>
          <p:spPr>
            <a:xfrm>
              <a:off x="4444229" y="3758881"/>
              <a:ext cx="2395557" cy="671588"/>
            </a:xfrm>
            <a:custGeom>
              <a:avLst/>
              <a:gdLst/>
              <a:ahLst/>
              <a:cxnLst/>
              <a:rect l="l" t="t" r="r" b="b"/>
              <a:pathLst>
                <a:path w="133513" h="37430" extrusionOk="0">
                  <a:moveTo>
                    <a:pt x="5358" y="36839"/>
                  </a:moveTo>
                  <a:cubicBezTo>
                    <a:pt x="5358" y="30480"/>
                    <a:pt x="31937" y="26256"/>
                    <a:pt x="49436" y="24301"/>
                  </a:cubicBezTo>
                  <a:cubicBezTo>
                    <a:pt x="80851" y="20790"/>
                    <a:pt x="133512" y="19833"/>
                    <a:pt x="133512" y="19833"/>
                  </a:cubicBezTo>
                  <a:lnTo>
                    <a:pt x="111029" y="5587"/>
                  </a:lnTo>
                  <a:cubicBezTo>
                    <a:pt x="111029" y="5587"/>
                    <a:pt x="32959" y="1"/>
                    <a:pt x="16480" y="18715"/>
                  </a:cubicBezTo>
                  <a:cubicBezTo>
                    <a:pt x="0" y="37429"/>
                    <a:pt x="5358" y="36839"/>
                    <a:pt x="5358" y="36839"/>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9"/>
            <p:cNvSpPr/>
            <p:nvPr/>
          </p:nvSpPr>
          <p:spPr>
            <a:xfrm>
              <a:off x="4404128" y="3693732"/>
              <a:ext cx="2345479" cy="711653"/>
            </a:xfrm>
            <a:custGeom>
              <a:avLst/>
              <a:gdLst/>
              <a:ahLst/>
              <a:cxnLst/>
              <a:rect l="l" t="t" r="r" b="b"/>
              <a:pathLst>
                <a:path w="130722" h="39663" extrusionOk="0">
                  <a:moveTo>
                    <a:pt x="7685" y="39662"/>
                  </a:moveTo>
                  <a:cubicBezTo>
                    <a:pt x="7685" y="32960"/>
                    <a:pt x="16166" y="26528"/>
                    <a:pt x="47172" y="20384"/>
                  </a:cubicBezTo>
                  <a:cubicBezTo>
                    <a:pt x="78180" y="14240"/>
                    <a:pt x="130721" y="14245"/>
                    <a:pt x="130721" y="14245"/>
                  </a:cubicBezTo>
                  <a:lnTo>
                    <a:pt x="101113" y="418"/>
                  </a:lnTo>
                  <a:cubicBezTo>
                    <a:pt x="101113" y="418"/>
                    <a:pt x="32960" y="0"/>
                    <a:pt x="16481" y="18715"/>
                  </a:cubicBezTo>
                  <a:cubicBezTo>
                    <a:pt x="1" y="37429"/>
                    <a:pt x="7685" y="39662"/>
                    <a:pt x="7685" y="39662"/>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9"/>
            <p:cNvSpPr/>
            <p:nvPr/>
          </p:nvSpPr>
          <p:spPr>
            <a:xfrm>
              <a:off x="4256264" y="4407880"/>
              <a:ext cx="669955" cy="343330"/>
            </a:xfrm>
            <a:custGeom>
              <a:avLst/>
              <a:gdLst/>
              <a:ahLst/>
              <a:cxnLst/>
              <a:rect l="l" t="t" r="r" b="b"/>
              <a:pathLst>
                <a:path w="37339" h="19135" extrusionOk="0">
                  <a:moveTo>
                    <a:pt x="0" y="1"/>
                  </a:moveTo>
                  <a:lnTo>
                    <a:pt x="1258" y="13547"/>
                  </a:lnTo>
                  <a:lnTo>
                    <a:pt x="9637" y="19134"/>
                  </a:lnTo>
                  <a:lnTo>
                    <a:pt x="28132" y="18365"/>
                  </a:lnTo>
                  <a:lnTo>
                    <a:pt x="37339" y="15119"/>
                  </a:lnTo>
                  <a:lnTo>
                    <a:pt x="35413" y="5448"/>
                  </a:lnTo>
                  <a:lnTo>
                    <a:pt x="22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9"/>
            <p:cNvSpPr/>
            <p:nvPr/>
          </p:nvSpPr>
          <p:spPr>
            <a:xfrm>
              <a:off x="2046106" y="4610863"/>
              <a:ext cx="5036783" cy="202966"/>
            </a:xfrm>
            <a:custGeom>
              <a:avLst/>
              <a:gdLst/>
              <a:ahLst/>
              <a:cxnLst/>
              <a:rect l="l" t="t" r="r" b="b"/>
              <a:pathLst>
                <a:path w="280718" h="11312" extrusionOk="0">
                  <a:moveTo>
                    <a:pt x="156774" y="1"/>
                  </a:moveTo>
                  <a:cubicBezTo>
                    <a:pt x="156774" y="1"/>
                    <a:pt x="152090" y="7542"/>
                    <a:pt x="140359" y="7542"/>
                  </a:cubicBezTo>
                  <a:cubicBezTo>
                    <a:pt x="128627" y="7542"/>
                    <a:pt x="123180" y="1676"/>
                    <a:pt x="123180" y="1676"/>
                  </a:cubicBezTo>
                  <a:lnTo>
                    <a:pt x="1" y="9217"/>
                  </a:lnTo>
                  <a:lnTo>
                    <a:pt x="139936" y="11312"/>
                  </a:lnTo>
                  <a:lnTo>
                    <a:pt x="280717" y="9217"/>
                  </a:lnTo>
                  <a:lnTo>
                    <a:pt x="156774" y="1"/>
                  </a:ln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9"/>
            <p:cNvSpPr/>
            <p:nvPr/>
          </p:nvSpPr>
          <p:spPr>
            <a:xfrm>
              <a:off x="2011137" y="4620857"/>
              <a:ext cx="162810" cy="116554"/>
            </a:xfrm>
            <a:custGeom>
              <a:avLst/>
              <a:gdLst/>
              <a:ahLst/>
              <a:cxnLst/>
              <a:rect l="l" t="t" r="r" b="b"/>
              <a:pathLst>
                <a:path w="9074" h="6496" extrusionOk="0">
                  <a:moveTo>
                    <a:pt x="9073" y="1"/>
                  </a:moveTo>
                  <a:cubicBezTo>
                    <a:pt x="3207" y="2934"/>
                    <a:pt x="1" y="4052"/>
                    <a:pt x="1" y="5816"/>
                  </a:cubicBezTo>
                  <a:lnTo>
                    <a:pt x="205" y="6495"/>
                  </a:lnTo>
                  <a:lnTo>
                    <a:pt x="9073" y="5308"/>
                  </a:lnTo>
                  <a:lnTo>
                    <a:pt x="9073" y="1"/>
                  </a:lnTo>
                  <a:close/>
                </a:path>
              </a:pathLst>
            </a:custGeom>
            <a:solidFill>
              <a:srgbClr val="F3A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9"/>
            <p:cNvSpPr/>
            <p:nvPr/>
          </p:nvSpPr>
          <p:spPr>
            <a:xfrm>
              <a:off x="6970103" y="4620857"/>
              <a:ext cx="162774" cy="116554"/>
            </a:xfrm>
            <a:custGeom>
              <a:avLst/>
              <a:gdLst/>
              <a:ahLst/>
              <a:cxnLst/>
              <a:rect l="l" t="t" r="r" b="b"/>
              <a:pathLst>
                <a:path w="9072" h="6496" extrusionOk="0">
                  <a:moveTo>
                    <a:pt x="0" y="1"/>
                  </a:moveTo>
                  <a:lnTo>
                    <a:pt x="0" y="5308"/>
                  </a:lnTo>
                  <a:lnTo>
                    <a:pt x="8867" y="6495"/>
                  </a:lnTo>
                  <a:lnTo>
                    <a:pt x="9071" y="5816"/>
                  </a:lnTo>
                  <a:cubicBezTo>
                    <a:pt x="9071" y="4052"/>
                    <a:pt x="5865" y="2934"/>
                    <a:pt x="0" y="1"/>
                  </a:cubicBezTo>
                  <a:close/>
                </a:path>
              </a:pathLst>
            </a:custGeom>
            <a:solidFill>
              <a:srgbClr val="F3A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9"/>
            <p:cNvSpPr/>
            <p:nvPr/>
          </p:nvSpPr>
          <p:spPr>
            <a:xfrm>
              <a:off x="2007871" y="4607885"/>
              <a:ext cx="5128272" cy="183426"/>
            </a:xfrm>
            <a:custGeom>
              <a:avLst/>
              <a:gdLst/>
              <a:ahLst/>
              <a:cxnLst/>
              <a:rect l="l" t="t" r="r" b="b"/>
              <a:pathLst>
                <a:path w="285817" h="10223" extrusionOk="0">
                  <a:moveTo>
                    <a:pt x="157440" y="0"/>
                  </a:moveTo>
                  <a:lnTo>
                    <a:pt x="156916" y="1387"/>
                  </a:lnTo>
                  <a:cubicBezTo>
                    <a:pt x="156705" y="1750"/>
                    <a:pt x="153980" y="6031"/>
                    <a:pt x="142909" y="6031"/>
                  </a:cubicBezTo>
                  <a:cubicBezTo>
                    <a:pt x="131842" y="6031"/>
                    <a:pt x="129113" y="1753"/>
                    <a:pt x="128901" y="1387"/>
                  </a:cubicBezTo>
                  <a:lnTo>
                    <a:pt x="128420" y="106"/>
                  </a:lnTo>
                  <a:lnTo>
                    <a:pt x="2056" y="5194"/>
                  </a:lnTo>
                  <a:cubicBezTo>
                    <a:pt x="899" y="5242"/>
                    <a:pt x="1" y="6216"/>
                    <a:pt x="46" y="7373"/>
                  </a:cubicBezTo>
                  <a:cubicBezTo>
                    <a:pt x="92" y="8495"/>
                    <a:pt x="1019" y="9385"/>
                    <a:pt x="2125" y="9385"/>
                  </a:cubicBezTo>
                  <a:cubicBezTo>
                    <a:pt x="2158" y="9385"/>
                    <a:pt x="2191" y="9384"/>
                    <a:pt x="2224" y="9383"/>
                  </a:cubicBezTo>
                  <a:lnTo>
                    <a:pt x="125894" y="4402"/>
                  </a:lnTo>
                  <a:cubicBezTo>
                    <a:pt x="127530" y="6483"/>
                    <a:pt x="131990" y="10222"/>
                    <a:pt x="142909" y="10222"/>
                  </a:cubicBezTo>
                  <a:cubicBezTo>
                    <a:pt x="153827" y="10222"/>
                    <a:pt x="158287" y="6485"/>
                    <a:pt x="159923" y="4402"/>
                  </a:cubicBezTo>
                  <a:lnTo>
                    <a:pt x="283593" y="9383"/>
                  </a:lnTo>
                  <a:cubicBezTo>
                    <a:pt x="283620" y="9384"/>
                    <a:pt x="283647" y="9384"/>
                    <a:pt x="283673" y="9384"/>
                  </a:cubicBezTo>
                  <a:cubicBezTo>
                    <a:pt x="284792" y="9384"/>
                    <a:pt x="285726" y="8502"/>
                    <a:pt x="285771" y="7373"/>
                  </a:cubicBezTo>
                  <a:cubicBezTo>
                    <a:pt x="285817" y="6216"/>
                    <a:pt x="284917" y="5242"/>
                    <a:pt x="283761" y="5194"/>
                  </a:cubicBezTo>
                  <a:lnTo>
                    <a:pt x="158905" y="167"/>
                  </a:lnTo>
                  <a:lnTo>
                    <a:pt x="157440" y="0"/>
                  </a:lnTo>
                  <a:close/>
                </a:path>
              </a:pathLst>
            </a:custGeom>
            <a:solidFill>
              <a:srgbClr val="E15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9"/>
            <p:cNvSpPr/>
            <p:nvPr/>
          </p:nvSpPr>
          <p:spPr>
            <a:xfrm>
              <a:off x="2007871" y="4607885"/>
              <a:ext cx="5128272" cy="183426"/>
            </a:xfrm>
            <a:custGeom>
              <a:avLst/>
              <a:gdLst/>
              <a:ahLst/>
              <a:cxnLst/>
              <a:rect l="l" t="t" r="r" b="b"/>
              <a:pathLst>
                <a:path w="285817" h="10223" extrusionOk="0">
                  <a:moveTo>
                    <a:pt x="157440" y="0"/>
                  </a:moveTo>
                  <a:lnTo>
                    <a:pt x="156916" y="1387"/>
                  </a:lnTo>
                  <a:cubicBezTo>
                    <a:pt x="156705" y="1750"/>
                    <a:pt x="153980" y="6031"/>
                    <a:pt x="142909" y="6031"/>
                  </a:cubicBezTo>
                  <a:cubicBezTo>
                    <a:pt x="131842" y="6031"/>
                    <a:pt x="129113" y="1753"/>
                    <a:pt x="128901" y="1387"/>
                  </a:cubicBezTo>
                  <a:lnTo>
                    <a:pt x="128420" y="106"/>
                  </a:lnTo>
                  <a:lnTo>
                    <a:pt x="2056" y="5194"/>
                  </a:lnTo>
                  <a:cubicBezTo>
                    <a:pt x="899" y="5242"/>
                    <a:pt x="1" y="6216"/>
                    <a:pt x="46" y="7373"/>
                  </a:cubicBezTo>
                  <a:cubicBezTo>
                    <a:pt x="92" y="8495"/>
                    <a:pt x="1019" y="9385"/>
                    <a:pt x="2125" y="9385"/>
                  </a:cubicBezTo>
                  <a:cubicBezTo>
                    <a:pt x="2158" y="9385"/>
                    <a:pt x="2191" y="9384"/>
                    <a:pt x="2224" y="9383"/>
                  </a:cubicBezTo>
                  <a:lnTo>
                    <a:pt x="125894" y="4402"/>
                  </a:lnTo>
                  <a:cubicBezTo>
                    <a:pt x="127530" y="6483"/>
                    <a:pt x="131990" y="10222"/>
                    <a:pt x="142909" y="10222"/>
                  </a:cubicBezTo>
                  <a:cubicBezTo>
                    <a:pt x="153827" y="10222"/>
                    <a:pt x="158287" y="6485"/>
                    <a:pt x="159923" y="4402"/>
                  </a:cubicBezTo>
                  <a:lnTo>
                    <a:pt x="283593" y="9383"/>
                  </a:lnTo>
                  <a:cubicBezTo>
                    <a:pt x="283620" y="9384"/>
                    <a:pt x="283647" y="9384"/>
                    <a:pt x="283673" y="9384"/>
                  </a:cubicBezTo>
                  <a:cubicBezTo>
                    <a:pt x="284792" y="9384"/>
                    <a:pt x="285726" y="8502"/>
                    <a:pt x="285771" y="7373"/>
                  </a:cubicBezTo>
                  <a:cubicBezTo>
                    <a:pt x="285817" y="6216"/>
                    <a:pt x="284917" y="5242"/>
                    <a:pt x="283761" y="5194"/>
                  </a:cubicBezTo>
                  <a:lnTo>
                    <a:pt x="158905" y="167"/>
                  </a:lnTo>
                  <a:lnTo>
                    <a:pt x="1574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9"/>
            <p:cNvSpPr/>
            <p:nvPr/>
          </p:nvSpPr>
          <p:spPr>
            <a:xfrm>
              <a:off x="2056136" y="4298215"/>
              <a:ext cx="2515897" cy="405357"/>
            </a:xfrm>
            <a:custGeom>
              <a:avLst/>
              <a:gdLst/>
              <a:ahLst/>
              <a:cxnLst/>
              <a:rect l="l" t="t" r="r" b="b"/>
              <a:pathLst>
                <a:path w="140220" h="22592" extrusionOk="0">
                  <a:moveTo>
                    <a:pt x="111840" y="0"/>
                  </a:moveTo>
                  <a:cubicBezTo>
                    <a:pt x="91950" y="0"/>
                    <a:pt x="67368" y="3187"/>
                    <a:pt x="54966" y="3187"/>
                  </a:cubicBezTo>
                  <a:cubicBezTo>
                    <a:pt x="54652" y="3187"/>
                    <a:pt x="54346" y="3185"/>
                    <a:pt x="54048" y="3181"/>
                  </a:cubicBezTo>
                  <a:cubicBezTo>
                    <a:pt x="34217" y="2901"/>
                    <a:pt x="11033" y="2341"/>
                    <a:pt x="11033" y="2341"/>
                  </a:cubicBezTo>
                  <a:cubicBezTo>
                    <a:pt x="7682" y="4576"/>
                    <a:pt x="0" y="22591"/>
                    <a:pt x="0" y="22591"/>
                  </a:cubicBezTo>
                  <a:lnTo>
                    <a:pt x="125730" y="17365"/>
                  </a:lnTo>
                  <a:cubicBezTo>
                    <a:pt x="133448" y="15910"/>
                    <a:pt x="134493" y="9045"/>
                    <a:pt x="140219" y="5972"/>
                  </a:cubicBezTo>
                  <a:cubicBezTo>
                    <a:pt x="136012" y="1383"/>
                    <a:pt x="124944" y="0"/>
                    <a:pt x="111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9"/>
            <p:cNvSpPr/>
            <p:nvPr/>
          </p:nvSpPr>
          <p:spPr>
            <a:xfrm>
              <a:off x="4556890" y="4298215"/>
              <a:ext cx="2515879" cy="405357"/>
            </a:xfrm>
            <a:custGeom>
              <a:avLst/>
              <a:gdLst/>
              <a:ahLst/>
              <a:cxnLst/>
              <a:rect l="l" t="t" r="r" b="b"/>
              <a:pathLst>
                <a:path w="140219" h="22592" extrusionOk="0">
                  <a:moveTo>
                    <a:pt x="28380" y="0"/>
                  </a:moveTo>
                  <a:cubicBezTo>
                    <a:pt x="15276" y="0"/>
                    <a:pt x="4207" y="1383"/>
                    <a:pt x="1" y="5972"/>
                  </a:cubicBezTo>
                  <a:cubicBezTo>
                    <a:pt x="5726" y="9045"/>
                    <a:pt x="6771" y="15910"/>
                    <a:pt x="14488" y="17365"/>
                  </a:cubicBezTo>
                  <a:lnTo>
                    <a:pt x="140218" y="22591"/>
                  </a:lnTo>
                  <a:cubicBezTo>
                    <a:pt x="140218" y="22591"/>
                    <a:pt x="132538" y="4576"/>
                    <a:pt x="129187" y="2341"/>
                  </a:cubicBezTo>
                  <a:cubicBezTo>
                    <a:pt x="129187" y="2341"/>
                    <a:pt x="106003" y="2901"/>
                    <a:pt x="86172" y="3179"/>
                  </a:cubicBezTo>
                  <a:cubicBezTo>
                    <a:pt x="85872" y="3184"/>
                    <a:pt x="85565" y="3186"/>
                    <a:pt x="85249" y="3186"/>
                  </a:cubicBezTo>
                  <a:cubicBezTo>
                    <a:pt x="72845" y="3186"/>
                    <a:pt x="48268" y="0"/>
                    <a:pt x="28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95;p35">
            <a:extLst>
              <a:ext uri="{FF2B5EF4-FFF2-40B4-BE49-F238E27FC236}">
                <a16:creationId xmlns:a16="http://schemas.microsoft.com/office/drawing/2014/main" id="{AC2BB8E6-1351-24DA-5855-07AC872A9F11}"/>
              </a:ext>
            </a:extLst>
          </p:cNvPr>
          <p:cNvSpPr txBox="1">
            <a:spLocks/>
          </p:cNvSpPr>
          <p:nvPr/>
        </p:nvSpPr>
        <p:spPr>
          <a:xfrm>
            <a:off x="2896915" y="222823"/>
            <a:ext cx="3350168"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400" b="1" dirty="0">
                <a:solidFill>
                  <a:srgbClr val="596182"/>
                </a:solidFill>
                <a:latin typeface="Arial" panose="020B0604020202020204" pitchFamily="34" charset="0"/>
                <a:cs typeface="Arial" panose="020B0604020202020204" pitchFamily="34" charset="0"/>
              </a:rPr>
              <a:t>3. </a:t>
            </a:r>
            <a:r>
              <a:rPr lang="en-US" sz="2400" b="1" dirty="0" err="1">
                <a:solidFill>
                  <a:srgbClr val="596182"/>
                </a:solidFill>
                <a:latin typeface="Arial" panose="020B0604020202020204" pitchFamily="34" charset="0"/>
                <a:cs typeface="Arial" panose="020B0604020202020204" pitchFamily="34" charset="0"/>
              </a:rPr>
              <a:t>Đọc</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hiểu</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văn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bản</a:t>
            </a:r>
            <a:endParaRPr lang="en-US" sz="2400" b="1" dirty="0">
              <a:solidFill>
                <a:srgbClr val="59618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8D9DC35-65FD-BFB1-ECE0-30E894A1A412}"/>
              </a:ext>
            </a:extLst>
          </p:cNvPr>
          <p:cNvSpPr txBox="1"/>
          <p:nvPr/>
        </p:nvSpPr>
        <p:spPr>
          <a:xfrm>
            <a:off x="2349317" y="971800"/>
            <a:ext cx="4447500" cy="1881925"/>
          </a:xfrm>
          <a:prstGeom prst="rect">
            <a:avLst/>
          </a:prstGeom>
          <a:noFill/>
          <a:ln w="38100" cmpd="dbl">
            <a:solidFill>
              <a:srgbClr val="D86C64"/>
            </a:solidFill>
          </a:ln>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 ra những đoạn, câu, cụm từ cho thấy rõ nội dung ý kiến của người viết về hoàn cảnh đời sống và thế giới nhân vật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780368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grpSp>
        <p:nvGrpSpPr>
          <p:cNvPr id="942" name="Google Shape;942;p45"/>
          <p:cNvGrpSpPr/>
          <p:nvPr/>
        </p:nvGrpSpPr>
        <p:grpSpPr>
          <a:xfrm>
            <a:off x="4789925" y="1693151"/>
            <a:ext cx="4354073" cy="3450353"/>
            <a:chOff x="491600" y="238125"/>
            <a:chExt cx="6610100" cy="5238125"/>
          </a:xfrm>
        </p:grpSpPr>
        <p:sp>
          <p:nvSpPr>
            <p:cNvPr id="943" name="Google Shape;943;p45"/>
            <p:cNvSpPr/>
            <p:nvPr/>
          </p:nvSpPr>
          <p:spPr>
            <a:xfrm>
              <a:off x="491600" y="3411800"/>
              <a:ext cx="6610100" cy="2064450"/>
            </a:xfrm>
            <a:custGeom>
              <a:avLst/>
              <a:gdLst/>
              <a:ahLst/>
              <a:cxnLst/>
              <a:rect l="l" t="t" r="r" b="b"/>
              <a:pathLst>
                <a:path w="264404" h="82578" extrusionOk="0">
                  <a:moveTo>
                    <a:pt x="228710" y="0"/>
                  </a:moveTo>
                  <a:lnTo>
                    <a:pt x="18829" y="24479"/>
                  </a:lnTo>
                  <a:cubicBezTo>
                    <a:pt x="18829" y="24479"/>
                    <a:pt x="0" y="28782"/>
                    <a:pt x="1076" y="31472"/>
                  </a:cubicBezTo>
                  <a:cubicBezTo>
                    <a:pt x="2152" y="34163"/>
                    <a:pt x="153316" y="82578"/>
                    <a:pt x="159771" y="82578"/>
                  </a:cubicBezTo>
                  <a:cubicBezTo>
                    <a:pt x="164625" y="82578"/>
                    <a:pt x="231511" y="55211"/>
                    <a:pt x="264402" y="41630"/>
                  </a:cubicBezTo>
                  <a:lnTo>
                    <a:pt x="264404" y="0"/>
                  </a:lnTo>
                  <a:close/>
                </a:path>
              </a:pathLst>
            </a:custGeom>
            <a:solidFill>
              <a:srgbClr val="E2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6747900" y="4242400"/>
              <a:ext cx="189625" cy="189825"/>
            </a:xfrm>
            <a:custGeom>
              <a:avLst/>
              <a:gdLst/>
              <a:ahLst/>
              <a:cxnLst/>
              <a:rect l="l" t="t" r="r" b="b"/>
              <a:pathLst>
                <a:path w="7585" h="7593" extrusionOk="0">
                  <a:moveTo>
                    <a:pt x="1" y="1"/>
                  </a:moveTo>
                  <a:lnTo>
                    <a:pt x="744" y="7586"/>
                  </a:lnTo>
                  <a:cubicBezTo>
                    <a:pt x="744" y="7586"/>
                    <a:pt x="835" y="7593"/>
                    <a:pt x="995" y="7593"/>
                  </a:cubicBezTo>
                  <a:cubicBezTo>
                    <a:pt x="1875" y="7593"/>
                    <a:pt x="4840" y="7380"/>
                    <a:pt x="6099" y="4610"/>
                  </a:cubicBezTo>
                  <a:cubicBezTo>
                    <a:pt x="7584" y="1339"/>
                    <a:pt x="3867" y="44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6565725" y="2881650"/>
              <a:ext cx="342075" cy="200800"/>
            </a:xfrm>
            <a:custGeom>
              <a:avLst/>
              <a:gdLst/>
              <a:ahLst/>
              <a:cxnLst/>
              <a:rect l="l" t="t" r="r" b="b"/>
              <a:pathLst>
                <a:path w="13683" h="8032" extrusionOk="0">
                  <a:moveTo>
                    <a:pt x="3123" y="1"/>
                  </a:moveTo>
                  <a:lnTo>
                    <a:pt x="0" y="8032"/>
                  </a:lnTo>
                  <a:cubicBezTo>
                    <a:pt x="0" y="8032"/>
                    <a:pt x="8925" y="7510"/>
                    <a:pt x="11303" y="4536"/>
                  </a:cubicBezTo>
                  <a:cubicBezTo>
                    <a:pt x="13682" y="1562"/>
                    <a:pt x="7733" y="446"/>
                    <a:pt x="3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6536000" y="935100"/>
              <a:ext cx="211800" cy="150875"/>
            </a:xfrm>
            <a:custGeom>
              <a:avLst/>
              <a:gdLst/>
              <a:ahLst/>
              <a:cxnLst/>
              <a:rect l="l" t="t" r="r" b="b"/>
              <a:pathLst>
                <a:path w="8472" h="6035" extrusionOk="0">
                  <a:moveTo>
                    <a:pt x="2106" y="1"/>
                  </a:moveTo>
                  <a:cubicBezTo>
                    <a:pt x="1401" y="1"/>
                    <a:pt x="688" y="32"/>
                    <a:pt x="0" y="85"/>
                  </a:cubicBezTo>
                  <a:lnTo>
                    <a:pt x="0" y="6034"/>
                  </a:lnTo>
                  <a:cubicBezTo>
                    <a:pt x="0" y="6034"/>
                    <a:pt x="7810" y="4976"/>
                    <a:pt x="8104" y="3060"/>
                  </a:cubicBezTo>
                  <a:cubicBezTo>
                    <a:pt x="8472" y="676"/>
                    <a:pt x="5370"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4294100" y="3933850"/>
              <a:ext cx="2491000" cy="1338525"/>
            </a:xfrm>
            <a:custGeom>
              <a:avLst/>
              <a:gdLst/>
              <a:ahLst/>
              <a:cxnLst/>
              <a:rect l="l" t="t" r="r" b="b"/>
              <a:pathLst>
                <a:path w="99640" h="53541" extrusionOk="0">
                  <a:moveTo>
                    <a:pt x="99640" y="0"/>
                  </a:moveTo>
                  <a:lnTo>
                    <a:pt x="99640" y="0"/>
                  </a:lnTo>
                  <a:cubicBezTo>
                    <a:pt x="96220" y="1338"/>
                    <a:pt x="9220" y="34800"/>
                    <a:pt x="4610" y="38219"/>
                  </a:cubicBezTo>
                  <a:cubicBezTo>
                    <a:pt x="0" y="41640"/>
                    <a:pt x="6396" y="53239"/>
                    <a:pt x="9816" y="53537"/>
                  </a:cubicBezTo>
                  <a:cubicBezTo>
                    <a:pt x="9840" y="53539"/>
                    <a:pt x="9868" y="53540"/>
                    <a:pt x="9898" y="53540"/>
                  </a:cubicBezTo>
                  <a:cubicBezTo>
                    <a:pt x="14057" y="53540"/>
                    <a:pt x="70695" y="33199"/>
                    <a:pt x="98896" y="17697"/>
                  </a:cubicBezTo>
                  <a:cubicBezTo>
                    <a:pt x="98896" y="17697"/>
                    <a:pt x="99045" y="4908"/>
                    <a:pt x="99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732350" y="3727150"/>
              <a:ext cx="6335300" cy="1638550"/>
            </a:xfrm>
            <a:custGeom>
              <a:avLst/>
              <a:gdLst/>
              <a:ahLst/>
              <a:cxnLst/>
              <a:rect l="l" t="t" r="r" b="b"/>
              <a:pathLst>
                <a:path w="253412" h="65542" extrusionOk="0">
                  <a:moveTo>
                    <a:pt x="193410" y="0"/>
                  </a:moveTo>
                  <a:cubicBezTo>
                    <a:pt x="123281" y="0"/>
                    <a:pt x="298" y="1130"/>
                    <a:pt x="298" y="1130"/>
                  </a:cubicBezTo>
                  <a:cubicBezTo>
                    <a:pt x="595" y="5293"/>
                    <a:pt x="0" y="15703"/>
                    <a:pt x="893" y="16893"/>
                  </a:cubicBezTo>
                  <a:cubicBezTo>
                    <a:pt x="1785" y="18084"/>
                    <a:pt x="145444" y="64631"/>
                    <a:pt x="151690" y="65524"/>
                  </a:cubicBezTo>
                  <a:cubicBezTo>
                    <a:pt x="151772" y="65536"/>
                    <a:pt x="151866" y="65541"/>
                    <a:pt x="151973" y="65541"/>
                  </a:cubicBezTo>
                  <a:cubicBezTo>
                    <a:pt x="159950" y="65541"/>
                    <a:pt x="235089" y="32896"/>
                    <a:pt x="243894" y="28494"/>
                  </a:cubicBezTo>
                  <a:cubicBezTo>
                    <a:pt x="246780" y="26274"/>
                    <a:pt x="246850" y="23558"/>
                    <a:pt x="245092" y="23558"/>
                  </a:cubicBezTo>
                  <a:cubicBezTo>
                    <a:pt x="244495" y="23558"/>
                    <a:pt x="243686" y="23873"/>
                    <a:pt x="242704" y="24627"/>
                  </a:cubicBezTo>
                  <a:cubicBezTo>
                    <a:pt x="238838" y="27601"/>
                    <a:pt x="156598" y="60320"/>
                    <a:pt x="150650" y="61807"/>
                  </a:cubicBezTo>
                  <a:cubicBezTo>
                    <a:pt x="149608" y="61658"/>
                    <a:pt x="146932" y="51100"/>
                    <a:pt x="150499" y="47827"/>
                  </a:cubicBezTo>
                  <a:cubicBezTo>
                    <a:pt x="154068" y="44553"/>
                    <a:pt x="243598" y="10351"/>
                    <a:pt x="247464" y="8268"/>
                  </a:cubicBezTo>
                  <a:cubicBezTo>
                    <a:pt x="252222" y="4996"/>
                    <a:pt x="253412" y="2022"/>
                    <a:pt x="240325" y="537"/>
                  </a:cubicBezTo>
                  <a:cubicBezTo>
                    <a:pt x="236800" y="145"/>
                    <a:pt x="218483" y="0"/>
                    <a:pt x="193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5015350" y="3528575"/>
              <a:ext cx="1963075" cy="1119400"/>
            </a:xfrm>
            <a:custGeom>
              <a:avLst/>
              <a:gdLst/>
              <a:ahLst/>
              <a:cxnLst/>
              <a:rect l="l" t="t" r="r" b="b"/>
              <a:pathLst>
                <a:path w="78523" h="44776" extrusionOk="0">
                  <a:moveTo>
                    <a:pt x="67965" y="1"/>
                  </a:moveTo>
                  <a:cubicBezTo>
                    <a:pt x="59487" y="3124"/>
                    <a:pt x="1" y="41642"/>
                    <a:pt x="1" y="41642"/>
                  </a:cubicBezTo>
                  <a:cubicBezTo>
                    <a:pt x="1" y="41642"/>
                    <a:pt x="1933" y="44020"/>
                    <a:pt x="5058" y="44764"/>
                  </a:cubicBezTo>
                  <a:cubicBezTo>
                    <a:pt x="5089" y="44771"/>
                    <a:pt x="5127" y="44775"/>
                    <a:pt x="5170" y="44775"/>
                  </a:cubicBezTo>
                  <a:cubicBezTo>
                    <a:pt x="9425" y="44775"/>
                    <a:pt x="70108" y="9040"/>
                    <a:pt x="76144" y="5801"/>
                  </a:cubicBezTo>
                  <a:cubicBezTo>
                    <a:pt x="78522" y="4462"/>
                    <a:pt x="78490" y="2918"/>
                    <a:pt x="78077" y="2231"/>
                  </a:cubicBezTo>
                  <a:cubicBezTo>
                    <a:pt x="76962" y="373"/>
                    <a:pt x="70791" y="148"/>
                    <a:pt x="67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4836900" y="3060125"/>
              <a:ext cx="1951925" cy="1561550"/>
            </a:xfrm>
            <a:custGeom>
              <a:avLst/>
              <a:gdLst/>
              <a:ahLst/>
              <a:cxnLst/>
              <a:rect l="l" t="t" r="r" b="b"/>
              <a:pathLst>
                <a:path w="78077" h="62462" extrusionOk="0">
                  <a:moveTo>
                    <a:pt x="77779" y="0"/>
                  </a:moveTo>
                  <a:cubicBezTo>
                    <a:pt x="77777" y="1"/>
                    <a:pt x="24095" y="28108"/>
                    <a:pt x="12048" y="35841"/>
                  </a:cubicBezTo>
                  <a:cubicBezTo>
                    <a:pt x="1" y="43574"/>
                    <a:pt x="8478" y="62462"/>
                    <a:pt x="8478" y="62462"/>
                  </a:cubicBezTo>
                  <a:cubicBezTo>
                    <a:pt x="8478" y="62462"/>
                    <a:pt x="70195" y="26769"/>
                    <a:pt x="78077" y="21415"/>
                  </a:cubicBezTo>
                  <a:cubicBezTo>
                    <a:pt x="72276" y="19035"/>
                    <a:pt x="72722" y="5949"/>
                    <a:pt x="777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527900" y="2937450"/>
              <a:ext cx="6469625" cy="1760450"/>
            </a:xfrm>
            <a:custGeom>
              <a:avLst/>
              <a:gdLst/>
              <a:ahLst/>
              <a:cxnLst/>
              <a:rect l="l" t="t" r="r" b="b"/>
              <a:pathLst>
                <a:path w="258785" h="70418" extrusionOk="0">
                  <a:moveTo>
                    <a:pt x="21711" y="1"/>
                  </a:moveTo>
                  <a:cubicBezTo>
                    <a:pt x="14871" y="1486"/>
                    <a:pt x="1189" y="2082"/>
                    <a:pt x="595" y="11600"/>
                  </a:cubicBezTo>
                  <a:cubicBezTo>
                    <a:pt x="0" y="21119"/>
                    <a:pt x="297" y="29446"/>
                    <a:pt x="1487" y="33016"/>
                  </a:cubicBezTo>
                  <a:cubicBezTo>
                    <a:pt x="2678" y="36586"/>
                    <a:pt x="154961" y="66031"/>
                    <a:pt x="177268" y="69897"/>
                  </a:cubicBezTo>
                  <a:cubicBezTo>
                    <a:pt x="178509" y="70251"/>
                    <a:pt x="179667" y="70418"/>
                    <a:pt x="180803" y="70418"/>
                  </a:cubicBezTo>
                  <a:cubicBezTo>
                    <a:pt x="185392" y="70418"/>
                    <a:pt x="189629" y="67703"/>
                    <a:pt x="197495" y="63651"/>
                  </a:cubicBezTo>
                  <a:cubicBezTo>
                    <a:pt x="207311" y="58595"/>
                    <a:pt x="254601" y="30338"/>
                    <a:pt x="256980" y="28554"/>
                  </a:cubicBezTo>
                  <a:cubicBezTo>
                    <a:pt x="258785" y="27202"/>
                    <a:pt x="258024" y="25165"/>
                    <a:pt x="255996" y="25165"/>
                  </a:cubicBezTo>
                  <a:cubicBezTo>
                    <a:pt x="255348" y="25165"/>
                    <a:pt x="254572" y="25373"/>
                    <a:pt x="253708" y="25876"/>
                  </a:cubicBezTo>
                  <a:cubicBezTo>
                    <a:pt x="250141" y="27958"/>
                    <a:pt x="192437" y="62164"/>
                    <a:pt x="186192" y="66031"/>
                  </a:cubicBezTo>
                  <a:cubicBezTo>
                    <a:pt x="186079" y="66082"/>
                    <a:pt x="185969" y="66107"/>
                    <a:pt x="185864" y="66107"/>
                  </a:cubicBezTo>
                  <a:cubicBezTo>
                    <a:pt x="182918" y="66107"/>
                    <a:pt x="183019" y="46650"/>
                    <a:pt x="189909" y="41194"/>
                  </a:cubicBezTo>
                  <a:cubicBezTo>
                    <a:pt x="197047" y="35541"/>
                    <a:pt x="249693" y="4611"/>
                    <a:pt x="249693" y="4611"/>
                  </a:cubicBezTo>
                  <a:cubicBezTo>
                    <a:pt x="249693" y="4611"/>
                    <a:pt x="22604" y="297"/>
                    <a:pt x="21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4732825" y="2379750"/>
              <a:ext cx="1944450" cy="1423975"/>
            </a:xfrm>
            <a:custGeom>
              <a:avLst/>
              <a:gdLst/>
              <a:ahLst/>
              <a:cxnLst/>
              <a:rect l="l" t="t" r="r" b="b"/>
              <a:pathLst>
                <a:path w="77778" h="56959" extrusionOk="0">
                  <a:moveTo>
                    <a:pt x="77777" y="0"/>
                  </a:moveTo>
                  <a:cubicBezTo>
                    <a:pt x="77776" y="1"/>
                    <a:pt x="24984" y="23645"/>
                    <a:pt x="12492" y="26324"/>
                  </a:cubicBezTo>
                  <a:cubicBezTo>
                    <a:pt x="1" y="29001"/>
                    <a:pt x="5204" y="54135"/>
                    <a:pt x="9666" y="56958"/>
                  </a:cubicBezTo>
                  <a:cubicBezTo>
                    <a:pt x="17250" y="56958"/>
                    <a:pt x="65435" y="34800"/>
                    <a:pt x="77630" y="24985"/>
                  </a:cubicBezTo>
                  <a:lnTo>
                    <a:pt x="777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762075" y="1844350"/>
              <a:ext cx="6149450" cy="2060275"/>
            </a:xfrm>
            <a:custGeom>
              <a:avLst/>
              <a:gdLst/>
              <a:ahLst/>
              <a:cxnLst/>
              <a:rect l="l" t="t" r="r" b="b"/>
              <a:pathLst>
                <a:path w="245978" h="82411" extrusionOk="0">
                  <a:moveTo>
                    <a:pt x="77927" y="0"/>
                  </a:moveTo>
                  <a:cubicBezTo>
                    <a:pt x="76738" y="0"/>
                    <a:pt x="24986" y="9519"/>
                    <a:pt x="13386" y="15171"/>
                  </a:cubicBezTo>
                  <a:cubicBezTo>
                    <a:pt x="5355" y="19037"/>
                    <a:pt x="0" y="31826"/>
                    <a:pt x="9816" y="46103"/>
                  </a:cubicBezTo>
                  <a:cubicBezTo>
                    <a:pt x="13089" y="49971"/>
                    <a:pt x="152880" y="78227"/>
                    <a:pt x="168050" y="82391"/>
                  </a:cubicBezTo>
                  <a:cubicBezTo>
                    <a:pt x="168142" y="82404"/>
                    <a:pt x="168244" y="82411"/>
                    <a:pt x="168357" y="82411"/>
                  </a:cubicBezTo>
                  <a:cubicBezTo>
                    <a:pt x="175990" y="82411"/>
                    <a:pt x="232722" y="53167"/>
                    <a:pt x="241515" y="48186"/>
                  </a:cubicBezTo>
                  <a:cubicBezTo>
                    <a:pt x="245026" y="45640"/>
                    <a:pt x="244496" y="43923"/>
                    <a:pt x="242248" y="43923"/>
                  </a:cubicBezTo>
                  <a:cubicBezTo>
                    <a:pt x="240688" y="43923"/>
                    <a:pt x="238302" y="44750"/>
                    <a:pt x="235864" y="46700"/>
                  </a:cubicBezTo>
                  <a:cubicBezTo>
                    <a:pt x="229913" y="51459"/>
                    <a:pt x="174891" y="75847"/>
                    <a:pt x="171322" y="77038"/>
                  </a:cubicBezTo>
                  <a:cubicBezTo>
                    <a:pt x="171161" y="77092"/>
                    <a:pt x="170998" y="77118"/>
                    <a:pt x="170837" y="77118"/>
                  </a:cubicBezTo>
                  <a:cubicBezTo>
                    <a:pt x="166534" y="77118"/>
                    <a:pt x="162457" y="58655"/>
                    <a:pt x="171917" y="52350"/>
                  </a:cubicBezTo>
                  <a:cubicBezTo>
                    <a:pt x="181732" y="45808"/>
                    <a:pt x="236756" y="23201"/>
                    <a:pt x="241515" y="21120"/>
                  </a:cubicBezTo>
                  <a:cubicBezTo>
                    <a:pt x="245383" y="18740"/>
                    <a:pt x="245977" y="15469"/>
                    <a:pt x="241515" y="15171"/>
                  </a:cubicBezTo>
                  <a:cubicBezTo>
                    <a:pt x="237053" y="14873"/>
                    <a:pt x="79118" y="0"/>
                    <a:pt x="77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724850" y="2453825"/>
              <a:ext cx="3173500" cy="608650"/>
            </a:xfrm>
            <a:custGeom>
              <a:avLst/>
              <a:gdLst/>
              <a:ahLst/>
              <a:cxnLst/>
              <a:rect l="l" t="t" r="r" b="b"/>
              <a:pathLst>
                <a:path w="126940" h="24346" extrusionOk="0">
                  <a:moveTo>
                    <a:pt x="79" y="0"/>
                  </a:moveTo>
                  <a:cubicBezTo>
                    <a:pt x="33" y="0"/>
                    <a:pt x="9" y="4"/>
                    <a:pt x="8" y="13"/>
                  </a:cubicBezTo>
                  <a:cubicBezTo>
                    <a:pt x="1" y="49"/>
                    <a:pt x="439" y="163"/>
                    <a:pt x="1280" y="354"/>
                  </a:cubicBezTo>
                  <a:cubicBezTo>
                    <a:pt x="1699" y="453"/>
                    <a:pt x="2219" y="569"/>
                    <a:pt x="2833" y="704"/>
                  </a:cubicBezTo>
                  <a:cubicBezTo>
                    <a:pt x="3447" y="842"/>
                    <a:pt x="4157" y="998"/>
                    <a:pt x="4955" y="1172"/>
                  </a:cubicBezTo>
                  <a:cubicBezTo>
                    <a:pt x="8150" y="1872"/>
                    <a:pt x="12776" y="2870"/>
                    <a:pt x="18495" y="4086"/>
                  </a:cubicBezTo>
                  <a:cubicBezTo>
                    <a:pt x="29935" y="6517"/>
                    <a:pt x="45751" y="9825"/>
                    <a:pt x="63252" y="13321"/>
                  </a:cubicBezTo>
                  <a:cubicBezTo>
                    <a:pt x="72003" y="15065"/>
                    <a:pt x="80348" y="16690"/>
                    <a:pt x="87949" y="18117"/>
                  </a:cubicBezTo>
                  <a:lnTo>
                    <a:pt x="89364" y="18383"/>
                  </a:lnTo>
                  <a:lnTo>
                    <a:pt x="90764" y="18643"/>
                  </a:lnTo>
                  <a:lnTo>
                    <a:pt x="93504" y="19153"/>
                  </a:lnTo>
                  <a:lnTo>
                    <a:pt x="96168" y="19638"/>
                  </a:lnTo>
                  <a:lnTo>
                    <a:pt x="97468" y="19876"/>
                  </a:lnTo>
                  <a:lnTo>
                    <a:pt x="98110" y="19992"/>
                  </a:lnTo>
                  <a:lnTo>
                    <a:pt x="98746" y="20106"/>
                  </a:lnTo>
                  <a:cubicBezTo>
                    <a:pt x="102132" y="20713"/>
                    <a:pt x="105289" y="21266"/>
                    <a:pt x="108173" y="21750"/>
                  </a:cubicBezTo>
                  <a:cubicBezTo>
                    <a:pt x="109616" y="21991"/>
                    <a:pt x="110989" y="22221"/>
                    <a:pt x="112291" y="22429"/>
                  </a:cubicBezTo>
                  <a:cubicBezTo>
                    <a:pt x="113592" y="22637"/>
                    <a:pt x="114819" y="22837"/>
                    <a:pt x="115969" y="23007"/>
                  </a:cubicBezTo>
                  <a:cubicBezTo>
                    <a:pt x="118265" y="23360"/>
                    <a:pt x="120248" y="23635"/>
                    <a:pt x="121871" y="23847"/>
                  </a:cubicBezTo>
                  <a:cubicBezTo>
                    <a:pt x="122684" y="23949"/>
                    <a:pt x="123406" y="24036"/>
                    <a:pt x="124032" y="24109"/>
                  </a:cubicBezTo>
                  <a:cubicBezTo>
                    <a:pt x="124189" y="24127"/>
                    <a:pt x="124339" y="24145"/>
                    <a:pt x="124484" y="24161"/>
                  </a:cubicBezTo>
                  <a:lnTo>
                    <a:pt x="124899" y="24200"/>
                  </a:lnTo>
                  <a:cubicBezTo>
                    <a:pt x="125164" y="24227"/>
                    <a:pt x="125405" y="24248"/>
                    <a:pt x="125620" y="24268"/>
                  </a:cubicBezTo>
                  <a:cubicBezTo>
                    <a:pt x="126208" y="24319"/>
                    <a:pt x="126605" y="24345"/>
                    <a:pt x="126799" y="24345"/>
                  </a:cubicBezTo>
                  <a:cubicBezTo>
                    <a:pt x="126888" y="24345"/>
                    <a:pt x="126934" y="24340"/>
                    <a:pt x="126935" y="24328"/>
                  </a:cubicBezTo>
                  <a:cubicBezTo>
                    <a:pt x="126939" y="24291"/>
                    <a:pt x="126495" y="24199"/>
                    <a:pt x="125648" y="24055"/>
                  </a:cubicBezTo>
                  <a:cubicBezTo>
                    <a:pt x="125434" y="24019"/>
                    <a:pt x="125198" y="23981"/>
                    <a:pt x="124935" y="23939"/>
                  </a:cubicBezTo>
                  <a:lnTo>
                    <a:pt x="124523" y="23873"/>
                  </a:lnTo>
                  <a:cubicBezTo>
                    <a:pt x="124380" y="23849"/>
                    <a:pt x="124231" y="23822"/>
                    <a:pt x="124077" y="23797"/>
                  </a:cubicBezTo>
                  <a:cubicBezTo>
                    <a:pt x="123455" y="23690"/>
                    <a:pt x="122740" y="23570"/>
                    <a:pt x="121933" y="23438"/>
                  </a:cubicBezTo>
                  <a:cubicBezTo>
                    <a:pt x="120323" y="23163"/>
                    <a:pt x="118351" y="22828"/>
                    <a:pt x="116066" y="22419"/>
                  </a:cubicBezTo>
                  <a:cubicBezTo>
                    <a:pt x="114922" y="22223"/>
                    <a:pt x="113702" y="21994"/>
                    <a:pt x="112406" y="21762"/>
                  </a:cubicBezTo>
                  <a:cubicBezTo>
                    <a:pt x="111110" y="21531"/>
                    <a:pt x="109741" y="21273"/>
                    <a:pt x="108305" y="21010"/>
                  </a:cubicBezTo>
                  <a:cubicBezTo>
                    <a:pt x="105431" y="20479"/>
                    <a:pt x="102284" y="19883"/>
                    <a:pt x="98908" y="19239"/>
                  </a:cubicBezTo>
                  <a:lnTo>
                    <a:pt x="93677" y="18234"/>
                  </a:lnTo>
                  <a:lnTo>
                    <a:pt x="88133" y="17156"/>
                  </a:lnTo>
                  <a:cubicBezTo>
                    <a:pt x="80546" y="15675"/>
                    <a:pt x="72209" y="14022"/>
                    <a:pt x="63460" y="12278"/>
                  </a:cubicBezTo>
                  <a:cubicBezTo>
                    <a:pt x="45963" y="8784"/>
                    <a:pt x="30125" y="5592"/>
                    <a:pt x="18647" y="3348"/>
                  </a:cubicBezTo>
                  <a:cubicBezTo>
                    <a:pt x="12907" y="2226"/>
                    <a:pt x="8258" y="1341"/>
                    <a:pt x="5037" y="766"/>
                  </a:cubicBezTo>
                  <a:cubicBezTo>
                    <a:pt x="4230" y="623"/>
                    <a:pt x="3515" y="499"/>
                    <a:pt x="2893" y="394"/>
                  </a:cubicBezTo>
                  <a:cubicBezTo>
                    <a:pt x="2272" y="291"/>
                    <a:pt x="1745" y="208"/>
                    <a:pt x="1319" y="143"/>
                  </a:cubicBezTo>
                  <a:cubicBezTo>
                    <a:pt x="657" y="49"/>
                    <a:pt x="238"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6607700" y="1825825"/>
              <a:ext cx="151400" cy="136600"/>
            </a:xfrm>
            <a:custGeom>
              <a:avLst/>
              <a:gdLst/>
              <a:ahLst/>
              <a:cxnLst/>
              <a:rect l="l" t="t" r="r" b="b"/>
              <a:pathLst>
                <a:path w="6056" h="5464" extrusionOk="0">
                  <a:moveTo>
                    <a:pt x="108" y="1"/>
                  </a:moveTo>
                  <a:cubicBezTo>
                    <a:pt x="0" y="4780"/>
                    <a:pt x="1829" y="5463"/>
                    <a:pt x="2883" y="5463"/>
                  </a:cubicBezTo>
                  <a:cubicBezTo>
                    <a:pt x="3304" y="5463"/>
                    <a:pt x="3602" y="5354"/>
                    <a:pt x="3602" y="5354"/>
                  </a:cubicBezTo>
                  <a:cubicBezTo>
                    <a:pt x="3602" y="5354"/>
                    <a:pt x="5460" y="3496"/>
                    <a:pt x="5758" y="2008"/>
                  </a:cubicBezTo>
                  <a:cubicBezTo>
                    <a:pt x="6056" y="521"/>
                    <a:pt x="3380" y="74"/>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5245875" y="1197450"/>
              <a:ext cx="1394250" cy="1465975"/>
            </a:xfrm>
            <a:custGeom>
              <a:avLst/>
              <a:gdLst/>
              <a:ahLst/>
              <a:cxnLst/>
              <a:rect l="l" t="t" r="r" b="b"/>
              <a:pathLst>
                <a:path w="55770" h="58639" extrusionOk="0">
                  <a:moveTo>
                    <a:pt x="55323" y="1"/>
                  </a:moveTo>
                  <a:cubicBezTo>
                    <a:pt x="55322" y="1"/>
                    <a:pt x="23497" y="14724"/>
                    <a:pt x="11749" y="23944"/>
                  </a:cubicBezTo>
                  <a:cubicBezTo>
                    <a:pt x="1" y="36271"/>
                    <a:pt x="8481" y="58639"/>
                    <a:pt x="15665" y="58639"/>
                  </a:cubicBezTo>
                  <a:cubicBezTo>
                    <a:pt x="15848" y="58639"/>
                    <a:pt x="16030" y="58624"/>
                    <a:pt x="16211" y="58595"/>
                  </a:cubicBezTo>
                  <a:cubicBezTo>
                    <a:pt x="23497" y="57406"/>
                    <a:pt x="37179" y="45658"/>
                    <a:pt x="55770" y="28852"/>
                  </a:cubicBezTo>
                  <a:cubicBezTo>
                    <a:pt x="55770" y="28852"/>
                    <a:pt x="55025" y="6396"/>
                    <a:pt x="55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736075" y="1070600"/>
              <a:ext cx="6026100" cy="1697150"/>
            </a:xfrm>
            <a:custGeom>
              <a:avLst/>
              <a:gdLst/>
              <a:ahLst/>
              <a:cxnLst/>
              <a:rect l="l" t="t" r="r" b="b"/>
              <a:pathLst>
                <a:path w="241044" h="67886" extrusionOk="0">
                  <a:moveTo>
                    <a:pt x="236308" y="0"/>
                  </a:moveTo>
                  <a:cubicBezTo>
                    <a:pt x="235954" y="0"/>
                    <a:pt x="235555" y="97"/>
                    <a:pt x="235119" y="315"/>
                  </a:cubicBezTo>
                  <a:cubicBezTo>
                    <a:pt x="232145" y="1800"/>
                    <a:pt x="23350" y="6413"/>
                    <a:pt x="15616" y="13255"/>
                  </a:cubicBezTo>
                  <a:cubicBezTo>
                    <a:pt x="5801" y="14147"/>
                    <a:pt x="0" y="37644"/>
                    <a:pt x="12642" y="50581"/>
                  </a:cubicBezTo>
                  <a:cubicBezTo>
                    <a:pt x="14129" y="52070"/>
                    <a:pt x="149161" y="65752"/>
                    <a:pt x="186044" y="67833"/>
                  </a:cubicBezTo>
                  <a:cubicBezTo>
                    <a:pt x="186880" y="67867"/>
                    <a:pt x="187712" y="67885"/>
                    <a:pt x="188538" y="67885"/>
                  </a:cubicBezTo>
                  <a:cubicBezTo>
                    <a:pt x="195061" y="67885"/>
                    <a:pt x="201219" y="66736"/>
                    <a:pt x="205970" y="62778"/>
                  </a:cubicBezTo>
                  <a:cubicBezTo>
                    <a:pt x="211325" y="58317"/>
                    <a:pt x="234228" y="41064"/>
                    <a:pt x="238093" y="36900"/>
                  </a:cubicBezTo>
                  <a:cubicBezTo>
                    <a:pt x="240903" y="33873"/>
                    <a:pt x="241043" y="31161"/>
                    <a:pt x="239539" y="31161"/>
                  </a:cubicBezTo>
                  <a:cubicBezTo>
                    <a:pt x="238974" y="31161"/>
                    <a:pt x="238177" y="31544"/>
                    <a:pt x="237202" y="32437"/>
                  </a:cubicBezTo>
                  <a:cubicBezTo>
                    <a:pt x="233632" y="35709"/>
                    <a:pt x="208351" y="58016"/>
                    <a:pt x="198534" y="62478"/>
                  </a:cubicBezTo>
                  <a:cubicBezTo>
                    <a:pt x="197867" y="62782"/>
                    <a:pt x="197248" y="62924"/>
                    <a:pt x="196675" y="62924"/>
                  </a:cubicBezTo>
                  <a:cubicBezTo>
                    <a:pt x="188829" y="62924"/>
                    <a:pt x="189780" y="36137"/>
                    <a:pt x="196156" y="29761"/>
                  </a:cubicBezTo>
                  <a:cubicBezTo>
                    <a:pt x="202998" y="22923"/>
                    <a:pt x="235119" y="6560"/>
                    <a:pt x="237202" y="4777"/>
                  </a:cubicBezTo>
                  <a:cubicBezTo>
                    <a:pt x="238978" y="3255"/>
                    <a:pt x="238372" y="0"/>
                    <a:pt x="236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955425" y="1617625"/>
              <a:ext cx="1167450" cy="728700"/>
            </a:xfrm>
            <a:custGeom>
              <a:avLst/>
              <a:gdLst/>
              <a:ahLst/>
              <a:cxnLst/>
              <a:rect l="l" t="t" r="r" b="b"/>
              <a:pathLst>
                <a:path w="46698" h="29148" fill="none" extrusionOk="0">
                  <a:moveTo>
                    <a:pt x="6917" y="0"/>
                  </a:moveTo>
                  <a:lnTo>
                    <a:pt x="46697" y="3122"/>
                  </a:lnTo>
                  <a:cubicBezTo>
                    <a:pt x="40675" y="7359"/>
                    <a:pt x="38518" y="22753"/>
                    <a:pt x="46697" y="29147"/>
                  </a:cubicBezTo>
                  <a:cubicBezTo>
                    <a:pt x="33313" y="27660"/>
                    <a:pt x="8255" y="25207"/>
                    <a:pt x="8255" y="25207"/>
                  </a:cubicBezTo>
                  <a:cubicBezTo>
                    <a:pt x="3570" y="24313"/>
                    <a:pt x="0" y="3567"/>
                    <a:pt x="6917" y="0"/>
                  </a:cubicBezTo>
                  <a:close/>
                </a:path>
              </a:pathLst>
            </a:custGeom>
            <a:solidFill>
              <a:srgbClr val="D6AD65"/>
            </a:solidFill>
            <a:ln w="40325" cap="flat" cmpd="sng">
              <a:solidFill>
                <a:srgbClr val="D6AD65"/>
              </a:solidFill>
              <a:prstDash val="solid"/>
              <a:miter lim="14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2048500" y="1712400"/>
              <a:ext cx="1449975" cy="725000"/>
            </a:xfrm>
            <a:custGeom>
              <a:avLst/>
              <a:gdLst/>
              <a:ahLst/>
              <a:cxnLst/>
              <a:rect l="l" t="t" r="r" b="b"/>
              <a:pathLst>
                <a:path w="57999" h="29000" fill="none" extrusionOk="0">
                  <a:moveTo>
                    <a:pt x="9591" y="1"/>
                  </a:moveTo>
                  <a:lnTo>
                    <a:pt x="49522" y="2455"/>
                  </a:lnTo>
                  <a:cubicBezTo>
                    <a:pt x="57998" y="4907"/>
                    <a:pt x="56659" y="28776"/>
                    <a:pt x="48406" y="28999"/>
                  </a:cubicBezTo>
                  <a:cubicBezTo>
                    <a:pt x="37922" y="28330"/>
                    <a:pt x="13384" y="25429"/>
                    <a:pt x="13384" y="25429"/>
                  </a:cubicBezTo>
                  <a:cubicBezTo>
                    <a:pt x="5354" y="24984"/>
                    <a:pt x="0" y="6470"/>
                    <a:pt x="9591" y="1"/>
                  </a:cubicBezTo>
                  <a:close/>
                </a:path>
              </a:pathLst>
            </a:custGeom>
            <a:solidFill>
              <a:srgbClr val="D6AD65"/>
            </a:solidFill>
            <a:ln w="40325" cap="flat" cmpd="sng">
              <a:solidFill>
                <a:srgbClr val="D6AD65"/>
              </a:solidFill>
              <a:prstDash val="solid"/>
              <a:miter lim="14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3481725" y="1796025"/>
              <a:ext cx="1853400" cy="840300"/>
            </a:xfrm>
            <a:custGeom>
              <a:avLst/>
              <a:gdLst/>
              <a:ahLst/>
              <a:cxnLst/>
              <a:rect l="l" t="t" r="r" b="b"/>
              <a:pathLst>
                <a:path w="74136" h="33612" fill="none" extrusionOk="0">
                  <a:moveTo>
                    <a:pt x="1563" y="1"/>
                  </a:moveTo>
                  <a:cubicBezTo>
                    <a:pt x="1563" y="1"/>
                    <a:pt x="61048" y="2826"/>
                    <a:pt x="73690" y="3125"/>
                  </a:cubicBezTo>
                  <a:cubicBezTo>
                    <a:pt x="68782" y="18444"/>
                    <a:pt x="71681" y="28481"/>
                    <a:pt x="74135" y="33612"/>
                  </a:cubicBezTo>
                  <a:cubicBezTo>
                    <a:pt x="58744" y="33165"/>
                    <a:pt x="0" y="26994"/>
                    <a:pt x="0" y="26994"/>
                  </a:cubicBezTo>
                  <a:cubicBezTo>
                    <a:pt x="7660" y="19037"/>
                    <a:pt x="5800" y="7809"/>
                    <a:pt x="1563" y="1"/>
                  </a:cubicBezTo>
                  <a:close/>
                </a:path>
              </a:pathLst>
            </a:custGeom>
            <a:solidFill>
              <a:srgbClr val="D6AD65"/>
            </a:solidFill>
            <a:ln w="40325" cap="flat" cmpd="sng">
              <a:solidFill>
                <a:srgbClr val="D6AD65"/>
              </a:solidFill>
              <a:prstDash val="solid"/>
              <a:miter lim="140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5216425" y="528275"/>
              <a:ext cx="1401400" cy="1042975"/>
            </a:xfrm>
            <a:custGeom>
              <a:avLst/>
              <a:gdLst/>
              <a:ahLst/>
              <a:cxnLst/>
              <a:rect l="l" t="t" r="r" b="b"/>
              <a:pathLst>
                <a:path w="56056" h="41719" extrusionOk="0">
                  <a:moveTo>
                    <a:pt x="56055" y="0"/>
                  </a:moveTo>
                  <a:lnTo>
                    <a:pt x="56055" y="0"/>
                  </a:lnTo>
                  <a:cubicBezTo>
                    <a:pt x="56054" y="0"/>
                    <a:pt x="20363" y="10558"/>
                    <a:pt x="11142" y="17697"/>
                  </a:cubicBezTo>
                  <a:cubicBezTo>
                    <a:pt x="0" y="26552"/>
                    <a:pt x="4017" y="41719"/>
                    <a:pt x="9624" y="41719"/>
                  </a:cubicBezTo>
                  <a:cubicBezTo>
                    <a:pt x="9855" y="41719"/>
                    <a:pt x="10089" y="41693"/>
                    <a:pt x="10324" y="41640"/>
                  </a:cubicBezTo>
                  <a:cubicBezTo>
                    <a:pt x="16273" y="40302"/>
                    <a:pt x="51295" y="22900"/>
                    <a:pt x="54567" y="18441"/>
                  </a:cubicBezTo>
                  <a:lnTo>
                    <a:pt x="560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620825" y="238125"/>
              <a:ext cx="6179175" cy="1457925"/>
            </a:xfrm>
            <a:custGeom>
              <a:avLst/>
              <a:gdLst/>
              <a:ahLst/>
              <a:cxnLst/>
              <a:rect l="l" t="t" r="r" b="b"/>
              <a:pathLst>
                <a:path w="247167" h="58317" extrusionOk="0">
                  <a:moveTo>
                    <a:pt x="66500" y="0"/>
                  </a:moveTo>
                  <a:cubicBezTo>
                    <a:pt x="54582" y="0"/>
                    <a:pt x="6398" y="11695"/>
                    <a:pt x="4239" y="15138"/>
                  </a:cubicBezTo>
                  <a:cubicBezTo>
                    <a:pt x="112" y="21718"/>
                    <a:pt x="1" y="43578"/>
                    <a:pt x="7139" y="46257"/>
                  </a:cubicBezTo>
                  <a:cubicBezTo>
                    <a:pt x="14119" y="48875"/>
                    <a:pt x="179374" y="58316"/>
                    <a:pt x="192109" y="58316"/>
                  </a:cubicBezTo>
                  <a:cubicBezTo>
                    <a:pt x="192397" y="58316"/>
                    <a:pt x="192607" y="58311"/>
                    <a:pt x="192736" y="58302"/>
                  </a:cubicBezTo>
                  <a:cubicBezTo>
                    <a:pt x="198536" y="57856"/>
                    <a:pt x="240028" y="34657"/>
                    <a:pt x="244042" y="32425"/>
                  </a:cubicBezTo>
                  <a:cubicBezTo>
                    <a:pt x="245876" y="31005"/>
                    <a:pt x="242907" y="29208"/>
                    <a:pt x="240719" y="29208"/>
                  </a:cubicBezTo>
                  <a:cubicBezTo>
                    <a:pt x="240158" y="29208"/>
                    <a:pt x="239648" y="29326"/>
                    <a:pt x="239283" y="29600"/>
                  </a:cubicBezTo>
                  <a:cubicBezTo>
                    <a:pt x="237500" y="30941"/>
                    <a:pt x="205970" y="48040"/>
                    <a:pt x="195412" y="52652"/>
                  </a:cubicBezTo>
                  <a:cubicBezTo>
                    <a:pt x="195025" y="52821"/>
                    <a:pt x="194670" y="52900"/>
                    <a:pt x="194345" y="52900"/>
                  </a:cubicBezTo>
                  <a:cubicBezTo>
                    <a:pt x="189122" y="52900"/>
                    <a:pt x="191763" y="32268"/>
                    <a:pt x="197643" y="29749"/>
                  </a:cubicBezTo>
                  <a:cubicBezTo>
                    <a:pt x="203888" y="27073"/>
                    <a:pt x="243150" y="13688"/>
                    <a:pt x="244936" y="11456"/>
                  </a:cubicBezTo>
                  <a:cubicBezTo>
                    <a:pt x="246722" y="9225"/>
                    <a:pt x="247166" y="7440"/>
                    <a:pt x="243595" y="6995"/>
                  </a:cubicBezTo>
                  <a:cubicBezTo>
                    <a:pt x="240025" y="6548"/>
                    <a:pt x="83875" y="453"/>
                    <a:pt x="66923" y="6"/>
                  </a:cubicBezTo>
                  <a:cubicBezTo>
                    <a:pt x="66788" y="2"/>
                    <a:pt x="66647" y="0"/>
                    <a:pt x="66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199225" y="664750"/>
              <a:ext cx="154875" cy="797225"/>
            </a:xfrm>
            <a:custGeom>
              <a:avLst/>
              <a:gdLst/>
              <a:ahLst/>
              <a:cxnLst/>
              <a:rect l="l" t="t" r="r" b="b"/>
              <a:pathLst>
                <a:path w="6195" h="31889" extrusionOk="0">
                  <a:moveTo>
                    <a:pt x="5011" y="0"/>
                  </a:moveTo>
                  <a:cubicBezTo>
                    <a:pt x="5003" y="0"/>
                    <a:pt x="4995" y="1"/>
                    <a:pt x="4987" y="1"/>
                  </a:cubicBezTo>
                  <a:cubicBezTo>
                    <a:pt x="4968" y="3"/>
                    <a:pt x="4948" y="4"/>
                    <a:pt x="4930" y="7"/>
                  </a:cubicBezTo>
                  <a:cubicBezTo>
                    <a:pt x="4910" y="11"/>
                    <a:pt x="4887" y="17"/>
                    <a:pt x="4865" y="22"/>
                  </a:cubicBezTo>
                  <a:cubicBezTo>
                    <a:pt x="4841" y="28"/>
                    <a:pt x="4816" y="36"/>
                    <a:pt x="4789" y="45"/>
                  </a:cubicBezTo>
                  <a:cubicBezTo>
                    <a:pt x="4764" y="53"/>
                    <a:pt x="4737" y="64"/>
                    <a:pt x="4708" y="76"/>
                  </a:cubicBezTo>
                  <a:cubicBezTo>
                    <a:pt x="4567" y="136"/>
                    <a:pt x="4433" y="209"/>
                    <a:pt x="4307" y="296"/>
                  </a:cubicBezTo>
                  <a:cubicBezTo>
                    <a:pt x="4137" y="413"/>
                    <a:pt x="3975" y="544"/>
                    <a:pt x="3826" y="687"/>
                  </a:cubicBezTo>
                  <a:cubicBezTo>
                    <a:pt x="3642" y="864"/>
                    <a:pt x="3468" y="1054"/>
                    <a:pt x="3309" y="1255"/>
                  </a:cubicBezTo>
                  <a:cubicBezTo>
                    <a:pt x="3122" y="1491"/>
                    <a:pt x="2948" y="1738"/>
                    <a:pt x="2789" y="1994"/>
                  </a:cubicBezTo>
                  <a:cubicBezTo>
                    <a:pt x="2618" y="2268"/>
                    <a:pt x="2449" y="2569"/>
                    <a:pt x="2287" y="2894"/>
                  </a:cubicBezTo>
                  <a:cubicBezTo>
                    <a:pt x="2126" y="3217"/>
                    <a:pt x="1968" y="3567"/>
                    <a:pt x="1819" y="3938"/>
                  </a:cubicBezTo>
                  <a:cubicBezTo>
                    <a:pt x="1222" y="5422"/>
                    <a:pt x="743" y="7255"/>
                    <a:pt x="439" y="9314"/>
                  </a:cubicBezTo>
                  <a:cubicBezTo>
                    <a:pt x="136" y="11373"/>
                    <a:pt x="1" y="13659"/>
                    <a:pt x="92" y="16054"/>
                  </a:cubicBezTo>
                  <a:cubicBezTo>
                    <a:pt x="183" y="18447"/>
                    <a:pt x="497" y="20723"/>
                    <a:pt x="979" y="22754"/>
                  </a:cubicBezTo>
                  <a:cubicBezTo>
                    <a:pt x="1205" y="23716"/>
                    <a:pt x="1486" y="24667"/>
                    <a:pt x="1819" y="25600"/>
                  </a:cubicBezTo>
                  <a:cubicBezTo>
                    <a:pt x="2110" y="26415"/>
                    <a:pt x="2452" y="27212"/>
                    <a:pt x="2844" y="27985"/>
                  </a:cubicBezTo>
                  <a:cubicBezTo>
                    <a:pt x="3205" y="28694"/>
                    <a:pt x="3582" y="29313"/>
                    <a:pt x="3949" y="29830"/>
                  </a:cubicBezTo>
                  <a:cubicBezTo>
                    <a:pt x="4131" y="30089"/>
                    <a:pt x="4311" y="30323"/>
                    <a:pt x="4485" y="30533"/>
                  </a:cubicBezTo>
                  <a:cubicBezTo>
                    <a:pt x="4528" y="30585"/>
                    <a:pt x="4573" y="30635"/>
                    <a:pt x="4615" y="30685"/>
                  </a:cubicBezTo>
                  <a:lnTo>
                    <a:pt x="4677" y="30758"/>
                  </a:lnTo>
                  <a:lnTo>
                    <a:pt x="4740" y="30828"/>
                  </a:lnTo>
                  <a:cubicBezTo>
                    <a:pt x="4782" y="30873"/>
                    <a:pt x="4823" y="30918"/>
                    <a:pt x="4864" y="30961"/>
                  </a:cubicBezTo>
                  <a:lnTo>
                    <a:pt x="4983" y="31085"/>
                  </a:lnTo>
                  <a:cubicBezTo>
                    <a:pt x="5296" y="31404"/>
                    <a:pt x="5568" y="31623"/>
                    <a:pt x="5770" y="31751"/>
                  </a:cubicBezTo>
                  <a:cubicBezTo>
                    <a:pt x="5847" y="31803"/>
                    <a:pt x="5933" y="31845"/>
                    <a:pt x="6022" y="31876"/>
                  </a:cubicBezTo>
                  <a:cubicBezTo>
                    <a:pt x="6051" y="31884"/>
                    <a:pt x="6076" y="31889"/>
                    <a:pt x="6098" y="31889"/>
                  </a:cubicBezTo>
                  <a:cubicBezTo>
                    <a:pt x="6125" y="31889"/>
                    <a:pt x="6146" y="31882"/>
                    <a:pt x="6161" y="31868"/>
                  </a:cubicBezTo>
                  <a:cubicBezTo>
                    <a:pt x="6187" y="31843"/>
                    <a:pt x="6194" y="31796"/>
                    <a:pt x="6183" y="31729"/>
                  </a:cubicBezTo>
                  <a:cubicBezTo>
                    <a:pt x="6172" y="31663"/>
                    <a:pt x="6140" y="31577"/>
                    <a:pt x="6095" y="31470"/>
                  </a:cubicBezTo>
                  <a:cubicBezTo>
                    <a:pt x="6002" y="31258"/>
                    <a:pt x="5845" y="30966"/>
                    <a:pt x="5651" y="30593"/>
                  </a:cubicBezTo>
                  <a:cubicBezTo>
                    <a:pt x="5260" y="29851"/>
                    <a:pt x="4724" y="28777"/>
                    <a:pt x="4224" y="27385"/>
                  </a:cubicBezTo>
                  <a:cubicBezTo>
                    <a:pt x="3971" y="26689"/>
                    <a:pt x="3728" y="25915"/>
                    <a:pt x="3503" y="25073"/>
                  </a:cubicBezTo>
                  <a:cubicBezTo>
                    <a:pt x="3278" y="24231"/>
                    <a:pt x="3074" y="23319"/>
                    <a:pt x="2899" y="22350"/>
                  </a:cubicBezTo>
                  <a:cubicBezTo>
                    <a:pt x="2546" y="20415"/>
                    <a:pt x="2306" y="18254"/>
                    <a:pt x="2219" y="15974"/>
                  </a:cubicBezTo>
                  <a:cubicBezTo>
                    <a:pt x="2131" y="13694"/>
                    <a:pt x="2200" y="11516"/>
                    <a:pt x="2386" y="9551"/>
                  </a:cubicBezTo>
                  <a:cubicBezTo>
                    <a:pt x="2571" y="7588"/>
                    <a:pt x="2872" y="5837"/>
                    <a:pt x="3246" y="4414"/>
                  </a:cubicBezTo>
                  <a:cubicBezTo>
                    <a:pt x="3340" y="4057"/>
                    <a:pt x="3438" y="3723"/>
                    <a:pt x="3538" y="3409"/>
                  </a:cubicBezTo>
                  <a:cubicBezTo>
                    <a:pt x="3639" y="3095"/>
                    <a:pt x="3743" y="2804"/>
                    <a:pt x="3849" y="2535"/>
                  </a:cubicBezTo>
                  <a:cubicBezTo>
                    <a:pt x="3954" y="2267"/>
                    <a:pt x="4060" y="2021"/>
                    <a:pt x="4165" y="1799"/>
                  </a:cubicBezTo>
                  <a:cubicBezTo>
                    <a:pt x="4270" y="1577"/>
                    <a:pt x="4374" y="1380"/>
                    <a:pt x="4474" y="1204"/>
                  </a:cubicBezTo>
                  <a:cubicBezTo>
                    <a:pt x="4573" y="1029"/>
                    <a:pt x="4667" y="877"/>
                    <a:pt x="4753" y="746"/>
                  </a:cubicBezTo>
                  <a:cubicBezTo>
                    <a:pt x="4838" y="615"/>
                    <a:pt x="4913" y="503"/>
                    <a:pt x="4975" y="412"/>
                  </a:cubicBezTo>
                  <a:lnTo>
                    <a:pt x="5018" y="344"/>
                  </a:lnTo>
                  <a:cubicBezTo>
                    <a:pt x="5031" y="323"/>
                    <a:pt x="5043" y="305"/>
                    <a:pt x="5055" y="284"/>
                  </a:cubicBezTo>
                  <a:cubicBezTo>
                    <a:pt x="5066" y="264"/>
                    <a:pt x="5076" y="247"/>
                    <a:pt x="5086" y="229"/>
                  </a:cubicBezTo>
                  <a:cubicBezTo>
                    <a:pt x="5094" y="212"/>
                    <a:pt x="5102" y="197"/>
                    <a:pt x="5108" y="181"/>
                  </a:cubicBezTo>
                  <a:cubicBezTo>
                    <a:pt x="5135" y="121"/>
                    <a:pt x="5140" y="73"/>
                    <a:pt x="5121" y="42"/>
                  </a:cubicBezTo>
                  <a:cubicBezTo>
                    <a:pt x="5103" y="15"/>
                    <a:pt x="5067" y="0"/>
                    <a:pt x="5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388825" y="675875"/>
              <a:ext cx="154875" cy="797250"/>
            </a:xfrm>
            <a:custGeom>
              <a:avLst/>
              <a:gdLst/>
              <a:ahLst/>
              <a:cxnLst/>
              <a:rect l="l" t="t" r="r" b="b"/>
              <a:pathLst>
                <a:path w="6195" h="31890" extrusionOk="0">
                  <a:moveTo>
                    <a:pt x="5009" y="1"/>
                  </a:moveTo>
                  <a:cubicBezTo>
                    <a:pt x="5001" y="1"/>
                    <a:pt x="4994" y="1"/>
                    <a:pt x="4986" y="2"/>
                  </a:cubicBezTo>
                  <a:cubicBezTo>
                    <a:pt x="4966" y="3"/>
                    <a:pt x="4948" y="5"/>
                    <a:pt x="4928" y="7"/>
                  </a:cubicBezTo>
                  <a:cubicBezTo>
                    <a:pt x="4908" y="12"/>
                    <a:pt x="4887" y="17"/>
                    <a:pt x="4863" y="23"/>
                  </a:cubicBezTo>
                  <a:cubicBezTo>
                    <a:pt x="4839" y="28"/>
                    <a:pt x="4815" y="37"/>
                    <a:pt x="4789" y="45"/>
                  </a:cubicBezTo>
                  <a:cubicBezTo>
                    <a:pt x="4762" y="54"/>
                    <a:pt x="4735" y="65"/>
                    <a:pt x="4707" y="76"/>
                  </a:cubicBezTo>
                  <a:cubicBezTo>
                    <a:pt x="4565" y="137"/>
                    <a:pt x="4432" y="211"/>
                    <a:pt x="4307" y="297"/>
                  </a:cubicBezTo>
                  <a:cubicBezTo>
                    <a:pt x="4135" y="413"/>
                    <a:pt x="3975" y="544"/>
                    <a:pt x="3826" y="688"/>
                  </a:cubicBezTo>
                  <a:cubicBezTo>
                    <a:pt x="3641" y="865"/>
                    <a:pt x="3468" y="1054"/>
                    <a:pt x="3309" y="1255"/>
                  </a:cubicBezTo>
                  <a:cubicBezTo>
                    <a:pt x="3121" y="1491"/>
                    <a:pt x="2948" y="1739"/>
                    <a:pt x="2787" y="1995"/>
                  </a:cubicBezTo>
                  <a:cubicBezTo>
                    <a:pt x="2616" y="2269"/>
                    <a:pt x="2449" y="2569"/>
                    <a:pt x="2286" y="2894"/>
                  </a:cubicBezTo>
                  <a:cubicBezTo>
                    <a:pt x="2124" y="3217"/>
                    <a:pt x="1967" y="3567"/>
                    <a:pt x="1818" y="3938"/>
                  </a:cubicBezTo>
                  <a:cubicBezTo>
                    <a:pt x="1220" y="5422"/>
                    <a:pt x="743" y="7257"/>
                    <a:pt x="439" y="9315"/>
                  </a:cubicBezTo>
                  <a:cubicBezTo>
                    <a:pt x="135" y="11374"/>
                    <a:pt x="0" y="13661"/>
                    <a:pt x="92" y="16056"/>
                  </a:cubicBezTo>
                  <a:cubicBezTo>
                    <a:pt x="185" y="18449"/>
                    <a:pt x="497" y="20725"/>
                    <a:pt x="979" y="22756"/>
                  </a:cubicBezTo>
                  <a:cubicBezTo>
                    <a:pt x="1206" y="23718"/>
                    <a:pt x="1486" y="24668"/>
                    <a:pt x="1819" y="25602"/>
                  </a:cubicBezTo>
                  <a:cubicBezTo>
                    <a:pt x="2110" y="26417"/>
                    <a:pt x="2453" y="27214"/>
                    <a:pt x="2844" y="27987"/>
                  </a:cubicBezTo>
                  <a:cubicBezTo>
                    <a:pt x="3206" y="28696"/>
                    <a:pt x="3581" y="29315"/>
                    <a:pt x="3948" y="29832"/>
                  </a:cubicBezTo>
                  <a:cubicBezTo>
                    <a:pt x="4132" y="30091"/>
                    <a:pt x="4312" y="30325"/>
                    <a:pt x="4485" y="30535"/>
                  </a:cubicBezTo>
                  <a:cubicBezTo>
                    <a:pt x="4529" y="30587"/>
                    <a:pt x="4572" y="30637"/>
                    <a:pt x="4614" y="30687"/>
                  </a:cubicBezTo>
                  <a:lnTo>
                    <a:pt x="4678" y="30758"/>
                  </a:lnTo>
                  <a:lnTo>
                    <a:pt x="4741" y="30828"/>
                  </a:lnTo>
                  <a:cubicBezTo>
                    <a:pt x="4783" y="30875"/>
                    <a:pt x="4822" y="30920"/>
                    <a:pt x="4863" y="30963"/>
                  </a:cubicBezTo>
                  <a:lnTo>
                    <a:pt x="4983" y="31086"/>
                  </a:lnTo>
                  <a:cubicBezTo>
                    <a:pt x="5296" y="31405"/>
                    <a:pt x="5567" y="31624"/>
                    <a:pt x="5770" y="31752"/>
                  </a:cubicBezTo>
                  <a:cubicBezTo>
                    <a:pt x="5848" y="31805"/>
                    <a:pt x="5933" y="31847"/>
                    <a:pt x="6023" y="31877"/>
                  </a:cubicBezTo>
                  <a:cubicBezTo>
                    <a:pt x="6051" y="31886"/>
                    <a:pt x="6076" y="31890"/>
                    <a:pt x="6097" y="31890"/>
                  </a:cubicBezTo>
                  <a:cubicBezTo>
                    <a:pt x="6124" y="31890"/>
                    <a:pt x="6145" y="31883"/>
                    <a:pt x="6160" y="31868"/>
                  </a:cubicBezTo>
                  <a:cubicBezTo>
                    <a:pt x="6189" y="31843"/>
                    <a:pt x="6194" y="31795"/>
                    <a:pt x="6183" y="31729"/>
                  </a:cubicBezTo>
                  <a:cubicBezTo>
                    <a:pt x="6172" y="31663"/>
                    <a:pt x="6139" y="31578"/>
                    <a:pt x="6094" y="31471"/>
                  </a:cubicBezTo>
                  <a:cubicBezTo>
                    <a:pt x="6002" y="31257"/>
                    <a:pt x="5843" y="30966"/>
                    <a:pt x="5650" y="30594"/>
                  </a:cubicBezTo>
                  <a:cubicBezTo>
                    <a:pt x="5260" y="29852"/>
                    <a:pt x="4724" y="28778"/>
                    <a:pt x="4222" y="27385"/>
                  </a:cubicBezTo>
                  <a:cubicBezTo>
                    <a:pt x="3971" y="26688"/>
                    <a:pt x="3728" y="25914"/>
                    <a:pt x="3503" y="25072"/>
                  </a:cubicBezTo>
                  <a:cubicBezTo>
                    <a:pt x="3278" y="24231"/>
                    <a:pt x="3074" y="23319"/>
                    <a:pt x="2897" y="22351"/>
                  </a:cubicBezTo>
                  <a:cubicBezTo>
                    <a:pt x="2544" y="20416"/>
                    <a:pt x="2305" y="18253"/>
                    <a:pt x="2218" y="15974"/>
                  </a:cubicBezTo>
                  <a:cubicBezTo>
                    <a:pt x="2131" y="13695"/>
                    <a:pt x="2200" y="11516"/>
                    <a:pt x="2385" y="9552"/>
                  </a:cubicBezTo>
                  <a:cubicBezTo>
                    <a:pt x="2570" y="7588"/>
                    <a:pt x="2872" y="5837"/>
                    <a:pt x="3246" y="4415"/>
                  </a:cubicBezTo>
                  <a:cubicBezTo>
                    <a:pt x="3338" y="4058"/>
                    <a:pt x="3437" y="3723"/>
                    <a:pt x="3538" y="3410"/>
                  </a:cubicBezTo>
                  <a:cubicBezTo>
                    <a:pt x="3638" y="3095"/>
                    <a:pt x="3743" y="2804"/>
                    <a:pt x="3849" y="2536"/>
                  </a:cubicBezTo>
                  <a:cubicBezTo>
                    <a:pt x="3954" y="2267"/>
                    <a:pt x="4059" y="2021"/>
                    <a:pt x="4165" y="1799"/>
                  </a:cubicBezTo>
                  <a:cubicBezTo>
                    <a:pt x="4269" y="1577"/>
                    <a:pt x="4374" y="1380"/>
                    <a:pt x="4473" y="1205"/>
                  </a:cubicBezTo>
                  <a:cubicBezTo>
                    <a:pt x="4571" y="1029"/>
                    <a:pt x="4666" y="877"/>
                    <a:pt x="4752" y="747"/>
                  </a:cubicBezTo>
                  <a:cubicBezTo>
                    <a:pt x="4837" y="616"/>
                    <a:pt x="4912" y="503"/>
                    <a:pt x="4974" y="412"/>
                  </a:cubicBezTo>
                  <a:lnTo>
                    <a:pt x="5016" y="345"/>
                  </a:lnTo>
                  <a:cubicBezTo>
                    <a:pt x="5030" y="324"/>
                    <a:pt x="5043" y="305"/>
                    <a:pt x="5054" y="284"/>
                  </a:cubicBezTo>
                  <a:cubicBezTo>
                    <a:pt x="5066" y="265"/>
                    <a:pt x="5075" y="248"/>
                    <a:pt x="5084" y="229"/>
                  </a:cubicBezTo>
                  <a:cubicBezTo>
                    <a:pt x="5094" y="213"/>
                    <a:pt x="5101" y="197"/>
                    <a:pt x="5108" y="182"/>
                  </a:cubicBezTo>
                  <a:cubicBezTo>
                    <a:pt x="5134" y="121"/>
                    <a:pt x="5139" y="73"/>
                    <a:pt x="5119" y="42"/>
                  </a:cubicBezTo>
                  <a:cubicBezTo>
                    <a:pt x="5102" y="15"/>
                    <a:pt x="5066" y="1"/>
                    <a:pt x="5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4460600" y="869450"/>
              <a:ext cx="132675" cy="778275"/>
            </a:xfrm>
            <a:custGeom>
              <a:avLst/>
              <a:gdLst/>
              <a:ahLst/>
              <a:cxnLst/>
              <a:rect l="l" t="t" r="r" b="b"/>
              <a:pathLst>
                <a:path w="5307" h="31131" extrusionOk="0">
                  <a:moveTo>
                    <a:pt x="5171" y="1"/>
                  </a:moveTo>
                  <a:cubicBezTo>
                    <a:pt x="5157" y="1"/>
                    <a:pt x="5142" y="2"/>
                    <a:pt x="5126" y="4"/>
                  </a:cubicBezTo>
                  <a:cubicBezTo>
                    <a:pt x="5087" y="10"/>
                    <a:pt x="5047" y="19"/>
                    <a:pt x="5009" y="34"/>
                  </a:cubicBezTo>
                  <a:cubicBezTo>
                    <a:pt x="4987" y="42"/>
                    <a:pt x="4963" y="50"/>
                    <a:pt x="4939" y="62"/>
                  </a:cubicBezTo>
                  <a:cubicBezTo>
                    <a:pt x="4915" y="73"/>
                    <a:pt x="4890" y="86"/>
                    <a:pt x="4863" y="100"/>
                  </a:cubicBezTo>
                  <a:cubicBezTo>
                    <a:pt x="4650" y="209"/>
                    <a:pt x="4370" y="426"/>
                    <a:pt x="4071" y="750"/>
                  </a:cubicBezTo>
                  <a:cubicBezTo>
                    <a:pt x="3770" y="1076"/>
                    <a:pt x="3452" y="1511"/>
                    <a:pt x="3143" y="2041"/>
                  </a:cubicBezTo>
                  <a:cubicBezTo>
                    <a:pt x="2832" y="2572"/>
                    <a:pt x="2528" y="3197"/>
                    <a:pt x="2241" y="3903"/>
                  </a:cubicBezTo>
                  <a:cubicBezTo>
                    <a:pt x="1667" y="5317"/>
                    <a:pt x="1163" y="7051"/>
                    <a:pt x="783" y="9006"/>
                  </a:cubicBezTo>
                  <a:cubicBezTo>
                    <a:pt x="595" y="9984"/>
                    <a:pt x="436" y="11017"/>
                    <a:pt x="315" y="12092"/>
                  </a:cubicBezTo>
                  <a:cubicBezTo>
                    <a:pt x="194" y="13167"/>
                    <a:pt x="112" y="14285"/>
                    <a:pt x="75" y="15431"/>
                  </a:cubicBezTo>
                  <a:cubicBezTo>
                    <a:pt x="1" y="17727"/>
                    <a:pt x="120" y="19922"/>
                    <a:pt x="407" y="21903"/>
                  </a:cubicBezTo>
                  <a:cubicBezTo>
                    <a:pt x="540" y="22844"/>
                    <a:pt x="723" y="23776"/>
                    <a:pt x="953" y="24697"/>
                  </a:cubicBezTo>
                  <a:cubicBezTo>
                    <a:pt x="1154" y="25504"/>
                    <a:pt x="1403" y="26298"/>
                    <a:pt x="1701" y="27075"/>
                  </a:cubicBezTo>
                  <a:cubicBezTo>
                    <a:pt x="1947" y="27719"/>
                    <a:pt x="2238" y="28346"/>
                    <a:pt x="2571" y="28949"/>
                  </a:cubicBezTo>
                  <a:cubicBezTo>
                    <a:pt x="2609" y="29016"/>
                    <a:pt x="2644" y="29081"/>
                    <a:pt x="2682" y="29144"/>
                  </a:cubicBezTo>
                  <a:cubicBezTo>
                    <a:pt x="2720" y="29208"/>
                    <a:pt x="2757" y="29269"/>
                    <a:pt x="2793" y="29331"/>
                  </a:cubicBezTo>
                  <a:lnTo>
                    <a:pt x="2904" y="29508"/>
                  </a:lnTo>
                  <a:cubicBezTo>
                    <a:pt x="2939" y="29566"/>
                    <a:pt x="2979" y="29621"/>
                    <a:pt x="3014" y="29676"/>
                  </a:cubicBezTo>
                  <a:cubicBezTo>
                    <a:pt x="3159" y="29893"/>
                    <a:pt x="3299" y="30087"/>
                    <a:pt x="3434" y="30255"/>
                  </a:cubicBezTo>
                  <a:cubicBezTo>
                    <a:pt x="3704" y="30592"/>
                    <a:pt x="3941" y="30828"/>
                    <a:pt x="4125" y="30970"/>
                  </a:cubicBezTo>
                  <a:cubicBezTo>
                    <a:pt x="4196" y="31028"/>
                    <a:pt x="4273" y="31075"/>
                    <a:pt x="4357" y="31112"/>
                  </a:cubicBezTo>
                  <a:cubicBezTo>
                    <a:pt x="4390" y="31125"/>
                    <a:pt x="4418" y="31131"/>
                    <a:pt x="4442" y="31131"/>
                  </a:cubicBezTo>
                  <a:cubicBezTo>
                    <a:pt x="4463" y="31131"/>
                    <a:pt x="4480" y="31126"/>
                    <a:pt x="4494" y="31116"/>
                  </a:cubicBezTo>
                  <a:cubicBezTo>
                    <a:pt x="4523" y="31094"/>
                    <a:pt x="4533" y="31049"/>
                    <a:pt x="4530" y="30984"/>
                  </a:cubicBezTo>
                  <a:cubicBezTo>
                    <a:pt x="4529" y="30918"/>
                    <a:pt x="4508" y="30832"/>
                    <a:pt x="4475" y="30724"/>
                  </a:cubicBezTo>
                  <a:cubicBezTo>
                    <a:pt x="4411" y="30510"/>
                    <a:pt x="4294" y="30215"/>
                    <a:pt x="4149" y="29840"/>
                  </a:cubicBezTo>
                  <a:cubicBezTo>
                    <a:pt x="4076" y="29652"/>
                    <a:pt x="3999" y="29444"/>
                    <a:pt x="3916" y="29215"/>
                  </a:cubicBezTo>
                  <a:cubicBezTo>
                    <a:pt x="3895" y="29157"/>
                    <a:pt x="3873" y="29099"/>
                    <a:pt x="3853" y="29039"/>
                  </a:cubicBezTo>
                  <a:lnTo>
                    <a:pt x="3788" y="28856"/>
                  </a:lnTo>
                  <a:cubicBezTo>
                    <a:pt x="3767" y="28794"/>
                    <a:pt x="3746" y="28730"/>
                    <a:pt x="3724" y="28666"/>
                  </a:cubicBezTo>
                  <a:cubicBezTo>
                    <a:pt x="3701" y="28602"/>
                    <a:pt x="3680" y="28536"/>
                    <a:pt x="3657" y="28468"/>
                  </a:cubicBezTo>
                  <a:cubicBezTo>
                    <a:pt x="3482" y="27931"/>
                    <a:pt x="3302" y="27313"/>
                    <a:pt x="3136" y="26623"/>
                  </a:cubicBezTo>
                  <a:cubicBezTo>
                    <a:pt x="2969" y="25931"/>
                    <a:pt x="2813" y="25167"/>
                    <a:pt x="2681" y="24339"/>
                  </a:cubicBezTo>
                  <a:cubicBezTo>
                    <a:pt x="2547" y="23510"/>
                    <a:pt x="2438" y="22619"/>
                    <a:pt x="2355" y="21676"/>
                  </a:cubicBezTo>
                  <a:cubicBezTo>
                    <a:pt x="2187" y="19788"/>
                    <a:pt x="2131" y="17696"/>
                    <a:pt x="2201" y="15500"/>
                  </a:cubicBezTo>
                  <a:cubicBezTo>
                    <a:pt x="2237" y="14401"/>
                    <a:pt x="2301" y="13330"/>
                    <a:pt x="2390" y="12297"/>
                  </a:cubicBezTo>
                  <a:cubicBezTo>
                    <a:pt x="2477" y="11264"/>
                    <a:pt x="2589" y="10269"/>
                    <a:pt x="2719" y="9326"/>
                  </a:cubicBezTo>
                  <a:cubicBezTo>
                    <a:pt x="2977" y="7442"/>
                    <a:pt x="3308" y="5761"/>
                    <a:pt x="3667" y="4379"/>
                  </a:cubicBezTo>
                  <a:cubicBezTo>
                    <a:pt x="3847" y="3689"/>
                    <a:pt x="4034" y="3075"/>
                    <a:pt x="4220" y="2545"/>
                  </a:cubicBezTo>
                  <a:cubicBezTo>
                    <a:pt x="4405" y="2015"/>
                    <a:pt x="4589" y="1574"/>
                    <a:pt x="4754" y="1218"/>
                  </a:cubicBezTo>
                  <a:cubicBezTo>
                    <a:pt x="4920" y="863"/>
                    <a:pt x="5066" y="597"/>
                    <a:pt x="5163" y="406"/>
                  </a:cubicBezTo>
                  <a:cubicBezTo>
                    <a:pt x="5261" y="215"/>
                    <a:pt x="5306" y="93"/>
                    <a:pt x="5261" y="34"/>
                  </a:cubicBezTo>
                  <a:cubicBezTo>
                    <a:pt x="5244" y="12"/>
                    <a:pt x="5214" y="1"/>
                    <a:pt x="5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4650725" y="880625"/>
              <a:ext cx="140275" cy="785700"/>
            </a:xfrm>
            <a:custGeom>
              <a:avLst/>
              <a:gdLst/>
              <a:ahLst/>
              <a:cxnLst/>
              <a:rect l="l" t="t" r="r" b="b"/>
              <a:pathLst>
                <a:path w="5611" h="31428" extrusionOk="0">
                  <a:moveTo>
                    <a:pt x="5476" y="0"/>
                  </a:moveTo>
                  <a:cubicBezTo>
                    <a:pt x="5462" y="0"/>
                    <a:pt x="5447" y="1"/>
                    <a:pt x="5430" y="4"/>
                  </a:cubicBezTo>
                  <a:cubicBezTo>
                    <a:pt x="5390" y="11"/>
                    <a:pt x="5351" y="21"/>
                    <a:pt x="5313" y="35"/>
                  </a:cubicBezTo>
                  <a:cubicBezTo>
                    <a:pt x="5290" y="43"/>
                    <a:pt x="5266" y="52"/>
                    <a:pt x="5243" y="63"/>
                  </a:cubicBezTo>
                  <a:cubicBezTo>
                    <a:pt x="5219" y="76"/>
                    <a:pt x="5192" y="88"/>
                    <a:pt x="5165" y="101"/>
                  </a:cubicBezTo>
                  <a:cubicBezTo>
                    <a:pt x="4950" y="213"/>
                    <a:pt x="4669" y="431"/>
                    <a:pt x="4367" y="759"/>
                  </a:cubicBezTo>
                  <a:cubicBezTo>
                    <a:pt x="4063" y="1085"/>
                    <a:pt x="3742" y="1520"/>
                    <a:pt x="3424" y="2053"/>
                  </a:cubicBezTo>
                  <a:cubicBezTo>
                    <a:pt x="3108" y="2586"/>
                    <a:pt x="2793" y="3211"/>
                    <a:pt x="2496" y="3921"/>
                  </a:cubicBezTo>
                  <a:cubicBezTo>
                    <a:pt x="1900" y="5338"/>
                    <a:pt x="1366" y="7080"/>
                    <a:pt x="950" y="9047"/>
                  </a:cubicBezTo>
                  <a:cubicBezTo>
                    <a:pt x="846" y="9538"/>
                    <a:pt x="749" y="10044"/>
                    <a:pt x="661" y="10563"/>
                  </a:cubicBezTo>
                  <a:cubicBezTo>
                    <a:pt x="574" y="11080"/>
                    <a:pt x="492" y="11611"/>
                    <a:pt x="422" y="12153"/>
                  </a:cubicBezTo>
                  <a:cubicBezTo>
                    <a:pt x="281" y="13236"/>
                    <a:pt x="177" y="14362"/>
                    <a:pt x="117" y="15520"/>
                  </a:cubicBezTo>
                  <a:cubicBezTo>
                    <a:pt x="0" y="17835"/>
                    <a:pt x="80" y="20052"/>
                    <a:pt x="329" y="22058"/>
                  </a:cubicBezTo>
                  <a:cubicBezTo>
                    <a:pt x="579" y="24064"/>
                    <a:pt x="1011" y="25854"/>
                    <a:pt x="1546" y="27304"/>
                  </a:cubicBezTo>
                  <a:cubicBezTo>
                    <a:pt x="1785" y="27959"/>
                    <a:pt x="2071" y="28596"/>
                    <a:pt x="2401" y="29210"/>
                  </a:cubicBezTo>
                  <a:cubicBezTo>
                    <a:pt x="2547" y="29480"/>
                    <a:pt x="2695" y="29727"/>
                    <a:pt x="2839" y="29948"/>
                  </a:cubicBezTo>
                  <a:cubicBezTo>
                    <a:pt x="2876" y="30004"/>
                    <a:pt x="2912" y="30058"/>
                    <a:pt x="2948" y="30110"/>
                  </a:cubicBezTo>
                  <a:cubicBezTo>
                    <a:pt x="2983" y="30162"/>
                    <a:pt x="3018" y="30212"/>
                    <a:pt x="3053" y="30262"/>
                  </a:cubicBezTo>
                  <a:cubicBezTo>
                    <a:pt x="3125" y="30360"/>
                    <a:pt x="3191" y="30451"/>
                    <a:pt x="3260" y="30537"/>
                  </a:cubicBezTo>
                  <a:cubicBezTo>
                    <a:pt x="3528" y="30879"/>
                    <a:pt x="3768" y="31120"/>
                    <a:pt x="3954" y="31264"/>
                  </a:cubicBezTo>
                  <a:cubicBezTo>
                    <a:pt x="4024" y="31323"/>
                    <a:pt x="4103" y="31370"/>
                    <a:pt x="4187" y="31408"/>
                  </a:cubicBezTo>
                  <a:cubicBezTo>
                    <a:pt x="4220" y="31421"/>
                    <a:pt x="4248" y="31427"/>
                    <a:pt x="4272" y="31427"/>
                  </a:cubicBezTo>
                  <a:cubicBezTo>
                    <a:pt x="4292" y="31427"/>
                    <a:pt x="4310" y="31422"/>
                    <a:pt x="4323" y="31413"/>
                  </a:cubicBezTo>
                  <a:cubicBezTo>
                    <a:pt x="4353" y="31390"/>
                    <a:pt x="4367" y="31347"/>
                    <a:pt x="4363" y="31280"/>
                  </a:cubicBezTo>
                  <a:cubicBezTo>
                    <a:pt x="4360" y="31214"/>
                    <a:pt x="4339" y="31129"/>
                    <a:pt x="4307" y="31020"/>
                  </a:cubicBezTo>
                  <a:cubicBezTo>
                    <a:pt x="4241" y="30804"/>
                    <a:pt x="4124" y="30506"/>
                    <a:pt x="3979" y="30127"/>
                  </a:cubicBezTo>
                  <a:cubicBezTo>
                    <a:pt x="3943" y="30032"/>
                    <a:pt x="3907" y="29931"/>
                    <a:pt x="3867" y="29827"/>
                  </a:cubicBezTo>
                  <a:lnTo>
                    <a:pt x="3808" y="29666"/>
                  </a:lnTo>
                  <a:cubicBezTo>
                    <a:pt x="3788" y="29609"/>
                    <a:pt x="3767" y="29553"/>
                    <a:pt x="3747" y="29496"/>
                  </a:cubicBezTo>
                  <a:cubicBezTo>
                    <a:pt x="3666" y="29265"/>
                    <a:pt x="3580" y="29013"/>
                    <a:pt x="3494" y="28741"/>
                  </a:cubicBezTo>
                  <a:cubicBezTo>
                    <a:pt x="3323" y="28197"/>
                    <a:pt x="3147" y="27573"/>
                    <a:pt x="2988" y="26873"/>
                  </a:cubicBezTo>
                  <a:cubicBezTo>
                    <a:pt x="2668" y="25475"/>
                    <a:pt x="2416" y="23774"/>
                    <a:pt x="2281" y="21867"/>
                  </a:cubicBezTo>
                  <a:cubicBezTo>
                    <a:pt x="2148" y="19958"/>
                    <a:pt x="2131" y="17845"/>
                    <a:pt x="2243" y="15627"/>
                  </a:cubicBezTo>
                  <a:cubicBezTo>
                    <a:pt x="2349" y="13542"/>
                    <a:pt x="2561" y="11464"/>
                    <a:pt x="2879" y="9401"/>
                  </a:cubicBezTo>
                  <a:cubicBezTo>
                    <a:pt x="3172" y="7501"/>
                    <a:pt x="3534" y="5807"/>
                    <a:pt x="3917" y="4416"/>
                  </a:cubicBezTo>
                  <a:cubicBezTo>
                    <a:pt x="4107" y="3720"/>
                    <a:pt x="4304" y="3100"/>
                    <a:pt x="4498" y="2566"/>
                  </a:cubicBezTo>
                  <a:cubicBezTo>
                    <a:pt x="4690" y="2032"/>
                    <a:pt x="4880" y="1585"/>
                    <a:pt x="5049" y="1228"/>
                  </a:cubicBezTo>
                  <a:cubicBezTo>
                    <a:pt x="5217" y="870"/>
                    <a:pt x="5366" y="601"/>
                    <a:pt x="5465" y="409"/>
                  </a:cubicBezTo>
                  <a:cubicBezTo>
                    <a:pt x="5564" y="216"/>
                    <a:pt x="5611" y="93"/>
                    <a:pt x="5564" y="33"/>
                  </a:cubicBezTo>
                  <a:cubicBezTo>
                    <a:pt x="5548" y="11"/>
                    <a:pt x="5519" y="0"/>
                    <a:pt x="5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827150" y="634125"/>
              <a:ext cx="4489375" cy="281700"/>
            </a:xfrm>
            <a:custGeom>
              <a:avLst/>
              <a:gdLst/>
              <a:ahLst/>
              <a:cxnLst/>
              <a:rect l="l" t="t" r="r" b="b"/>
              <a:pathLst>
                <a:path w="179575" h="11268" extrusionOk="0">
                  <a:moveTo>
                    <a:pt x="1217" y="1"/>
                  </a:moveTo>
                  <a:lnTo>
                    <a:pt x="1039" y="3"/>
                  </a:lnTo>
                  <a:cubicBezTo>
                    <a:pt x="811" y="9"/>
                    <a:pt x="620" y="13"/>
                    <a:pt x="465" y="22"/>
                  </a:cubicBezTo>
                  <a:cubicBezTo>
                    <a:pt x="158" y="41"/>
                    <a:pt x="0" y="60"/>
                    <a:pt x="2" y="78"/>
                  </a:cubicBezTo>
                  <a:cubicBezTo>
                    <a:pt x="2" y="98"/>
                    <a:pt x="159" y="114"/>
                    <a:pt x="465" y="130"/>
                  </a:cubicBezTo>
                  <a:cubicBezTo>
                    <a:pt x="619" y="140"/>
                    <a:pt x="808" y="154"/>
                    <a:pt x="1036" y="166"/>
                  </a:cubicBezTo>
                  <a:lnTo>
                    <a:pt x="1213" y="176"/>
                  </a:lnTo>
                  <a:lnTo>
                    <a:pt x="1403" y="189"/>
                  </a:lnTo>
                  <a:lnTo>
                    <a:pt x="1825" y="214"/>
                  </a:lnTo>
                  <a:cubicBezTo>
                    <a:pt x="3021" y="287"/>
                    <a:pt x="4784" y="398"/>
                    <a:pt x="7054" y="547"/>
                  </a:cubicBezTo>
                  <a:cubicBezTo>
                    <a:pt x="11596" y="842"/>
                    <a:pt x="18170" y="1282"/>
                    <a:pt x="26290" y="1831"/>
                  </a:cubicBezTo>
                  <a:cubicBezTo>
                    <a:pt x="42533" y="2924"/>
                    <a:pt x="64972" y="4446"/>
                    <a:pt x="89758" y="6075"/>
                  </a:cubicBezTo>
                  <a:cubicBezTo>
                    <a:pt x="114544" y="7704"/>
                    <a:pt x="136990" y="9123"/>
                    <a:pt x="153245" y="10058"/>
                  </a:cubicBezTo>
                  <a:cubicBezTo>
                    <a:pt x="161373" y="10526"/>
                    <a:pt x="167952" y="10872"/>
                    <a:pt x="172501" y="11068"/>
                  </a:cubicBezTo>
                  <a:cubicBezTo>
                    <a:pt x="174777" y="11167"/>
                    <a:pt x="176543" y="11227"/>
                    <a:pt x="177744" y="11253"/>
                  </a:cubicBezTo>
                  <a:cubicBezTo>
                    <a:pt x="178043" y="11260"/>
                    <a:pt x="178307" y="11264"/>
                    <a:pt x="178535" y="11265"/>
                  </a:cubicBezTo>
                  <a:cubicBezTo>
                    <a:pt x="178649" y="11267"/>
                    <a:pt x="178753" y="11267"/>
                    <a:pt x="178849" y="11267"/>
                  </a:cubicBezTo>
                  <a:cubicBezTo>
                    <a:pt x="178944" y="11267"/>
                    <a:pt x="179031" y="11267"/>
                    <a:pt x="179108" y="11265"/>
                  </a:cubicBezTo>
                  <a:cubicBezTo>
                    <a:pt x="179416" y="11261"/>
                    <a:pt x="179575" y="11250"/>
                    <a:pt x="179575" y="11233"/>
                  </a:cubicBezTo>
                  <a:cubicBezTo>
                    <a:pt x="179575" y="11213"/>
                    <a:pt x="179419" y="11188"/>
                    <a:pt x="179112" y="11157"/>
                  </a:cubicBezTo>
                  <a:cubicBezTo>
                    <a:pt x="178961" y="11141"/>
                    <a:pt x="178769" y="11123"/>
                    <a:pt x="178543" y="11105"/>
                  </a:cubicBezTo>
                  <a:cubicBezTo>
                    <a:pt x="178316" y="11084"/>
                    <a:pt x="178053" y="11063"/>
                    <a:pt x="177753" y="11039"/>
                  </a:cubicBezTo>
                  <a:cubicBezTo>
                    <a:pt x="176559" y="10945"/>
                    <a:pt x="174796" y="10818"/>
                    <a:pt x="172527" y="10655"/>
                  </a:cubicBezTo>
                  <a:cubicBezTo>
                    <a:pt x="167986" y="10332"/>
                    <a:pt x="161414" y="9871"/>
                    <a:pt x="153293" y="9307"/>
                  </a:cubicBezTo>
                  <a:cubicBezTo>
                    <a:pt x="137052" y="8182"/>
                    <a:pt x="114614" y="6643"/>
                    <a:pt x="89828" y="5014"/>
                  </a:cubicBezTo>
                  <a:cubicBezTo>
                    <a:pt x="65041" y="3386"/>
                    <a:pt x="42593" y="1982"/>
                    <a:pt x="26337" y="1080"/>
                  </a:cubicBezTo>
                  <a:cubicBezTo>
                    <a:pt x="18208" y="629"/>
                    <a:pt x="11627" y="303"/>
                    <a:pt x="7077" y="134"/>
                  </a:cubicBezTo>
                  <a:cubicBezTo>
                    <a:pt x="4801" y="50"/>
                    <a:pt x="3032" y="5"/>
                    <a:pt x="1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5287025" y="446175"/>
              <a:ext cx="1438875" cy="1225325"/>
            </a:xfrm>
            <a:custGeom>
              <a:avLst/>
              <a:gdLst/>
              <a:ahLst/>
              <a:cxnLst/>
              <a:rect l="l" t="t" r="r" b="b"/>
              <a:pathLst>
                <a:path w="57555" h="49013" extrusionOk="0">
                  <a:moveTo>
                    <a:pt x="57506" y="1"/>
                  </a:moveTo>
                  <a:cubicBezTo>
                    <a:pt x="57408" y="1"/>
                    <a:pt x="57119" y="63"/>
                    <a:pt x="56654" y="188"/>
                  </a:cubicBezTo>
                  <a:cubicBezTo>
                    <a:pt x="56083" y="342"/>
                    <a:pt x="55248" y="591"/>
                    <a:pt x="54179" y="929"/>
                  </a:cubicBezTo>
                  <a:cubicBezTo>
                    <a:pt x="52040" y="1605"/>
                    <a:pt x="48962" y="2633"/>
                    <a:pt x="45174" y="3945"/>
                  </a:cubicBezTo>
                  <a:cubicBezTo>
                    <a:pt x="41388" y="5257"/>
                    <a:pt x="36889" y="6854"/>
                    <a:pt x="31911" y="8671"/>
                  </a:cubicBezTo>
                  <a:cubicBezTo>
                    <a:pt x="29422" y="9580"/>
                    <a:pt x="26812" y="10545"/>
                    <a:pt x="24112" y="11561"/>
                  </a:cubicBezTo>
                  <a:cubicBezTo>
                    <a:pt x="21414" y="12577"/>
                    <a:pt x="18624" y="13644"/>
                    <a:pt x="15777" y="14765"/>
                  </a:cubicBezTo>
                  <a:cubicBezTo>
                    <a:pt x="14351" y="15326"/>
                    <a:pt x="12949" y="15889"/>
                    <a:pt x="11569" y="16456"/>
                  </a:cubicBezTo>
                  <a:cubicBezTo>
                    <a:pt x="10879" y="16738"/>
                    <a:pt x="10194" y="17024"/>
                    <a:pt x="9518" y="17312"/>
                  </a:cubicBezTo>
                  <a:cubicBezTo>
                    <a:pt x="9180" y="17455"/>
                    <a:pt x="8844" y="17601"/>
                    <a:pt x="8508" y="17746"/>
                  </a:cubicBezTo>
                  <a:lnTo>
                    <a:pt x="8007" y="17967"/>
                  </a:lnTo>
                  <a:cubicBezTo>
                    <a:pt x="7842" y="18040"/>
                    <a:pt x="7676" y="18116"/>
                    <a:pt x="7510" y="18189"/>
                  </a:cubicBezTo>
                  <a:cubicBezTo>
                    <a:pt x="7344" y="18262"/>
                    <a:pt x="7180" y="18339"/>
                    <a:pt x="7015" y="18414"/>
                  </a:cubicBezTo>
                  <a:cubicBezTo>
                    <a:pt x="6934" y="18451"/>
                    <a:pt x="6851" y="18489"/>
                    <a:pt x="6769" y="18527"/>
                  </a:cubicBezTo>
                  <a:lnTo>
                    <a:pt x="6523" y="18644"/>
                  </a:lnTo>
                  <a:cubicBezTo>
                    <a:pt x="6442" y="18682"/>
                    <a:pt x="6360" y="18720"/>
                    <a:pt x="6279" y="18759"/>
                  </a:cubicBezTo>
                  <a:lnTo>
                    <a:pt x="6036" y="18879"/>
                  </a:lnTo>
                  <a:cubicBezTo>
                    <a:pt x="5873" y="18956"/>
                    <a:pt x="5711" y="19040"/>
                    <a:pt x="5549" y="19122"/>
                  </a:cubicBezTo>
                  <a:lnTo>
                    <a:pt x="5489" y="19153"/>
                  </a:lnTo>
                  <a:lnTo>
                    <a:pt x="5428" y="19187"/>
                  </a:lnTo>
                  <a:lnTo>
                    <a:pt x="5309" y="19251"/>
                  </a:lnTo>
                  <a:cubicBezTo>
                    <a:pt x="5227" y="19295"/>
                    <a:pt x="5147" y="19336"/>
                    <a:pt x="5067" y="19385"/>
                  </a:cubicBezTo>
                  <a:lnTo>
                    <a:pt x="4946" y="19455"/>
                  </a:lnTo>
                  <a:lnTo>
                    <a:pt x="4886" y="19490"/>
                  </a:lnTo>
                  <a:lnTo>
                    <a:pt x="4855" y="19507"/>
                  </a:lnTo>
                  <a:lnTo>
                    <a:pt x="4824" y="19527"/>
                  </a:lnTo>
                  <a:lnTo>
                    <a:pt x="4702" y="19605"/>
                  </a:lnTo>
                  <a:lnTo>
                    <a:pt x="4640" y="19645"/>
                  </a:lnTo>
                  <a:lnTo>
                    <a:pt x="4610" y="19664"/>
                  </a:lnTo>
                  <a:lnTo>
                    <a:pt x="4577" y="19688"/>
                  </a:lnTo>
                  <a:cubicBezTo>
                    <a:pt x="4407" y="19811"/>
                    <a:pt x="4249" y="19948"/>
                    <a:pt x="4107" y="20101"/>
                  </a:cubicBezTo>
                  <a:cubicBezTo>
                    <a:pt x="3975" y="20245"/>
                    <a:pt x="3852" y="20395"/>
                    <a:pt x="3736" y="20553"/>
                  </a:cubicBezTo>
                  <a:cubicBezTo>
                    <a:pt x="3521" y="20851"/>
                    <a:pt x="3327" y="21164"/>
                    <a:pt x="3154" y="21490"/>
                  </a:cubicBezTo>
                  <a:cubicBezTo>
                    <a:pt x="2984" y="21808"/>
                    <a:pt x="2835" y="22128"/>
                    <a:pt x="2695" y="22450"/>
                  </a:cubicBezTo>
                  <a:cubicBezTo>
                    <a:pt x="2415" y="23091"/>
                    <a:pt x="2182" y="23736"/>
                    <a:pt x="1975" y="24378"/>
                  </a:cubicBezTo>
                  <a:cubicBezTo>
                    <a:pt x="1562" y="25661"/>
                    <a:pt x="1249" y="26932"/>
                    <a:pt x="993" y="28174"/>
                  </a:cubicBezTo>
                  <a:cubicBezTo>
                    <a:pt x="739" y="29417"/>
                    <a:pt x="542" y="30631"/>
                    <a:pt x="391" y="31809"/>
                  </a:cubicBezTo>
                  <a:cubicBezTo>
                    <a:pt x="315" y="32399"/>
                    <a:pt x="252" y="32979"/>
                    <a:pt x="200" y="33550"/>
                  </a:cubicBezTo>
                  <a:cubicBezTo>
                    <a:pt x="175" y="33835"/>
                    <a:pt x="150" y="34118"/>
                    <a:pt x="130" y="34399"/>
                  </a:cubicBezTo>
                  <a:cubicBezTo>
                    <a:pt x="110" y="34679"/>
                    <a:pt x="91" y="34957"/>
                    <a:pt x="75" y="35232"/>
                  </a:cubicBezTo>
                  <a:cubicBezTo>
                    <a:pt x="44" y="35783"/>
                    <a:pt x="25" y="36323"/>
                    <a:pt x="13" y="36851"/>
                  </a:cubicBezTo>
                  <a:cubicBezTo>
                    <a:pt x="2" y="37381"/>
                    <a:pt x="1" y="37898"/>
                    <a:pt x="10" y="38404"/>
                  </a:cubicBezTo>
                  <a:cubicBezTo>
                    <a:pt x="20" y="38910"/>
                    <a:pt x="40" y="39404"/>
                    <a:pt x="70" y="39886"/>
                  </a:cubicBezTo>
                  <a:cubicBezTo>
                    <a:pt x="99" y="40366"/>
                    <a:pt x="140" y="40834"/>
                    <a:pt x="189" y="41288"/>
                  </a:cubicBezTo>
                  <a:cubicBezTo>
                    <a:pt x="289" y="42198"/>
                    <a:pt x="432" y="43051"/>
                    <a:pt x="620" y="43839"/>
                  </a:cubicBezTo>
                  <a:cubicBezTo>
                    <a:pt x="807" y="44626"/>
                    <a:pt x="1039" y="45350"/>
                    <a:pt x="1323" y="45991"/>
                  </a:cubicBezTo>
                  <a:cubicBezTo>
                    <a:pt x="1606" y="46632"/>
                    <a:pt x="1939" y="47190"/>
                    <a:pt x="2314" y="47638"/>
                  </a:cubicBezTo>
                  <a:cubicBezTo>
                    <a:pt x="2490" y="47852"/>
                    <a:pt x="2685" y="48047"/>
                    <a:pt x="2897" y="48224"/>
                  </a:cubicBezTo>
                  <a:cubicBezTo>
                    <a:pt x="3086" y="48379"/>
                    <a:pt x="3288" y="48515"/>
                    <a:pt x="3502" y="48632"/>
                  </a:cubicBezTo>
                  <a:cubicBezTo>
                    <a:pt x="3684" y="48730"/>
                    <a:pt x="3877" y="48810"/>
                    <a:pt x="4076" y="48872"/>
                  </a:cubicBezTo>
                  <a:cubicBezTo>
                    <a:pt x="4166" y="48902"/>
                    <a:pt x="4255" y="48921"/>
                    <a:pt x="4338" y="48942"/>
                  </a:cubicBezTo>
                  <a:cubicBezTo>
                    <a:pt x="4380" y="48951"/>
                    <a:pt x="4421" y="48958"/>
                    <a:pt x="4461" y="48965"/>
                  </a:cubicBezTo>
                  <a:cubicBezTo>
                    <a:pt x="4501" y="48972"/>
                    <a:pt x="4539" y="48980"/>
                    <a:pt x="4577" y="48983"/>
                  </a:cubicBezTo>
                  <a:cubicBezTo>
                    <a:pt x="4653" y="48993"/>
                    <a:pt x="4724" y="49003"/>
                    <a:pt x="4790" y="49006"/>
                  </a:cubicBezTo>
                  <a:lnTo>
                    <a:pt x="4887" y="49011"/>
                  </a:lnTo>
                  <a:cubicBezTo>
                    <a:pt x="4903" y="49013"/>
                    <a:pt x="4918" y="49013"/>
                    <a:pt x="4932" y="49013"/>
                  </a:cubicBezTo>
                  <a:lnTo>
                    <a:pt x="5098" y="49013"/>
                  </a:lnTo>
                  <a:cubicBezTo>
                    <a:pt x="5111" y="49011"/>
                    <a:pt x="5123" y="49010"/>
                    <a:pt x="5135" y="49010"/>
                  </a:cubicBezTo>
                  <a:cubicBezTo>
                    <a:pt x="5182" y="49007"/>
                    <a:pt x="5226" y="49001"/>
                    <a:pt x="5264" y="48999"/>
                  </a:cubicBezTo>
                  <a:cubicBezTo>
                    <a:pt x="5303" y="48996"/>
                    <a:pt x="5337" y="48990"/>
                    <a:pt x="5365" y="48985"/>
                  </a:cubicBezTo>
                  <a:cubicBezTo>
                    <a:pt x="5393" y="48979"/>
                    <a:pt x="5417" y="48975"/>
                    <a:pt x="5437" y="48969"/>
                  </a:cubicBezTo>
                  <a:cubicBezTo>
                    <a:pt x="5476" y="48959"/>
                    <a:pt x="5493" y="48949"/>
                    <a:pt x="5493" y="48940"/>
                  </a:cubicBezTo>
                  <a:cubicBezTo>
                    <a:pt x="5493" y="48931"/>
                    <a:pt x="5473" y="48923"/>
                    <a:pt x="5435" y="48913"/>
                  </a:cubicBezTo>
                  <a:cubicBezTo>
                    <a:pt x="5416" y="48909"/>
                    <a:pt x="5392" y="48904"/>
                    <a:pt x="5364" y="48900"/>
                  </a:cubicBezTo>
                  <a:cubicBezTo>
                    <a:pt x="5336" y="48896"/>
                    <a:pt x="5302" y="48895"/>
                    <a:pt x="5265" y="48889"/>
                  </a:cubicBezTo>
                  <a:cubicBezTo>
                    <a:pt x="5227" y="48883"/>
                    <a:pt x="5187" y="48878"/>
                    <a:pt x="5140" y="48872"/>
                  </a:cubicBezTo>
                  <a:cubicBezTo>
                    <a:pt x="5129" y="48871"/>
                    <a:pt x="5118" y="48869"/>
                    <a:pt x="5105" y="48868"/>
                  </a:cubicBezTo>
                  <a:lnTo>
                    <a:pt x="5069" y="48862"/>
                  </a:lnTo>
                  <a:lnTo>
                    <a:pt x="4990" y="48850"/>
                  </a:lnTo>
                  <a:lnTo>
                    <a:pt x="4949" y="48843"/>
                  </a:lnTo>
                  <a:cubicBezTo>
                    <a:pt x="4935" y="48841"/>
                    <a:pt x="4921" y="48838"/>
                    <a:pt x="4906" y="48836"/>
                  </a:cubicBezTo>
                  <a:lnTo>
                    <a:pt x="4816" y="48819"/>
                  </a:lnTo>
                  <a:cubicBezTo>
                    <a:pt x="4754" y="48807"/>
                    <a:pt x="4688" y="48789"/>
                    <a:pt x="4619" y="48772"/>
                  </a:cubicBezTo>
                  <a:cubicBezTo>
                    <a:pt x="4584" y="48765"/>
                    <a:pt x="4549" y="48754"/>
                    <a:pt x="4512" y="48744"/>
                  </a:cubicBezTo>
                  <a:cubicBezTo>
                    <a:pt x="4477" y="48733"/>
                    <a:pt x="4439" y="48722"/>
                    <a:pt x="4401" y="48709"/>
                  </a:cubicBezTo>
                  <a:cubicBezTo>
                    <a:pt x="4327" y="48682"/>
                    <a:pt x="4246" y="48657"/>
                    <a:pt x="4166" y="48622"/>
                  </a:cubicBezTo>
                  <a:cubicBezTo>
                    <a:pt x="3991" y="48549"/>
                    <a:pt x="3822" y="48462"/>
                    <a:pt x="3662" y="48358"/>
                  </a:cubicBezTo>
                  <a:cubicBezTo>
                    <a:pt x="3315" y="48137"/>
                    <a:pt x="2959" y="47814"/>
                    <a:pt x="2639" y="47382"/>
                  </a:cubicBezTo>
                  <a:cubicBezTo>
                    <a:pt x="2318" y="46949"/>
                    <a:pt x="2030" y="46415"/>
                    <a:pt x="1791" y="45797"/>
                  </a:cubicBezTo>
                  <a:cubicBezTo>
                    <a:pt x="1552" y="45179"/>
                    <a:pt x="1354" y="44477"/>
                    <a:pt x="1201" y="43711"/>
                  </a:cubicBezTo>
                  <a:cubicBezTo>
                    <a:pt x="1041" y="42889"/>
                    <a:pt x="927" y="42059"/>
                    <a:pt x="864" y="41224"/>
                  </a:cubicBezTo>
                  <a:cubicBezTo>
                    <a:pt x="826" y="40780"/>
                    <a:pt x="800" y="40321"/>
                    <a:pt x="783" y="39851"/>
                  </a:cubicBezTo>
                  <a:cubicBezTo>
                    <a:pt x="767" y="39380"/>
                    <a:pt x="761" y="38895"/>
                    <a:pt x="762" y="38400"/>
                  </a:cubicBezTo>
                  <a:cubicBezTo>
                    <a:pt x="765" y="37904"/>
                    <a:pt x="778" y="37397"/>
                    <a:pt x="800" y="36877"/>
                  </a:cubicBezTo>
                  <a:cubicBezTo>
                    <a:pt x="821" y="36357"/>
                    <a:pt x="852" y="35827"/>
                    <a:pt x="895" y="35287"/>
                  </a:cubicBezTo>
                  <a:cubicBezTo>
                    <a:pt x="916" y="35017"/>
                    <a:pt x="938" y="34745"/>
                    <a:pt x="965" y="34469"/>
                  </a:cubicBezTo>
                  <a:cubicBezTo>
                    <a:pt x="990" y="34194"/>
                    <a:pt x="1018" y="33915"/>
                    <a:pt x="1049" y="33636"/>
                  </a:cubicBezTo>
                  <a:cubicBezTo>
                    <a:pt x="1111" y="33075"/>
                    <a:pt x="1184" y="32506"/>
                    <a:pt x="1266" y="31928"/>
                  </a:cubicBezTo>
                  <a:cubicBezTo>
                    <a:pt x="1433" y="30772"/>
                    <a:pt x="1642" y="29581"/>
                    <a:pt x="1909" y="28368"/>
                  </a:cubicBezTo>
                  <a:cubicBezTo>
                    <a:pt x="2176" y="27157"/>
                    <a:pt x="2497" y="25919"/>
                    <a:pt x="2907" y="24685"/>
                  </a:cubicBezTo>
                  <a:cubicBezTo>
                    <a:pt x="3114" y="24068"/>
                    <a:pt x="3343" y="23452"/>
                    <a:pt x="3610" y="22852"/>
                  </a:cubicBezTo>
                  <a:cubicBezTo>
                    <a:pt x="3743" y="22553"/>
                    <a:pt x="3885" y="22256"/>
                    <a:pt x="4043" y="21971"/>
                  </a:cubicBezTo>
                  <a:cubicBezTo>
                    <a:pt x="4194" y="21687"/>
                    <a:pt x="4366" y="21416"/>
                    <a:pt x="4556" y="21156"/>
                  </a:cubicBezTo>
                  <a:cubicBezTo>
                    <a:pt x="4646" y="21032"/>
                    <a:pt x="4744" y="20914"/>
                    <a:pt x="4849" y="20803"/>
                  </a:cubicBezTo>
                  <a:cubicBezTo>
                    <a:pt x="4945" y="20700"/>
                    <a:pt x="5052" y="20607"/>
                    <a:pt x="5166" y="20526"/>
                  </a:cubicBezTo>
                  <a:lnTo>
                    <a:pt x="5185" y="20512"/>
                  </a:lnTo>
                  <a:lnTo>
                    <a:pt x="5211" y="20496"/>
                  </a:lnTo>
                  <a:lnTo>
                    <a:pt x="5260" y="20464"/>
                  </a:lnTo>
                  <a:lnTo>
                    <a:pt x="5360" y="20402"/>
                  </a:lnTo>
                  <a:lnTo>
                    <a:pt x="5385" y="20387"/>
                  </a:lnTo>
                  <a:lnTo>
                    <a:pt x="5412" y="20371"/>
                  </a:lnTo>
                  <a:lnTo>
                    <a:pt x="5465" y="20340"/>
                  </a:lnTo>
                  <a:lnTo>
                    <a:pt x="5573" y="20279"/>
                  </a:lnTo>
                  <a:cubicBezTo>
                    <a:pt x="5643" y="20238"/>
                    <a:pt x="5721" y="20198"/>
                    <a:pt x="5795" y="20158"/>
                  </a:cubicBezTo>
                  <a:lnTo>
                    <a:pt x="5909" y="20099"/>
                  </a:lnTo>
                  <a:lnTo>
                    <a:pt x="5965" y="20069"/>
                  </a:lnTo>
                  <a:lnTo>
                    <a:pt x="6023" y="20040"/>
                  </a:lnTo>
                  <a:cubicBezTo>
                    <a:pt x="6178" y="19962"/>
                    <a:pt x="6331" y="19884"/>
                    <a:pt x="6490" y="19808"/>
                  </a:cubicBezTo>
                  <a:lnTo>
                    <a:pt x="6726" y="19694"/>
                  </a:lnTo>
                  <a:cubicBezTo>
                    <a:pt x="6804" y="19656"/>
                    <a:pt x="6886" y="19619"/>
                    <a:pt x="6966" y="19583"/>
                  </a:cubicBezTo>
                  <a:lnTo>
                    <a:pt x="7205" y="19470"/>
                  </a:lnTo>
                  <a:cubicBezTo>
                    <a:pt x="7286" y="19432"/>
                    <a:pt x="7367" y="19397"/>
                    <a:pt x="7448" y="19361"/>
                  </a:cubicBezTo>
                  <a:cubicBezTo>
                    <a:pt x="7610" y="19286"/>
                    <a:pt x="7773" y="19213"/>
                    <a:pt x="7936" y="19142"/>
                  </a:cubicBezTo>
                  <a:cubicBezTo>
                    <a:pt x="8099" y="19068"/>
                    <a:pt x="8263" y="18995"/>
                    <a:pt x="8428" y="18924"/>
                  </a:cubicBezTo>
                  <a:lnTo>
                    <a:pt x="8924" y="18709"/>
                  </a:lnTo>
                  <a:cubicBezTo>
                    <a:pt x="9257" y="18567"/>
                    <a:pt x="9591" y="18422"/>
                    <a:pt x="9927" y="18281"/>
                  </a:cubicBezTo>
                  <a:cubicBezTo>
                    <a:pt x="10602" y="17999"/>
                    <a:pt x="11282" y="17716"/>
                    <a:pt x="11969" y="17435"/>
                  </a:cubicBezTo>
                  <a:cubicBezTo>
                    <a:pt x="13347" y="16876"/>
                    <a:pt x="14745" y="16315"/>
                    <a:pt x="16166" y="15756"/>
                  </a:cubicBezTo>
                  <a:cubicBezTo>
                    <a:pt x="19008" y="14636"/>
                    <a:pt x="21790" y="13565"/>
                    <a:pt x="24482" y="12536"/>
                  </a:cubicBezTo>
                  <a:cubicBezTo>
                    <a:pt x="27173" y="11507"/>
                    <a:pt x="29773" y="10525"/>
                    <a:pt x="32251" y="9590"/>
                  </a:cubicBezTo>
                  <a:cubicBezTo>
                    <a:pt x="37208" y="7724"/>
                    <a:pt x="41676" y="6056"/>
                    <a:pt x="45430" y="4653"/>
                  </a:cubicBezTo>
                  <a:cubicBezTo>
                    <a:pt x="49182" y="3250"/>
                    <a:pt x="52219" y="2115"/>
                    <a:pt x="54313" y="1321"/>
                  </a:cubicBezTo>
                  <a:cubicBezTo>
                    <a:pt x="55362" y="923"/>
                    <a:pt x="56174" y="611"/>
                    <a:pt x="56722" y="392"/>
                  </a:cubicBezTo>
                  <a:cubicBezTo>
                    <a:pt x="57271" y="172"/>
                    <a:pt x="57554" y="45"/>
                    <a:pt x="57543" y="11"/>
                  </a:cubicBezTo>
                  <a:cubicBezTo>
                    <a:pt x="57541" y="4"/>
                    <a:pt x="57529" y="1"/>
                    <a:pt x="57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5386875" y="1645200"/>
              <a:ext cx="281200" cy="1101950"/>
            </a:xfrm>
            <a:custGeom>
              <a:avLst/>
              <a:gdLst/>
              <a:ahLst/>
              <a:cxnLst/>
              <a:rect l="l" t="t" r="r" b="b"/>
              <a:pathLst>
                <a:path w="11248" h="44078" extrusionOk="0">
                  <a:moveTo>
                    <a:pt x="11209" y="1"/>
                  </a:moveTo>
                  <a:cubicBezTo>
                    <a:pt x="11184" y="1"/>
                    <a:pt x="11145" y="7"/>
                    <a:pt x="11091" y="21"/>
                  </a:cubicBezTo>
                  <a:cubicBezTo>
                    <a:pt x="10958" y="57"/>
                    <a:pt x="10826" y="100"/>
                    <a:pt x="10698" y="152"/>
                  </a:cubicBezTo>
                  <a:cubicBezTo>
                    <a:pt x="10359" y="281"/>
                    <a:pt x="9867" y="502"/>
                    <a:pt x="9265" y="845"/>
                  </a:cubicBezTo>
                  <a:cubicBezTo>
                    <a:pt x="8533" y="1265"/>
                    <a:pt x="7840" y="1750"/>
                    <a:pt x="7195" y="2294"/>
                  </a:cubicBezTo>
                  <a:cubicBezTo>
                    <a:pt x="6791" y="2634"/>
                    <a:pt x="6404" y="2994"/>
                    <a:pt x="6036" y="3373"/>
                  </a:cubicBezTo>
                  <a:cubicBezTo>
                    <a:pt x="6011" y="3399"/>
                    <a:pt x="5987" y="3424"/>
                    <a:pt x="5961" y="3449"/>
                  </a:cubicBezTo>
                  <a:lnTo>
                    <a:pt x="5888" y="3527"/>
                  </a:lnTo>
                  <a:lnTo>
                    <a:pt x="5742" y="3683"/>
                  </a:lnTo>
                  <a:lnTo>
                    <a:pt x="5704" y="3723"/>
                  </a:lnTo>
                  <a:lnTo>
                    <a:pt x="5669" y="3763"/>
                  </a:lnTo>
                  <a:lnTo>
                    <a:pt x="5596" y="3844"/>
                  </a:lnTo>
                  <a:lnTo>
                    <a:pt x="5448" y="4009"/>
                  </a:lnTo>
                  <a:cubicBezTo>
                    <a:pt x="5254" y="4234"/>
                    <a:pt x="5058" y="4465"/>
                    <a:pt x="4866" y="4711"/>
                  </a:cubicBezTo>
                  <a:cubicBezTo>
                    <a:pt x="4819" y="4773"/>
                    <a:pt x="4770" y="4835"/>
                    <a:pt x="4722" y="4897"/>
                  </a:cubicBezTo>
                  <a:lnTo>
                    <a:pt x="4578" y="5088"/>
                  </a:lnTo>
                  <a:cubicBezTo>
                    <a:pt x="4554" y="5120"/>
                    <a:pt x="4531" y="5151"/>
                    <a:pt x="4507" y="5184"/>
                  </a:cubicBezTo>
                  <a:lnTo>
                    <a:pt x="4436" y="5282"/>
                  </a:lnTo>
                  <a:lnTo>
                    <a:pt x="4294" y="5480"/>
                  </a:lnTo>
                  <a:lnTo>
                    <a:pt x="4155" y="5683"/>
                  </a:lnTo>
                  <a:lnTo>
                    <a:pt x="4085" y="5785"/>
                  </a:lnTo>
                  <a:cubicBezTo>
                    <a:pt x="4061" y="5819"/>
                    <a:pt x="4039" y="5854"/>
                    <a:pt x="4016" y="5889"/>
                  </a:cubicBezTo>
                  <a:lnTo>
                    <a:pt x="3878" y="6099"/>
                  </a:lnTo>
                  <a:cubicBezTo>
                    <a:pt x="3832" y="6169"/>
                    <a:pt x="3789" y="6240"/>
                    <a:pt x="3742" y="6314"/>
                  </a:cubicBezTo>
                  <a:lnTo>
                    <a:pt x="3675" y="6422"/>
                  </a:lnTo>
                  <a:cubicBezTo>
                    <a:pt x="3652" y="6457"/>
                    <a:pt x="3630" y="6495"/>
                    <a:pt x="3607" y="6531"/>
                  </a:cubicBezTo>
                  <a:lnTo>
                    <a:pt x="3474" y="6753"/>
                  </a:lnTo>
                  <a:lnTo>
                    <a:pt x="3343" y="6980"/>
                  </a:lnTo>
                  <a:lnTo>
                    <a:pt x="3277" y="7094"/>
                  </a:lnTo>
                  <a:lnTo>
                    <a:pt x="3214" y="7209"/>
                  </a:lnTo>
                  <a:lnTo>
                    <a:pt x="3084" y="7442"/>
                  </a:lnTo>
                  <a:lnTo>
                    <a:pt x="2959" y="7680"/>
                  </a:lnTo>
                  <a:cubicBezTo>
                    <a:pt x="2938" y="7719"/>
                    <a:pt x="2917" y="7760"/>
                    <a:pt x="2896" y="7799"/>
                  </a:cubicBezTo>
                  <a:lnTo>
                    <a:pt x="2836" y="7921"/>
                  </a:lnTo>
                  <a:cubicBezTo>
                    <a:pt x="2793" y="8001"/>
                    <a:pt x="2753" y="8083"/>
                    <a:pt x="2712" y="8166"/>
                  </a:cubicBezTo>
                  <a:cubicBezTo>
                    <a:pt x="2064" y="9480"/>
                    <a:pt x="1513" y="10950"/>
                    <a:pt x="1080" y="12535"/>
                  </a:cubicBezTo>
                  <a:cubicBezTo>
                    <a:pt x="649" y="14119"/>
                    <a:pt x="340" y="15821"/>
                    <a:pt x="167" y="17595"/>
                  </a:cubicBezTo>
                  <a:cubicBezTo>
                    <a:pt x="81" y="18483"/>
                    <a:pt x="26" y="19390"/>
                    <a:pt x="9" y="20309"/>
                  </a:cubicBezTo>
                  <a:cubicBezTo>
                    <a:pt x="4" y="20539"/>
                    <a:pt x="4" y="20770"/>
                    <a:pt x="1" y="21002"/>
                  </a:cubicBezTo>
                  <a:lnTo>
                    <a:pt x="1" y="21689"/>
                  </a:lnTo>
                  <a:cubicBezTo>
                    <a:pt x="1" y="22150"/>
                    <a:pt x="2" y="22614"/>
                    <a:pt x="5" y="23080"/>
                  </a:cubicBezTo>
                  <a:cubicBezTo>
                    <a:pt x="15" y="24948"/>
                    <a:pt x="57" y="26777"/>
                    <a:pt x="165" y="28543"/>
                  </a:cubicBezTo>
                  <a:cubicBezTo>
                    <a:pt x="272" y="30309"/>
                    <a:pt x="442" y="32013"/>
                    <a:pt x="711" y="33627"/>
                  </a:cubicBezTo>
                  <a:cubicBezTo>
                    <a:pt x="979" y="35240"/>
                    <a:pt x="1339" y="36765"/>
                    <a:pt x="1839" y="38149"/>
                  </a:cubicBezTo>
                  <a:cubicBezTo>
                    <a:pt x="1901" y="38322"/>
                    <a:pt x="1964" y="38492"/>
                    <a:pt x="2033" y="38661"/>
                  </a:cubicBezTo>
                  <a:cubicBezTo>
                    <a:pt x="2101" y="38828"/>
                    <a:pt x="2168" y="38995"/>
                    <a:pt x="2241" y="39159"/>
                  </a:cubicBezTo>
                  <a:cubicBezTo>
                    <a:pt x="2384" y="39485"/>
                    <a:pt x="2538" y="39801"/>
                    <a:pt x="2701" y="40104"/>
                  </a:cubicBezTo>
                  <a:cubicBezTo>
                    <a:pt x="2865" y="40408"/>
                    <a:pt x="3038" y="40699"/>
                    <a:pt x="3222" y="40976"/>
                  </a:cubicBezTo>
                  <a:cubicBezTo>
                    <a:pt x="3403" y="41247"/>
                    <a:pt x="3599" y="41510"/>
                    <a:pt x="3807" y="41760"/>
                  </a:cubicBezTo>
                  <a:cubicBezTo>
                    <a:pt x="4217" y="42250"/>
                    <a:pt x="4671" y="42672"/>
                    <a:pt x="5146" y="43007"/>
                  </a:cubicBezTo>
                  <a:cubicBezTo>
                    <a:pt x="5795" y="43466"/>
                    <a:pt x="6533" y="43787"/>
                    <a:pt x="7312" y="43950"/>
                  </a:cubicBezTo>
                  <a:cubicBezTo>
                    <a:pt x="7371" y="43961"/>
                    <a:pt x="7427" y="43974"/>
                    <a:pt x="7485" y="43982"/>
                  </a:cubicBezTo>
                  <a:lnTo>
                    <a:pt x="7653" y="44010"/>
                  </a:lnTo>
                  <a:lnTo>
                    <a:pt x="7821" y="44033"/>
                  </a:lnTo>
                  <a:lnTo>
                    <a:pt x="7861" y="44038"/>
                  </a:lnTo>
                  <a:lnTo>
                    <a:pt x="7902" y="44041"/>
                  </a:lnTo>
                  <a:lnTo>
                    <a:pt x="7984" y="44049"/>
                  </a:lnTo>
                  <a:lnTo>
                    <a:pt x="8064" y="44058"/>
                  </a:lnTo>
                  <a:lnTo>
                    <a:pt x="8143" y="44062"/>
                  </a:lnTo>
                  <a:cubicBezTo>
                    <a:pt x="8196" y="44065"/>
                    <a:pt x="8248" y="44069"/>
                    <a:pt x="8300" y="44072"/>
                  </a:cubicBezTo>
                  <a:lnTo>
                    <a:pt x="8452" y="44076"/>
                  </a:lnTo>
                  <a:cubicBezTo>
                    <a:pt x="8477" y="44078"/>
                    <a:pt x="8502" y="44078"/>
                    <a:pt x="8528" y="44078"/>
                  </a:cubicBezTo>
                  <a:lnTo>
                    <a:pt x="8601" y="44078"/>
                  </a:lnTo>
                  <a:cubicBezTo>
                    <a:pt x="8614" y="44078"/>
                    <a:pt x="8627" y="44078"/>
                    <a:pt x="8640" y="44078"/>
                  </a:cubicBezTo>
                  <a:cubicBezTo>
                    <a:pt x="8725" y="44078"/>
                    <a:pt x="8807" y="44074"/>
                    <a:pt x="8887" y="44071"/>
                  </a:cubicBezTo>
                  <a:cubicBezTo>
                    <a:pt x="8934" y="44071"/>
                    <a:pt x="8979" y="44066"/>
                    <a:pt x="9024" y="44063"/>
                  </a:cubicBezTo>
                  <a:cubicBezTo>
                    <a:pt x="9070" y="44061"/>
                    <a:pt x="9114" y="44058"/>
                    <a:pt x="9157" y="44054"/>
                  </a:cubicBezTo>
                  <a:cubicBezTo>
                    <a:pt x="9691" y="44010"/>
                    <a:pt x="10218" y="43906"/>
                    <a:pt x="10730" y="43746"/>
                  </a:cubicBezTo>
                  <a:cubicBezTo>
                    <a:pt x="10862" y="43705"/>
                    <a:pt x="10991" y="43656"/>
                    <a:pt x="11118" y="43600"/>
                  </a:cubicBezTo>
                  <a:cubicBezTo>
                    <a:pt x="11204" y="43559"/>
                    <a:pt x="11244" y="43529"/>
                    <a:pt x="11240" y="43511"/>
                  </a:cubicBezTo>
                  <a:cubicBezTo>
                    <a:pt x="11236" y="43498"/>
                    <a:pt x="11206" y="43490"/>
                    <a:pt x="11152" y="43490"/>
                  </a:cubicBezTo>
                  <a:cubicBezTo>
                    <a:pt x="11135" y="43490"/>
                    <a:pt x="11115" y="43491"/>
                    <a:pt x="11093" y="43493"/>
                  </a:cubicBezTo>
                  <a:cubicBezTo>
                    <a:pt x="11000" y="43500"/>
                    <a:pt x="10863" y="43514"/>
                    <a:pt x="10686" y="43536"/>
                  </a:cubicBezTo>
                  <a:cubicBezTo>
                    <a:pt x="10596" y="43545"/>
                    <a:pt x="10498" y="43559"/>
                    <a:pt x="10388" y="43570"/>
                  </a:cubicBezTo>
                  <a:cubicBezTo>
                    <a:pt x="10334" y="43574"/>
                    <a:pt x="10277" y="43581"/>
                    <a:pt x="10217" y="43587"/>
                  </a:cubicBezTo>
                  <a:lnTo>
                    <a:pt x="10031" y="43605"/>
                  </a:lnTo>
                  <a:cubicBezTo>
                    <a:pt x="9785" y="43626"/>
                    <a:pt x="9501" y="43641"/>
                    <a:pt x="9185" y="43641"/>
                  </a:cubicBezTo>
                  <a:cubicBezTo>
                    <a:pt x="9171" y="43641"/>
                    <a:pt x="9157" y="43641"/>
                    <a:pt x="9143" y="43640"/>
                  </a:cubicBezTo>
                  <a:cubicBezTo>
                    <a:pt x="9102" y="43639"/>
                    <a:pt x="9060" y="43638"/>
                    <a:pt x="9018" y="43636"/>
                  </a:cubicBezTo>
                  <a:cubicBezTo>
                    <a:pt x="8975" y="43635"/>
                    <a:pt x="8931" y="43636"/>
                    <a:pt x="8887" y="43633"/>
                  </a:cubicBezTo>
                  <a:cubicBezTo>
                    <a:pt x="8800" y="43628"/>
                    <a:pt x="8712" y="43625"/>
                    <a:pt x="8620" y="43617"/>
                  </a:cubicBezTo>
                  <a:lnTo>
                    <a:pt x="8552" y="43611"/>
                  </a:lnTo>
                  <a:cubicBezTo>
                    <a:pt x="8528" y="43610"/>
                    <a:pt x="8504" y="43607"/>
                    <a:pt x="8481" y="43604"/>
                  </a:cubicBezTo>
                  <a:lnTo>
                    <a:pt x="8341" y="43588"/>
                  </a:lnTo>
                  <a:cubicBezTo>
                    <a:pt x="8293" y="43583"/>
                    <a:pt x="8245" y="43576"/>
                    <a:pt x="8196" y="43569"/>
                  </a:cubicBezTo>
                  <a:lnTo>
                    <a:pt x="8123" y="43559"/>
                  </a:lnTo>
                  <a:lnTo>
                    <a:pt x="8050" y="43546"/>
                  </a:lnTo>
                  <a:lnTo>
                    <a:pt x="7975" y="43534"/>
                  </a:lnTo>
                  <a:lnTo>
                    <a:pt x="7939" y="43528"/>
                  </a:lnTo>
                  <a:lnTo>
                    <a:pt x="7901" y="43520"/>
                  </a:lnTo>
                  <a:lnTo>
                    <a:pt x="7750" y="43489"/>
                  </a:lnTo>
                  <a:lnTo>
                    <a:pt x="7597" y="43454"/>
                  </a:lnTo>
                  <a:cubicBezTo>
                    <a:pt x="7547" y="43442"/>
                    <a:pt x="7496" y="43427"/>
                    <a:pt x="7443" y="43413"/>
                  </a:cubicBezTo>
                  <a:cubicBezTo>
                    <a:pt x="7229" y="43354"/>
                    <a:pt x="7018" y="43282"/>
                    <a:pt x="6813" y="43198"/>
                  </a:cubicBezTo>
                  <a:cubicBezTo>
                    <a:pt x="6360" y="43011"/>
                    <a:pt x="5935" y="42763"/>
                    <a:pt x="5550" y="42463"/>
                  </a:cubicBezTo>
                  <a:cubicBezTo>
                    <a:pt x="5339" y="42298"/>
                    <a:pt x="5139" y="42120"/>
                    <a:pt x="4952" y="41929"/>
                  </a:cubicBezTo>
                  <a:cubicBezTo>
                    <a:pt x="4753" y="41728"/>
                    <a:pt x="4567" y="41514"/>
                    <a:pt x="4394" y="41289"/>
                  </a:cubicBezTo>
                  <a:cubicBezTo>
                    <a:pt x="4213" y="41052"/>
                    <a:pt x="4044" y="40806"/>
                    <a:pt x="3887" y="40551"/>
                  </a:cubicBezTo>
                  <a:cubicBezTo>
                    <a:pt x="3727" y="40290"/>
                    <a:pt x="3576" y="40014"/>
                    <a:pt x="3432" y="39726"/>
                  </a:cubicBezTo>
                  <a:cubicBezTo>
                    <a:pt x="3288" y="39438"/>
                    <a:pt x="3155" y="39137"/>
                    <a:pt x="3028" y="38825"/>
                  </a:cubicBezTo>
                  <a:cubicBezTo>
                    <a:pt x="2964" y="38671"/>
                    <a:pt x="2903" y="38512"/>
                    <a:pt x="2844" y="38350"/>
                  </a:cubicBezTo>
                  <a:cubicBezTo>
                    <a:pt x="2786" y="38189"/>
                    <a:pt x="2727" y="38026"/>
                    <a:pt x="2673" y="37860"/>
                  </a:cubicBezTo>
                  <a:cubicBezTo>
                    <a:pt x="2231" y="36530"/>
                    <a:pt x="1914" y="35052"/>
                    <a:pt x="1680" y="33475"/>
                  </a:cubicBezTo>
                  <a:cubicBezTo>
                    <a:pt x="1446" y="31899"/>
                    <a:pt x="1298" y="30226"/>
                    <a:pt x="1205" y="28484"/>
                  </a:cubicBezTo>
                  <a:cubicBezTo>
                    <a:pt x="1114" y="26742"/>
                    <a:pt x="1079" y="24933"/>
                    <a:pt x="1069" y="23075"/>
                  </a:cubicBezTo>
                  <a:cubicBezTo>
                    <a:pt x="1068" y="22610"/>
                    <a:pt x="1066" y="22149"/>
                    <a:pt x="1065" y="21689"/>
                  </a:cubicBezTo>
                  <a:cubicBezTo>
                    <a:pt x="1063" y="21459"/>
                    <a:pt x="1062" y="21228"/>
                    <a:pt x="1063" y="21002"/>
                  </a:cubicBezTo>
                  <a:cubicBezTo>
                    <a:pt x="1065" y="20775"/>
                    <a:pt x="1063" y="20552"/>
                    <a:pt x="1069" y="20329"/>
                  </a:cubicBezTo>
                  <a:cubicBezTo>
                    <a:pt x="1082" y="19435"/>
                    <a:pt x="1129" y="18553"/>
                    <a:pt x="1205" y="17693"/>
                  </a:cubicBezTo>
                  <a:cubicBezTo>
                    <a:pt x="1359" y="15970"/>
                    <a:pt x="1638" y="14322"/>
                    <a:pt x="2029" y="12784"/>
                  </a:cubicBezTo>
                  <a:cubicBezTo>
                    <a:pt x="2420" y="11248"/>
                    <a:pt x="2921" y="9823"/>
                    <a:pt x="3509" y="8544"/>
                  </a:cubicBezTo>
                  <a:cubicBezTo>
                    <a:pt x="3545" y="8465"/>
                    <a:pt x="3583" y="8385"/>
                    <a:pt x="3620" y="8306"/>
                  </a:cubicBezTo>
                  <a:cubicBezTo>
                    <a:pt x="3638" y="8267"/>
                    <a:pt x="3656" y="8228"/>
                    <a:pt x="3675" y="8188"/>
                  </a:cubicBezTo>
                  <a:cubicBezTo>
                    <a:pt x="3694" y="8149"/>
                    <a:pt x="3714" y="8111"/>
                    <a:pt x="3732" y="8072"/>
                  </a:cubicBezTo>
                  <a:cubicBezTo>
                    <a:pt x="3769" y="7994"/>
                    <a:pt x="3808" y="7917"/>
                    <a:pt x="3846" y="7840"/>
                  </a:cubicBezTo>
                  <a:cubicBezTo>
                    <a:pt x="3885" y="7764"/>
                    <a:pt x="3925" y="7688"/>
                    <a:pt x="3963" y="7614"/>
                  </a:cubicBezTo>
                  <a:lnTo>
                    <a:pt x="4022" y="7500"/>
                  </a:lnTo>
                  <a:cubicBezTo>
                    <a:pt x="4041" y="7463"/>
                    <a:pt x="4061" y="7427"/>
                    <a:pt x="4081" y="7389"/>
                  </a:cubicBezTo>
                  <a:cubicBezTo>
                    <a:pt x="4122" y="7316"/>
                    <a:pt x="4161" y="7241"/>
                    <a:pt x="4200" y="7168"/>
                  </a:cubicBezTo>
                  <a:lnTo>
                    <a:pt x="4321" y="6952"/>
                  </a:lnTo>
                  <a:cubicBezTo>
                    <a:pt x="4342" y="6915"/>
                    <a:pt x="4362" y="6880"/>
                    <a:pt x="4382" y="6845"/>
                  </a:cubicBezTo>
                  <a:lnTo>
                    <a:pt x="4445" y="6739"/>
                  </a:lnTo>
                  <a:cubicBezTo>
                    <a:pt x="4486" y="6669"/>
                    <a:pt x="4526" y="6599"/>
                    <a:pt x="4567" y="6529"/>
                  </a:cubicBezTo>
                  <a:lnTo>
                    <a:pt x="4692" y="6322"/>
                  </a:lnTo>
                  <a:cubicBezTo>
                    <a:pt x="4713" y="6288"/>
                    <a:pt x="4734" y="6255"/>
                    <a:pt x="4755" y="6221"/>
                  </a:cubicBezTo>
                  <a:lnTo>
                    <a:pt x="4819" y="6120"/>
                  </a:lnTo>
                  <a:lnTo>
                    <a:pt x="4947" y="5921"/>
                  </a:lnTo>
                  <a:lnTo>
                    <a:pt x="5074" y="5728"/>
                  </a:lnTo>
                  <a:lnTo>
                    <a:pt x="5139" y="5631"/>
                  </a:lnTo>
                  <a:lnTo>
                    <a:pt x="5205" y="5536"/>
                  </a:lnTo>
                  <a:cubicBezTo>
                    <a:pt x="5247" y="5473"/>
                    <a:pt x="5291" y="5410"/>
                    <a:pt x="5334" y="5348"/>
                  </a:cubicBezTo>
                  <a:cubicBezTo>
                    <a:pt x="5378" y="5286"/>
                    <a:pt x="5423" y="5226"/>
                    <a:pt x="5467" y="5165"/>
                  </a:cubicBezTo>
                  <a:cubicBezTo>
                    <a:pt x="5639" y="4922"/>
                    <a:pt x="5819" y="4692"/>
                    <a:pt x="5995" y="4468"/>
                  </a:cubicBezTo>
                  <a:lnTo>
                    <a:pt x="6130" y="4305"/>
                  </a:lnTo>
                  <a:lnTo>
                    <a:pt x="6196" y="4224"/>
                  </a:lnTo>
                  <a:lnTo>
                    <a:pt x="6230" y="4183"/>
                  </a:lnTo>
                  <a:lnTo>
                    <a:pt x="6263" y="4144"/>
                  </a:lnTo>
                  <a:lnTo>
                    <a:pt x="6397" y="3988"/>
                  </a:lnTo>
                  <a:lnTo>
                    <a:pt x="6463" y="3909"/>
                  </a:lnTo>
                  <a:lnTo>
                    <a:pt x="6531" y="3833"/>
                  </a:lnTo>
                  <a:cubicBezTo>
                    <a:pt x="6887" y="3430"/>
                    <a:pt x="7243" y="3066"/>
                    <a:pt x="7590" y="2740"/>
                  </a:cubicBezTo>
                  <a:cubicBezTo>
                    <a:pt x="8185" y="2179"/>
                    <a:pt x="8819" y="1663"/>
                    <a:pt x="9488" y="1195"/>
                  </a:cubicBezTo>
                  <a:cubicBezTo>
                    <a:pt x="10040" y="807"/>
                    <a:pt x="10490" y="533"/>
                    <a:pt x="10793" y="343"/>
                  </a:cubicBezTo>
                  <a:cubicBezTo>
                    <a:pt x="10945" y="246"/>
                    <a:pt x="11062" y="175"/>
                    <a:pt x="11136" y="120"/>
                  </a:cubicBezTo>
                  <a:cubicBezTo>
                    <a:pt x="11212" y="64"/>
                    <a:pt x="11247" y="27"/>
                    <a:pt x="11240" y="10"/>
                  </a:cubicBezTo>
                  <a:cubicBezTo>
                    <a:pt x="11237" y="4"/>
                    <a:pt x="11226" y="1"/>
                    <a:pt x="11209"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4825100" y="2303425"/>
              <a:ext cx="1969775" cy="1559650"/>
            </a:xfrm>
            <a:custGeom>
              <a:avLst/>
              <a:gdLst/>
              <a:ahLst/>
              <a:cxnLst/>
              <a:rect l="l" t="t" r="r" b="b"/>
              <a:pathLst>
                <a:path w="78791" h="62386" extrusionOk="0">
                  <a:moveTo>
                    <a:pt x="78761" y="1"/>
                  </a:moveTo>
                  <a:cubicBezTo>
                    <a:pt x="78693" y="1"/>
                    <a:pt x="78336" y="173"/>
                    <a:pt x="77697" y="462"/>
                  </a:cubicBezTo>
                  <a:cubicBezTo>
                    <a:pt x="77003" y="777"/>
                    <a:pt x="75971" y="1230"/>
                    <a:pt x="74636" y="1795"/>
                  </a:cubicBezTo>
                  <a:cubicBezTo>
                    <a:pt x="73299" y="2360"/>
                    <a:pt x="71658" y="3041"/>
                    <a:pt x="69749" y="3819"/>
                  </a:cubicBezTo>
                  <a:cubicBezTo>
                    <a:pt x="67839" y="4598"/>
                    <a:pt x="65661" y="5476"/>
                    <a:pt x="63250" y="6445"/>
                  </a:cubicBezTo>
                  <a:cubicBezTo>
                    <a:pt x="58431" y="8380"/>
                    <a:pt x="52686" y="10672"/>
                    <a:pt x="46322" y="13258"/>
                  </a:cubicBezTo>
                  <a:cubicBezTo>
                    <a:pt x="43139" y="14551"/>
                    <a:pt x="39802" y="15917"/>
                    <a:pt x="36351" y="17356"/>
                  </a:cubicBezTo>
                  <a:cubicBezTo>
                    <a:pt x="34625" y="18075"/>
                    <a:pt x="32871" y="18812"/>
                    <a:pt x="31094" y="19569"/>
                  </a:cubicBezTo>
                  <a:cubicBezTo>
                    <a:pt x="29316" y="20323"/>
                    <a:pt x="27516" y="21098"/>
                    <a:pt x="25699" y="21893"/>
                  </a:cubicBezTo>
                  <a:cubicBezTo>
                    <a:pt x="23882" y="22689"/>
                    <a:pt x="22090" y="23484"/>
                    <a:pt x="20331" y="24285"/>
                  </a:cubicBezTo>
                  <a:cubicBezTo>
                    <a:pt x="18572" y="25086"/>
                    <a:pt x="16845" y="25890"/>
                    <a:pt x="15158" y="26705"/>
                  </a:cubicBezTo>
                  <a:cubicBezTo>
                    <a:pt x="13470" y="27521"/>
                    <a:pt x="11823" y="28346"/>
                    <a:pt x="10229" y="29199"/>
                  </a:cubicBezTo>
                  <a:cubicBezTo>
                    <a:pt x="10030" y="29304"/>
                    <a:pt x="9833" y="29412"/>
                    <a:pt x="9635" y="29519"/>
                  </a:cubicBezTo>
                  <a:lnTo>
                    <a:pt x="9340" y="29682"/>
                  </a:lnTo>
                  <a:cubicBezTo>
                    <a:pt x="9241" y="29735"/>
                    <a:pt x="9143" y="29790"/>
                    <a:pt x="9046" y="29845"/>
                  </a:cubicBezTo>
                  <a:lnTo>
                    <a:pt x="8752" y="30010"/>
                  </a:lnTo>
                  <a:lnTo>
                    <a:pt x="8461" y="30175"/>
                  </a:lnTo>
                  <a:cubicBezTo>
                    <a:pt x="8364" y="30230"/>
                    <a:pt x="8269" y="30285"/>
                    <a:pt x="8172" y="30341"/>
                  </a:cubicBezTo>
                  <a:lnTo>
                    <a:pt x="7885" y="30508"/>
                  </a:lnTo>
                  <a:cubicBezTo>
                    <a:pt x="7119" y="30960"/>
                    <a:pt x="6371" y="31422"/>
                    <a:pt x="5650" y="31927"/>
                  </a:cubicBezTo>
                  <a:cubicBezTo>
                    <a:pt x="5289" y="32178"/>
                    <a:pt x="4936" y="32440"/>
                    <a:pt x="4596" y="32725"/>
                  </a:cubicBezTo>
                  <a:cubicBezTo>
                    <a:pt x="4425" y="32865"/>
                    <a:pt x="4260" y="33017"/>
                    <a:pt x="4097" y="33175"/>
                  </a:cubicBezTo>
                  <a:cubicBezTo>
                    <a:pt x="4057" y="33215"/>
                    <a:pt x="4017" y="33256"/>
                    <a:pt x="3976" y="33297"/>
                  </a:cubicBezTo>
                  <a:lnTo>
                    <a:pt x="3917" y="33360"/>
                  </a:lnTo>
                  <a:lnTo>
                    <a:pt x="3861" y="33422"/>
                  </a:lnTo>
                  <a:cubicBezTo>
                    <a:pt x="3823" y="33463"/>
                    <a:pt x="3787" y="33503"/>
                    <a:pt x="3749" y="33546"/>
                  </a:cubicBezTo>
                  <a:lnTo>
                    <a:pt x="3642" y="33672"/>
                  </a:lnTo>
                  <a:cubicBezTo>
                    <a:pt x="3605" y="33713"/>
                    <a:pt x="3570" y="33756"/>
                    <a:pt x="3537" y="33799"/>
                  </a:cubicBezTo>
                  <a:cubicBezTo>
                    <a:pt x="3501" y="33842"/>
                    <a:pt x="3466" y="33884"/>
                    <a:pt x="3434" y="33928"/>
                  </a:cubicBezTo>
                  <a:cubicBezTo>
                    <a:pt x="3366" y="34015"/>
                    <a:pt x="3299" y="34101"/>
                    <a:pt x="3236" y="34191"/>
                  </a:cubicBezTo>
                  <a:cubicBezTo>
                    <a:pt x="3106" y="34366"/>
                    <a:pt x="2986" y="34546"/>
                    <a:pt x="2869" y="34726"/>
                  </a:cubicBezTo>
                  <a:cubicBezTo>
                    <a:pt x="2641" y="35086"/>
                    <a:pt x="2430" y="35457"/>
                    <a:pt x="2239" y="35838"/>
                  </a:cubicBezTo>
                  <a:cubicBezTo>
                    <a:pt x="1873" y="36576"/>
                    <a:pt x="1561" y="37340"/>
                    <a:pt x="1306" y="38125"/>
                  </a:cubicBezTo>
                  <a:cubicBezTo>
                    <a:pt x="1060" y="38878"/>
                    <a:pt x="855" y="39644"/>
                    <a:pt x="689" y="40418"/>
                  </a:cubicBezTo>
                  <a:cubicBezTo>
                    <a:pt x="362" y="41937"/>
                    <a:pt x="182" y="43426"/>
                    <a:pt x="90" y="44858"/>
                  </a:cubicBezTo>
                  <a:cubicBezTo>
                    <a:pt x="5" y="46230"/>
                    <a:pt x="0" y="47606"/>
                    <a:pt x="76" y="48979"/>
                  </a:cubicBezTo>
                  <a:cubicBezTo>
                    <a:pt x="144" y="50225"/>
                    <a:pt x="283" y="51468"/>
                    <a:pt x="491" y="52699"/>
                  </a:cubicBezTo>
                  <a:cubicBezTo>
                    <a:pt x="692" y="53865"/>
                    <a:pt x="948" y="54955"/>
                    <a:pt x="1258" y="55954"/>
                  </a:cubicBezTo>
                  <a:cubicBezTo>
                    <a:pt x="1569" y="56953"/>
                    <a:pt x="1933" y="57862"/>
                    <a:pt x="2342" y="58665"/>
                  </a:cubicBezTo>
                  <a:cubicBezTo>
                    <a:pt x="2751" y="59466"/>
                    <a:pt x="3215" y="60159"/>
                    <a:pt x="3712" y="60717"/>
                  </a:cubicBezTo>
                  <a:lnTo>
                    <a:pt x="3806" y="60821"/>
                  </a:lnTo>
                  <a:cubicBezTo>
                    <a:pt x="3837" y="60855"/>
                    <a:pt x="3870" y="60887"/>
                    <a:pt x="3901" y="60919"/>
                  </a:cubicBezTo>
                  <a:cubicBezTo>
                    <a:pt x="3964" y="60987"/>
                    <a:pt x="4028" y="61047"/>
                    <a:pt x="4092" y="61110"/>
                  </a:cubicBezTo>
                  <a:cubicBezTo>
                    <a:pt x="4221" y="61230"/>
                    <a:pt x="4349" y="61345"/>
                    <a:pt x="4481" y="61448"/>
                  </a:cubicBezTo>
                  <a:cubicBezTo>
                    <a:pt x="4546" y="61500"/>
                    <a:pt x="4612" y="61549"/>
                    <a:pt x="4676" y="61597"/>
                  </a:cubicBezTo>
                  <a:cubicBezTo>
                    <a:pt x="4709" y="61621"/>
                    <a:pt x="4742" y="61643"/>
                    <a:pt x="4775" y="61664"/>
                  </a:cubicBezTo>
                  <a:cubicBezTo>
                    <a:pt x="4807" y="61687"/>
                    <a:pt x="4839" y="61709"/>
                    <a:pt x="4873" y="61730"/>
                  </a:cubicBezTo>
                  <a:lnTo>
                    <a:pt x="4971" y="61792"/>
                  </a:lnTo>
                  <a:lnTo>
                    <a:pt x="5019" y="61823"/>
                  </a:lnTo>
                  <a:lnTo>
                    <a:pt x="5068" y="61851"/>
                  </a:lnTo>
                  <a:lnTo>
                    <a:pt x="5167" y="61906"/>
                  </a:lnTo>
                  <a:cubicBezTo>
                    <a:pt x="5198" y="61924"/>
                    <a:pt x="5231" y="61940"/>
                    <a:pt x="5264" y="61956"/>
                  </a:cubicBezTo>
                  <a:cubicBezTo>
                    <a:pt x="5501" y="62080"/>
                    <a:pt x="5751" y="62178"/>
                    <a:pt x="6009" y="62252"/>
                  </a:cubicBezTo>
                  <a:cubicBezTo>
                    <a:pt x="6221" y="62312"/>
                    <a:pt x="6439" y="62351"/>
                    <a:pt x="6658" y="62371"/>
                  </a:cubicBezTo>
                  <a:lnTo>
                    <a:pt x="6731" y="62378"/>
                  </a:lnTo>
                  <a:lnTo>
                    <a:pt x="6801" y="62381"/>
                  </a:lnTo>
                  <a:cubicBezTo>
                    <a:pt x="6848" y="62382"/>
                    <a:pt x="6893" y="62385"/>
                    <a:pt x="6935" y="62385"/>
                  </a:cubicBezTo>
                  <a:cubicBezTo>
                    <a:pt x="7022" y="62385"/>
                    <a:pt x="7102" y="62385"/>
                    <a:pt x="7177" y="62379"/>
                  </a:cubicBezTo>
                  <a:lnTo>
                    <a:pt x="7283" y="62372"/>
                  </a:lnTo>
                  <a:lnTo>
                    <a:pt x="7380" y="62360"/>
                  </a:lnTo>
                  <a:lnTo>
                    <a:pt x="7468" y="62349"/>
                  </a:lnTo>
                  <a:lnTo>
                    <a:pt x="7546" y="62334"/>
                  </a:lnTo>
                  <a:cubicBezTo>
                    <a:pt x="7594" y="62325"/>
                    <a:pt x="7638" y="62318"/>
                    <a:pt x="7674" y="62308"/>
                  </a:cubicBezTo>
                  <a:cubicBezTo>
                    <a:pt x="7711" y="62298"/>
                    <a:pt x="7740" y="62288"/>
                    <a:pt x="7764" y="62281"/>
                  </a:cubicBezTo>
                  <a:cubicBezTo>
                    <a:pt x="7813" y="62264"/>
                    <a:pt x="7837" y="62252"/>
                    <a:pt x="7834" y="62243"/>
                  </a:cubicBezTo>
                  <a:cubicBezTo>
                    <a:pt x="7833" y="62233"/>
                    <a:pt x="7808" y="62229"/>
                    <a:pt x="7758" y="62228"/>
                  </a:cubicBezTo>
                  <a:cubicBezTo>
                    <a:pt x="7742" y="62228"/>
                    <a:pt x="7722" y="62227"/>
                    <a:pt x="7700" y="62227"/>
                  </a:cubicBezTo>
                  <a:cubicBezTo>
                    <a:pt x="7689" y="62227"/>
                    <a:pt x="7678" y="62227"/>
                    <a:pt x="7666" y="62228"/>
                  </a:cubicBezTo>
                  <a:cubicBezTo>
                    <a:pt x="7654" y="62228"/>
                    <a:pt x="7641" y="62228"/>
                    <a:pt x="7627" y="62228"/>
                  </a:cubicBezTo>
                  <a:cubicBezTo>
                    <a:pt x="7600" y="62228"/>
                    <a:pt x="7570" y="62228"/>
                    <a:pt x="7538" y="62228"/>
                  </a:cubicBezTo>
                  <a:lnTo>
                    <a:pt x="7460" y="62228"/>
                  </a:lnTo>
                  <a:lnTo>
                    <a:pt x="7375" y="62226"/>
                  </a:lnTo>
                  <a:lnTo>
                    <a:pt x="7281" y="62225"/>
                  </a:lnTo>
                  <a:lnTo>
                    <a:pt x="7178" y="62218"/>
                  </a:lnTo>
                  <a:cubicBezTo>
                    <a:pt x="7108" y="62216"/>
                    <a:pt x="7030" y="62207"/>
                    <a:pt x="6949" y="62200"/>
                  </a:cubicBezTo>
                  <a:cubicBezTo>
                    <a:pt x="6908" y="62194"/>
                    <a:pt x="6866" y="62187"/>
                    <a:pt x="6822" y="62181"/>
                  </a:cubicBezTo>
                  <a:lnTo>
                    <a:pt x="6756" y="62171"/>
                  </a:lnTo>
                  <a:lnTo>
                    <a:pt x="6689" y="62159"/>
                  </a:lnTo>
                  <a:cubicBezTo>
                    <a:pt x="6485" y="62122"/>
                    <a:pt x="6286" y="62069"/>
                    <a:pt x="6090" y="61999"/>
                  </a:cubicBezTo>
                  <a:cubicBezTo>
                    <a:pt x="5857" y="61914"/>
                    <a:pt x="5631" y="61807"/>
                    <a:pt x="5417" y="61681"/>
                  </a:cubicBezTo>
                  <a:cubicBezTo>
                    <a:pt x="5389" y="61663"/>
                    <a:pt x="5358" y="61646"/>
                    <a:pt x="5330" y="61628"/>
                  </a:cubicBezTo>
                  <a:lnTo>
                    <a:pt x="5241" y="61571"/>
                  </a:lnTo>
                  <a:lnTo>
                    <a:pt x="5198" y="61542"/>
                  </a:lnTo>
                  <a:lnTo>
                    <a:pt x="5154" y="61512"/>
                  </a:lnTo>
                  <a:lnTo>
                    <a:pt x="5066" y="61449"/>
                  </a:lnTo>
                  <a:cubicBezTo>
                    <a:pt x="5036" y="61428"/>
                    <a:pt x="5008" y="61405"/>
                    <a:pt x="4979" y="61383"/>
                  </a:cubicBezTo>
                  <a:cubicBezTo>
                    <a:pt x="4949" y="61361"/>
                    <a:pt x="4919" y="61339"/>
                    <a:pt x="4890" y="61314"/>
                  </a:cubicBezTo>
                  <a:cubicBezTo>
                    <a:pt x="4832" y="61266"/>
                    <a:pt x="4772" y="61220"/>
                    <a:pt x="4714" y="61167"/>
                  </a:cubicBezTo>
                  <a:cubicBezTo>
                    <a:pt x="4598" y="61065"/>
                    <a:pt x="4482" y="60952"/>
                    <a:pt x="4367" y="60833"/>
                  </a:cubicBezTo>
                  <a:cubicBezTo>
                    <a:pt x="4311" y="60772"/>
                    <a:pt x="4252" y="60713"/>
                    <a:pt x="4196" y="60647"/>
                  </a:cubicBezTo>
                  <a:cubicBezTo>
                    <a:pt x="4168" y="60614"/>
                    <a:pt x="4139" y="60583"/>
                    <a:pt x="4111" y="60550"/>
                  </a:cubicBezTo>
                  <a:lnTo>
                    <a:pt x="4027" y="60448"/>
                  </a:lnTo>
                  <a:cubicBezTo>
                    <a:pt x="3582" y="59902"/>
                    <a:pt x="3166" y="59226"/>
                    <a:pt x="2796" y="58440"/>
                  </a:cubicBezTo>
                  <a:cubicBezTo>
                    <a:pt x="2428" y="57656"/>
                    <a:pt x="2103" y="56765"/>
                    <a:pt x="1828" y="55785"/>
                  </a:cubicBezTo>
                  <a:cubicBezTo>
                    <a:pt x="1553" y="54806"/>
                    <a:pt x="1329" y="53736"/>
                    <a:pt x="1159" y="52592"/>
                  </a:cubicBezTo>
                  <a:cubicBezTo>
                    <a:pt x="981" y="51383"/>
                    <a:pt x="870" y="50165"/>
                    <a:pt x="827" y="48944"/>
                  </a:cubicBezTo>
                  <a:cubicBezTo>
                    <a:pt x="778" y="47600"/>
                    <a:pt x="804" y="46255"/>
                    <a:pt x="908" y="44916"/>
                  </a:cubicBezTo>
                  <a:cubicBezTo>
                    <a:pt x="963" y="44217"/>
                    <a:pt x="1040" y="43507"/>
                    <a:pt x="1144" y="42788"/>
                  </a:cubicBezTo>
                  <a:cubicBezTo>
                    <a:pt x="1248" y="42068"/>
                    <a:pt x="1382" y="41342"/>
                    <a:pt x="1549" y="40609"/>
                  </a:cubicBezTo>
                  <a:cubicBezTo>
                    <a:pt x="1717" y="39867"/>
                    <a:pt x="1923" y="39134"/>
                    <a:pt x="2168" y="38414"/>
                  </a:cubicBezTo>
                  <a:cubicBezTo>
                    <a:pt x="2416" y="37675"/>
                    <a:pt x="2720" y="36957"/>
                    <a:pt x="3074" y="36262"/>
                  </a:cubicBezTo>
                  <a:cubicBezTo>
                    <a:pt x="3254" y="35912"/>
                    <a:pt x="3452" y="35572"/>
                    <a:pt x="3666" y="35241"/>
                  </a:cubicBezTo>
                  <a:cubicBezTo>
                    <a:pt x="3775" y="35076"/>
                    <a:pt x="3886" y="34913"/>
                    <a:pt x="4005" y="34756"/>
                  </a:cubicBezTo>
                  <a:cubicBezTo>
                    <a:pt x="4062" y="34676"/>
                    <a:pt x="4124" y="34598"/>
                    <a:pt x="4186" y="34521"/>
                  </a:cubicBezTo>
                  <a:cubicBezTo>
                    <a:pt x="4215" y="34482"/>
                    <a:pt x="4248" y="34444"/>
                    <a:pt x="4279" y="34406"/>
                  </a:cubicBezTo>
                  <a:cubicBezTo>
                    <a:pt x="4310" y="34368"/>
                    <a:pt x="4340" y="34330"/>
                    <a:pt x="4374" y="34292"/>
                  </a:cubicBezTo>
                  <a:lnTo>
                    <a:pt x="4471" y="34181"/>
                  </a:lnTo>
                  <a:lnTo>
                    <a:pt x="4571" y="34071"/>
                  </a:lnTo>
                  <a:lnTo>
                    <a:pt x="4620" y="34016"/>
                  </a:lnTo>
                  <a:lnTo>
                    <a:pt x="4671" y="33966"/>
                  </a:lnTo>
                  <a:lnTo>
                    <a:pt x="4772" y="33865"/>
                  </a:lnTo>
                  <a:cubicBezTo>
                    <a:pt x="4914" y="33731"/>
                    <a:pt x="5060" y="33598"/>
                    <a:pt x="5217" y="33470"/>
                  </a:cubicBezTo>
                  <a:cubicBezTo>
                    <a:pt x="5529" y="33214"/>
                    <a:pt x="5865" y="32969"/>
                    <a:pt x="6210" y="32732"/>
                  </a:cubicBezTo>
                  <a:cubicBezTo>
                    <a:pt x="6901" y="32255"/>
                    <a:pt x="7635" y="31808"/>
                    <a:pt x="8388" y="31373"/>
                  </a:cubicBezTo>
                  <a:lnTo>
                    <a:pt x="8672" y="31210"/>
                  </a:lnTo>
                  <a:cubicBezTo>
                    <a:pt x="8766" y="31155"/>
                    <a:pt x="8862" y="31102"/>
                    <a:pt x="8957" y="31048"/>
                  </a:cubicBezTo>
                  <a:lnTo>
                    <a:pt x="9245" y="30887"/>
                  </a:lnTo>
                  <a:lnTo>
                    <a:pt x="9535" y="30726"/>
                  </a:lnTo>
                  <a:cubicBezTo>
                    <a:pt x="9630" y="30673"/>
                    <a:pt x="9727" y="30621"/>
                    <a:pt x="9826" y="30567"/>
                  </a:cubicBezTo>
                  <a:lnTo>
                    <a:pt x="10118" y="30410"/>
                  </a:lnTo>
                  <a:cubicBezTo>
                    <a:pt x="10314" y="30306"/>
                    <a:pt x="10510" y="30199"/>
                    <a:pt x="10707" y="30095"/>
                  </a:cubicBezTo>
                  <a:cubicBezTo>
                    <a:pt x="12288" y="29262"/>
                    <a:pt x="13928" y="28450"/>
                    <a:pt x="15609" y="27646"/>
                  </a:cubicBezTo>
                  <a:cubicBezTo>
                    <a:pt x="17293" y="26843"/>
                    <a:pt x="19013" y="26045"/>
                    <a:pt x="20769" y="25249"/>
                  </a:cubicBezTo>
                  <a:cubicBezTo>
                    <a:pt x="22527" y="24455"/>
                    <a:pt x="24312" y="23661"/>
                    <a:pt x="26125" y="22869"/>
                  </a:cubicBezTo>
                  <a:cubicBezTo>
                    <a:pt x="27940" y="22076"/>
                    <a:pt x="29735" y="21300"/>
                    <a:pt x="31509" y="20543"/>
                  </a:cubicBezTo>
                  <a:cubicBezTo>
                    <a:pt x="33284" y="19784"/>
                    <a:pt x="35032" y="19043"/>
                    <a:pt x="36754" y="18318"/>
                  </a:cubicBezTo>
                  <a:cubicBezTo>
                    <a:pt x="40196" y="16867"/>
                    <a:pt x="43522" y="15483"/>
                    <a:pt x="46694" y="14165"/>
                  </a:cubicBezTo>
                  <a:cubicBezTo>
                    <a:pt x="53036" y="11531"/>
                    <a:pt x="58753" y="9167"/>
                    <a:pt x="63537" y="7140"/>
                  </a:cubicBezTo>
                  <a:cubicBezTo>
                    <a:pt x="65931" y="6127"/>
                    <a:pt x="68089" y="5199"/>
                    <a:pt x="69981" y="4367"/>
                  </a:cubicBezTo>
                  <a:cubicBezTo>
                    <a:pt x="71871" y="3535"/>
                    <a:pt x="73490" y="2799"/>
                    <a:pt x="74804" y="2174"/>
                  </a:cubicBezTo>
                  <a:cubicBezTo>
                    <a:pt x="76120" y="1550"/>
                    <a:pt x="77125" y="1031"/>
                    <a:pt x="77794" y="653"/>
                  </a:cubicBezTo>
                  <a:cubicBezTo>
                    <a:pt x="78463" y="275"/>
                    <a:pt x="78790" y="34"/>
                    <a:pt x="78772" y="5"/>
                  </a:cubicBezTo>
                  <a:cubicBezTo>
                    <a:pt x="78771" y="2"/>
                    <a:pt x="78767" y="1"/>
                    <a:pt x="78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4988400" y="3703175"/>
              <a:ext cx="540575" cy="960175"/>
            </a:xfrm>
            <a:custGeom>
              <a:avLst/>
              <a:gdLst/>
              <a:ahLst/>
              <a:cxnLst/>
              <a:rect l="l" t="t" r="r" b="b"/>
              <a:pathLst>
                <a:path w="21623" h="38407" extrusionOk="0">
                  <a:moveTo>
                    <a:pt x="21582" y="0"/>
                  </a:moveTo>
                  <a:cubicBezTo>
                    <a:pt x="21526" y="0"/>
                    <a:pt x="21365" y="70"/>
                    <a:pt x="21108" y="201"/>
                  </a:cubicBezTo>
                  <a:cubicBezTo>
                    <a:pt x="20956" y="280"/>
                    <a:pt x="20770" y="380"/>
                    <a:pt x="20551" y="499"/>
                  </a:cubicBezTo>
                  <a:cubicBezTo>
                    <a:pt x="20333" y="619"/>
                    <a:pt x="20083" y="761"/>
                    <a:pt x="19801" y="920"/>
                  </a:cubicBezTo>
                  <a:lnTo>
                    <a:pt x="17750" y="2079"/>
                  </a:lnTo>
                  <a:lnTo>
                    <a:pt x="15032" y="3612"/>
                  </a:lnTo>
                  <a:cubicBezTo>
                    <a:pt x="14526" y="3896"/>
                    <a:pt x="14000" y="4196"/>
                    <a:pt x="13451" y="4510"/>
                  </a:cubicBezTo>
                  <a:cubicBezTo>
                    <a:pt x="13177" y="4668"/>
                    <a:pt x="12897" y="4829"/>
                    <a:pt x="12612" y="4995"/>
                  </a:cubicBezTo>
                  <a:lnTo>
                    <a:pt x="12182" y="5247"/>
                  </a:lnTo>
                  <a:lnTo>
                    <a:pt x="11964" y="5375"/>
                  </a:lnTo>
                  <a:lnTo>
                    <a:pt x="11745" y="5505"/>
                  </a:lnTo>
                  <a:cubicBezTo>
                    <a:pt x="11156" y="5854"/>
                    <a:pt x="10554" y="6225"/>
                    <a:pt x="9939" y="6619"/>
                  </a:cubicBezTo>
                  <a:cubicBezTo>
                    <a:pt x="9630" y="6814"/>
                    <a:pt x="9320" y="7019"/>
                    <a:pt x="9007" y="7229"/>
                  </a:cubicBezTo>
                  <a:lnTo>
                    <a:pt x="8536" y="7549"/>
                  </a:lnTo>
                  <a:lnTo>
                    <a:pt x="8065" y="7883"/>
                  </a:lnTo>
                  <a:cubicBezTo>
                    <a:pt x="7436" y="8337"/>
                    <a:pt x="6802" y="8825"/>
                    <a:pt x="6183" y="9362"/>
                  </a:cubicBezTo>
                  <a:cubicBezTo>
                    <a:pt x="5564" y="9897"/>
                    <a:pt x="4958" y="10483"/>
                    <a:pt x="4389" y="11129"/>
                  </a:cubicBezTo>
                  <a:lnTo>
                    <a:pt x="4181" y="11376"/>
                  </a:lnTo>
                  <a:lnTo>
                    <a:pt x="4075" y="11501"/>
                  </a:lnTo>
                  <a:lnTo>
                    <a:pt x="4022" y="11563"/>
                  </a:lnTo>
                  <a:cubicBezTo>
                    <a:pt x="4005" y="11584"/>
                    <a:pt x="3990" y="11605"/>
                    <a:pt x="3971" y="11626"/>
                  </a:cubicBezTo>
                  <a:lnTo>
                    <a:pt x="3770" y="11885"/>
                  </a:lnTo>
                  <a:lnTo>
                    <a:pt x="3669" y="12014"/>
                  </a:lnTo>
                  <a:cubicBezTo>
                    <a:pt x="3635" y="12058"/>
                    <a:pt x="3604" y="12103"/>
                    <a:pt x="3572" y="12148"/>
                  </a:cubicBezTo>
                  <a:lnTo>
                    <a:pt x="3380" y="12416"/>
                  </a:lnTo>
                  <a:lnTo>
                    <a:pt x="3330" y="12483"/>
                  </a:lnTo>
                  <a:lnTo>
                    <a:pt x="3319" y="12500"/>
                  </a:lnTo>
                  <a:lnTo>
                    <a:pt x="3306" y="12519"/>
                  </a:lnTo>
                  <a:lnTo>
                    <a:pt x="3283" y="12555"/>
                  </a:lnTo>
                  <a:lnTo>
                    <a:pt x="3233" y="12628"/>
                  </a:lnTo>
                  <a:lnTo>
                    <a:pt x="3187" y="12701"/>
                  </a:lnTo>
                  <a:cubicBezTo>
                    <a:pt x="3065" y="12898"/>
                    <a:pt x="2952" y="13098"/>
                    <a:pt x="2848" y="13299"/>
                  </a:cubicBezTo>
                  <a:cubicBezTo>
                    <a:pt x="2645" y="13701"/>
                    <a:pt x="2460" y="14112"/>
                    <a:pt x="2297" y="14534"/>
                  </a:cubicBezTo>
                  <a:cubicBezTo>
                    <a:pt x="2133" y="14951"/>
                    <a:pt x="1985" y="15376"/>
                    <a:pt x="1848" y="15806"/>
                  </a:cubicBezTo>
                  <a:cubicBezTo>
                    <a:pt x="1572" y="16665"/>
                    <a:pt x="1347" y="17522"/>
                    <a:pt x="1151" y="18371"/>
                  </a:cubicBezTo>
                  <a:cubicBezTo>
                    <a:pt x="955" y="19220"/>
                    <a:pt x="792" y="20062"/>
                    <a:pt x="653" y="20892"/>
                  </a:cubicBezTo>
                  <a:cubicBezTo>
                    <a:pt x="385" y="22487"/>
                    <a:pt x="202" y="24095"/>
                    <a:pt x="102" y="25710"/>
                  </a:cubicBezTo>
                  <a:cubicBezTo>
                    <a:pt x="9" y="27255"/>
                    <a:pt x="1" y="28729"/>
                    <a:pt x="85" y="30108"/>
                  </a:cubicBezTo>
                  <a:cubicBezTo>
                    <a:pt x="171" y="31485"/>
                    <a:pt x="348" y="32769"/>
                    <a:pt x="642" y="33922"/>
                  </a:cubicBezTo>
                  <a:cubicBezTo>
                    <a:pt x="788" y="34497"/>
                    <a:pt x="965" y="35039"/>
                    <a:pt x="1177" y="35538"/>
                  </a:cubicBezTo>
                  <a:cubicBezTo>
                    <a:pt x="1389" y="36036"/>
                    <a:pt x="1640" y="36491"/>
                    <a:pt x="1926" y="36885"/>
                  </a:cubicBezTo>
                  <a:cubicBezTo>
                    <a:pt x="2214" y="37277"/>
                    <a:pt x="2543" y="37607"/>
                    <a:pt x="2893" y="37849"/>
                  </a:cubicBezTo>
                  <a:cubicBezTo>
                    <a:pt x="3211" y="38072"/>
                    <a:pt x="3568" y="38234"/>
                    <a:pt x="3946" y="38324"/>
                  </a:cubicBezTo>
                  <a:cubicBezTo>
                    <a:pt x="4030" y="38346"/>
                    <a:pt x="4113" y="38359"/>
                    <a:pt x="4193" y="38373"/>
                  </a:cubicBezTo>
                  <a:lnTo>
                    <a:pt x="4313" y="38387"/>
                  </a:lnTo>
                  <a:cubicBezTo>
                    <a:pt x="4332" y="38390"/>
                    <a:pt x="4351" y="38393"/>
                    <a:pt x="4370" y="38394"/>
                  </a:cubicBezTo>
                  <a:lnTo>
                    <a:pt x="4428" y="38398"/>
                  </a:lnTo>
                  <a:lnTo>
                    <a:pt x="4540" y="38405"/>
                  </a:lnTo>
                  <a:lnTo>
                    <a:pt x="4647" y="38407"/>
                  </a:lnTo>
                  <a:cubicBezTo>
                    <a:pt x="4655" y="38407"/>
                    <a:pt x="4663" y="38407"/>
                    <a:pt x="4670" y="38407"/>
                  </a:cubicBezTo>
                  <a:cubicBezTo>
                    <a:pt x="4734" y="38407"/>
                    <a:pt x="4793" y="38402"/>
                    <a:pt x="4851" y="38400"/>
                  </a:cubicBezTo>
                  <a:cubicBezTo>
                    <a:pt x="5069" y="38387"/>
                    <a:pt x="5285" y="38352"/>
                    <a:pt x="5496" y="38296"/>
                  </a:cubicBezTo>
                  <a:cubicBezTo>
                    <a:pt x="5538" y="38284"/>
                    <a:pt x="5579" y="38275"/>
                    <a:pt x="5616" y="38262"/>
                  </a:cubicBezTo>
                  <a:cubicBezTo>
                    <a:pt x="5652" y="38251"/>
                    <a:pt x="5686" y="38238"/>
                    <a:pt x="5717" y="38227"/>
                  </a:cubicBezTo>
                  <a:cubicBezTo>
                    <a:pt x="5749" y="38215"/>
                    <a:pt x="5777" y="38206"/>
                    <a:pt x="5803" y="38196"/>
                  </a:cubicBezTo>
                  <a:cubicBezTo>
                    <a:pt x="5829" y="38185"/>
                    <a:pt x="5852" y="38173"/>
                    <a:pt x="5873" y="38163"/>
                  </a:cubicBezTo>
                  <a:cubicBezTo>
                    <a:pt x="5953" y="38124"/>
                    <a:pt x="5992" y="38096"/>
                    <a:pt x="5987" y="38079"/>
                  </a:cubicBezTo>
                  <a:cubicBezTo>
                    <a:pt x="5983" y="38064"/>
                    <a:pt x="5950" y="38057"/>
                    <a:pt x="5891" y="38057"/>
                  </a:cubicBezTo>
                  <a:cubicBezTo>
                    <a:pt x="5877" y="38057"/>
                    <a:pt x="5862" y="38057"/>
                    <a:pt x="5846" y="38058"/>
                  </a:cubicBezTo>
                  <a:lnTo>
                    <a:pt x="5684" y="38068"/>
                  </a:lnTo>
                  <a:lnTo>
                    <a:pt x="5582" y="38076"/>
                  </a:lnTo>
                  <a:lnTo>
                    <a:pt x="5464" y="38083"/>
                  </a:lnTo>
                  <a:cubicBezTo>
                    <a:pt x="5362" y="38090"/>
                    <a:pt x="5260" y="38094"/>
                    <a:pt x="5158" y="38094"/>
                  </a:cubicBezTo>
                  <a:cubicBezTo>
                    <a:pt x="5057" y="38094"/>
                    <a:pt x="4955" y="38090"/>
                    <a:pt x="4854" y="38083"/>
                  </a:cubicBezTo>
                  <a:cubicBezTo>
                    <a:pt x="4793" y="38079"/>
                    <a:pt x="4733" y="38076"/>
                    <a:pt x="4670" y="38067"/>
                  </a:cubicBezTo>
                  <a:lnTo>
                    <a:pt x="4573" y="38054"/>
                  </a:lnTo>
                  <a:lnTo>
                    <a:pt x="4474" y="38036"/>
                  </a:lnTo>
                  <a:lnTo>
                    <a:pt x="4425" y="38027"/>
                  </a:lnTo>
                  <a:cubicBezTo>
                    <a:pt x="4408" y="38023"/>
                    <a:pt x="4391" y="38019"/>
                    <a:pt x="4375" y="38015"/>
                  </a:cubicBezTo>
                  <a:lnTo>
                    <a:pt x="4271" y="37991"/>
                  </a:lnTo>
                  <a:cubicBezTo>
                    <a:pt x="4202" y="37971"/>
                    <a:pt x="4130" y="37953"/>
                    <a:pt x="4060" y="37926"/>
                  </a:cubicBezTo>
                  <a:cubicBezTo>
                    <a:pt x="3746" y="37819"/>
                    <a:pt x="3454" y="37655"/>
                    <a:pt x="3197" y="37444"/>
                  </a:cubicBezTo>
                  <a:cubicBezTo>
                    <a:pt x="2916" y="37215"/>
                    <a:pt x="2652" y="36911"/>
                    <a:pt x="2418" y="36547"/>
                  </a:cubicBezTo>
                  <a:cubicBezTo>
                    <a:pt x="2184" y="36183"/>
                    <a:pt x="1981" y="35759"/>
                    <a:pt x="1807" y="35288"/>
                  </a:cubicBezTo>
                  <a:cubicBezTo>
                    <a:pt x="1634" y="34819"/>
                    <a:pt x="1492" y="34301"/>
                    <a:pt x="1375" y="33750"/>
                  </a:cubicBezTo>
                  <a:cubicBezTo>
                    <a:pt x="1142" y="32649"/>
                    <a:pt x="1013" y="31406"/>
                    <a:pt x="968" y="30065"/>
                  </a:cubicBezTo>
                  <a:cubicBezTo>
                    <a:pt x="923" y="28726"/>
                    <a:pt x="962" y="27288"/>
                    <a:pt x="1082" y="25779"/>
                  </a:cubicBezTo>
                  <a:cubicBezTo>
                    <a:pt x="1200" y="24271"/>
                    <a:pt x="1395" y="22691"/>
                    <a:pt x="1680" y="21069"/>
                  </a:cubicBezTo>
                  <a:cubicBezTo>
                    <a:pt x="1824" y="20258"/>
                    <a:pt x="1990" y="19437"/>
                    <a:pt x="2184" y="18611"/>
                  </a:cubicBezTo>
                  <a:cubicBezTo>
                    <a:pt x="2376" y="17786"/>
                    <a:pt x="2598" y="16956"/>
                    <a:pt x="2862" y="16132"/>
                  </a:cubicBezTo>
                  <a:cubicBezTo>
                    <a:pt x="2993" y="15720"/>
                    <a:pt x="3135" y="15315"/>
                    <a:pt x="3288" y="14922"/>
                  </a:cubicBezTo>
                  <a:cubicBezTo>
                    <a:pt x="3441" y="14528"/>
                    <a:pt x="3607" y="14146"/>
                    <a:pt x="3791" y="13783"/>
                  </a:cubicBezTo>
                  <a:cubicBezTo>
                    <a:pt x="3884" y="13604"/>
                    <a:pt x="3981" y="13428"/>
                    <a:pt x="4084" y="13262"/>
                  </a:cubicBezTo>
                  <a:lnTo>
                    <a:pt x="4122" y="13200"/>
                  </a:lnTo>
                  <a:lnTo>
                    <a:pt x="4161" y="13141"/>
                  </a:lnTo>
                  <a:lnTo>
                    <a:pt x="4181" y="13110"/>
                  </a:lnTo>
                  <a:lnTo>
                    <a:pt x="4190" y="13095"/>
                  </a:lnTo>
                  <a:lnTo>
                    <a:pt x="4202" y="13079"/>
                  </a:lnTo>
                  <a:lnTo>
                    <a:pt x="4247" y="13017"/>
                  </a:lnTo>
                  <a:cubicBezTo>
                    <a:pt x="4306" y="12935"/>
                    <a:pt x="4365" y="12850"/>
                    <a:pt x="4424" y="12767"/>
                  </a:cubicBezTo>
                  <a:cubicBezTo>
                    <a:pt x="4452" y="12727"/>
                    <a:pt x="4480" y="12684"/>
                    <a:pt x="4511" y="12644"/>
                  </a:cubicBezTo>
                  <a:cubicBezTo>
                    <a:pt x="4542" y="12603"/>
                    <a:pt x="4573" y="12564"/>
                    <a:pt x="4604" y="12523"/>
                  </a:cubicBezTo>
                  <a:lnTo>
                    <a:pt x="4789" y="12282"/>
                  </a:lnTo>
                  <a:cubicBezTo>
                    <a:pt x="4805" y="12261"/>
                    <a:pt x="4820" y="12242"/>
                    <a:pt x="4836" y="12222"/>
                  </a:cubicBezTo>
                  <a:lnTo>
                    <a:pt x="4885" y="12163"/>
                  </a:lnTo>
                  <a:lnTo>
                    <a:pt x="4982" y="12048"/>
                  </a:lnTo>
                  <a:lnTo>
                    <a:pt x="5174" y="11814"/>
                  </a:lnTo>
                  <a:cubicBezTo>
                    <a:pt x="5701" y="11206"/>
                    <a:pt x="6268" y="10648"/>
                    <a:pt x="6852" y="10127"/>
                  </a:cubicBezTo>
                  <a:cubicBezTo>
                    <a:pt x="7437" y="9606"/>
                    <a:pt x="8040" y="9127"/>
                    <a:pt x="8643" y="8675"/>
                  </a:cubicBezTo>
                  <a:lnTo>
                    <a:pt x="9097" y="8342"/>
                  </a:lnTo>
                  <a:lnTo>
                    <a:pt x="9549" y="8018"/>
                  </a:lnTo>
                  <a:cubicBezTo>
                    <a:pt x="9853" y="7808"/>
                    <a:pt x="10151" y="7601"/>
                    <a:pt x="10450" y="7401"/>
                  </a:cubicBezTo>
                  <a:cubicBezTo>
                    <a:pt x="11049" y="7001"/>
                    <a:pt x="11635" y="6620"/>
                    <a:pt x="12207" y="6257"/>
                  </a:cubicBezTo>
                  <a:lnTo>
                    <a:pt x="12421" y="6122"/>
                  </a:lnTo>
                  <a:lnTo>
                    <a:pt x="12633" y="5989"/>
                  </a:lnTo>
                  <a:lnTo>
                    <a:pt x="13053" y="5725"/>
                  </a:lnTo>
                  <a:lnTo>
                    <a:pt x="13871" y="5216"/>
                  </a:lnTo>
                  <a:lnTo>
                    <a:pt x="15414" y="4259"/>
                  </a:lnTo>
                  <a:cubicBezTo>
                    <a:pt x="16398" y="3649"/>
                    <a:pt x="17285" y="3090"/>
                    <a:pt x="18058" y="2588"/>
                  </a:cubicBezTo>
                  <a:cubicBezTo>
                    <a:pt x="18252" y="2463"/>
                    <a:pt x="18437" y="2340"/>
                    <a:pt x="18616" y="2222"/>
                  </a:cubicBezTo>
                  <a:lnTo>
                    <a:pt x="18880" y="2049"/>
                  </a:lnTo>
                  <a:lnTo>
                    <a:pt x="19130" y="1881"/>
                  </a:lnTo>
                  <a:cubicBezTo>
                    <a:pt x="19295" y="1770"/>
                    <a:pt x="19451" y="1664"/>
                    <a:pt x="19600" y="1563"/>
                  </a:cubicBezTo>
                  <a:lnTo>
                    <a:pt x="20021" y="1269"/>
                  </a:lnTo>
                  <a:cubicBezTo>
                    <a:pt x="20288" y="1085"/>
                    <a:pt x="20520" y="914"/>
                    <a:pt x="20723" y="766"/>
                  </a:cubicBezTo>
                  <a:cubicBezTo>
                    <a:pt x="20924" y="619"/>
                    <a:pt x="21092" y="489"/>
                    <a:pt x="21226" y="381"/>
                  </a:cubicBezTo>
                  <a:cubicBezTo>
                    <a:pt x="21493" y="166"/>
                    <a:pt x="21622" y="38"/>
                    <a:pt x="21602" y="7"/>
                  </a:cubicBezTo>
                  <a:cubicBezTo>
                    <a:pt x="21599" y="3"/>
                    <a:pt x="21593" y="0"/>
                    <a:pt x="21582"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5126950" y="4086225"/>
              <a:ext cx="275900" cy="505600"/>
            </a:xfrm>
            <a:custGeom>
              <a:avLst/>
              <a:gdLst/>
              <a:ahLst/>
              <a:cxnLst/>
              <a:rect l="l" t="t" r="r" b="b"/>
              <a:pathLst>
                <a:path w="11036" h="20224" extrusionOk="0">
                  <a:moveTo>
                    <a:pt x="2222" y="1"/>
                  </a:moveTo>
                  <a:cubicBezTo>
                    <a:pt x="2186" y="1"/>
                    <a:pt x="2121" y="88"/>
                    <a:pt x="2030" y="255"/>
                  </a:cubicBezTo>
                  <a:cubicBezTo>
                    <a:pt x="2006" y="300"/>
                    <a:pt x="1979" y="349"/>
                    <a:pt x="1951" y="405"/>
                  </a:cubicBezTo>
                  <a:cubicBezTo>
                    <a:pt x="1923" y="461"/>
                    <a:pt x="1896" y="523"/>
                    <a:pt x="1866" y="591"/>
                  </a:cubicBezTo>
                  <a:cubicBezTo>
                    <a:pt x="1806" y="726"/>
                    <a:pt x="1738" y="880"/>
                    <a:pt x="1670" y="1060"/>
                  </a:cubicBezTo>
                  <a:cubicBezTo>
                    <a:pt x="1635" y="1149"/>
                    <a:pt x="1598" y="1243"/>
                    <a:pt x="1562" y="1343"/>
                  </a:cubicBezTo>
                  <a:cubicBezTo>
                    <a:pt x="1525" y="1442"/>
                    <a:pt x="1490" y="1548"/>
                    <a:pt x="1452" y="1657"/>
                  </a:cubicBezTo>
                  <a:cubicBezTo>
                    <a:pt x="1433" y="1714"/>
                    <a:pt x="1414" y="1770"/>
                    <a:pt x="1395" y="1827"/>
                  </a:cubicBezTo>
                  <a:cubicBezTo>
                    <a:pt x="1375" y="1884"/>
                    <a:pt x="1357" y="1943"/>
                    <a:pt x="1338" y="2003"/>
                  </a:cubicBezTo>
                  <a:cubicBezTo>
                    <a:pt x="1301" y="2124"/>
                    <a:pt x="1261" y="2249"/>
                    <a:pt x="1222" y="2380"/>
                  </a:cubicBezTo>
                  <a:cubicBezTo>
                    <a:pt x="1069" y="2901"/>
                    <a:pt x="914" y="3501"/>
                    <a:pt x="774" y="4172"/>
                  </a:cubicBezTo>
                  <a:cubicBezTo>
                    <a:pt x="632" y="4841"/>
                    <a:pt x="501" y="5580"/>
                    <a:pt x="394" y="6377"/>
                  </a:cubicBezTo>
                  <a:cubicBezTo>
                    <a:pt x="286" y="7172"/>
                    <a:pt x="200" y="8027"/>
                    <a:pt x="137" y="8928"/>
                  </a:cubicBezTo>
                  <a:cubicBezTo>
                    <a:pt x="106" y="9377"/>
                    <a:pt x="81" y="9838"/>
                    <a:pt x="60" y="10309"/>
                  </a:cubicBezTo>
                  <a:cubicBezTo>
                    <a:pt x="40" y="10781"/>
                    <a:pt x="26" y="11262"/>
                    <a:pt x="17" y="11751"/>
                  </a:cubicBezTo>
                  <a:cubicBezTo>
                    <a:pt x="1" y="12731"/>
                    <a:pt x="6" y="13743"/>
                    <a:pt x="27" y="14779"/>
                  </a:cubicBezTo>
                  <a:cubicBezTo>
                    <a:pt x="31" y="15037"/>
                    <a:pt x="37" y="15294"/>
                    <a:pt x="44" y="15549"/>
                  </a:cubicBezTo>
                  <a:cubicBezTo>
                    <a:pt x="48" y="15677"/>
                    <a:pt x="51" y="15804"/>
                    <a:pt x="55" y="15930"/>
                  </a:cubicBezTo>
                  <a:cubicBezTo>
                    <a:pt x="57" y="15993"/>
                    <a:pt x="58" y="16056"/>
                    <a:pt x="61" y="16119"/>
                  </a:cubicBezTo>
                  <a:lnTo>
                    <a:pt x="64" y="16213"/>
                  </a:lnTo>
                  <a:cubicBezTo>
                    <a:pt x="65" y="16247"/>
                    <a:pt x="67" y="16280"/>
                    <a:pt x="68" y="16312"/>
                  </a:cubicBezTo>
                  <a:cubicBezTo>
                    <a:pt x="69" y="16378"/>
                    <a:pt x="72" y="16444"/>
                    <a:pt x="75" y="16510"/>
                  </a:cubicBezTo>
                  <a:cubicBezTo>
                    <a:pt x="79" y="16576"/>
                    <a:pt x="85" y="16642"/>
                    <a:pt x="89" y="16708"/>
                  </a:cubicBezTo>
                  <a:cubicBezTo>
                    <a:pt x="97" y="16840"/>
                    <a:pt x="114" y="16972"/>
                    <a:pt x="128" y="17105"/>
                  </a:cubicBezTo>
                  <a:cubicBezTo>
                    <a:pt x="162" y="17370"/>
                    <a:pt x="213" y="17633"/>
                    <a:pt x="280" y="17893"/>
                  </a:cubicBezTo>
                  <a:cubicBezTo>
                    <a:pt x="349" y="18159"/>
                    <a:pt x="445" y="18417"/>
                    <a:pt x="564" y="18666"/>
                  </a:cubicBezTo>
                  <a:cubicBezTo>
                    <a:pt x="686" y="18922"/>
                    <a:pt x="847" y="19161"/>
                    <a:pt x="1036" y="19371"/>
                  </a:cubicBezTo>
                  <a:cubicBezTo>
                    <a:pt x="1232" y="19586"/>
                    <a:pt x="1462" y="19765"/>
                    <a:pt x="1718" y="19901"/>
                  </a:cubicBezTo>
                  <a:cubicBezTo>
                    <a:pt x="1749" y="19920"/>
                    <a:pt x="1781" y="19934"/>
                    <a:pt x="1812" y="19949"/>
                  </a:cubicBezTo>
                  <a:lnTo>
                    <a:pt x="1909" y="19994"/>
                  </a:lnTo>
                  <a:cubicBezTo>
                    <a:pt x="1941" y="20008"/>
                    <a:pt x="1974" y="20019"/>
                    <a:pt x="2006" y="20032"/>
                  </a:cubicBezTo>
                  <a:cubicBezTo>
                    <a:pt x="2040" y="20045"/>
                    <a:pt x="2072" y="20057"/>
                    <a:pt x="2104" y="20069"/>
                  </a:cubicBezTo>
                  <a:cubicBezTo>
                    <a:pt x="2171" y="20088"/>
                    <a:pt x="2235" y="20108"/>
                    <a:pt x="2301" y="20126"/>
                  </a:cubicBezTo>
                  <a:lnTo>
                    <a:pt x="2400" y="20149"/>
                  </a:lnTo>
                  <a:cubicBezTo>
                    <a:pt x="2432" y="20156"/>
                    <a:pt x="2466" y="20164"/>
                    <a:pt x="2498" y="20168"/>
                  </a:cubicBezTo>
                  <a:cubicBezTo>
                    <a:pt x="2708" y="20206"/>
                    <a:pt x="2920" y="20224"/>
                    <a:pt x="3132" y="20224"/>
                  </a:cubicBezTo>
                  <a:cubicBezTo>
                    <a:pt x="3174" y="20224"/>
                    <a:pt x="3216" y="20223"/>
                    <a:pt x="3258" y="20222"/>
                  </a:cubicBezTo>
                  <a:cubicBezTo>
                    <a:pt x="3496" y="20213"/>
                    <a:pt x="3731" y="20188"/>
                    <a:pt x="3964" y="20146"/>
                  </a:cubicBezTo>
                  <a:cubicBezTo>
                    <a:pt x="4416" y="20067"/>
                    <a:pt x="4832" y="19943"/>
                    <a:pt x="5223" y="19806"/>
                  </a:cubicBezTo>
                  <a:cubicBezTo>
                    <a:pt x="5272" y="19789"/>
                    <a:pt x="5320" y="19771"/>
                    <a:pt x="5368" y="19754"/>
                  </a:cubicBezTo>
                  <a:lnTo>
                    <a:pt x="5511" y="19700"/>
                  </a:lnTo>
                  <a:cubicBezTo>
                    <a:pt x="5605" y="19664"/>
                    <a:pt x="5698" y="19629"/>
                    <a:pt x="5789" y="19591"/>
                  </a:cubicBezTo>
                  <a:lnTo>
                    <a:pt x="5926" y="19534"/>
                  </a:lnTo>
                  <a:lnTo>
                    <a:pt x="6059" y="19475"/>
                  </a:lnTo>
                  <a:cubicBezTo>
                    <a:pt x="6149" y="19439"/>
                    <a:pt x="6235" y="19398"/>
                    <a:pt x="6322" y="19360"/>
                  </a:cubicBezTo>
                  <a:cubicBezTo>
                    <a:pt x="6665" y="19203"/>
                    <a:pt x="6987" y="19041"/>
                    <a:pt x="7292" y="18884"/>
                  </a:cubicBezTo>
                  <a:cubicBezTo>
                    <a:pt x="7899" y="18565"/>
                    <a:pt x="8432" y="18257"/>
                    <a:pt x="8894" y="17977"/>
                  </a:cubicBezTo>
                  <a:cubicBezTo>
                    <a:pt x="9356" y="17699"/>
                    <a:pt x="9749" y="17452"/>
                    <a:pt x="10065" y="17244"/>
                  </a:cubicBezTo>
                  <a:cubicBezTo>
                    <a:pt x="10699" y="16828"/>
                    <a:pt x="11036" y="16576"/>
                    <a:pt x="11004" y="16510"/>
                  </a:cubicBezTo>
                  <a:cubicBezTo>
                    <a:pt x="10998" y="16499"/>
                    <a:pt x="10982" y="16494"/>
                    <a:pt x="10955" y="16494"/>
                  </a:cubicBezTo>
                  <a:cubicBezTo>
                    <a:pt x="10825" y="16494"/>
                    <a:pt x="10447" y="16626"/>
                    <a:pt x="9867" y="16880"/>
                  </a:cubicBezTo>
                  <a:cubicBezTo>
                    <a:pt x="9519" y="17031"/>
                    <a:pt x="9099" y="17227"/>
                    <a:pt x="8613" y="17453"/>
                  </a:cubicBezTo>
                  <a:cubicBezTo>
                    <a:pt x="8128" y="17679"/>
                    <a:pt x="7577" y="17938"/>
                    <a:pt x="6966" y="18205"/>
                  </a:cubicBezTo>
                  <a:cubicBezTo>
                    <a:pt x="6659" y="18338"/>
                    <a:pt x="6339" y="18473"/>
                    <a:pt x="6002" y="18603"/>
                  </a:cubicBezTo>
                  <a:cubicBezTo>
                    <a:pt x="5917" y="18635"/>
                    <a:pt x="5833" y="18669"/>
                    <a:pt x="5747" y="18700"/>
                  </a:cubicBezTo>
                  <a:lnTo>
                    <a:pt x="5618" y="18747"/>
                  </a:lnTo>
                  <a:lnTo>
                    <a:pt x="5486" y="18792"/>
                  </a:lnTo>
                  <a:cubicBezTo>
                    <a:pt x="5399" y="18825"/>
                    <a:pt x="5310" y="18853"/>
                    <a:pt x="5220" y="18884"/>
                  </a:cubicBezTo>
                  <a:lnTo>
                    <a:pt x="5085" y="18926"/>
                  </a:lnTo>
                  <a:cubicBezTo>
                    <a:pt x="5040" y="18940"/>
                    <a:pt x="4994" y="18954"/>
                    <a:pt x="4949" y="18968"/>
                  </a:cubicBezTo>
                  <a:cubicBezTo>
                    <a:pt x="4584" y="19076"/>
                    <a:pt x="4203" y="19169"/>
                    <a:pt x="3819" y="19221"/>
                  </a:cubicBezTo>
                  <a:cubicBezTo>
                    <a:pt x="3631" y="19247"/>
                    <a:pt x="3442" y="19263"/>
                    <a:pt x="3255" y="19263"/>
                  </a:cubicBezTo>
                  <a:cubicBezTo>
                    <a:pt x="3061" y="19263"/>
                    <a:pt x="2869" y="19246"/>
                    <a:pt x="2688" y="19207"/>
                  </a:cubicBezTo>
                  <a:cubicBezTo>
                    <a:pt x="2664" y="19203"/>
                    <a:pt x="2643" y="19196"/>
                    <a:pt x="2622" y="19190"/>
                  </a:cubicBezTo>
                  <a:lnTo>
                    <a:pt x="2556" y="19173"/>
                  </a:lnTo>
                  <a:cubicBezTo>
                    <a:pt x="2513" y="19161"/>
                    <a:pt x="2471" y="19145"/>
                    <a:pt x="2429" y="19133"/>
                  </a:cubicBezTo>
                  <a:lnTo>
                    <a:pt x="2369" y="19107"/>
                  </a:lnTo>
                  <a:cubicBezTo>
                    <a:pt x="2349" y="19099"/>
                    <a:pt x="2328" y="19092"/>
                    <a:pt x="2308" y="19082"/>
                  </a:cubicBezTo>
                  <a:lnTo>
                    <a:pt x="2251" y="19052"/>
                  </a:lnTo>
                  <a:cubicBezTo>
                    <a:pt x="2231" y="19044"/>
                    <a:pt x="2211" y="19034"/>
                    <a:pt x="2193" y="19023"/>
                  </a:cubicBezTo>
                  <a:cubicBezTo>
                    <a:pt x="2043" y="18936"/>
                    <a:pt x="1906" y="18825"/>
                    <a:pt x="1792" y="18693"/>
                  </a:cubicBezTo>
                  <a:cubicBezTo>
                    <a:pt x="1670" y="18549"/>
                    <a:pt x="1569" y="18390"/>
                    <a:pt x="1492" y="18219"/>
                  </a:cubicBezTo>
                  <a:cubicBezTo>
                    <a:pt x="1406" y="18029"/>
                    <a:pt x="1338" y="17834"/>
                    <a:pt x="1288" y="17632"/>
                  </a:cubicBezTo>
                  <a:cubicBezTo>
                    <a:pt x="1236" y="17415"/>
                    <a:pt x="1198" y="17196"/>
                    <a:pt x="1173" y="16975"/>
                  </a:cubicBezTo>
                  <a:cubicBezTo>
                    <a:pt x="1161" y="16861"/>
                    <a:pt x="1147" y="16748"/>
                    <a:pt x="1142" y="16629"/>
                  </a:cubicBezTo>
                  <a:cubicBezTo>
                    <a:pt x="1138" y="16572"/>
                    <a:pt x="1132" y="16514"/>
                    <a:pt x="1130" y="16454"/>
                  </a:cubicBezTo>
                  <a:cubicBezTo>
                    <a:pt x="1129" y="16395"/>
                    <a:pt x="1126" y="16336"/>
                    <a:pt x="1125" y="16277"/>
                  </a:cubicBezTo>
                  <a:lnTo>
                    <a:pt x="1122" y="16187"/>
                  </a:lnTo>
                  <a:lnTo>
                    <a:pt x="1119" y="16091"/>
                  </a:lnTo>
                  <a:cubicBezTo>
                    <a:pt x="1118" y="16029"/>
                    <a:pt x="1116" y="15966"/>
                    <a:pt x="1115" y="15903"/>
                  </a:cubicBezTo>
                  <a:cubicBezTo>
                    <a:pt x="1112" y="15776"/>
                    <a:pt x="1109" y="15650"/>
                    <a:pt x="1105" y="15522"/>
                  </a:cubicBezTo>
                  <a:cubicBezTo>
                    <a:pt x="1101" y="15269"/>
                    <a:pt x="1095" y="15013"/>
                    <a:pt x="1090" y="14756"/>
                  </a:cubicBezTo>
                  <a:cubicBezTo>
                    <a:pt x="1069" y="13729"/>
                    <a:pt x="1056" y="12728"/>
                    <a:pt x="1059" y="11761"/>
                  </a:cubicBezTo>
                  <a:cubicBezTo>
                    <a:pt x="1060" y="11279"/>
                    <a:pt x="1066" y="10804"/>
                    <a:pt x="1074" y="10340"/>
                  </a:cubicBezTo>
                  <a:cubicBezTo>
                    <a:pt x="1083" y="9876"/>
                    <a:pt x="1097" y="9422"/>
                    <a:pt x="1114" y="8980"/>
                  </a:cubicBezTo>
                  <a:cubicBezTo>
                    <a:pt x="1150" y="8096"/>
                    <a:pt x="1201" y="7257"/>
                    <a:pt x="1270" y="6472"/>
                  </a:cubicBezTo>
                  <a:cubicBezTo>
                    <a:pt x="1337" y="5690"/>
                    <a:pt x="1421" y="4963"/>
                    <a:pt x="1513" y="4301"/>
                  </a:cubicBezTo>
                  <a:cubicBezTo>
                    <a:pt x="1604" y="3638"/>
                    <a:pt x="1702" y="3042"/>
                    <a:pt x="1799" y="2518"/>
                  </a:cubicBezTo>
                  <a:cubicBezTo>
                    <a:pt x="1823" y="2387"/>
                    <a:pt x="1847" y="2262"/>
                    <a:pt x="1871" y="2139"/>
                  </a:cubicBezTo>
                  <a:cubicBezTo>
                    <a:pt x="1884" y="2079"/>
                    <a:pt x="1894" y="2019"/>
                    <a:pt x="1906" y="1961"/>
                  </a:cubicBezTo>
                  <a:cubicBezTo>
                    <a:pt x="1918" y="1903"/>
                    <a:pt x="1930" y="1846"/>
                    <a:pt x="1941" y="1790"/>
                  </a:cubicBezTo>
                  <a:cubicBezTo>
                    <a:pt x="1962" y="1677"/>
                    <a:pt x="1984" y="1570"/>
                    <a:pt x="2006" y="1469"/>
                  </a:cubicBezTo>
                  <a:cubicBezTo>
                    <a:pt x="2027" y="1366"/>
                    <a:pt x="2048" y="1269"/>
                    <a:pt x="2066" y="1177"/>
                  </a:cubicBezTo>
                  <a:cubicBezTo>
                    <a:pt x="2103" y="993"/>
                    <a:pt x="2140" y="830"/>
                    <a:pt x="2166" y="686"/>
                  </a:cubicBezTo>
                  <a:cubicBezTo>
                    <a:pt x="2180" y="615"/>
                    <a:pt x="2193" y="549"/>
                    <a:pt x="2204" y="488"/>
                  </a:cubicBezTo>
                  <a:cubicBezTo>
                    <a:pt x="2215" y="429"/>
                    <a:pt x="2225" y="373"/>
                    <a:pt x="2232" y="324"/>
                  </a:cubicBezTo>
                  <a:cubicBezTo>
                    <a:pt x="2265" y="124"/>
                    <a:pt x="2263" y="13"/>
                    <a:pt x="2230" y="2"/>
                  </a:cubicBezTo>
                  <a:cubicBezTo>
                    <a:pt x="2227" y="1"/>
                    <a:pt x="2225" y="1"/>
                    <a:pt x="2222"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767725" y="4086025"/>
              <a:ext cx="2669600" cy="721800"/>
            </a:xfrm>
            <a:custGeom>
              <a:avLst/>
              <a:gdLst/>
              <a:ahLst/>
              <a:cxnLst/>
              <a:rect l="l" t="t" r="r" b="b"/>
              <a:pathLst>
                <a:path w="106784" h="28872" extrusionOk="0">
                  <a:moveTo>
                    <a:pt x="117" y="1"/>
                  </a:moveTo>
                  <a:cubicBezTo>
                    <a:pt x="93" y="1"/>
                    <a:pt x="80" y="4"/>
                    <a:pt x="78" y="10"/>
                  </a:cubicBezTo>
                  <a:cubicBezTo>
                    <a:pt x="1" y="294"/>
                    <a:pt x="23810" y="6982"/>
                    <a:pt x="53254" y="14950"/>
                  </a:cubicBezTo>
                  <a:cubicBezTo>
                    <a:pt x="82052" y="22741"/>
                    <a:pt x="105581" y="28871"/>
                    <a:pt x="106667" y="28871"/>
                  </a:cubicBezTo>
                  <a:cubicBezTo>
                    <a:pt x="106692" y="28871"/>
                    <a:pt x="106705" y="28868"/>
                    <a:pt x="106706" y="28862"/>
                  </a:cubicBezTo>
                  <a:cubicBezTo>
                    <a:pt x="106784" y="28577"/>
                    <a:pt x="82976" y="21888"/>
                    <a:pt x="53532" y="13922"/>
                  </a:cubicBezTo>
                  <a:cubicBezTo>
                    <a:pt x="24732" y="6130"/>
                    <a:pt x="1203" y="1"/>
                    <a:pt x="117" y="1"/>
                  </a:cubicBezTo>
                  <a:close/>
                </a:path>
              </a:pathLst>
            </a:custGeom>
            <a:solidFill>
              <a:srgbClr val="3F4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5060725" y="2966975"/>
              <a:ext cx="1571250" cy="699400"/>
            </a:xfrm>
            <a:custGeom>
              <a:avLst/>
              <a:gdLst/>
              <a:ahLst/>
              <a:cxnLst/>
              <a:rect l="l" t="t" r="r" b="b"/>
              <a:pathLst>
                <a:path w="62850" h="27976" extrusionOk="0">
                  <a:moveTo>
                    <a:pt x="62703" y="0"/>
                  </a:moveTo>
                  <a:cubicBezTo>
                    <a:pt x="62003" y="0"/>
                    <a:pt x="48124" y="5948"/>
                    <a:pt x="31208" y="13502"/>
                  </a:cubicBezTo>
                  <a:cubicBezTo>
                    <a:pt x="13920" y="21221"/>
                    <a:pt x="0" y="27700"/>
                    <a:pt x="120" y="27967"/>
                  </a:cubicBezTo>
                  <a:cubicBezTo>
                    <a:pt x="122" y="27973"/>
                    <a:pt x="131" y="27976"/>
                    <a:pt x="147" y="27976"/>
                  </a:cubicBezTo>
                  <a:cubicBezTo>
                    <a:pt x="846" y="27976"/>
                    <a:pt x="14725" y="22028"/>
                    <a:pt x="31642" y="14473"/>
                  </a:cubicBezTo>
                  <a:cubicBezTo>
                    <a:pt x="48929" y="6753"/>
                    <a:pt x="62850" y="276"/>
                    <a:pt x="62730" y="9"/>
                  </a:cubicBezTo>
                  <a:cubicBezTo>
                    <a:pt x="62728" y="3"/>
                    <a:pt x="62719" y="0"/>
                    <a:pt x="62703"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5093325" y="2821800"/>
              <a:ext cx="1104975" cy="439775"/>
            </a:xfrm>
            <a:custGeom>
              <a:avLst/>
              <a:gdLst/>
              <a:ahLst/>
              <a:cxnLst/>
              <a:rect l="l" t="t" r="r" b="b"/>
              <a:pathLst>
                <a:path w="44199" h="17591" extrusionOk="0">
                  <a:moveTo>
                    <a:pt x="44121" y="0"/>
                  </a:moveTo>
                  <a:cubicBezTo>
                    <a:pt x="43944" y="0"/>
                    <a:pt x="43329" y="166"/>
                    <a:pt x="42350" y="474"/>
                  </a:cubicBezTo>
                  <a:cubicBezTo>
                    <a:pt x="42206" y="519"/>
                    <a:pt x="42054" y="565"/>
                    <a:pt x="41895" y="617"/>
                  </a:cubicBezTo>
                  <a:lnTo>
                    <a:pt x="41396" y="783"/>
                  </a:lnTo>
                  <a:cubicBezTo>
                    <a:pt x="41049" y="898"/>
                    <a:pt x="40671" y="1027"/>
                    <a:pt x="40266" y="1165"/>
                  </a:cubicBezTo>
                  <a:cubicBezTo>
                    <a:pt x="39861" y="1303"/>
                    <a:pt x="39430" y="1456"/>
                    <a:pt x="38973" y="1619"/>
                  </a:cubicBezTo>
                  <a:cubicBezTo>
                    <a:pt x="38516" y="1782"/>
                    <a:pt x="38033" y="1954"/>
                    <a:pt x="37527" y="2139"/>
                  </a:cubicBezTo>
                  <a:cubicBezTo>
                    <a:pt x="35504" y="2877"/>
                    <a:pt x="33108" y="3789"/>
                    <a:pt x="30459" y="4831"/>
                  </a:cubicBezTo>
                  <a:cubicBezTo>
                    <a:pt x="27811" y="5873"/>
                    <a:pt x="24912" y="7044"/>
                    <a:pt x="21872" y="8282"/>
                  </a:cubicBezTo>
                  <a:cubicBezTo>
                    <a:pt x="18833" y="9522"/>
                    <a:pt x="15941" y="10704"/>
                    <a:pt x="13307" y="11771"/>
                  </a:cubicBezTo>
                  <a:lnTo>
                    <a:pt x="12817" y="11969"/>
                  </a:lnTo>
                  <a:lnTo>
                    <a:pt x="12330" y="12166"/>
                  </a:lnTo>
                  <a:lnTo>
                    <a:pt x="11379" y="12548"/>
                  </a:lnTo>
                  <a:lnTo>
                    <a:pt x="10914" y="12736"/>
                  </a:lnTo>
                  <a:lnTo>
                    <a:pt x="10683" y="12830"/>
                  </a:lnTo>
                  <a:lnTo>
                    <a:pt x="10451" y="12930"/>
                  </a:lnTo>
                  <a:cubicBezTo>
                    <a:pt x="10146" y="13062"/>
                    <a:pt x="9851" y="13194"/>
                    <a:pt x="9562" y="13326"/>
                  </a:cubicBezTo>
                  <a:cubicBezTo>
                    <a:pt x="8983" y="13592"/>
                    <a:pt x="8430" y="13856"/>
                    <a:pt x="7900" y="14112"/>
                  </a:cubicBezTo>
                  <a:lnTo>
                    <a:pt x="6381" y="14844"/>
                  </a:lnTo>
                  <a:cubicBezTo>
                    <a:pt x="5414" y="15309"/>
                    <a:pt x="4537" y="15720"/>
                    <a:pt x="3760" y="16060"/>
                  </a:cubicBezTo>
                  <a:cubicBezTo>
                    <a:pt x="3371" y="16230"/>
                    <a:pt x="3007" y="16385"/>
                    <a:pt x="2671" y="16522"/>
                  </a:cubicBezTo>
                  <a:lnTo>
                    <a:pt x="2423" y="16621"/>
                  </a:lnTo>
                  <a:cubicBezTo>
                    <a:pt x="2343" y="16654"/>
                    <a:pt x="2265" y="16685"/>
                    <a:pt x="2187" y="16715"/>
                  </a:cubicBezTo>
                  <a:lnTo>
                    <a:pt x="1961" y="16803"/>
                  </a:lnTo>
                  <a:lnTo>
                    <a:pt x="1746" y="16885"/>
                  </a:lnTo>
                  <a:cubicBezTo>
                    <a:pt x="1188" y="17096"/>
                    <a:pt x="748" y="17246"/>
                    <a:pt x="450" y="17353"/>
                  </a:cubicBezTo>
                  <a:cubicBezTo>
                    <a:pt x="301" y="17408"/>
                    <a:pt x="187" y="17449"/>
                    <a:pt x="113" y="17484"/>
                  </a:cubicBezTo>
                  <a:cubicBezTo>
                    <a:pt x="37" y="17519"/>
                    <a:pt x="1" y="17546"/>
                    <a:pt x="5" y="17564"/>
                  </a:cubicBezTo>
                  <a:cubicBezTo>
                    <a:pt x="8" y="17582"/>
                    <a:pt x="53" y="17590"/>
                    <a:pt x="135" y="17590"/>
                  </a:cubicBezTo>
                  <a:cubicBezTo>
                    <a:pt x="258" y="17589"/>
                    <a:pt x="380" y="17578"/>
                    <a:pt x="501" y="17561"/>
                  </a:cubicBezTo>
                  <a:cubicBezTo>
                    <a:pt x="818" y="17522"/>
                    <a:pt x="1282" y="17434"/>
                    <a:pt x="1871" y="17280"/>
                  </a:cubicBezTo>
                  <a:lnTo>
                    <a:pt x="2097" y="17219"/>
                  </a:lnTo>
                  <a:cubicBezTo>
                    <a:pt x="2175" y="17198"/>
                    <a:pt x="2253" y="17174"/>
                    <a:pt x="2335" y="17152"/>
                  </a:cubicBezTo>
                  <a:cubicBezTo>
                    <a:pt x="2415" y="17129"/>
                    <a:pt x="2498" y="17104"/>
                    <a:pt x="2582" y="17079"/>
                  </a:cubicBezTo>
                  <a:lnTo>
                    <a:pt x="2842" y="16999"/>
                  </a:lnTo>
                  <a:cubicBezTo>
                    <a:pt x="3194" y="16888"/>
                    <a:pt x="3575" y="16758"/>
                    <a:pt x="3979" y="16612"/>
                  </a:cubicBezTo>
                  <a:cubicBezTo>
                    <a:pt x="4789" y="16320"/>
                    <a:pt x="5698" y="15953"/>
                    <a:pt x="6690" y="15530"/>
                  </a:cubicBezTo>
                  <a:cubicBezTo>
                    <a:pt x="7186" y="15318"/>
                    <a:pt x="7704" y="15092"/>
                    <a:pt x="8241" y="14857"/>
                  </a:cubicBezTo>
                  <a:cubicBezTo>
                    <a:pt x="8779" y="14624"/>
                    <a:pt x="9337" y="14379"/>
                    <a:pt x="9916" y="14135"/>
                  </a:cubicBezTo>
                  <a:cubicBezTo>
                    <a:pt x="10204" y="14012"/>
                    <a:pt x="10499" y="13890"/>
                    <a:pt x="10798" y="13771"/>
                  </a:cubicBezTo>
                  <a:lnTo>
                    <a:pt x="11020" y="13681"/>
                  </a:lnTo>
                  <a:lnTo>
                    <a:pt x="11252" y="13595"/>
                  </a:lnTo>
                  <a:lnTo>
                    <a:pt x="11722" y="13419"/>
                  </a:lnTo>
                  <a:lnTo>
                    <a:pt x="12680" y="13058"/>
                  </a:lnTo>
                  <a:lnTo>
                    <a:pt x="13169" y="12872"/>
                  </a:lnTo>
                  <a:lnTo>
                    <a:pt x="13664" y="12683"/>
                  </a:lnTo>
                  <a:cubicBezTo>
                    <a:pt x="16323" y="11665"/>
                    <a:pt x="19231" y="10507"/>
                    <a:pt x="22272" y="9269"/>
                  </a:cubicBezTo>
                  <a:cubicBezTo>
                    <a:pt x="25312" y="8029"/>
                    <a:pt x="28200" y="6830"/>
                    <a:pt x="30826" y="5741"/>
                  </a:cubicBezTo>
                  <a:lnTo>
                    <a:pt x="37800" y="2840"/>
                  </a:lnTo>
                  <a:lnTo>
                    <a:pt x="39216" y="2250"/>
                  </a:lnTo>
                  <a:lnTo>
                    <a:pt x="40477" y="1722"/>
                  </a:lnTo>
                  <a:cubicBezTo>
                    <a:pt x="40872" y="1556"/>
                    <a:pt x="41237" y="1401"/>
                    <a:pt x="41575" y="1258"/>
                  </a:cubicBezTo>
                  <a:lnTo>
                    <a:pt x="42494" y="862"/>
                  </a:lnTo>
                  <a:cubicBezTo>
                    <a:pt x="43598" y="382"/>
                    <a:pt x="44198" y="84"/>
                    <a:pt x="44173" y="16"/>
                  </a:cubicBezTo>
                  <a:cubicBezTo>
                    <a:pt x="44169" y="5"/>
                    <a:pt x="44152" y="0"/>
                    <a:pt x="44121"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5393950" y="2643500"/>
              <a:ext cx="1276750" cy="558200"/>
            </a:xfrm>
            <a:custGeom>
              <a:avLst/>
              <a:gdLst/>
              <a:ahLst/>
              <a:cxnLst/>
              <a:rect l="l" t="t" r="r" b="b"/>
              <a:pathLst>
                <a:path w="51070" h="22328" extrusionOk="0">
                  <a:moveTo>
                    <a:pt x="51010" y="1"/>
                  </a:moveTo>
                  <a:cubicBezTo>
                    <a:pt x="50870" y="1"/>
                    <a:pt x="50169" y="307"/>
                    <a:pt x="49012" y="865"/>
                  </a:cubicBezTo>
                  <a:cubicBezTo>
                    <a:pt x="48694" y="1018"/>
                    <a:pt x="48343" y="1191"/>
                    <a:pt x="47958" y="1381"/>
                  </a:cubicBezTo>
                  <a:lnTo>
                    <a:pt x="46701" y="1985"/>
                  </a:lnTo>
                  <a:cubicBezTo>
                    <a:pt x="45799" y="2418"/>
                    <a:pt x="44782" y="2928"/>
                    <a:pt x="43642" y="3461"/>
                  </a:cubicBezTo>
                  <a:lnTo>
                    <a:pt x="41860" y="4313"/>
                  </a:lnTo>
                  <a:lnTo>
                    <a:pt x="41626" y="4425"/>
                  </a:lnTo>
                  <a:lnTo>
                    <a:pt x="41389" y="4535"/>
                  </a:lnTo>
                  <a:lnTo>
                    <a:pt x="40907" y="4758"/>
                  </a:lnTo>
                  <a:lnTo>
                    <a:pt x="39919" y="5218"/>
                  </a:lnTo>
                  <a:lnTo>
                    <a:pt x="38896" y="5696"/>
                  </a:lnTo>
                  <a:lnTo>
                    <a:pt x="38636" y="5818"/>
                  </a:lnTo>
                  <a:cubicBezTo>
                    <a:pt x="38547" y="5859"/>
                    <a:pt x="38460" y="5900"/>
                    <a:pt x="38371" y="5940"/>
                  </a:cubicBezTo>
                  <a:lnTo>
                    <a:pt x="37837" y="6182"/>
                  </a:lnTo>
                  <a:lnTo>
                    <a:pt x="35624" y="7188"/>
                  </a:lnTo>
                  <a:lnTo>
                    <a:pt x="35338" y="7319"/>
                  </a:lnTo>
                  <a:cubicBezTo>
                    <a:pt x="35244" y="7363"/>
                    <a:pt x="35147" y="7403"/>
                    <a:pt x="35052" y="7447"/>
                  </a:cubicBezTo>
                  <a:lnTo>
                    <a:pt x="34470" y="7704"/>
                  </a:lnTo>
                  <a:lnTo>
                    <a:pt x="33289" y="8228"/>
                  </a:lnTo>
                  <a:lnTo>
                    <a:pt x="32084" y="8765"/>
                  </a:lnTo>
                  <a:lnTo>
                    <a:pt x="30850" y="9301"/>
                  </a:lnTo>
                  <a:lnTo>
                    <a:pt x="29593" y="9847"/>
                  </a:lnTo>
                  <a:lnTo>
                    <a:pt x="28958" y="10124"/>
                  </a:lnTo>
                  <a:lnTo>
                    <a:pt x="28314" y="10398"/>
                  </a:lnTo>
                  <a:lnTo>
                    <a:pt x="25699" y="11516"/>
                  </a:lnTo>
                  <a:cubicBezTo>
                    <a:pt x="22160" y="13008"/>
                    <a:pt x="18774" y="14401"/>
                    <a:pt x="15692" y="15663"/>
                  </a:cubicBezTo>
                  <a:lnTo>
                    <a:pt x="11313" y="17449"/>
                  </a:lnTo>
                  <a:lnTo>
                    <a:pt x="9327" y="18262"/>
                  </a:lnTo>
                  <a:lnTo>
                    <a:pt x="7497" y="19012"/>
                  </a:lnTo>
                  <a:cubicBezTo>
                    <a:pt x="6332" y="19493"/>
                    <a:pt x="5278" y="19929"/>
                    <a:pt x="4354" y="20318"/>
                  </a:cubicBezTo>
                  <a:cubicBezTo>
                    <a:pt x="3431" y="20707"/>
                    <a:pt x="2638" y="21047"/>
                    <a:pt x="1993" y="21331"/>
                  </a:cubicBezTo>
                  <a:cubicBezTo>
                    <a:pt x="702" y="21899"/>
                    <a:pt x="0" y="22246"/>
                    <a:pt x="27" y="22315"/>
                  </a:cubicBezTo>
                  <a:cubicBezTo>
                    <a:pt x="30" y="22323"/>
                    <a:pt x="44" y="22328"/>
                    <a:pt x="69" y="22328"/>
                  </a:cubicBezTo>
                  <a:cubicBezTo>
                    <a:pt x="245" y="22328"/>
                    <a:pt x="969" y="22112"/>
                    <a:pt x="2142" y="21716"/>
                  </a:cubicBezTo>
                  <a:cubicBezTo>
                    <a:pt x="2811" y="21491"/>
                    <a:pt x="3626" y="21207"/>
                    <a:pt x="4571" y="20872"/>
                  </a:cubicBezTo>
                  <a:cubicBezTo>
                    <a:pt x="5514" y="20536"/>
                    <a:pt x="6586" y="20148"/>
                    <a:pt x="7770" y="19712"/>
                  </a:cubicBezTo>
                  <a:lnTo>
                    <a:pt x="9626" y="19025"/>
                  </a:lnTo>
                  <a:cubicBezTo>
                    <a:pt x="10271" y="18783"/>
                    <a:pt x="10940" y="18532"/>
                    <a:pt x="11635" y="18270"/>
                  </a:cubicBezTo>
                  <a:lnTo>
                    <a:pt x="12691" y="17868"/>
                  </a:lnTo>
                  <a:lnTo>
                    <a:pt x="13232" y="17663"/>
                  </a:lnTo>
                  <a:lnTo>
                    <a:pt x="13782" y="17452"/>
                  </a:lnTo>
                  <a:cubicBezTo>
                    <a:pt x="14518" y="17167"/>
                    <a:pt x="15276" y="16875"/>
                    <a:pt x="16055" y="16574"/>
                  </a:cubicBezTo>
                  <a:cubicBezTo>
                    <a:pt x="19161" y="15359"/>
                    <a:pt x="22565" y="13992"/>
                    <a:pt x="26113" y="12495"/>
                  </a:cubicBezTo>
                  <a:lnTo>
                    <a:pt x="28733" y="11371"/>
                  </a:lnTo>
                  <a:lnTo>
                    <a:pt x="29377" y="11094"/>
                  </a:lnTo>
                  <a:lnTo>
                    <a:pt x="30013" y="10813"/>
                  </a:lnTo>
                  <a:lnTo>
                    <a:pt x="31270" y="10255"/>
                  </a:lnTo>
                  <a:lnTo>
                    <a:pt x="32502" y="9707"/>
                  </a:lnTo>
                  <a:lnTo>
                    <a:pt x="33707" y="9156"/>
                  </a:lnTo>
                  <a:lnTo>
                    <a:pt x="34883" y="8615"/>
                  </a:lnTo>
                  <a:lnTo>
                    <a:pt x="35464" y="8348"/>
                  </a:lnTo>
                  <a:cubicBezTo>
                    <a:pt x="35559" y="8303"/>
                    <a:pt x="35655" y="8259"/>
                    <a:pt x="35750" y="8214"/>
                  </a:cubicBezTo>
                  <a:lnTo>
                    <a:pt x="36033" y="8079"/>
                  </a:lnTo>
                  <a:lnTo>
                    <a:pt x="38235" y="7029"/>
                  </a:lnTo>
                  <a:lnTo>
                    <a:pt x="38766" y="6775"/>
                  </a:lnTo>
                  <a:cubicBezTo>
                    <a:pt x="38853" y="6733"/>
                    <a:pt x="38941" y="6689"/>
                    <a:pt x="39028" y="6647"/>
                  </a:cubicBezTo>
                  <a:lnTo>
                    <a:pt x="39286" y="6518"/>
                  </a:lnTo>
                  <a:lnTo>
                    <a:pt x="40300" y="6015"/>
                  </a:lnTo>
                  <a:lnTo>
                    <a:pt x="41279" y="5526"/>
                  </a:lnTo>
                  <a:lnTo>
                    <a:pt x="41756" y="5288"/>
                  </a:lnTo>
                  <a:lnTo>
                    <a:pt x="41989" y="5170"/>
                  </a:lnTo>
                  <a:lnTo>
                    <a:pt x="42219" y="5051"/>
                  </a:lnTo>
                  <a:lnTo>
                    <a:pt x="43978" y="4134"/>
                  </a:lnTo>
                  <a:cubicBezTo>
                    <a:pt x="45099" y="3557"/>
                    <a:pt x="46097" y="2997"/>
                    <a:pt x="46975" y="2514"/>
                  </a:cubicBezTo>
                  <a:lnTo>
                    <a:pt x="47609" y="2160"/>
                  </a:lnTo>
                  <a:lnTo>
                    <a:pt x="47907" y="1992"/>
                  </a:lnTo>
                  <a:cubicBezTo>
                    <a:pt x="48006" y="1938"/>
                    <a:pt x="48101" y="1884"/>
                    <a:pt x="48194" y="1829"/>
                  </a:cubicBezTo>
                  <a:cubicBezTo>
                    <a:pt x="48565" y="1612"/>
                    <a:pt x="48902" y="1412"/>
                    <a:pt x="49206" y="1231"/>
                  </a:cubicBezTo>
                  <a:cubicBezTo>
                    <a:pt x="50417" y="505"/>
                    <a:pt x="51069" y="74"/>
                    <a:pt x="51034" y="9"/>
                  </a:cubicBezTo>
                  <a:cubicBezTo>
                    <a:pt x="51031" y="4"/>
                    <a:pt x="51023" y="1"/>
                    <a:pt x="51010"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5201725" y="3762425"/>
              <a:ext cx="740250" cy="415275"/>
            </a:xfrm>
            <a:custGeom>
              <a:avLst/>
              <a:gdLst/>
              <a:ahLst/>
              <a:cxnLst/>
              <a:rect l="l" t="t" r="r" b="b"/>
              <a:pathLst>
                <a:path w="29610" h="16611" extrusionOk="0">
                  <a:moveTo>
                    <a:pt x="29532" y="0"/>
                  </a:moveTo>
                  <a:cubicBezTo>
                    <a:pt x="29397" y="0"/>
                    <a:pt x="28969" y="153"/>
                    <a:pt x="28297" y="434"/>
                  </a:cubicBezTo>
                  <a:cubicBezTo>
                    <a:pt x="28199" y="476"/>
                    <a:pt x="28093" y="520"/>
                    <a:pt x="27984" y="569"/>
                  </a:cubicBezTo>
                  <a:lnTo>
                    <a:pt x="27641" y="722"/>
                  </a:lnTo>
                  <a:cubicBezTo>
                    <a:pt x="27402" y="831"/>
                    <a:pt x="27145" y="950"/>
                    <a:pt x="26866" y="1078"/>
                  </a:cubicBezTo>
                  <a:cubicBezTo>
                    <a:pt x="26590" y="1206"/>
                    <a:pt x="26296" y="1351"/>
                    <a:pt x="25985" y="1502"/>
                  </a:cubicBezTo>
                  <a:lnTo>
                    <a:pt x="25505" y="1738"/>
                  </a:lnTo>
                  <a:lnTo>
                    <a:pt x="25256" y="1861"/>
                  </a:lnTo>
                  <a:cubicBezTo>
                    <a:pt x="25172" y="1903"/>
                    <a:pt x="25087" y="1945"/>
                    <a:pt x="25001" y="1990"/>
                  </a:cubicBezTo>
                  <a:cubicBezTo>
                    <a:pt x="23628" y="2684"/>
                    <a:pt x="22014" y="3549"/>
                    <a:pt x="20244" y="4545"/>
                  </a:cubicBezTo>
                  <a:cubicBezTo>
                    <a:pt x="18473" y="5542"/>
                    <a:pt x="16546" y="6672"/>
                    <a:pt x="14538" y="7875"/>
                  </a:cubicBezTo>
                  <a:cubicBezTo>
                    <a:pt x="12528" y="9078"/>
                    <a:pt x="10627" y="10237"/>
                    <a:pt x="8894" y="11287"/>
                  </a:cubicBezTo>
                  <a:lnTo>
                    <a:pt x="7628" y="12056"/>
                  </a:lnTo>
                  <a:lnTo>
                    <a:pt x="7022" y="12424"/>
                  </a:lnTo>
                  <a:lnTo>
                    <a:pt x="6728" y="12600"/>
                  </a:lnTo>
                  <a:lnTo>
                    <a:pt x="6585" y="12688"/>
                  </a:lnTo>
                  <a:lnTo>
                    <a:pt x="6440" y="12771"/>
                  </a:lnTo>
                  <a:lnTo>
                    <a:pt x="6153" y="12937"/>
                  </a:lnTo>
                  <a:lnTo>
                    <a:pt x="5871" y="13094"/>
                  </a:lnTo>
                  <a:lnTo>
                    <a:pt x="5730" y="13173"/>
                  </a:lnTo>
                  <a:lnTo>
                    <a:pt x="5590" y="13249"/>
                  </a:lnTo>
                  <a:lnTo>
                    <a:pt x="5313" y="13398"/>
                  </a:lnTo>
                  <a:cubicBezTo>
                    <a:pt x="4947" y="13592"/>
                    <a:pt x="4593" y="13776"/>
                    <a:pt x="4252" y="13952"/>
                  </a:cubicBezTo>
                  <a:cubicBezTo>
                    <a:pt x="3571" y="14302"/>
                    <a:pt x="2952" y="14623"/>
                    <a:pt x="2416" y="14926"/>
                  </a:cubicBezTo>
                  <a:cubicBezTo>
                    <a:pt x="2281" y="15000"/>
                    <a:pt x="2153" y="15076"/>
                    <a:pt x="2030" y="15146"/>
                  </a:cubicBezTo>
                  <a:cubicBezTo>
                    <a:pt x="1906" y="15217"/>
                    <a:pt x="1788" y="15290"/>
                    <a:pt x="1676" y="15357"/>
                  </a:cubicBezTo>
                  <a:lnTo>
                    <a:pt x="1511" y="15458"/>
                  </a:lnTo>
                  <a:lnTo>
                    <a:pt x="1431" y="15507"/>
                  </a:lnTo>
                  <a:lnTo>
                    <a:pt x="1354" y="15557"/>
                  </a:lnTo>
                  <a:cubicBezTo>
                    <a:pt x="1253" y="15621"/>
                    <a:pt x="1157" y="15683"/>
                    <a:pt x="1067" y="15742"/>
                  </a:cubicBezTo>
                  <a:cubicBezTo>
                    <a:pt x="706" y="15983"/>
                    <a:pt x="435" y="16182"/>
                    <a:pt x="259" y="16328"/>
                  </a:cubicBezTo>
                  <a:cubicBezTo>
                    <a:pt x="82" y="16476"/>
                    <a:pt x="0" y="16567"/>
                    <a:pt x="19" y="16598"/>
                  </a:cubicBezTo>
                  <a:cubicBezTo>
                    <a:pt x="24" y="16606"/>
                    <a:pt x="36" y="16610"/>
                    <a:pt x="54" y="16610"/>
                  </a:cubicBezTo>
                  <a:cubicBezTo>
                    <a:pt x="107" y="16610"/>
                    <a:pt x="214" y="16578"/>
                    <a:pt x="368" y="16512"/>
                  </a:cubicBezTo>
                  <a:cubicBezTo>
                    <a:pt x="579" y="16424"/>
                    <a:pt x="883" y="16286"/>
                    <a:pt x="1269" y="16103"/>
                  </a:cubicBezTo>
                  <a:lnTo>
                    <a:pt x="1576" y="15961"/>
                  </a:lnTo>
                  <a:lnTo>
                    <a:pt x="1657" y="15922"/>
                  </a:lnTo>
                  <a:lnTo>
                    <a:pt x="1740" y="15884"/>
                  </a:lnTo>
                  <a:lnTo>
                    <a:pt x="1913" y="15805"/>
                  </a:lnTo>
                  <a:cubicBezTo>
                    <a:pt x="2031" y="15751"/>
                    <a:pt x="2153" y="15693"/>
                    <a:pt x="2283" y="15637"/>
                  </a:cubicBezTo>
                  <a:cubicBezTo>
                    <a:pt x="2411" y="15579"/>
                    <a:pt x="2544" y="15517"/>
                    <a:pt x="2682" y="15457"/>
                  </a:cubicBezTo>
                  <a:cubicBezTo>
                    <a:pt x="3236" y="15210"/>
                    <a:pt x="3869" y="14940"/>
                    <a:pt x="4575" y="14630"/>
                  </a:cubicBezTo>
                  <a:cubicBezTo>
                    <a:pt x="4926" y="14477"/>
                    <a:pt x="5296" y="14311"/>
                    <a:pt x="5680" y="14133"/>
                  </a:cubicBezTo>
                  <a:lnTo>
                    <a:pt x="5969" y="13994"/>
                  </a:lnTo>
                  <a:lnTo>
                    <a:pt x="6117" y="13924"/>
                  </a:lnTo>
                  <a:lnTo>
                    <a:pt x="6264" y="13850"/>
                  </a:lnTo>
                  <a:lnTo>
                    <a:pt x="6562" y="13701"/>
                  </a:lnTo>
                  <a:lnTo>
                    <a:pt x="6864" y="13543"/>
                  </a:lnTo>
                  <a:lnTo>
                    <a:pt x="7018" y="13463"/>
                  </a:lnTo>
                  <a:lnTo>
                    <a:pt x="7169" y="13380"/>
                  </a:lnTo>
                  <a:lnTo>
                    <a:pt x="7477" y="13210"/>
                  </a:lnTo>
                  <a:lnTo>
                    <a:pt x="8098" y="12862"/>
                  </a:lnTo>
                  <a:cubicBezTo>
                    <a:pt x="8517" y="12628"/>
                    <a:pt x="8949" y="12386"/>
                    <a:pt x="9389" y="12133"/>
                  </a:cubicBezTo>
                  <a:cubicBezTo>
                    <a:pt x="11152" y="11125"/>
                    <a:pt x="13074" y="9990"/>
                    <a:pt x="15081" y="8787"/>
                  </a:cubicBezTo>
                  <a:lnTo>
                    <a:pt x="20732" y="5394"/>
                  </a:lnTo>
                  <a:cubicBezTo>
                    <a:pt x="22469" y="4354"/>
                    <a:pt x="24039" y="3426"/>
                    <a:pt x="25358" y="2651"/>
                  </a:cubicBezTo>
                  <a:lnTo>
                    <a:pt x="26301" y="2098"/>
                  </a:lnTo>
                  <a:cubicBezTo>
                    <a:pt x="26598" y="1924"/>
                    <a:pt x="26878" y="1757"/>
                    <a:pt x="27142" y="1604"/>
                  </a:cubicBezTo>
                  <a:cubicBezTo>
                    <a:pt x="27405" y="1450"/>
                    <a:pt x="27648" y="1306"/>
                    <a:pt x="27871" y="1172"/>
                  </a:cubicBezTo>
                  <a:lnTo>
                    <a:pt x="28484" y="802"/>
                  </a:lnTo>
                  <a:cubicBezTo>
                    <a:pt x="29218" y="358"/>
                    <a:pt x="29610" y="81"/>
                    <a:pt x="29576" y="15"/>
                  </a:cubicBezTo>
                  <a:cubicBezTo>
                    <a:pt x="29571" y="5"/>
                    <a:pt x="29556" y="0"/>
                    <a:pt x="29532"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5159425" y="4137375"/>
              <a:ext cx="285200" cy="150475"/>
            </a:xfrm>
            <a:custGeom>
              <a:avLst/>
              <a:gdLst/>
              <a:ahLst/>
              <a:cxnLst/>
              <a:rect l="l" t="t" r="r" b="b"/>
              <a:pathLst>
                <a:path w="11408" h="6019" extrusionOk="0">
                  <a:moveTo>
                    <a:pt x="11228" y="1"/>
                  </a:moveTo>
                  <a:cubicBezTo>
                    <a:pt x="10984" y="1"/>
                    <a:pt x="10366" y="207"/>
                    <a:pt x="9504" y="556"/>
                  </a:cubicBezTo>
                  <a:cubicBezTo>
                    <a:pt x="8968" y="774"/>
                    <a:pt x="8336" y="1048"/>
                    <a:pt x="7641" y="1367"/>
                  </a:cubicBezTo>
                  <a:cubicBezTo>
                    <a:pt x="6946" y="1686"/>
                    <a:pt x="6187" y="2050"/>
                    <a:pt x="5400" y="2452"/>
                  </a:cubicBezTo>
                  <a:cubicBezTo>
                    <a:pt x="4613" y="2852"/>
                    <a:pt x="3871" y="3256"/>
                    <a:pt x="3206" y="3641"/>
                  </a:cubicBezTo>
                  <a:cubicBezTo>
                    <a:pt x="3040" y="3738"/>
                    <a:pt x="2878" y="3832"/>
                    <a:pt x="2722" y="3925"/>
                  </a:cubicBezTo>
                  <a:cubicBezTo>
                    <a:pt x="2565" y="4019"/>
                    <a:pt x="2415" y="4112"/>
                    <a:pt x="2270" y="4202"/>
                  </a:cubicBezTo>
                  <a:cubicBezTo>
                    <a:pt x="2125" y="4293"/>
                    <a:pt x="1985" y="4380"/>
                    <a:pt x="1852" y="4467"/>
                  </a:cubicBezTo>
                  <a:cubicBezTo>
                    <a:pt x="1719" y="4554"/>
                    <a:pt x="1591" y="4639"/>
                    <a:pt x="1472" y="4720"/>
                  </a:cubicBezTo>
                  <a:cubicBezTo>
                    <a:pt x="1228" y="4882"/>
                    <a:pt x="1015" y="5038"/>
                    <a:pt x="829" y="5177"/>
                  </a:cubicBezTo>
                  <a:cubicBezTo>
                    <a:pt x="737" y="5247"/>
                    <a:pt x="651" y="5312"/>
                    <a:pt x="574" y="5375"/>
                  </a:cubicBezTo>
                  <a:cubicBezTo>
                    <a:pt x="496" y="5438"/>
                    <a:pt x="426" y="5497"/>
                    <a:pt x="364" y="5552"/>
                  </a:cubicBezTo>
                  <a:cubicBezTo>
                    <a:pt x="117" y="5773"/>
                    <a:pt x="0" y="5923"/>
                    <a:pt x="38" y="5986"/>
                  </a:cubicBezTo>
                  <a:cubicBezTo>
                    <a:pt x="51" y="6008"/>
                    <a:pt x="82" y="6019"/>
                    <a:pt x="130" y="6019"/>
                  </a:cubicBezTo>
                  <a:cubicBezTo>
                    <a:pt x="220" y="6019"/>
                    <a:pt x="372" y="5981"/>
                    <a:pt x="575" y="5909"/>
                  </a:cubicBezTo>
                  <a:cubicBezTo>
                    <a:pt x="652" y="5882"/>
                    <a:pt x="737" y="5850"/>
                    <a:pt x="829" y="5814"/>
                  </a:cubicBezTo>
                  <a:cubicBezTo>
                    <a:pt x="922" y="5777"/>
                    <a:pt x="1022" y="5736"/>
                    <a:pt x="1127" y="5691"/>
                  </a:cubicBezTo>
                  <a:cubicBezTo>
                    <a:pt x="1340" y="5603"/>
                    <a:pt x="1577" y="5495"/>
                    <a:pt x="1841" y="5375"/>
                  </a:cubicBezTo>
                  <a:cubicBezTo>
                    <a:pt x="1972" y="5316"/>
                    <a:pt x="2108" y="5251"/>
                    <a:pt x="2252" y="5185"/>
                  </a:cubicBezTo>
                  <a:lnTo>
                    <a:pt x="2694" y="4976"/>
                  </a:lnTo>
                  <a:lnTo>
                    <a:pt x="3168" y="4748"/>
                  </a:lnTo>
                  <a:cubicBezTo>
                    <a:pt x="3330" y="4671"/>
                    <a:pt x="3497" y="4589"/>
                    <a:pt x="3668" y="4505"/>
                  </a:cubicBezTo>
                  <a:cubicBezTo>
                    <a:pt x="4351" y="4172"/>
                    <a:pt x="5100" y="3798"/>
                    <a:pt x="5883" y="3399"/>
                  </a:cubicBezTo>
                  <a:cubicBezTo>
                    <a:pt x="6667" y="3000"/>
                    <a:pt x="7411" y="2609"/>
                    <a:pt x="8081" y="2242"/>
                  </a:cubicBezTo>
                  <a:cubicBezTo>
                    <a:pt x="8752" y="1876"/>
                    <a:pt x="9350" y="1531"/>
                    <a:pt x="9845" y="1226"/>
                  </a:cubicBezTo>
                  <a:cubicBezTo>
                    <a:pt x="10835" y="618"/>
                    <a:pt x="11408" y="168"/>
                    <a:pt x="11339" y="39"/>
                  </a:cubicBezTo>
                  <a:cubicBezTo>
                    <a:pt x="11326" y="13"/>
                    <a:pt x="11288" y="1"/>
                    <a:pt x="11228"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5189775" y="3907550"/>
              <a:ext cx="803900" cy="468800"/>
            </a:xfrm>
            <a:custGeom>
              <a:avLst/>
              <a:gdLst/>
              <a:ahLst/>
              <a:cxnLst/>
              <a:rect l="l" t="t" r="r" b="b"/>
              <a:pathLst>
                <a:path w="32156" h="18752" extrusionOk="0">
                  <a:moveTo>
                    <a:pt x="32104" y="1"/>
                  </a:moveTo>
                  <a:cubicBezTo>
                    <a:pt x="32050" y="1"/>
                    <a:pt x="31933" y="39"/>
                    <a:pt x="31758" y="113"/>
                  </a:cubicBezTo>
                  <a:cubicBezTo>
                    <a:pt x="31641" y="162"/>
                    <a:pt x="31499" y="227"/>
                    <a:pt x="31336" y="309"/>
                  </a:cubicBezTo>
                  <a:cubicBezTo>
                    <a:pt x="31171" y="389"/>
                    <a:pt x="30983" y="484"/>
                    <a:pt x="30774" y="595"/>
                  </a:cubicBezTo>
                  <a:cubicBezTo>
                    <a:pt x="30563" y="708"/>
                    <a:pt x="30332" y="834"/>
                    <a:pt x="30079" y="975"/>
                  </a:cubicBezTo>
                  <a:cubicBezTo>
                    <a:pt x="29953" y="1045"/>
                    <a:pt x="29822" y="1119"/>
                    <a:pt x="29687" y="1197"/>
                  </a:cubicBezTo>
                  <a:cubicBezTo>
                    <a:pt x="29552" y="1275"/>
                    <a:pt x="29410" y="1356"/>
                    <a:pt x="29266" y="1441"/>
                  </a:cubicBezTo>
                  <a:cubicBezTo>
                    <a:pt x="28684" y="1780"/>
                    <a:pt x="28026" y="2178"/>
                    <a:pt x="27308" y="2626"/>
                  </a:cubicBezTo>
                  <a:cubicBezTo>
                    <a:pt x="26590" y="3073"/>
                    <a:pt x="25807" y="3573"/>
                    <a:pt x="24974" y="4116"/>
                  </a:cubicBezTo>
                  <a:cubicBezTo>
                    <a:pt x="24139" y="4658"/>
                    <a:pt x="23252" y="5243"/>
                    <a:pt x="22320" y="5859"/>
                  </a:cubicBezTo>
                  <a:cubicBezTo>
                    <a:pt x="21388" y="6474"/>
                    <a:pt x="20411" y="7119"/>
                    <a:pt x="19394" y="7777"/>
                  </a:cubicBezTo>
                  <a:lnTo>
                    <a:pt x="19010" y="8024"/>
                  </a:lnTo>
                  <a:lnTo>
                    <a:pt x="18622" y="8273"/>
                  </a:lnTo>
                  <a:cubicBezTo>
                    <a:pt x="18364" y="8439"/>
                    <a:pt x="18101" y="8606"/>
                    <a:pt x="17837" y="8773"/>
                  </a:cubicBezTo>
                  <a:cubicBezTo>
                    <a:pt x="17706" y="8858"/>
                    <a:pt x="17573" y="8939"/>
                    <a:pt x="17439" y="9024"/>
                  </a:cubicBezTo>
                  <a:lnTo>
                    <a:pt x="17037" y="9275"/>
                  </a:lnTo>
                  <a:lnTo>
                    <a:pt x="16632" y="9524"/>
                  </a:lnTo>
                  <a:cubicBezTo>
                    <a:pt x="16496" y="9608"/>
                    <a:pt x="16361" y="9693"/>
                    <a:pt x="16223" y="9774"/>
                  </a:cubicBezTo>
                  <a:lnTo>
                    <a:pt x="15813" y="10023"/>
                  </a:lnTo>
                  <a:cubicBezTo>
                    <a:pt x="15677" y="10106"/>
                    <a:pt x="15540" y="10187"/>
                    <a:pt x="15404" y="10267"/>
                  </a:cubicBezTo>
                  <a:cubicBezTo>
                    <a:pt x="15269" y="10348"/>
                    <a:pt x="15134" y="10429"/>
                    <a:pt x="14998" y="10508"/>
                  </a:cubicBezTo>
                  <a:lnTo>
                    <a:pt x="14593" y="10745"/>
                  </a:lnTo>
                  <a:lnTo>
                    <a:pt x="14391" y="10862"/>
                  </a:lnTo>
                  <a:lnTo>
                    <a:pt x="14188" y="10977"/>
                  </a:lnTo>
                  <a:lnTo>
                    <a:pt x="13788" y="11205"/>
                  </a:lnTo>
                  <a:lnTo>
                    <a:pt x="13387" y="11428"/>
                  </a:lnTo>
                  <a:cubicBezTo>
                    <a:pt x="13254" y="11501"/>
                    <a:pt x="13123" y="11577"/>
                    <a:pt x="12989" y="11648"/>
                  </a:cubicBezTo>
                  <a:lnTo>
                    <a:pt x="12593" y="11863"/>
                  </a:lnTo>
                  <a:cubicBezTo>
                    <a:pt x="12528" y="11898"/>
                    <a:pt x="12462" y="11933"/>
                    <a:pt x="12396" y="11968"/>
                  </a:cubicBezTo>
                  <a:lnTo>
                    <a:pt x="12200" y="12071"/>
                  </a:lnTo>
                  <a:lnTo>
                    <a:pt x="11809" y="12277"/>
                  </a:lnTo>
                  <a:cubicBezTo>
                    <a:pt x="11680" y="12345"/>
                    <a:pt x="11550" y="12409"/>
                    <a:pt x="11422" y="12475"/>
                  </a:cubicBezTo>
                  <a:lnTo>
                    <a:pt x="11230" y="12574"/>
                  </a:lnTo>
                  <a:cubicBezTo>
                    <a:pt x="11167" y="12605"/>
                    <a:pt x="11101" y="12640"/>
                    <a:pt x="11040" y="12668"/>
                  </a:cubicBezTo>
                  <a:lnTo>
                    <a:pt x="10947" y="12713"/>
                  </a:lnTo>
                  <a:lnTo>
                    <a:pt x="10853" y="12758"/>
                  </a:lnTo>
                  <a:cubicBezTo>
                    <a:pt x="10790" y="12787"/>
                    <a:pt x="10725" y="12816"/>
                    <a:pt x="10662" y="12845"/>
                  </a:cubicBezTo>
                  <a:cubicBezTo>
                    <a:pt x="10408" y="12959"/>
                    <a:pt x="10153" y="13067"/>
                    <a:pt x="9899" y="13172"/>
                  </a:cubicBezTo>
                  <a:cubicBezTo>
                    <a:pt x="9389" y="13383"/>
                    <a:pt x="8884" y="13577"/>
                    <a:pt x="8391" y="13767"/>
                  </a:cubicBezTo>
                  <a:cubicBezTo>
                    <a:pt x="7898" y="13957"/>
                    <a:pt x="7417" y="14141"/>
                    <a:pt x="6953" y="14324"/>
                  </a:cubicBezTo>
                  <a:cubicBezTo>
                    <a:pt x="6024" y="14688"/>
                    <a:pt x="5160" y="15045"/>
                    <a:pt x="4384" y="15407"/>
                  </a:cubicBezTo>
                  <a:cubicBezTo>
                    <a:pt x="3610" y="15770"/>
                    <a:pt x="2922" y="16138"/>
                    <a:pt x="2340" y="16502"/>
                  </a:cubicBezTo>
                  <a:cubicBezTo>
                    <a:pt x="1760" y="16867"/>
                    <a:pt x="1286" y="17229"/>
                    <a:pt x="929" y="17556"/>
                  </a:cubicBezTo>
                  <a:cubicBezTo>
                    <a:pt x="769" y="17701"/>
                    <a:pt x="617" y="17854"/>
                    <a:pt x="475" y="18016"/>
                  </a:cubicBezTo>
                  <a:lnTo>
                    <a:pt x="387" y="18117"/>
                  </a:lnTo>
                  <a:cubicBezTo>
                    <a:pt x="359" y="18151"/>
                    <a:pt x="334" y="18183"/>
                    <a:pt x="310" y="18214"/>
                  </a:cubicBezTo>
                  <a:cubicBezTo>
                    <a:pt x="260" y="18276"/>
                    <a:pt x="218" y="18333"/>
                    <a:pt x="182" y="18387"/>
                  </a:cubicBezTo>
                  <a:cubicBezTo>
                    <a:pt x="126" y="18465"/>
                    <a:pt x="75" y="18550"/>
                    <a:pt x="34" y="18638"/>
                  </a:cubicBezTo>
                  <a:cubicBezTo>
                    <a:pt x="7" y="18700"/>
                    <a:pt x="0" y="18737"/>
                    <a:pt x="16" y="18748"/>
                  </a:cubicBezTo>
                  <a:cubicBezTo>
                    <a:pt x="19" y="18750"/>
                    <a:pt x="23" y="18752"/>
                    <a:pt x="28" y="18752"/>
                  </a:cubicBezTo>
                  <a:cubicBezTo>
                    <a:pt x="47" y="18752"/>
                    <a:pt x="77" y="18737"/>
                    <a:pt x="118" y="18707"/>
                  </a:cubicBezTo>
                  <a:cubicBezTo>
                    <a:pt x="172" y="18669"/>
                    <a:pt x="246" y="18610"/>
                    <a:pt x="341" y="18530"/>
                  </a:cubicBezTo>
                  <a:cubicBezTo>
                    <a:pt x="387" y="18492"/>
                    <a:pt x="439" y="18447"/>
                    <a:pt x="498" y="18399"/>
                  </a:cubicBezTo>
                  <a:cubicBezTo>
                    <a:pt x="527" y="18375"/>
                    <a:pt x="558" y="18350"/>
                    <a:pt x="591" y="18325"/>
                  </a:cubicBezTo>
                  <a:lnTo>
                    <a:pt x="692" y="18245"/>
                  </a:lnTo>
                  <a:cubicBezTo>
                    <a:pt x="832" y="18135"/>
                    <a:pt x="997" y="18011"/>
                    <a:pt x="1187" y="17879"/>
                  </a:cubicBezTo>
                  <a:cubicBezTo>
                    <a:pt x="1650" y="17562"/>
                    <a:pt x="2134" y="17274"/>
                    <a:pt x="2636" y="17019"/>
                  </a:cubicBezTo>
                  <a:cubicBezTo>
                    <a:pt x="3220" y="16717"/>
                    <a:pt x="3908" y="16409"/>
                    <a:pt x="4683" y="16097"/>
                  </a:cubicBezTo>
                  <a:cubicBezTo>
                    <a:pt x="5459" y="15787"/>
                    <a:pt x="6322" y="15476"/>
                    <a:pt x="7258" y="15150"/>
                  </a:cubicBezTo>
                  <a:lnTo>
                    <a:pt x="8713" y="14645"/>
                  </a:lnTo>
                  <a:cubicBezTo>
                    <a:pt x="9213" y="14470"/>
                    <a:pt x="9730" y="14287"/>
                    <a:pt x="10260" y="14083"/>
                  </a:cubicBezTo>
                  <a:cubicBezTo>
                    <a:pt x="10524" y="13982"/>
                    <a:pt x="10793" y="13875"/>
                    <a:pt x="11063" y="13760"/>
                  </a:cubicBezTo>
                  <a:cubicBezTo>
                    <a:pt x="11130" y="13732"/>
                    <a:pt x="11197" y="13704"/>
                    <a:pt x="11265" y="13673"/>
                  </a:cubicBezTo>
                  <a:lnTo>
                    <a:pt x="11368" y="13628"/>
                  </a:lnTo>
                  <a:lnTo>
                    <a:pt x="11472" y="13580"/>
                  </a:lnTo>
                  <a:cubicBezTo>
                    <a:pt x="11542" y="13549"/>
                    <a:pt x="11605" y="13517"/>
                    <a:pt x="11673" y="13484"/>
                  </a:cubicBezTo>
                  <a:lnTo>
                    <a:pt x="11872" y="13386"/>
                  </a:lnTo>
                  <a:cubicBezTo>
                    <a:pt x="12004" y="13321"/>
                    <a:pt x="12139" y="13257"/>
                    <a:pt x="12273" y="13189"/>
                  </a:cubicBezTo>
                  <a:lnTo>
                    <a:pt x="12675" y="12987"/>
                  </a:lnTo>
                  <a:lnTo>
                    <a:pt x="12876" y="12884"/>
                  </a:lnTo>
                  <a:cubicBezTo>
                    <a:pt x="12943" y="12849"/>
                    <a:pt x="13010" y="12814"/>
                    <a:pt x="13078" y="12779"/>
                  </a:cubicBezTo>
                  <a:lnTo>
                    <a:pt x="13483" y="12565"/>
                  </a:lnTo>
                  <a:cubicBezTo>
                    <a:pt x="13619" y="12495"/>
                    <a:pt x="13754" y="12421"/>
                    <a:pt x="13890" y="12346"/>
                  </a:cubicBezTo>
                  <a:lnTo>
                    <a:pt x="14299" y="12124"/>
                  </a:lnTo>
                  <a:lnTo>
                    <a:pt x="14708" y="11895"/>
                  </a:lnTo>
                  <a:lnTo>
                    <a:pt x="14915" y="11780"/>
                  </a:lnTo>
                  <a:cubicBezTo>
                    <a:pt x="14982" y="11742"/>
                    <a:pt x="15051" y="11701"/>
                    <a:pt x="15120" y="11662"/>
                  </a:cubicBezTo>
                  <a:lnTo>
                    <a:pt x="15532" y="11424"/>
                  </a:lnTo>
                  <a:cubicBezTo>
                    <a:pt x="15671" y="11345"/>
                    <a:pt x="15807" y="11262"/>
                    <a:pt x="15945" y="11181"/>
                  </a:cubicBezTo>
                  <a:cubicBezTo>
                    <a:pt x="16083" y="11099"/>
                    <a:pt x="16222" y="11019"/>
                    <a:pt x="16360" y="10935"/>
                  </a:cubicBezTo>
                  <a:lnTo>
                    <a:pt x="16776" y="10685"/>
                  </a:lnTo>
                  <a:cubicBezTo>
                    <a:pt x="16915" y="10601"/>
                    <a:pt x="17051" y="10516"/>
                    <a:pt x="17189" y="10430"/>
                  </a:cubicBezTo>
                  <a:lnTo>
                    <a:pt x="17599" y="10178"/>
                  </a:lnTo>
                  <a:lnTo>
                    <a:pt x="18003" y="9922"/>
                  </a:lnTo>
                  <a:cubicBezTo>
                    <a:pt x="18137" y="9837"/>
                    <a:pt x="18271" y="9753"/>
                    <a:pt x="18403" y="9667"/>
                  </a:cubicBezTo>
                  <a:cubicBezTo>
                    <a:pt x="18669" y="9497"/>
                    <a:pt x="18933" y="9329"/>
                    <a:pt x="19193" y="9157"/>
                  </a:cubicBezTo>
                  <a:lnTo>
                    <a:pt x="19581" y="8904"/>
                  </a:lnTo>
                  <a:lnTo>
                    <a:pt x="19963" y="8650"/>
                  </a:lnTo>
                  <a:cubicBezTo>
                    <a:pt x="20981" y="7975"/>
                    <a:pt x="21950" y="7310"/>
                    <a:pt x="22868" y="6671"/>
                  </a:cubicBezTo>
                  <a:cubicBezTo>
                    <a:pt x="23787" y="6033"/>
                    <a:pt x="24656" y="5420"/>
                    <a:pt x="25467" y="4848"/>
                  </a:cubicBezTo>
                  <a:lnTo>
                    <a:pt x="27723" y="3253"/>
                  </a:lnTo>
                  <a:cubicBezTo>
                    <a:pt x="29101" y="2280"/>
                    <a:pt x="30220" y="1499"/>
                    <a:pt x="30990" y="949"/>
                  </a:cubicBezTo>
                  <a:cubicBezTo>
                    <a:pt x="31183" y="813"/>
                    <a:pt x="31353" y="689"/>
                    <a:pt x="31499" y="580"/>
                  </a:cubicBezTo>
                  <a:cubicBezTo>
                    <a:pt x="31646" y="472"/>
                    <a:pt x="31769" y="379"/>
                    <a:pt x="31867" y="299"/>
                  </a:cubicBezTo>
                  <a:cubicBezTo>
                    <a:pt x="32062" y="141"/>
                    <a:pt x="32155" y="43"/>
                    <a:pt x="32137" y="12"/>
                  </a:cubicBezTo>
                  <a:cubicBezTo>
                    <a:pt x="32132" y="4"/>
                    <a:pt x="32121" y="1"/>
                    <a:pt x="32104"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4561475" y="4431800"/>
              <a:ext cx="1584925" cy="580600"/>
            </a:xfrm>
            <a:custGeom>
              <a:avLst/>
              <a:gdLst/>
              <a:ahLst/>
              <a:cxnLst/>
              <a:rect l="l" t="t" r="r" b="b"/>
              <a:pathLst>
                <a:path w="63397" h="23224" extrusionOk="0">
                  <a:moveTo>
                    <a:pt x="63338" y="1"/>
                  </a:moveTo>
                  <a:cubicBezTo>
                    <a:pt x="63175" y="1"/>
                    <a:pt x="62306" y="318"/>
                    <a:pt x="60861" y="898"/>
                  </a:cubicBezTo>
                  <a:cubicBezTo>
                    <a:pt x="60464" y="1052"/>
                    <a:pt x="60021" y="1225"/>
                    <a:pt x="59539" y="1416"/>
                  </a:cubicBezTo>
                  <a:lnTo>
                    <a:pt x="58784" y="1716"/>
                  </a:lnTo>
                  <a:lnTo>
                    <a:pt x="58383" y="1875"/>
                  </a:lnTo>
                  <a:cubicBezTo>
                    <a:pt x="58249" y="1929"/>
                    <a:pt x="58108" y="1981"/>
                    <a:pt x="57967" y="2038"/>
                  </a:cubicBezTo>
                  <a:cubicBezTo>
                    <a:pt x="57402" y="2256"/>
                    <a:pt x="56800" y="2490"/>
                    <a:pt x="56160" y="2742"/>
                  </a:cubicBezTo>
                  <a:cubicBezTo>
                    <a:pt x="55841" y="2868"/>
                    <a:pt x="55509" y="2992"/>
                    <a:pt x="55171" y="3121"/>
                  </a:cubicBezTo>
                  <a:lnTo>
                    <a:pt x="54128" y="3519"/>
                  </a:lnTo>
                  <a:lnTo>
                    <a:pt x="53588" y="3726"/>
                  </a:lnTo>
                  <a:lnTo>
                    <a:pt x="53314" y="3831"/>
                  </a:lnTo>
                  <a:lnTo>
                    <a:pt x="53034" y="3935"/>
                  </a:lnTo>
                  <a:lnTo>
                    <a:pt x="51889" y="4362"/>
                  </a:lnTo>
                  <a:lnTo>
                    <a:pt x="50697" y="4808"/>
                  </a:lnTo>
                  <a:lnTo>
                    <a:pt x="49456" y="5262"/>
                  </a:lnTo>
                  <a:lnTo>
                    <a:pt x="48170" y="5733"/>
                  </a:lnTo>
                  <a:lnTo>
                    <a:pt x="46842" y="6210"/>
                  </a:lnTo>
                  <a:lnTo>
                    <a:pt x="46163" y="6454"/>
                  </a:lnTo>
                  <a:cubicBezTo>
                    <a:pt x="45936" y="6536"/>
                    <a:pt x="45707" y="6619"/>
                    <a:pt x="45475" y="6700"/>
                  </a:cubicBezTo>
                  <a:lnTo>
                    <a:pt x="44066" y="7197"/>
                  </a:lnTo>
                  <a:lnTo>
                    <a:pt x="43350" y="7451"/>
                  </a:lnTo>
                  <a:cubicBezTo>
                    <a:pt x="43109" y="7537"/>
                    <a:pt x="42866" y="7620"/>
                    <a:pt x="42622" y="7706"/>
                  </a:cubicBezTo>
                  <a:lnTo>
                    <a:pt x="41143" y="8222"/>
                  </a:lnTo>
                  <a:cubicBezTo>
                    <a:pt x="40646" y="8397"/>
                    <a:pt x="40141" y="8570"/>
                    <a:pt x="39632" y="8746"/>
                  </a:cubicBezTo>
                  <a:lnTo>
                    <a:pt x="38090" y="9280"/>
                  </a:lnTo>
                  <a:lnTo>
                    <a:pt x="31661" y="11489"/>
                  </a:lnTo>
                  <a:lnTo>
                    <a:pt x="28399" y="12615"/>
                  </a:lnTo>
                  <a:lnTo>
                    <a:pt x="26803" y="13170"/>
                  </a:lnTo>
                  <a:lnTo>
                    <a:pt x="25234" y="13720"/>
                  </a:lnTo>
                  <a:lnTo>
                    <a:pt x="23693" y="14264"/>
                  </a:lnTo>
                  <a:lnTo>
                    <a:pt x="22934" y="14532"/>
                  </a:lnTo>
                  <a:lnTo>
                    <a:pt x="22184" y="14803"/>
                  </a:lnTo>
                  <a:lnTo>
                    <a:pt x="21442" y="15072"/>
                  </a:lnTo>
                  <a:lnTo>
                    <a:pt x="20708" y="15342"/>
                  </a:lnTo>
                  <a:lnTo>
                    <a:pt x="19984" y="15609"/>
                  </a:lnTo>
                  <a:lnTo>
                    <a:pt x="19270" y="15874"/>
                  </a:lnTo>
                  <a:cubicBezTo>
                    <a:pt x="17377" y="16581"/>
                    <a:pt x="15585" y="17266"/>
                    <a:pt x="13909" y="17906"/>
                  </a:cubicBezTo>
                  <a:lnTo>
                    <a:pt x="11483" y="18834"/>
                  </a:lnTo>
                  <a:lnTo>
                    <a:pt x="9244" y="19686"/>
                  </a:lnTo>
                  <a:cubicBezTo>
                    <a:pt x="6394" y="20772"/>
                    <a:pt x="4076" y="21618"/>
                    <a:pt x="2474" y="22208"/>
                  </a:cubicBezTo>
                  <a:cubicBezTo>
                    <a:pt x="2074" y="22356"/>
                    <a:pt x="1718" y="22488"/>
                    <a:pt x="1412" y="22605"/>
                  </a:cubicBezTo>
                  <a:cubicBezTo>
                    <a:pt x="1102" y="22720"/>
                    <a:pt x="842" y="22818"/>
                    <a:pt x="633" y="22903"/>
                  </a:cubicBezTo>
                  <a:cubicBezTo>
                    <a:pt x="216" y="23070"/>
                    <a:pt x="1" y="23175"/>
                    <a:pt x="12" y="23211"/>
                  </a:cubicBezTo>
                  <a:cubicBezTo>
                    <a:pt x="14" y="23219"/>
                    <a:pt x="31" y="23224"/>
                    <a:pt x="60" y="23224"/>
                  </a:cubicBezTo>
                  <a:cubicBezTo>
                    <a:pt x="151" y="23224"/>
                    <a:pt x="367" y="23184"/>
                    <a:pt x="698" y="23107"/>
                  </a:cubicBezTo>
                  <a:cubicBezTo>
                    <a:pt x="917" y="23056"/>
                    <a:pt x="1188" y="22990"/>
                    <a:pt x="1507" y="22907"/>
                  </a:cubicBezTo>
                  <a:cubicBezTo>
                    <a:pt x="1825" y="22821"/>
                    <a:pt x="2192" y="22720"/>
                    <a:pt x="2603" y="22602"/>
                  </a:cubicBezTo>
                  <a:cubicBezTo>
                    <a:pt x="4248" y="22133"/>
                    <a:pt x="6610" y="21391"/>
                    <a:pt x="9500" y="20394"/>
                  </a:cubicBezTo>
                  <a:cubicBezTo>
                    <a:pt x="10224" y="20147"/>
                    <a:pt x="10980" y="19881"/>
                    <a:pt x="11767" y="19606"/>
                  </a:cubicBezTo>
                  <a:cubicBezTo>
                    <a:pt x="12554" y="19327"/>
                    <a:pt x="13370" y="19038"/>
                    <a:pt x="14215" y="18734"/>
                  </a:cubicBezTo>
                  <a:lnTo>
                    <a:pt x="19609" y="16796"/>
                  </a:lnTo>
                  <a:lnTo>
                    <a:pt x="20324" y="16539"/>
                  </a:lnTo>
                  <a:lnTo>
                    <a:pt x="21050" y="16282"/>
                  </a:lnTo>
                  <a:lnTo>
                    <a:pt x="21783" y="16020"/>
                  </a:lnTo>
                  <a:lnTo>
                    <a:pt x="22527" y="15760"/>
                  </a:lnTo>
                  <a:lnTo>
                    <a:pt x="23277" y="15498"/>
                  </a:lnTo>
                  <a:lnTo>
                    <a:pt x="24036" y="15235"/>
                  </a:lnTo>
                  <a:lnTo>
                    <a:pt x="25578" y="14702"/>
                  </a:lnTo>
                  <a:lnTo>
                    <a:pt x="32008" y="12494"/>
                  </a:lnTo>
                  <a:lnTo>
                    <a:pt x="35270" y="11368"/>
                  </a:lnTo>
                  <a:lnTo>
                    <a:pt x="36865" y="10812"/>
                  </a:lnTo>
                  <a:lnTo>
                    <a:pt x="38435" y="10264"/>
                  </a:lnTo>
                  <a:lnTo>
                    <a:pt x="39975" y="9717"/>
                  </a:lnTo>
                  <a:cubicBezTo>
                    <a:pt x="40483" y="9537"/>
                    <a:pt x="40987" y="9360"/>
                    <a:pt x="41483" y="9179"/>
                  </a:cubicBezTo>
                  <a:lnTo>
                    <a:pt x="42959" y="8646"/>
                  </a:lnTo>
                  <a:cubicBezTo>
                    <a:pt x="43202" y="8557"/>
                    <a:pt x="43445" y="8470"/>
                    <a:pt x="43684" y="8382"/>
                  </a:cubicBezTo>
                  <a:lnTo>
                    <a:pt x="44399" y="8119"/>
                  </a:lnTo>
                  <a:lnTo>
                    <a:pt x="45803" y="7600"/>
                  </a:lnTo>
                  <a:cubicBezTo>
                    <a:pt x="46035" y="7515"/>
                    <a:pt x="46263" y="7429"/>
                    <a:pt x="46491" y="7342"/>
                  </a:cubicBezTo>
                  <a:lnTo>
                    <a:pt x="47167" y="7086"/>
                  </a:lnTo>
                  <a:lnTo>
                    <a:pt x="48489" y="6584"/>
                  </a:lnTo>
                  <a:cubicBezTo>
                    <a:pt x="48924" y="6417"/>
                    <a:pt x="49349" y="6250"/>
                    <a:pt x="49768" y="6087"/>
                  </a:cubicBezTo>
                  <a:lnTo>
                    <a:pt x="51002" y="5605"/>
                  </a:lnTo>
                  <a:cubicBezTo>
                    <a:pt x="51404" y="5444"/>
                    <a:pt x="51800" y="5284"/>
                    <a:pt x="52187" y="5128"/>
                  </a:cubicBezTo>
                  <a:lnTo>
                    <a:pt x="53323" y="4669"/>
                  </a:lnTo>
                  <a:lnTo>
                    <a:pt x="53599" y="4556"/>
                  </a:lnTo>
                  <a:lnTo>
                    <a:pt x="53872" y="4442"/>
                  </a:lnTo>
                  <a:lnTo>
                    <a:pt x="54408" y="4219"/>
                  </a:lnTo>
                  <a:lnTo>
                    <a:pt x="55439" y="3785"/>
                  </a:lnTo>
                  <a:cubicBezTo>
                    <a:pt x="55774" y="3644"/>
                    <a:pt x="56101" y="3508"/>
                    <a:pt x="56416" y="3369"/>
                  </a:cubicBezTo>
                  <a:cubicBezTo>
                    <a:pt x="57048" y="3092"/>
                    <a:pt x="57643" y="2832"/>
                    <a:pt x="58198" y="2586"/>
                  </a:cubicBezTo>
                  <a:cubicBezTo>
                    <a:pt x="58337" y="2524"/>
                    <a:pt x="58473" y="2465"/>
                    <a:pt x="58607" y="2405"/>
                  </a:cubicBezTo>
                  <a:lnTo>
                    <a:pt x="58999" y="2223"/>
                  </a:lnTo>
                  <a:lnTo>
                    <a:pt x="59738" y="1882"/>
                  </a:lnTo>
                  <a:cubicBezTo>
                    <a:pt x="60211" y="1664"/>
                    <a:pt x="60641" y="1461"/>
                    <a:pt x="61027" y="1279"/>
                  </a:cubicBezTo>
                  <a:cubicBezTo>
                    <a:pt x="62563" y="524"/>
                    <a:pt x="63397" y="76"/>
                    <a:pt x="63366" y="10"/>
                  </a:cubicBezTo>
                  <a:cubicBezTo>
                    <a:pt x="63363" y="4"/>
                    <a:pt x="63354" y="1"/>
                    <a:pt x="63338"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5524150" y="4145425"/>
              <a:ext cx="1220725" cy="450600"/>
            </a:xfrm>
            <a:custGeom>
              <a:avLst/>
              <a:gdLst/>
              <a:ahLst/>
              <a:cxnLst/>
              <a:rect l="l" t="t" r="r" b="b"/>
              <a:pathLst>
                <a:path w="48829" h="18024" extrusionOk="0">
                  <a:moveTo>
                    <a:pt x="48755" y="1"/>
                  </a:moveTo>
                  <a:cubicBezTo>
                    <a:pt x="48575" y="1"/>
                    <a:pt x="47899" y="187"/>
                    <a:pt x="46813" y="529"/>
                  </a:cubicBezTo>
                  <a:cubicBezTo>
                    <a:pt x="46500" y="629"/>
                    <a:pt x="46151" y="740"/>
                    <a:pt x="45770" y="866"/>
                  </a:cubicBezTo>
                  <a:cubicBezTo>
                    <a:pt x="45389" y="993"/>
                    <a:pt x="44977" y="1132"/>
                    <a:pt x="44535" y="1284"/>
                  </a:cubicBezTo>
                  <a:cubicBezTo>
                    <a:pt x="43651" y="1587"/>
                    <a:pt x="42643" y="1934"/>
                    <a:pt x="41536" y="2334"/>
                  </a:cubicBezTo>
                  <a:lnTo>
                    <a:pt x="39797" y="2959"/>
                  </a:lnTo>
                  <a:cubicBezTo>
                    <a:pt x="39193" y="3178"/>
                    <a:pt x="38567" y="3409"/>
                    <a:pt x="37917" y="3648"/>
                  </a:cubicBezTo>
                  <a:cubicBezTo>
                    <a:pt x="36618" y="4125"/>
                    <a:pt x="35234" y="4644"/>
                    <a:pt x="33778" y="5192"/>
                  </a:cubicBezTo>
                  <a:cubicBezTo>
                    <a:pt x="30867" y="6288"/>
                    <a:pt x="27674" y="7514"/>
                    <a:pt x="24323" y="8796"/>
                  </a:cubicBezTo>
                  <a:cubicBezTo>
                    <a:pt x="20973" y="10079"/>
                    <a:pt x="17780" y="11295"/>
                    <a:pt x="14872" y="12391"/>
                  </a:cubicBezTo>
                  <a:lnTo>
                    <a:pt x="12747" y="13188"/>
                  </a:lnTo>
                  <a:lnTo>
                    <a:pt x="12234" y="13380"/>
                  </a:lnTo>
                  <a:lnTo>
                    <a:pt x="11726" y="13567"/>
                  </a:lnTo>
                  <a:lnTo>
                    <a:pt x="10738" y="13933"/>
                  </a:lnTo>
                  <a:lnTo>
                    <a:pt x="9784" y="14288"/>
                  </a:lnTo>
                  <a:lnTo>
                    <a:pt x="9319" y="14461"/>
                  </a:lnTo>
                  <a:lnTo>
                    <a:pt x="9091" y="14545"/>
                  </a:lnTo>
                  <a:lnTo>
                    <a:pt x="8864" y="14628"/>
                  </a:lnTo>
                  <a:lnTo>
                    <a:pt x="7132" y="15262"/>
                  </a:lnTo>
                  <a:cubicBezTo>
                    <a:pt x="6030" y="15673"/>
                    <a:pt x="5028" y="16028"/>
                    <a:pt x="4153" y="16351"/>
                  </a:cubicBezTo>
                  <a:lnTo>
                    <a:pt x="2931" y="16805"/>
                  </a:lnTo>
                  <a:cubicBezTo>
                    <a:pt x="2555" y="16942"/>
                    <a:pt x="2212" y="17068"/>
                    <a:pt x="1904" y="17185"/>
                  </a:cubicBezTo>
                  <a:cubicBezTo>
                    <a:pt x="673" y="17647"/>
                    <a:pt x="1" y="17938"/>
                    <a:pt x="23" y="18007"/>
                  </a:cubicBezTo>
                  <a:cubicBezTo>
                    <a:pt x="27" y="18018"/>
                    <a:pt x="47" y="18023"/>
                    <a:pt x="84" y="18023"/>
                  </a:cubicBezTo>
                  <a:cubicBezTo>
                    <a:pt x="283" y="18023"/>
                    <a:pt x="959" y="17867"/>
                    <a:pt x="2032" y="17578"/>
                  </a:cubicBezTo>
                  <a:cubicBezTo>
                    <a:pt x="2351" y="17493"/>
                    <a:pt x="2702" y="17396"/>
                    <a:pt x="3089" y="17286"/>
                  </a:cubicBezTo>
                  <a:cubicBezTo>
                    <a:pt x="3186" y="17261"/>
                    <a:pt x="3284" y="17231"/>
                    <a:pt x="3384" y="17202"/>
                  </a:cubicBezTo>
                  <a:lnTo>
                    <a:pt x="3692" y="17110"/>
                  </a:lnTo>
                  <a:lnTo>
                    <a:pt x="4339" y="16918"/>
                  </a:lnTo>
                  <a:cubicBezTo>
                    <a:pt x="5236" y="16646"/>
                    <a:pt x="6256" y="16340"/>
                    <a:pt x="7377" y="15973"/>
                  </a:cubicBezTo>
                  <a:lnTo>
                    <a:pt x="9135" y="15404"/>
                  </a:lnTo>
                  <a:lnTo>
                    <a:pt x="9365" y="15328"/>
                  </a:lnTo>
                  <a:lnTo>
                    <a:pt x="9597" y="15251"/>
                  </a:lnTo>
                  <a:lnTo>
                    <a:pt x="10068" y="15092"/>
                  </a:lnTo>
                  <a:lnTo>
                    <a:pt x="11034" y="14765"/>
                  </a:lnTo>
                  <a:lnTo>
                    <a:pt x="12034" y="14424"/>
                  </a:lnTo>
                  <a:lnTo>
                    <a:pt x="12546" y="14249"/>
                  </a:lnTo>
                  <a:lnTo>
                    <a:pt x="13063" y="14068"/>
                  </a:lnTo>
                  <a:lnTo>
                    <a:pt x="15209" y="13313"/>
                  </a:lnTo>
                  <a:cubicBezTo>
                    <a:pt x="18142" y="12264"/>
                    <a:pt x="21352" y="11077"/>
                    <a:pt x="24706" y="9791"/>
                  </a:cubicBezTo>
                  <a:cubicBezTo>
                    <a:pt x="28057" y="8505"/>
                    <a:pt x="31241" y="7254"/>
                    <a:pt x="34133" y="6107"/>
                  </a:cubicBezTo>
                  <a:cubicBezTo>
                    <a:pt x="35578" y="5534"/>
                    <a:pt x="36950" y="4984"/>
                    <a:pt x="38234" y="4473"/>
                  </a:cubicBezTo>
                  <a:lnTo>
                    <a:pt x="40091" y="3726"/>
                  </a:lnTo>
                  <a:lnTo>
                    <a:pt x="41804" y="3036"/>
                  </a:lnTo>
                  <a:cubicBezTo>
                    <a:pt x="42893" y="2594"/>
                    <a:pt x="43880" y="2197"/>
                    <a:pt x="44744" y="1840"/>
                  </a:cubicBezTo>
                  <a:cubicBezTo>
                    <a:pt x="45177" y="1663"/>
                    <a:pt x="45579" y="1496"/>
                    <a:pt x="45947" y="1341"/>
                  </a:cubicBezTo>
                  <a:cubicBezTo>
                    <a:pt x="46318" y="1188"/>
                    <a:pt x="46654" y="1046"/>
                    <a:pt x="46958" y="918"/>
                  </a:cubicBezTo>
                  <a:cubicBezTo>
                    <a:pt x="48171" y="401"/>
                    <a:pt x="48828" y="83"/>
                    <a:pt x="48803" y="15"/>
                  </a:cubicBezTo>
                  <a:cubicBezTo>
                    <a:pt x="48800" y="5"/>
                    <a:pt x="48783" y="1"/>
                    <a:pt x="48755"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4490475" y="4874075"/>
              <a:ext cx="830550" cy="313250"/>
            </a:xfrm>
            <a:custGeom>
              <a:avLst/>
              <a:gdLst/>
              <a:ahLst/>
              <a:cxnLst/>
              <a:rect l="l" t="t" r="r" b="b"/>
              <a:pathLst>
                <a:path w="33222" h="12530" extrusionOk="0">
                  <a:moveTo>
                    <a:pt x="33138" y="0"/>
                  </a:moveTo>
                  <a:cubicBezTo>
                    <a:pt x="32988" y="0"/>
                    <a:pt x="32536" y="135"/>
                    <a:pt x="31832" y="384"/>
                  </a:cubicBezTo>
                  <a:cubicBezTo>
                    <a:pt x="31621" y="459"/>
                    <a:pt x="31388" y="546"/>
                    <a:pt x="31130" y="638"/>
                  </a:cubicBezTo>
                  <a:cubicBezTo>
                    <a:pt x="30875" y="731"/>
                    <a:pt x="30595" y="831"/>
                    <a:pt x="30297" y="942"/>
                  </a:cubicBezTo>
                  <a:cubicBezTo>
                    <a:pt x="29698" y="1161"/>
                    <a:pt x="29024" y="1423"/>
                    <a:pt x="28270" y="1698"/>
                  </a:cubicBezTo>
                  <a:cubicBezTo>
                    <a:pt x="27895" y="1837"/>
                    <a:pt x="27503" y="1983"/>
                    <a:pt x="27094" y="2138"/>
                  </a:cubicBezTo>
                  <a:lnTo>
                    <a:pt x="26939" y="2197"/>
                  </a:lnTo>
                  <a:cubicBezTo>
                    <a:pt x="26887" y="2215"/>
                    <a:pt x="26835" y="2235"/>
                    <a:pt x="26783" y="2253"/>
                  </a:cubicBezTo>
                  <a:lnTo>
                    <a:pt x="26467" y="2370"/>
                  </a:lnTo>
                  <a:lnTo>
                    <a:pt x="25818" y="2610"/>
                  </a:lnTo>
                  <a:lnTo>
                    <a:pt x="25145" y="2860"/>
                  </a:lnTo>
                  <a:cubicBezTo>
                    <a:pt x="25031" y="2903"/>
                    <a:pt x="24917" y="2948"/>
                    <a:pt x="24800" y="2988"/>
                  </a:cubicBezTo>
                  <a:lnTo>
                    <a:pt x="24449" y="3116"/>
                  </a:lnTo>
                  <a:lnTo>
                    <a:pt x="22997" y="3649"/>
                  </a:lnTo>
                  <a:cubicBezTo>
                    <a:pt x="21007" y="4374"/>
                    <a:pt x="18820" y="5168"/>
                    <a:pt x="16518" y="5993"/>
                  </a:cubicBezTo>
                  <a:cubicBezTo>
                    <a:pt x="14217" y="6820"/>
                    <a:pt x="12025" y="7612"/>
                    <a:pt x="10036" y="8347"/>
                  </a:cubicBezTo>
                  <a:cubicBezTo>
                    <a:pt x="9041" y="8715"/>
                    <a:pt x="8097" y="9068"/>
                    <a:pt x="7216" y="9406"/>
                  </a:cubicBezTo>
                  <a:cubicBezTo>
                    <a:pt x="6774" y="9571"/>
                    <a:pt x="6350" y="9736"/>
                    <a:pt x="5941" y="9895"/>
                  </a:cubicBezTo>
                  <a:cubicBezTo>
                    <a:pt x="5532" y="10053"/>
                    <a:pt x="5141" y="10208"/>
                    <a:pt x="4767" y="10356"/>
                  </a:cubicBezTo>
                  <a:cubicBezTo>
                    <a:pt x="4021" y="10649"/>
                    <a:pt x="3349" y="10928"/>
                    <a:pt x="2760" y="11174"/>
                  </a:cubicBezTo>
                  <a:cubicBezTo>
                    <a:pt x="2467" y="11296"/>
                    <a:pt x="2193" y="11411"/>
                    <a:pt x="1942" y="11521"/>
                  </a:cubicBezTo>
                  <a:cubicBezTo>
                    <a:pt x="1692" y="11630"/>
                    <a:pt x="1463" y="11733"/>
                    <a:pt x="1259" y="11826"/>
                  </a:cubicBezTo>
                  <a:cubicBezTo>
                    <a:pt x="440" y="12201"/>
                    <a:pt x="0" y="12440"/>
                    <a:pt x="27" y="12509"/>
                  </a:cubicBezTo>
                  <a:cubicBezTo>
                    <a:pt x="32" y="12522"/>
                    <a:pt x="55" y="12529"/>
                    <a:pt x="96" y="12529"/>
                  </a:cubicBezTo>
                  <a:cubicBezTo>
                    <a:pt x="261" y="12529"/>
                    <a:pt x="713" y="12419"/>
                    <a:pt x="1404" y="12214"/>
                  </a:cubicBezTo>
                  <a:cubicBezTo>
                    <a:pt x="1619" y="12150"/>
                    <a:pt x="1858" y="12077"/>
                    <a:pt x="2118" y="11996"/>
                  </a:cubicBezTo>
                  <a:cubicBezTo>
                    <a:pt x="2380" y="11916"/>
                    <a:pt x="2662" y="11827"/>
                    <a:pt x="2966" y="11732"/>
                  </a:cubicBezTo>
                  <a:cubicBezTo>
                    <a:pt x="3574" y="11539"/>
                    <a:pt x="4263" y="11313"/>
                    <a:pt x="5025" y="11064"/>
                  </a:cubicBezTo>
                  <a:cubicBezTo>
                    <a:pt x="5405" y="10939"/>
                    <a:pt x="5805" y="10807"/>
                    <a:pt x="6219" y="10668"/>
                  </a:cubicBezTo>
                  <a:lnTo>
                    <a:pt x="7514" y="10236"/>
                  </a:lnTo>
                  <a:cubicBezTo>
                    <a:pt x="8406" y="9935"/>
                    <a:pt x="9362" y="9615"/>
                    <a:pt x="10364" y="9272"/>
                  </a:cubicBezTo>
                  <a:cubicBezTo>
                    <a:pt x="12371" y="8588"/>
                    <a:pt x="14574" y="7824"/>
                    <a:pt x="16878" y="6995"/>
                  </a:cubicBezTo>
                  <a:cubicBezTo>
                    <a:pt x="19183" y="6165"/>
                    <a:pt x="21368" y="5344"/>
                    <a:pt x="23344" y="4567"/>
                  </a:cubicBezTo>
                  <a:lnTo>
                    <a:pt x="24785" y="3989"/>
                  </a:lnTo>
                  <a:lnTo>
                    <a:pt x="25132" y="3848"/>
                  </a:lnTo>
                  <a:cubicBezTo>
                    <a:pt x="25247" y="3802"/>
                    <a:pt x="25361" y="3754"/>
                    <a:pt x="25474" y="3708"/>
                  </a:cubicBezTo>
                  <a:lnTo>
                    <a:pt x="26140" y="3431"/>
                  </a:lnTo>
                  <a:lnTo>
                    <a:pt x="26782" y="3163"/>
                  </a:lnTo>
                  <a:lnTo>
                    <a:pt x="27094" y="3031"/>
                  </a:lnTo>
                  <a:lnTo>
                    <a:pt x="27247" y="2966"/>
                  </a:lnTo>
                  <a:lnTo>
                    <a:pt x="27399" y="2900"/>
                  </a:lnTo>
                  <a:cubicBezTo>
                    <a:pt x="27802" y="2724"/>
                    <a:pt x="28187" y="2555"/>
                    <a:pt x="28554" y="2394"/>
                  </a:cubicBezTo>
                  <a:cubicBezTo>
                    <a:pt x="29292" y="2073"/>
                    <a:pt x="29950" y="1763"/>
                    <a:pt x="30527" y="1490"/>
                  </a:cubicBezTo>
                  <a:cubicBezTo>
                    <a:pt x="30816" y="1352"/>
                    <a:pt x="31084" y="1226"/>
                    <a:pt x="31330" y="1105"/>
                  </a:cubicBezTo>
                  <a:cubicBezTo>
                    <a:pt x="31576" y="981"/>
                    <a:pt x="31798" y="868"/>
                    <a:pt x="31998" y="764"/>
                  </a:cubicBezTo>
                  <a:cubicBezTo>
                    <a:pt x="32794" y="346"/>
                    <a:pt x="33222" y="85"/>
                    <a:pt x="33192" y="17"/>
                  </a:cubicBezTo>
                  <a:cubicBezTo>
                    <a:pt x="33187" y="6"/>
                    <a:pt x="33169" y="0"/>
                    <a:pt x="33138"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5483050" y="895825"/>
              <a:ext cx="670800" cy="283525"/>
            </a:xfrm>
            <a:custGeom>
              <a:avLst/>
              <a:gdLst/>
              <a:ahLst/>
              <a:cxnLst/>
              <a:rect l="l" t="t" r="r" b="b"/>
              <a:pathLst>
                <a:path w="26832" h="11341" extrusionOk="0">
                  <a:moveTo>
                    <a:pt x="26741" y="1"/>
                  </a:moveTo>
                  <a:cubicBezTo>
                    <a:pt x="26603" y="1"/>
                    <a:pt x="26236" y="110"/>
                    <a:pt x="25676" y="312"/>
                  </a:cubicBezTo>
                  <a:cubicBezTo>
                    <a:pt x="25503" y="376"/>
                    <a:pt x="25314" y="449"/>
                    <a:pt x="25104" y="527"/>
                  </a:cubicBezTo>
                  <a:cubicBezTo>
                    <a:pt x="24895" y="607"/>
                    <a:pt x="24667" y="693"/>
                    <a:pt x="24424" y="787"/>
                  </a:cubicBezTo>
                  <a:cubicBezTo>
                    <a:pt x="23936" y="976"/>
                    <a:pt x="23387" y="1199"/>
                    <a:pt x="22774" y="1437"/>
                  </a:cubicBezTo>
                  <a:lnTo>
                    <a:pt x="18488" y="3137"/>
                  </a:lnTo>
                  <a:cubicBezTo>
                    <a:pt x="16873" y="3775"/>
                    <a:pt x="15099" y="4478"/>
                    <a:pt x="13237" y="5224"/>
                  </a:cubicBezTo>
                  <a:cubicBezTo>
                    <a:pt x="11375" y="5969"/>
                    <a:pt x="9605" y="6694"/>
                    <a:pt x="8003" y="7375"/>
                  </a:cubicBezTo>
                  <a:cubicBezTo>
                    <a:pt x="7203" y="7718"/>
                    <a:pt x="6444" y="8045"/>
                    <a:pt x="5738" y="8361"/>
                  </a:cubicBezTo>
                  <a:lnTo>
                    <a:pt x="5216" y="8595"/>
                  </a:lnTo>
                  <a:cubicBezTo>
                    <a:pt x="5046" y="8672"/>
                    <a:pt x="4877" y="8746"/>
                    <a:pt x="4714" y="8822"/>
                  </a:cubicBezTo>
                  <a:cubicBezTo>
                    <a:pt x="4388" y="8973"/>
                    <a:pt x="4075" y="9117"/>
                    <a:pt x="3777" y="9258"/>
                  </a:cubicBezTo>
                  <a:cubicBezTo>
                    <a:pt x="3180" y="9536"/>
                    <a:pt x="2646" y="9802"/>
                    <a:pt x="2178" y="10036"/>
                  </a:cubicBezTo>
                  <a:cubicBezTo>
                    <a:pt x="1943" y="10155"/>
                    <a:pt x="1725" y="10264"/>
                    <a:pt x="1527" y="10370"/>
                  </a:cubicBezTo>
                  <a:cubicBezTo>
                    <a:pt x="1329" y="10475"/>
                    <a:pt x="1149" y="10573"/>
                    <a:pt x="987" y="10663"/>
                  </a:cubicBezTo>
                  <a:cubicBezTo>
                    <a:pt x="342" y="11023"/>
                    <a:pt x="1" y="11255"/>
                    <a:pt x="30" y="11321"/>
                  </a:cubicBezTo>
                  <a:cubicBezTo>
                    <a:pt x="36" y="11334"/>
                    <a:pt x="57" y="11341"/>
                    <a:pt x="92" y="11341"/>
                  </a:cubicBezTo>
                  <a:cubicBezTo>
                    <a:pt x="232" y="11341"/>
                    <a:pt x="600" y="11236"/>
                    <a:pt x="1157" y="11041"/>
                  </a:cubicBezTo>
                  <a:cubicBezTo>
                    <a:pt x="1330" y="10981"/>
                    <a:pt x="1523" y="10909"/>
                    <a:pt x="1732" y="10833"/>
                  </a:cubicBezTo>
                  <a:cubicBezTo>
                    <a:pt x="1943" y="10756"/>
                    <a:pt x="2172" y="10673"/>
                    <a:pt x="2416" y="10582"/>
                  </a:cubicBezTo>
                  <a:cubicBezTo>
                    <a:pt x="2906" y="10399"/>
                    <a:pt x="3458" y="10183"/>
                    <a:pt x="4072" y="9951"/>
                  </a:cubicBezTo>
                  <a:lnTo>
                    <a:pt x="6075" y="9178"/>
                  </a:lnTo>
                  <a:lnTo>
                    <a:pt x="8373" y="8284"/>
                  </a:lnTo>
                  <a:cubicBezTo>
                    <a:pt x="9992" y="7654"/>
                    <a:pt x="11770" y="6959"/>
                    <a:pt x="13633" y="6212"/>
                  </a:cubicBezTo>
                  <a:cubicBezTo>
                    <a:pt x="15495" y="5466"/>
                    <a:pt x="17265" y="4734"/>
                    <a:pt x="18863" y="4044"/>
                  </a:cubicBezTo>
                  <a:lnTo>
                    <a:pt x="20029" y="3535"/>
                  </a:lnTo>
                  <a:lnTo>
                    <a:pt x="20310" y="3411"/>
                  </a:lnTo>
                  <a:lnTo>
                    <a:pt x="20586" y="3286"/>
                  </a:lnTo>
                  <a:lnTo>
                    <a:pt x="21124" y="3042"/>
                  </a:lnTo>
                  <a:lnTo>
                    <a:pt x="21644" y="2804"/>
                  </a:lnTo>
                  <a:cubicBezTo>
                    <a:pt x="21813" y="2727"/>
                    <a:pt x="21980" y="2651"/>
                    <a:pt x="22143" y="2574"/>
                  </a:cubicBezTo>
                  <a:cubicBezTo>
                    <a:pt x="22468" y="2419"/>
                    <a:pt x="22780" y="2270"/>
                    <a:pt x="23076" y="2128"/>
                  </a:cubicBezTo>
                  <a:cubicBezTo>
                    <a:pt x="23672" y="1844"/>
                    <a:pt x="24202" y="1572"/>
                    <a:pt x="24669" y="1331"/>
                  </a:cubicBezTo>
                  <a:cubicBezTo>
                    <a:pt x="24901" y="1210"/>
                    <a:pt x="25118" y="1099"/>
                    <a:pt x="25315" y="991"/>
                  </a:cubicBezTo>
                  <a:cubicBezTo>
                    <a:pt x="25512" y="883"/>
                    <a:pt x="25690" y="782"/>
                    <a:pt x="25851" y="690"/>
                  </a:cubicBezTo>
                  <a:cubicBezTo>
                    <a:pt x="26493" y="321"/>
                    <a:pt x="26832" y="86"/>
                    <a:pt x="26799" y="20"/>
                  </a:cubicBezTo>
                  <a:cubicBezTo>
                    <a:pt x="26793" y="7"/>
                    <a:pt x="26774" y="1"/>
                    <a:pt x="26741"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5432625" y="1088750"/>
              <a:ext cx="381000" cy="168925"/>
            </a:xfrm>
            <a:custGeom>
              <a:avLst/>
              <a:gdLst/>
              <a:ahLst/>
              <a:cxnLst/>
              <a:rect l="l" t="t" r="r" b="b"/>
              <a:pathLst>
                <a:path w="15240" h="6757" extrusionOk="0">
                  <a:moveTo>
                    <a:pt x="15100" y="1"/>
                  </a:moveTo>
                  <a:cubicBezTo>
                    <a:pt x="14987" y="1"/>
                    <a:pt x="14793" y="39"/>
                    <a:pt x="14529" y="112"/>
                  </a:cubicBezTo>
                  <a:cubicBezTo>
                    <a:pt x="14426" y="141"/>
                    <a:pt x="14314" y="175"/>
                    <a:pt x="14191" y="211"/>
                  </a:cubicBezTo>
                  <a:cubicBezTo>
                    <a:pt x="14068" y="248"/>
                    <a:pt x="13936" y="289"/>
                    <a:pt x="13794" y="334"/>
                  </a:cubicBezTo>
                  <a:cubicBezTo>
                    <a:pt x="13508" y="425"/>
                    <a:pt x="13188" y="536"/>
                    <a:pt x="12834" y="657"/>
                  </a:cubicBezTo>
                  <a:cubicBezTo>
                    <a:pt x="12655" y="717"/>
                    <a:pt x="12471" y="782"/>
                    <a:pt x="12279" y="851"/>
                  </a:cubicBezTo>
                  <a:cubicBezTo>
                    <a:pt x="12085" y="918"/>
                    <a:pt x="11884" y="989"/>
                    <a:pt x="11677" y="1063"/>
                  </a:cubicBezTo>
                  <a:cubicBezTo>
                    <a:pt x="11262" y="1213"/>
                    <a:pt x="10818" y="1372"/>
                    <a:pt x="10355" y="1545"/>
                  </a:cubicBezTo>
                  <a:cubicBezTo>
                    <a:pt x="9424" y="1889"/>
                    <a:pt x="8404" y="2277"/>
                    <a:pt x="7340" y="2710"/>
                  </a:cubicBezTo>
                  <a:cubicBezTo>
                    <a:pt x="6276" y="3144"/>
                    <a:pt x="5271" y="3584"/>
                    <a:pt x="4367" y="4012"/>
                  </a:cubicBezTo>
                  <a:cubicBezTo>
                    <a:pt x="4143" y="4120"/>
                    <a:pt x="3923" y="4227"/>
                    <a:pt x="3711" y="4332"/>
                  </a:cubicBezTo>
                  <a:lnTo>
                    <a:pt x="3552" y="4411"/>
                  </a:lnTo>
                  <a:lnTo>
                    <a:pt x="3475" y="4450"/>
                  </a:lnTo>
                  <a:lnTo>
                    <a:pt x="3398" y="4489"/>
                  </a:lnTo>
                  <a:lnTo>
                    <a:pt x="3097" y="4648"/>
                  </a:lnTo>
                  <a:cubicBezTo>
                    <a:pt x="2900" y="4752"/>
                    <a:pt x="2709" y="4852"/>
                    <a:pt x="2528" y="4950"/>
                  </a:cubicBezTo>
                  <a:cubicBezTo>
                    <a:pt x="2348" y="5053"/>
                    <a:pt x="2175" y="5151"/>
                    <a:pt x="2012" y="5246"/>
                  </a:cubicBezTo>
                  <a:lnTo>
                    <a:pt x="1772" y="5386"/>
                  </a:lnTo>
                  <a:lnTo>
                    <a:pt x="1656" y="5454"/>
                  </a:lnTo>
                  <a:lnTo>
                    <a:pt x="1547" y="5522"/>
                  </a:lnTo>
                  <a:cubicBezTo>
                    <a:pt x="1402" y="5614"/>
                    <a:pt x="1266" y="5701"/>
                    <a:pt x="1139" y="5782"/>
                  </a:cubicBezTo>
                  <a:cubicBezTo>
                    <a:pt x="1013" y="5865"/>
                    <a:pt x="896" y="5944"/>
                    <a:pt x="791" y="6017"/>
                  </a:cubicBezTo>
                  <a:cubicBezTo>
                    <a:pt x="685" y="6093"/>
                    <a:pt x="590" y="6165"/>
                    <a:pt x="505" y="6229"/>
                  </a:cubicBezTo>
                  <a:cubicBezTo>
                    <a:pt x="168" y="6492"/>
                    <a:pt x="1" y="6666"/>
                    <a:pt x="39" y="6730"/>
                  </a:cubicBezTo>
                  <a:cubicBezTo>
                    <a:pt x="49" y="6747"/>
                    <a:pt x="75" y="6756"/>
                    <a:pt x="116" y="6756"/>
                  </a:cubicBezTo>
                  <a:cubicBezTo>
                    <a:pt x="221" y="6756"/>
                    <a:pt x="424" y="6699"/>
                    <a:pt x="708" y="6592"/>
                  </a:cubicBezTo>
                  <a:cubicBezTo>
                    <a:pt x="806" y="6554"/>
                    <a:pt x="914" y="6512"/>
                    <a:pt x="1032" y="6463"/>
                  </a:cubicBezTo>
                  <a:cubicBezTo>
                    <a:pt x="1152" y="6416"/>
                    <a:pt x="1281" y="6366"/>
                    <a:pt x="1419" y="6308"/>
                  </a:cubicBezTo>
                  <a:cubicBezTo>
                    <a:pt x="1558" y="6252"/>
                    <a:pt x="1704" y="6190"/>
                    <a:pt x="1857" y="6124"/>
                  </a:cubicBezTo>
                  <a:lnTo>
                    <a:pt x="1975" y="6073"/>
                  </a:lnTo>
                  <a:lnTo>
                    <a:pt x="2098" y="6024"/>
                  </a:lnTo>
                  <a:lnTo>
                    <a:pt x="2349" y="5919"/>
                  </a:lnTo>
                  <a:cubicBezTo>
                    <a:pt x="2522" y="5846"/>
                    <a:pt x="2701" y="5770"/>
                    <a:pt x="2888" y="5688"/>
                  </a:cubicBezTo>
                  <a:lnTo>
                    <a:pt x="3474" y="5445"/>
                  </a:lnTo>
                  <a:lnTo>
                    <a:pt x="3781" y="5316"/>
                  </a:lnTo>
                  <a:lnTo>
                    <a:pt x="3860" y="5282"/>
                  </a:lnTo>
                  <a:lnTo>
                    <a:pt x="3940" y="5250"/>
                  </a:lnTo>
                  <a:lnTo>
                    <a:pt x="4100" y="5184"/>
                  </a:lnTo>
                  <a:cubicBezTo>
                    <a:pt x="4317" y="5095"/>
                    <a:pt x="4539" y="5004"/>
                    <a:pt x="4767" y="4908"/>
                  </a:cubicBezTo>
                  <a:lnTo>
                    <a:pt x="7743" y="3695"/>
                  </a:lnTo>
                  <a:cubicBezTo>
                    <a:pt x="8800" y="3267"/>
                    <a:pt x="9809" y="2849"/>
                    <a:pt x="10721" y="2454"/>
                  </a:cubicBezTo>
                  <a:cubicBezTo>
                    <a:pt x="11177" y="2256"/>
                    <a:pt x="11610" y="2067"/>
                    <a:pt x="12012" y="1880"/>
                  </a:cubicBezTo>
                  <a:cubicBezTo>
                    <a:pt x="12213" y="1787"/>
                    <a:pt x="12406" y="1697"/>
                    <a:pt x="12593" y="1610"/>
                  </a:cubicBezTo>
                  <a:cubicBezTo>
                    <a:pt x="12779" y="1520"/>
                    <a:pt x="12956" y="1434"/>
                    <a:pt x="13125" y="1350"/>
                  </a:cubicBezTo>
                  <a:cubicBezTo>
                    <a:pt x="13463" y="1184"/>
                    <a:pt x="13767" y="1024"/>
                    <a:pt x="14030" y="880"/>
                  </a:cubicBezTo>
                  <a:cubicBezTo>
                    <a:pt x="14162" y="809"/>
                    <a:pt x="14284" y="741"/>
                    <a:pt x="14395" y="675"/>
                  </a:cubicBezTo>
                  <a:cubicBezTo>
                    <a:pt x="14506" y="609"/>
                    <a:pt x="14607" y="547"/>
                    <a:pt x="14697" y="490"/>
                  </a:cubicBezTo>
                  <a:cubicBezTo>
                    <a:pt x="15056" y="261"/>
                    <a:pt x="15240" y="103"/>
                    <a:pt x="15209" y="36"/>
                  </a:cubicBezTo>
                  <a:cubicBezTo>
                    <a:pt x="15198" y="12"/>
                    <a:pt x="15161" y="1"/>
                    <a:pt x="15100"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5444125" y="1217400"/>
              <a:ext cx="582250" cy="265175"/>
            </a:xfrm>
            <a:custGeom>
              <a:avLst/>
              <a:gdLst/>
              <a:ahLst/>
              <a:cxnLst/>
              <a:rect l="l" t="t" r="r" b="b"/>
              <a:pathLst>
                <a:path w="23290" h="10607" extrusionOk="0">
                  <a:moveTo>
                    <a:pt x="23163" y="1"/>
                  </a:moveTo>
                  <a:cubicBezTo>
                    <a:pt x="22866" y="1"/>
                    <a:pt x="21593" y="487"/>
                    <a:pt x="19700" y="1301"/>
                  </a:cubicBezTo>
                  <a:cubicBezTo>
                    <a:pt x="17579" y="2215"/>
                    <a:pt x="14684" y="3543"/>
                    <a:pt x="11497" y="5024"/>
                  </a:cubicBezTo>
                  <a:lnTo>
                    <a:pt x="7004" y="7110"/>
                  </a:lnTo>
                  <a:lnTo>
                    <a:pt x="5044" y="8021"/>
                  </a:lnTo>
                  <a:lnTo>
                    <a:pt x="4156" y="8437"/>
                  </a:lnTo>
                  <a:cubicBezTo>
                    <a:pt x="3871" y="8569"/>
                    <a:pt x="3598" y="8695"/>
                    <a:pt x="3337" y="8819"/>
                  </a:cubicBezTo>
                  <a:cubicBezTo>
                    <a:pt x="2817" y="9066"/>
                    <a:pt x="2345" y="9287"/>
                    <a:pt x="1933" y="9488"/>
                  </a:cubicBezTo>
                  <a:cubicBezTo>
                    <a:pt x="1726" y="9589"/>
                    <a:pt x="1535" y="9683"/>
                    <a:pt x="1359" y="9772"/>
                  </a:cubicBezTo>
                  <a:cubicBezTo>
                    <a:pt x="1184" y="9859"/>
                    <a:pt x="1023" y="9940"/>
                    <a:pt x="880" y="10015"/>
                  </a:cubicBezTo>
                  <a:cubicBezTo>
                    <a:pt x="305" y="10314"/>
                    <a:pt x="0" y="10512"/>
                    <a:pt x="28" y="10580"/>
                  </a:cubicBezTo>
                  <a:cubicBezTo>
                    <a:pt x="35" y="10598"/>
                    <a:pt x="64" y="10606"/>
                    <a:pt x="113" y="10606"/>
                  </a:cubicBezTo>
                  <a:cubicBezTo>
                    <a:pt x="255" y="10606"/>
                    <a:pt x="572" y="10533"/>
                    <a:pt x="1035" y="10399"/>
                  </a:cubicBezTo>
                  <a:cubicBezTo>
                    <a:pt x="1191" y="10352"/>
                    <a:pt x="1364" y="10300"/>
                    <a:pt x="1551" y="10241"/>
                  </a:cubicBezTo>
                  <a:cubicBezTo>
                    <a:pt x="1739" y="10181"/>
                    <a:pt x="1941" y="10112"/>
                    <a:pt x="2159" y="10037"/>
                  </a:cubicBezTo>
                  <a:cubicBezTo>
                    <a:pt x="2593" y="9888"/>
                    <a:pt x="3088" y="9716"/>
                    <a:pt x="3629" y="9512"/>
                  </a:cubicBezTo>
                  <a:cubicBezTo>
                    <a:pt x="3900" y="9411"/>
                    <a:pt x="4183" y="9304"/>
                    <a:pt x="4478" y="9190"/>
                  </a:cubicBezTo>
                  <a:cubicBezTo>
                    <a:pt x="4773" y="9078"/>
                    <a:pt x="5077" y="8955"/>
                    <a:pt x="5393" y="8830"/>
                  </a:cubicBezTo>
                  <a:cubicBezTo>
                    <a:pt x="6025" y="8580"/>
                    <a:pt x="6696" y="8300"/>
                    <a:pt x="7401" y="8005"/>
                  </a:cubicBezTo>
                  <a:cubicBezTo>
                    <a:pt x="8808" y="7411"/>
                    <a:pt x="10346" y="6730"/>
                    <a:pt x="11944" y="5988"/>
                  </a:cubicBezTo>
                  <a:cubicBezTo>
                    <a:pt x="15141" y="4504"/>
                    <a:pt x="17988" y="3066"/>
                    <a:pt x="20025" y="1980"/>
                  </a:cubicBezTo>
                  <a:cubicBezTo>
                    <a:pt x="22063" y="892"/>
                    <a:pt x="23290" y="154"/>
                    <a:pt x="23226" y="22"/>
                  </a:cubicBezTo>
                  <a:cubicBezTo>
                    <a:pt x="23220" y="8"/>
                    <a:pt x="23198" y="1"/>
                    <a:pt x="23163"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5702400" y="1051925"/>
              <a:ext cx="555550" cy="239100"/>
            </a:xfrm>
            <a:custGeom>
              <a:avLst/>
              <a:gdLst/>
              <a:ahLst/>
              <a:cxnLst/>
              <a:rect l="l" t="t" r="r" b="b"/>
              <a:pathLst>
                <a:path w="22222" h="9564" extrusionOk="0">
                  <a:moveTo>
                    <a:pt x="22122" y="1"/>
                  </a:moveTo>
                  <a:cubicBezTo>
                    <a:pt x="21994" y="1"/>
                    <a:pt x="21692" y="87"/>
                    <a:pt x="21244" y="247"/>
                  </a:cubicBezTo>
                  <a:cubicBezTo>
                    <a:pt x="21100" y="299"/>
                    <a:pt x="20942" y="358"/>
                    <a:pt x="20767" y="424"/>
                  </a:cubicBezTo>
                  <a:cubicBezTo>
                    <a:pt x="20593" y="490"/>
                    <a:pt x="20405" y="560"/>
                    <a:pt x="20202" y="637"/>
                  </a:cubicBezTo>
                  <a:cubicBezTo>
                    <a:pt x="20000" y="716"/>
                    <a:pt x="19785" y="800"/>
                    <a:pt x="19556" y="892"/>
                  </a:cubicBezTo>
                  <a:lnTo>
                    <a:pt x="19383" y="961"/>
                  </a:lnTo>
                  <a:lnTo>
                    <a:pt x="19296" y="996"/>
                  </a:lnTo>
                  <a:lnTo>
                    <a:pt x="19206" y="1031"/>
                  </a:lnTo>
                  <a:lnTo>
                    <a:pt x="18835" y="1176"/>
                  </a:lnTo>
                  <a:lnTo>
                    <a:pt x="15282" y="2592"/>
                  </a:lnTo>
                  <a:cubicBezTo>
                    <a:pt x="13944" y="3125"/>
                    <a:pt x="12474" y="3711"/>
                    <a:pt x="10931" y="4335"/>
                  </a:cubicBezTo>
                  <a:cubicBezTo>
                    <a:pt x="9388" y="4960"/>
                    <a:pt x="7922" y="5570"/>
                    <a:pt x="6595" y="6145"/>
                  </a:cubicBezTo>
                  <a:cubicBezTo>
                    <a:pt x="6265" y="6289"/>
                    <a:pt x="5943" y="6432"/>
                    <a:pt x="5629" y="6570"/>
                  </a:cubicBezTo>
                  <a:cubicBezTo>
                    <a:pt x="5316" y="6707"/>
                    <a:pt x="5014" y="6848"/>
                    <a:pt x="4721" y="6981"/>
                  </a:cubicBezTo>
                  <a:lnTo>
                    <a:pt x="4290" y="7180"/>
                  </a:lnTo>
                  <a:cubicBezTo>
                    <a:pt x="4149" y="7244"/>
                    <a:pt x="4010" y="7307"/>
                    <a:pt x="3877" y="7372"/>
                  </a:cubicBezTo>
                  <a:cubicBezTo>
                    <a:pt x="3606" y="7501"/>
                    <a:pt x="3348" y="7625"/>
                    <a:pt x="3102" y="7746"/>
                  </a:cubicBezTo>
                  <a:cubicBezTo>
                    <a:pt x="2609" y="7982"/>
                    <a:pt x="2169" y="8211"/>
                    <a:pt x="1783" y="8414"/>
                  </a:cubicBezTo>
                  <a:cubicBezTo>
                    <a:pt x="1590" y="8515"/>
                    <a:pt x="1412" y="8609"/>
                    <a:pt x="1249" y="8700"/>
                  </a:cubicBezTo>
                  <a:cubicBezTo>
                    <a:pt x="1086" y="8792"/>
                    <a:pt x="938" y="8877"/>
                    <a:pt x="806" y="8956"/>
                  </a:cubicBezTo>
                  <a:cubicBezTo>
                    <a:pt x="278" y="9269"/>
                    <a:pt x="1" y="9475"/>
                    <a:pt x="32" y="9541"/>
                  </a:cubicBezTo>
                  <a:cubicBezTo>
                    <a:pt x="39" y="9556"/>
                    <a:pt x="63" y="9564"/>
                    <a:pt x="103" y="9564"/>
                  </a:cubicBezTo>
                  <a:cubicBezTo>
                    <a:pt x="234" y="9564"/>
                    <a:pt x="535" y="9483"/>
                    <a:pt x="979" y="9331"/>
                  </a:cubicBezTo>
                  <a:cubicBezTo>
                    <a:pt x="1124" y="9282"/>
                    <a:pt x="1282" y="9224"/>
                    <a:pt x="1458" y="9161"/>
                  </a:cubicBezTo>
                  <a:cubicBezTo>
                    <a:pt x="1632" y="9099"/>
                    <a:pt x="1823" y="9031"/>
                    <a:pt x="2026" y="8956"/>
                  </a:cubicBezTo>
                  <a:cubicBezTo>
                    <a:pt x="2433" y="8806"/>
                    <a:pt x="2893" y="8627"/>
                    <a:pt x="3402" y="8435"/>
                  </a:cubicBezTo>
                  <a:lnTo>
                    <a:pt x="5064" y="7792"/>
                  </a:lnTo>
                  <a:cubicBezTo>
                    <a:pt x="5362" y="7677"/>
                    <a:pt x="5670" y="7556"/>
                    <a:pt x="5989" y="7433"/>
                  </a:cubicBezTo>
                  <a:cubicBezTo>
                    <a:pt x="6308" y="7309"/>
                    <a:pt x="6634" y="7182"/>
                    <a:pt x="6970" y="7050"/>
                  </a:cubicBezTo>
                  <a:cubicBezTo>
                    <a:pt x="8312" y="6527"/>
                    <a:pt x="9787" y="5946"/>
                    <a:pt x="11330" y="5322"/>
                  </a:cubicBezTo>
                  <a:cubicBezTo>
                    <a:pt x="12874" y="4696"/>
                    <a:pt x="14339" y="4081"/>
                    <a:pt x="15663" y="3496"/>
                  </a:cubicBezTo>
                  <a:cubicBezTo>
                    <a:pt x="15993" y="3348"/>
                    <a:pt x="16315" y="3204"/>
                    <a:pt x="16627" y="3063"/>
                  </a:cubicBezTo>
                  <a:lnTo>
                    <a:pt x="16859" y="2958"/>
                  </a:lnTo>
                  <a:lnTo>
                    <a:pt x="17088" y="2852"/>
                  </a:lnTo>
                  <a:lnTo>
                    <a:pt x="17532" y="2644"/>
                  </a:lnTo>
                  <a:lnTo>
                    <a:pt x="17961" y="2442"/>
                  </a:lnTo>
                  <a:cubicBezTo>
                    <a:pt x="18101" y="2376"/>
                    <a:pt x="18239" y="2311"/>
                    <a:pt x="18374" y="2245"/>
                  </a:cubicBezTo>
                  <a:cubicBezTo>
                    <a:pt x="18642" y="2113"/>
                    <a:pt x="18899" y="1985"/>
                    <a:pt x="19144" y="1863"/>
                  </a:cubicBezTo>
                  <a:lnTo>
                    <a:pt x="19502" y="1683"/>
                  </a:lnTo>
                  <a:lnTo>
                    <a:pt x="19588" y="1638"/>
                  </a:lnTo>
                  <a:lnTo>
                    <a:pt x="19674" y="1594"/>
                  </a:lnTo>
                  <a:lnTo>
                    <a:pt x="19840" y="1506"/>
                  </a:lnTo>
                  <a:cubicBezTo>
                    <a:pt x="20058" y="1391"/>
                    <a:pt x="20263" y="1281"/>
                    <a:pt x="20454" y="1177"/>
                  </a:cubicBezTo>
                  <a:cubicBezTo>
                    <a:pt x="20645" y="1073"/>
                    <a:pt x="20823" y="976"/>
                    <a:pt x="20985" y="882"/>
                  </a:cubicBezTo>
                  <a:cubicBezTo>
                    <a:pt x="21147" y="788"/>
                    <a:pt x="21293" y="701"/>
                    <a:pt x="21424" y="620"/>
                  </a:cubicBezTo>
                  <a:cubicBezTo>
                    <a:pt x="21948" y="297"/>
                    <a:pt x="22222" y="89"/>
                    <a:pt x="22190" y="23"/>
                  </a:cubicBezTo>
                  <a:cubicBezTo>
                    <a:pt x="22182" y="8"/>
                    <a:pt x="22160" y="1"/>
                    <a:pt x="22122"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5609550" y="1942725"/>
              <a:ext cx="823425" cy="650950"/>
            </a:xfrm>
            <a:custGeom>
              <a:avLst/>
              <a:gdLst/>
              <a:ahLst/>
              <a:cxnLst/>
              <a:rect l="l" t="t" r="r" b="b"/>
              <a:pathLst>
                <a:path w="32937" h="26038" extrusionOk="0">
                  <a:moveTo>
                    <a:pt x="32872" y="0"/>
                  </a:moveTo>
                  <a:cubicBezTo>
                    <a:pt x="32760" y="0"/>
                    <a:pt x="32258" y="287"/>
                    <a:pt x="31440" y="817"/>
                  </a:cubicBezTo>
                  <a:cubicBezTo>
                    <a:pt x="31216" y="962"/>
                    <a:pt x="30972" y="1129"/>
                    <a:pt x="30705" y="1312"/>
                  </a:cubicBezTo>
                  <a:lnTo>
                    <a:pt x="30287" y="1600"/>
                  </a:lnTo>
                  <a:lnTo>
                    <a:pt x="30066" y="1753"/>
                  </a:lnTo>
                  <a:lnTo>
                    <a:pt x="29953" y="1832"/>
                  </a:lnTo>
                  <a:lnTo>
                    <a:pt x="29839" y="1913"/>
                  </a:lnTo>
                  <a:cubicBezTo>
                    <a:pt x="29531" y="2134"/>
                    <a:pt x="29204" y="2370"/>
                    <a:pt x="28856" y="2623"/>
                  </a:cubicBezTo>
                  <a:lnTo>
                    <a:pt x="28594" y="2816"/>
                  </a:lnTo>
                  <a:cubicBezTo>
                    <a:pt x="28505" y="2880"/>
                    <a:pt x="28415" y="2948"/>
                    <a:pt x="28324" y="3015"/>
                  </a:cubicBezTo>
                  <a:lnTo>
                    <a:pt x="27767" y="3433"/>
                  </a:lnTo>
                  <a:lnTo>
                    <a:pt x="27184" y="3873"/>
                  </a:lnTo>
                  <a:lnTo>
                    <a:pt x="26578" y="4336"/>
                  </a:lnTo>
                  <a:lnTo>
                    <a:pt x="25950" y="4823"/>
                  </a:lnTo>
                  <a:cubicBezTo>
                    <a:pt x="25736" y="4987"/>
                    <a:pt x="25521" y="5157"/>
                    <a:pt x="25301" y="5330"/>
                  </a:cubicBezTo>
                  <a:lnTo>
                    <a:pt x="24630" y="5857"/>
                  </a:lnTo>
                  <a:lnTo>
                    <a:pt x="23942" y="6404"/>
                  </a:lnTo>
                  <a:cubicBezTo>
                    <a:pt x="23475" y="6775"/>
                    <a:pt x="22997" y="7157"/>
                    <a:pt x="22508" y="7549"/>
                  </a:cubicBezTo>
                  <a:lnTo>
                    <a:pt x="19439" y="10011"/>
                  </a:lnTo>
                  <a:lnTo>
                    <a:pt x="19239" y="10173"/>
                  </a:lnTo>
                  <a:lnTo>
                    <a:pt x="19037" y="10332"/>
                  </a:lnTo>
                  <a:lnTo>
                    <a:pt x="18632" y="10654"/>
                  </a:lnTo>
                  <a:lnTo>
                    <a:pt x="18223" y="10978"/>
                  </a:lnTo>
                  <a:lnTo>
                    <a:pt x="18018" y="11141"/>
                  </a:lnTo>
                  <a:lnTo>
                    <a:pt x="17914" y="11224"/>
                  </a:lnTo>
                  <a:lnTo>
                    <a:pt x="17811" y="11304"/>
                  </a:lnTo>
                  <a:lnTo>
                    <a:pt x="16973" y="11959"/>
                  </a:lnTo>
                  <a:lnTo>
                    <a:pt x="16552" y="12290"/>
                  </a:lnTo>
                  <a:lnTo>
                    <a:pt x="16123" y="12619"/>
                  </a:lnTo>
                  <a:lnTo>
                    <a:pt x="15270" y="13275"/>
                  </a:lnTo>
                  <a:lnTo>
                    <a:pt x="14421" y="13912"/>
                  </a:lnTo>
                  <a:lnTo>
                    <a:pt x="14002" y="14226"/>
                  </a:lnTo>
                  <a:cubicBezTo>
                    <a:pt x="13934" y="14278"/>
                    <a:pt x="13863" y="14330"/>
                    <a:pt x="13793" y="14381"/>
                  </a:cubicBezTo>
                  <a:lnTo>
                    <a:pt x="13582" y="14534"/>
                  </a:lnTo>
                  <a:lnTo>
                    <a:pt x="12752" y="15138"/>
                  </a:lnTo>
                  <a:lnTo>
                    <a:pt x="12545" y="15289"/>
                  </a:lnTo>
                  <a:lnTo>
                    <a:pt x="12340" y="15434"/>
                  </a:lnTo>
                  <a:lnTo>
                    <a:pt x="11931" y="15722"/>
                  </a:lnTo>
                  <a:lnTo>
                    <a:pt x="11526" y="16007"/>
                  </a:lnTo>
                  <a:lnTo>
                    <a:pt x="11325" y="16149"/>
                  </a:lnTo>
                  <a:cubicBezTo>
                    <a:pt x="11259" y="16195"/>
                    <a:pt x="11193" y="16243"/>
                    <a:pt x="11123" y="16288"/>
                  </a:cubicBezTo>
                  <a:lnTo>
                    <a:pt x="10715" y="16559"/>
                  </a:lnTo>
                  <a:cubicBezTo>
                    <a:pt x="10579" y="16649"/>
                    <a:pt x="10445" y="16736"/>
                    <a:pt x="10310" y="16829"/>
                  </a:cubicBezTo>
                  <a:lnTo>
                    <a:pt x="9913" y="17100"/>
                  </a:lnTo>
                  <a:cubicBezTo>
                    <a:pt x="9780" y="17192"/>
                    <a:pt x="9648" y="17280"/>
                    <a:pt x="9520" y="17372"/>
                  </a:cubicBezTo>
                  <a:cubicBezTo>
                    <a:pt x="8483" y="18094"/>
                    <a:pt x="7516" y="18808"/>
                    <a:pt x="6632" y="19504"/>
                  </a:cubicBezTo>
                  <a:cubicBezTo>
                    <a:pt x="5750" y="20198"/>
                    <a:pt x="4950" y="20875"/>
                    <a:pt x="4232" y="21508"/>
                  </a:cubicBezTo>
                  <a:cubicBezTo>
                    <a:pt x="3514" y="22139"/>
                    <a:pt x="2891" y="22740"/>
                    <a:pt x="2353" y="23275"/>
                  </a:cubicBezTo>
                  <a:lnTo>
                    <a:pt x="1968" y="23668"/>
                  </a:lnTo>
                  <a:lnTo>
                    <a:pt x="1786" y="23854"/>
                  </a:lnTo>
                  <a:cubicBezTo>
                    <a:pt x="1729" y="23915"/>
                    <a:pt x="1673" y="23976"/>
                    <a:pt x="1616" y="24036"/>
                  </a:cubicBezTo>
                  <a:lnTo>
                    <a:pt x="1300" y="24379"/>
                  </a:lnTo>
                  <a:lnTo>
                    <a:pt x="1154" y="24539"/>
                  </a:lnTo>
                  <a:cubicBezTo>
                    <a:pt x="1106" y="24591"/>
                    <a:pt x="1063" y="24643"/>
                    <a:pt x="1019" y="24694"/>
                  </a:cubicBezTo>
                  <a:cubicBezTo>
                    <a:pt x="843" y="24896"/>
                    <a:pt x="687" y="25075"/>
                    <a:pt x="558" y="25235"/>
                  </a:cubicBezTo>
                  <a:cubicBezTo>
                    <a:pt x="429" y="25395"/>
                    <a:pt x="323" y="25534"/>
                    <a:pt x="240" y="25648"/>
                  </a:cubicBezTo>
                  <a:cubicBezTo>
                    <a:pt x="73" y="25876"/>
                    <a:pt x="0" y="26007"/>
                    <a:pt x="27" y="26033"/>
                  </a:cubicBezTo>
                  <a:cubicBezTo>
                    <a:pt x="30" y="26036"/>
                    <a:pt x="34" y="26038"/>
                    <a:pt x="40" y="26038"/>
                  </a:cubicBezTo>
                  <a:cubicBezTo>
                    <a:pt x="84" y="26038"/>
                    <a:pt x="205" y="25953"/>
                    <a:pt x="395" y="25794"/>
                  </a:cubicBezTo>
                  <a:cubicBezTo>
                    <a:pt x="505" y="25705"/>
                    <a:pt x="634" y="25589"/>
                    <a:pt x="786" y="25454"/>
                  </a:cubicBezTo>
                  <a:cubicBezTo>
                    <a:pt x="942" y="25319"/>
                    <a:pt x="1117" y="25163"/>
                    <a:pt x="1313" y="24985"/>
                  </a:cubicBezTo>
                  <a:cubicBezTo>
                    <a:pt x="1362" y="24941"/>
                    <a:pt x="1411" y="24895"/>
                    <a:pt x="1465" y="24849"/>
                  </a:cubicBezTo>
                  <a:lnTo>
                    <a:pt x="1625" y="24707"/>
                  </a:lnTo>
                  <a:lnTo>
                    <a:pt x="1971" y="24399"/>
                  </a:lnTo>
                  <a:cubicBezTo>
                    <a:pt x="2031" y="24345"/>
                    <a:pt x="2091" y="24291"/>
                    <a:pt x="2155" y="24236"/>
                  </a:cubicBezTo>
                  <a:lnTo>
                    <a:pt x="2347" y="24067"/>
                  </a:lnTo>
                  <a:cubicBezTo>
                    <a:pt x="2479" y="23953"/>
                    <a:pt x="2616" y="23834"/>
                    <a:pt x="2756" y="23710"/>
                  </a:cubicBezTo>
                  <a:cubicBezTo>
                    <a:pt x="3328" y="23223"/>
                    <a:pt x="3979" y="22672"/>
                    <a:pt x="4715" y="22083"/>
                  </a:cubicBezTo>
                  <a:cubicBezTo>
                    <a:pt x="5453" y="21492"/>
                    <a:pt x="6270" y="20860"/>
                    <a:pt x="7165" y="20206"/>
                  </a:cubicBezTo>
                  <a:cubicBezTo>
                    <a:pt x="8060" y="19552"/>
                    <a:pt x="9031" y="18873"/>
                    <a:pt x="10070" y="18181"/>
                  </a:cubicBezTo>
                  <a:cubicBezTo>
                    <a:pt x="10199" y="18094"/>
                    <a:pt x="10331" y="18010"/>
                    <a:pt x="10464" y="17923"/>
                  </a:cubicBezTo>
                  <a:lnTo>
                    <a:pt x="10861" y="17663"/>
                  </a:lnTo>
                  <a:cubicBezTo>
                    <a:pt x="10995" y="17574"/>
                    <a:pt x="11132" y="17488"/>
                    <a:pt x="11269" y="17400"/>
                  </a:cubicBezTo>
                  <a:lnTo>
                    <a:pt x="11682" y="17136"/>
                  </a:lnTo>
                  <a:cubicBezTo>
                    <a:pt x="11752" y="17092"/>
                    <a:pt x="11820" y="17044"/>
                    <a:pt x="11889" y="16998"/>
                  </a:cubicBezTo>
                  <a:lnTo>
                    <a:pt x="12097" y="16856"/>
                  </a:lnTo>
                  <a:lnTo>
                    <a:pt x="12513" y="16571"/>
                  </a:lnTo>
                  <a:lnTo>
                    <a:pt x="12934" y="16283"/>
                  </a:lnTo>
                  <a:lnTo>
                    <a:pt x="13146" y="16136"/>
                  </a:lnTo>
                  <a:lnTo>
                    <a:pt x="13356" y="15987"/>
                  </a:lnTo>
                  <a:lnTo>
                    <a:pt x="14201" y="15383"/>
                  </a:lnTo>
                  <a:lnTo>
                    <a:pt x="14414" y="15231"/>
                  </a:lnTo>
                  <a:cubicBezTo>
                    <a:pt x="14486" y="15179"/>
                    <a:pt x="14558" y="15129"/>
                    <a:pt x="14628" y="15075"/>
                  </a:cubicBezTo>
                  <a:lnTo>
                    <a:pt x="15052" y="14759"/>
                  </a:lnTo>
                  <a:lnTo>
                    <a:pt x="15911" y="14121"/>
                  </a:lnTo>
                  <a:lnTo>
                    <a:pt x="16772" y="13460"/>
                  </a:lnTo>
                  <a:lnTo>
                    <a:pt x="17204" y="13130"/>
                  </a:lnTo>
                  <a:cubicBezTo>
                    <a:pt x="17346" y="13019"/>
                    <a:pt x="17488" y="12907"/>
                    <a:pt x="17628" y="12796"/>
                  </a:cubicBezTo>
                  <a:lnTo>
                    <a:pt x="18467" y="12134"/>
                  </a:lnTo>
                  <a:lnTo>
                    <a:pt x="18571" y="12052"/>
                  </a:lnTo>
                  <a:lnTo>
                    <a:pt x="18674" y="11968"/>
                  </a:lnTo>
                  <a:lnTo>
                    <a:pt x="18881" y="11803"/>
                  </a:lnTo>
                  <a:lnTo>
                    <a:pt x="19288" y="11475"/>
                  </a:lnTo>
                  <a:lnTo>
                    <a:pt x="19692" y="11147"/>
                  </a:lnTo>
                  <a:lnTo>
                    <a:pt x="19894" y="10985"/>
                  </a:lnTo>
                  <a:lnTo>
                    <a:pt x="20092" y="10822"/>
                  </a:lnTo>
                  <a:cubicBezTo>
                    <a:pt x="21152" y="9957"/>
                    <a:pt x="22167" y="9113"/>
                    <a:pt x="23129" y="8307"/>
                  </a:cubicBezTo>
                  <a:lnTo>
                    <a:pt x="25856" y="6014"/>
                  </a:lnTo>
                  <a:lnTo>
                    <a:pt x="26485" y="5485"/>
                  </a:lnTo>
                  <a:lnTo>
                    <a:pt x="27093" y="4977"/>
                  </a:lnTo>
                  <a:lnTo>
                    <a:pt x="27674" y="4487"/>
                  </a:lnTo>
                  <a:lnTo>
                    <a:pt x="28234" y="4022"/>
                  </a:lnTo>
                  <a:lnTo>
                    <a:pt x="28765" y="3577"/>
                  </a:lnTo>
                  <a:lnTo>
                    <a:pt x="29022" y="3362"/>
                  </a:lnTo>
                  <a:lnTo>
                    <a:pt x="29272" y="3156"/>
                  </a:lnTo>
                  <a:cubicBezTo>
                    <a:pt x="29601" y="2883"/>
                    <a:pt x="29910" y="2627"/>
                    <a:pt x="30200" y="2386"/>
                  </a:cubicBezTo>
                  <a:lnTo>
                    <a:pt x="31009" y="1717"/>
                  </a:lnTo>
                  <a:cubicBezTo>
                    <a:pt x="31258" y="1510"/>
                    <a:pt x="31483" y="1319"/>
                    <a:pt x="31686" y="1149"/>
                  </a:cubicBezTo>
                  <a:cubicBezTo>
                    <a:pt x="32503" y="471"/>
                    <a:pt x="32936" y="67"/>
                    <a:pt x="32893" y="8"/>
                  </a:cubicBezTo>
                  <a:cubicBezTo>
                    <a:pt x="32889" y="3"/>
                    <a:pt x="32882" y="0"/>
                    <a:pt x="32872"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5719800" y="2234100"/>
              <a:ext cx="237350" cy="157675"/>
            </a:xfrm>
            <a:custGeom>
              <a:avLst/>
              <a:gdLst/>
              <a:ahLst/>
              <a:cxnLst/>
              <a:rect l="l" t="t" r="r" b="b"/>
              <a:pathLst>
                <a:path w="9494" h="6307" extrusionOk="0">
                  <a:moveTo>
                    <a:pt x="9375" y="1"/>
                  </a:moveTo>
                  <a:cubicBezTo>
                    <a:pt x="9294" y="1"/>
                    <a:pt x="9156" y="47"/>
                    <a:pt x="8971" y="133"/>
                  </a:cubicBezTo>
                  <a:cubicBezTo>
                    <a:pt x="8905" y="164"/>
                    <a:pt x="8835" y="202"/>
                    <a:pt x="8756" y="241"/>
                  </a:cubicBezTo>
                  <a:cubicBezTo>
                    <a:pt x="8679" y="280"/>
                    <a:pt x="8595" y="325"/>
                    <a:pt x="8506" y="375"/>
                  </a:cubicBezTo>
                  <a:cubicBezTo>
                    <a:pt x="8416" y="424"/>
                    <a:pt x="8323" y="477"/>
                    <a:pt x="8223" y="536"/>
                  </a:cubicBezTo>
                  <a:cubicBezTo>
                    <a:pt x="8174" y="564"/>
                    <a:pt x="8124" y="595"/>
                    <a:pt x="8070" y="625"/>
                  </a:cubicBezTo>
                  <a:lnTo>
                    <a:pt x="7910" y="719"/>
                  </a:lnTo>
                  <a:cubicBezTo>
                    <a:pt x="7802" y="785"/>
                    <a:pt x="7689" y="854"/>
                    <a:pt x="7570" y="926"/>
                  </a:cubicBezTo>
                  <a:cubicBezTo>
                    <a:pt x="7451" y="997"/>
                    <a:pt x="7327" y="1072"/>
                    <a:pt x="7200" y="1150"/>
                  </a:cubicBezTo>
                  <a:cubicBezTo>
                    <a:pt x="6949" y="1309"/>
                    <a:pt x="6676" y="1475"/>
                    <a:pt x="6395" y="1655"/>
                  </a:cubicBezTo>
                  <a:cubicBezTo>
                    <a:pt x="5827" y="2012"/>
                    <a:pt x="5207" y="2410"/>
                    <a:pt x="4560" y="2831"/>
                  </a:cubicBezTo>
                  <a:cubicBezTo>
                    <a:pt x="3261" y="3675"/>
                    <a:pt x="2099" y="4466"/>
                    <a:pt x="1283" y="5084"/>
                  </a:cubicBezTo>
                  <a:cubicBezTo>
                    <a:pt x="467" y="5701"/>
                    <a:pt x="0" y="6147"/>
                    <a:pt x="78" y="6272"/>
                  </a:cubicBezTo>
                  <a:cubicBezTo>
                    <a:pt x="92" y="6295"/>
                    <a:pt x="125" y="6307"/>
                    <a:pt x="176" y="6307"/>
                  </a:cubicBezTo>
                  <a:cubicBezTo>
                    <a:pt x="393" y="6307"/>
                    <a:pt x="933" y="6094"/>
                    <a:pt x="1678" y="5724"/>
                  </a:cubicBezTo>
                  <a:cubicBezTo>
                    <a:pt x="2598" y="5268"/>
                    <a:pt x="3829" y="4574"/>
                    <a:pt x="5140" y="3722"/>
                  </a:cubicBezTo>
                  <a:cubicBezTo>
                    <a:pt x="5795" y="3297"/>
                    <a:pt x="6406" y="2869"/>
                    <a:pt x="6950" y="2463"/>
                  </a:cubicBezTo>
                  <a:cubicBezTo>
                    <a:pt x="7221" y="2258"/>
                    <a:pt x="7479" y="2063"/>
                    <a:pt x="7712" y="1870"/>
                  </a:cubicBezTo>
                  <a:cubicBezTo>
                    <a:pt x="7830" y="1774"/>
                    <a:pt x="7942" y="1682"/>
                    <a:pt x="8051" y="1592"/>
                  </a:cubicBezTo>
                  <a:cubicBezTo>
                    <a:pt x="8157" y="1500"/>
                    <a:pt x="8259" y="1412"/>
                    <a:pt x="8356" y="1326"/>
                  </a:cubicBezTo>
                  <a:lnTo>
                    <a:pt x="8496" y="1201"/>
                  </a:lnTo>
                  <a:cubicBezTo>
                    <a:pt x="8541" y="1159"/>
                    <a:pt x="8586" y="1120"/>
                    <a:pt x="8628" y="1079"/>
                  </a:cubicBezTo>
                  <a:cubicBezTo>
                    <a:pt x="8713" y="999"/>
                    <a:pt x="8791" y="923"/>
                    <a:pt x="8864" y="850"/>
                  </a:cubicBezTo>
                  <a:cubicBezTo>
                    <a:pt x="8937" y="779"/>
                    <a:pt x="9005" y="711"/>
                    <a:pt x="9064" y="645"/>
                  </a:cubicBezTo>
                  <a:cubicBezTo>
                    <a:pt x="9124" y="578"/>
                    <a:pt x="9178" y="518"/>
                    <a:pt x="9224" y="462"/>
                  </a:cubicBezTo>
                  <a:cubicBezTo>
                    <a:pt x="9412" y="236"/>
                    <a:pt x="9494" y="84"/>
                    <a:pt x="9448" y="26"/>
                  </a:cubicBezTo>
                  <a:cubicBezTo>
                    <a:pt x="9434" y="9"/>
                    <a:pt x="9410" y="1"/>
                    <a:pt x="9375"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5550200" y="1528250"/>
              <a:ext cx="1034775" cy="725200"/>
            </a:xfrm>
            <a:custGeom>
              <a:avLst/>
              <a:gdLst/>
              <a:ahLst/>
              <a:cxnLst/>
              <a:rect l="l" t="t" r="r" b="b"/>
              <a:pathLst>
                <a:path w="41391" h="29008" extrusionOk="0">
                  <a:moveTo>
                    <a:pt x="41352" y="1"/>
                  </a:moveTo>
                  <a:cubicBezTo>
                    <a:pt x="41304" y="1"/>
                    <a:pt x="41155" y="95"/>
                    <a:pt x="40914" y="275"/>
                  </a:cubicBezTo>
                  <a:cubicBezTo>
                    <a:pt x="40777" y="376"/>
                    <a:pt x="40614" y="506"/>
                    <a:pt x="40422" y="660"/>
                  </a:cubicBezTo>
                  <a:lnTo>
                    <a:pt x="40111" y="909"/>
                  </a:lnTo>
                  <a:lnTo>
                    <a:pt x="39759" y="1193"/>
                  </a:lnTo>
                  <a:cubicBezTo>
                    <a:pt x="39510" y="1394"/>
                    <a:pt x="39236" y="1622"/>
                    <a:pt x="38935" y="1869"/>
                  </a:cubicBezTo>
                  <a:cubicBezTo>
                    <a:pt x="38633" y="2115"/>
                    <a:pt x="38305" y="2380"/>
                    <a:pt x="37955" y="2670"/>
                  </a:cubicBezTo>
                  <a:lnTo>
                    <a:pt x="37823" y="2778"/>
                  </a:lnTo>
                  <a:lnTo>
                    <a:pt x="37687" y="2888"/>
                  </a:lnTo>
                  <a:lnTo>
                    <a:pt x="37409" y="3113"/>
                  </a:lnTo>
                  <a:lnTo>
                    <a:pt x="36825" y="3585"/>
                  </a:lnTo>
                  <a:cubicBezTo>
                    <a:pt x="36627" y="3748"/>
                    <a:pt x="36419" y="3912"/>
                    <a:pt x="36207" y="4082"/>
                  </a:cubicBezTo>
                  <a:lnTo>
                    <a:pt x="35553" y="4604"/>
                  </a:lnTo>
                  <a:cubicBezTo>
                    <a:pt x="35442" y="4694"/>
                    <a:pt x="35329" y="4782"/>
                    <a:pt x="35213" y="4874"/>
                  </a:cubicBezTo>
                  <a:lnTo>
                    <a:pt x="34866" y="5148"/>
                  </a:lnTo>
                  <a:lnTo>
                    <a:pt x="34147" y="5716"/>
                  </a:lnTo>
                  <a:lnTo>
                    <a:pt x="33393" y="6300"/>
                  </a:lnTo>
                  <a:lnTo>
                    <a:pt x="33007" y="6602"/>
                  </a:lnTo>
                  <a:lnTo>
                    <a:pt x="32611" y="6906"/>
                  </a:lnTo>
                  <a:lnTo>
                    <a:pt x="31798" y="7531"/>
                  </a:lnTo>
                  <a:lnTo>
                    <a:pt x="30956" y="8169"/>
                  </a:lnTo>
                  <a:lnTo>
                    <a:pt x="30526" y="8497"/>
                  </a:lnTo>
                  <a:lnTo>
                    <a:pt x="30086" y="8826"/>
                  </a:lnTo>
                  <a:cubicBezTo>
                    <a:pt x="29791" y="9046"/>
                    <a:pt x="29493" y="9271"/>
                    <a:pt x="29191" y="9496"/>
                  </a:cubicBezTo>
                  <a:cubicBezTo>
                    <a:pt x="27980" y="10398"/>
                    <a:pt x="26699" y="11334"/>
                    <a:pt x="25367" y="12299"/>
                  </a:cubicBezTo>
                  <a:lnTo>
                    <a:pt x="24358" y="13027"/>
                  </a:lnTo>
                  <a:lnTo>
                    <a:pt x="23330" y="13762"/>
                  </a:lnTo>
                  <a:lnTo>
                    <a:pt x="22283" y="14505"/>
                  </a:lnTo>
                  <a:cubicBezTo>
                    <a:pt x="22109" y="14630"/>
                    <a:pt x="21933" y="14755"/>
                    <a:pt x="21756" y="14879"/>
                  </a:cubicBezTo>
                  <a:cubicBezTo>
                    <a:pt x="21579" y="15003"/>
                    <a:pt x="21404" y="15129"/>
                    <a:pt x="21225" y="15251"/>
                  </a:cubicBezTo>
                  <a:cubicBezTo>
                    <a:pt x="19800" y="16238"/>
                    <a:pt x="18372" y="17153"/>
                    <a:pt x="16975" y="18013"/>
                  </a:cubicBezTo>
                  <a:cubicBezTo>
                    <a:pt x="15580" y="18873"/>
                    <a:pt x="14213" y="19679"/>
                    <a:pt x="12911" y="20445"/>
                  </a:cubicBezTo>
                  <a:cubicBezTo>
                    <a:pt x="11606" y="21210"/>
                    <a:pt x="10364" y="21937"/>
                    <a:pt x="9206" y="22629"/>
                  </a:cubicBezTo>
                  <a:cubicBezTo>
                    <a:pt x="8048" y="23319"/>
                    <a:pt x="6975" y="23975"/>
                    <a:pt x="6006" y="24591"/>
                  </a:cubicBezTo>
                  <a:cubicBezTo>
                    <a:pt x="4065" y="25819"/>
                    <a:pt x="2541" y="26893"/>
                    <a:pt x="1522" y="27675"/>
                  </a:cubicBezTo>
                  <a:lnTo>
                    <a:pt x="1337" y="27819"/>
                  </a:lnTo>
                  <a:lnTo>
                    <a:pt x="1248" y="27888"/>
                  </a:lnTo>
                  <a:lnTo>
                    <a:pt x="1164" y="27955"/>
                  </a:lnTo>
                  <a:cubicBezTo>
                    <a:pt x="1052" y="28044"/>
                    <a:pt x="948" y="28128"/>
                    <a:pt x="852" y="28205"/>
                  </a:cubicBezTo>
                  <a:cubicBezTo>
                    <a:pt x="756" y="28284"/>
                    <a:pt x="668" y="28356"/>
                    <a:pt x="589" y="28425"/>
                  </a:cubicBezTo>
                  <a:cubicBezTo>
                    <a:pt x="509" y="28492"/>
                    <a:pt x="437" y="28555"/>
                    <a:pt x="374" y="28611"/>
                  </a:cubicBezTo>
                  <a:cubicBezTo>
                    <a:pt x="123" y="28838"/>
                    <a:pt x="0" y="28971"/>
                    <a:pt x="21" y="29001"/>
                  </a:cubicBezTo>
                  <a:cubicBezTo>
                    <a:pt x="25" y="29005"/>
                    <a:pt x="31" y="29007"/>
                    <a:pt x="39" y="29007"/>
                  </a:cubicBezTo>
                  <a:cubicBezTo>
                    <a:pt x="93" y="29007"/>
                    <a:pt x="250" y="28930"/>
                    <a:pt x="501" y="28784"/>
                  </a:cubicBezTo>
                  <a:cubicBezTo>
                    <a:pt x="574" y="28742"/>
                    <a:pt x="654" y="28693"/>
                    <a:pt x="744" y="28640"/>
                  </a:cubicBezTo>
                  <a:cubicBezTo>
                    <a:pt x="832" y="28588"/>
                    <a:pt x="931" y="28529"/>
                    <a:pt x="1036" y="28464"/>
                  </a:cubicBezTo>
                  <a:lnTo>
                    <a:pt x="1759" y="28017"/>
                  </a:lnTo>
                  <a:cubicBezTo>
                    <a:pt x="2845" y="27342"/>
                    <a:pt x="4418" y="26374"/>
                    <a:pt x="6396" y="25234"/>
                  </a:cubicBezTo>
                  <a:cubicBezTo>
                    <a:pt x="7386" y="24664"/>
                    <a:pt x="8475" y="24049"/>
                    <a:pt x="9649" y="23393"/>
                  </a:cubicBezTo>
                  <a:cubicBezTo>
                    <a:pt x="10822" y="22735"/>
                    <a:pt x="12081" y="22040"/>
                    <a:pt x="13401" y="21295"/>
                  </a:cubicBezTo>
                  <a:cubicBezTo>
                    <a:pt x="14721" y="20550"/>
                    <a:pt x="16104" y="19759"/>
                    <a:pt x="17520" y="18904"/>
                  </a:cubicBezTo>
                  <a:cubicBezTo>
                    <a:pt x="18937" y="18050"/>
                    <a:pt x="20386" y="17129"/>
                    <a:pt x="21834" y="16127"/>
                  </a:cubicBezTo>
                  <a:cubicBezTo>
                    <a:pt x="22015" y="16002"/>
                    <a:pt x="22192" y="15874"/>
                    <a:pt x="22372" y="15749"/>
                  </a:cubicBezTo>
                  <a:cubicBezTo>
                    <a:pt x="22552" y="15622"/>
                    <a:pt x="22728" y="15497"/>
                    <a:pt x="22903" y="15371"/>
                  </a:cubicBezTo>
                  <a:cubicBezTo>
                    <a:pt x="23253" y="15121"/>
                    <a:pt x="23603" y="14872"/>
                    <a:pt x="23949" y="14623"/>
                  </a:cubicBezTo>
                  <a:lnTo>
                    <a:pt x="24976" y="13880"/>
                  </a:lnTo>
                  <a:lnTo>
                    <a:pt x="25984" y="13142"/>
                  </a:lnTo>
                  <a:cubicBezTo>
                    <a:pt x="27313" y="12164"/>
                    <a:pt x="28585" y="11205"/>
                    <a:pt x="29786" y="10278"/>
                  </a:cubicBezTo>
                  <a:cubicBezTo>
                    <a:pt x="30086" y="10046"/>
                    <a:pt x="30380" y="9815"/>
                    <a:pt x="30672" y="9588"/>
                  </a:cubicBezTo>
                  <a:lnTo>
                    <a:pt x="31105" y="9249"/>
                  </a:lnTo>
                  <a:lnTo>
                    <a:pt x="31531" y="8910"/>
                  </a:lnTo>
                  <a:lnTo>
                    <a:pt x="32362" y="8248"/>
                  </a:lnTo>
                  <a:lnTo>
                    <a:pt x="33160" y="7599"/>
                  </a:lnTo>
                  <a:lnTo>
                    <a:pt x="33549" y="7283"/>
                  </a:lnTo>
                  <a:lnTo>
                    <a:pt x="33929" y="6968"/>
                  </a:lnTo>
                  <a:lnTo>
                    <a:pt x="34665" y="6355"/>
                  </a:lnTo>
                  <a:cubicBezTo>
                    <a:pt x="34904" y="6153"/>
                    <a:pt x="35139" y="5953"/>
                    <a:pt x="35367" y="5758"/>
                  </a:cubicBezTo>
                  <a:lnTo>
                    <a:pt x="35705" y="5470"/>
                  </a:lnTo>
                  <a:cubicBezTo>
                    <a:pt x="35818" y="5374"/>
                    <a:pt x="35927" y="5280"/>
                    <a:pt x="36036" y="5184"/>
                  </a:cubicBezTo>
                  <a:lnTo>
                    <a:pt x="36668" y="4631"/>
                  </a:lnTo>
                  <a:cubicBezTo>
                    <a:pt x="36873" y="4451"/>
                    <a:pt x="37074" y="4276"/>
                    <a:pt x="37265" y="4102"/>
                  </a:cubicBezTo>
                  <a:lnTo>
                    <a:pt x="37825" y="3598"/>
                  </a:lnTo>
                  <a:lnTo>
                    <a:pt x="38090" y="3356"/>
                  </a:lnTo>
                  <a:lnTo>
                    <a:pt x="38221" y="3238"/>
                  </a:lnTo>
                  <a:lnTo>
                    <a:pt x="38347" y="3121"/>
                  </a:lnTo>
                  <a:cubicBezTo>
                    <a:pt x="38681" y="2809"/>
                    <a:pt x="38990" y="2518"/>
                    <a:pt x="39274" y="2250"/>
                  </a:cubicBezTo>
                  <a:cubicBezTo>
                    <a:pt x="39555" y="1980"/>
                    <a:pt x="39809" y="1728"/>
                    <a:pt x="40037" y="1502"/>
                  </a:cubicBezTo>
                  <a:lnTo>
                    <a:pt x="40359" y="1182"/>
                  </a:lnTo>
                  <a:cubicBezTo>
                    <a:pt x="40458" y="1080"/>
                    <a:pt x="40550" y="983"/>
                    <a:pt x="40636" y="894"/>
                  </a:cubicBezTo>
                  <a:cubicBezTo>
                    <a:pt x="40806" y="714"/>
                    <a:pt x="40948" y="559"/>
                    <a:pt x="41060" y="433"/>
                  </a:cubicBezTo>
                  <a:cubicBezTo>
                    <a:pt x="41285" y="178"/>
                    <a:pt x="41390" y="32"/>
                    <a:pt x="41365" y="5"/>
                  </a:cubicBezTo>
                  <a:cubicBezTo>
                    <a:pt x="41362" y="2"/>
                    <a:pt x="41358" y="1"/>
                    <a:pt x="41352" y="1"/>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6163100" y="1538925"/>
              <a:ext cx="334000" cy="213050"/>
            </a:xfrm>
            <a:custGeom>
              <a:avLst/>
              <a:gdLst/>
              <a:ahLst/>
              <a:cxnLst/>
              <a:rect l="l" t="t" r="r" b="b"/>
              <a:pathLst>
                <a:path w="13360" h="8522" extrusionOk="0">
                  <a:moveTo>
                    <a:pt x="13213" y="0"/>
                  </a:moveTo>
                  <a:cubicBezTo>
                    <a:pt x="12985" y="0"/>
                    <a:pt x="12233" y="360"/>
                    <a:pt x="11141" y="954"/>
                  </a:cubicBezTo>
                  <a:cubicBezTo>
                    <a:pt x="10985" y="1040"/>
                    <a:pt x="10822" y="1130"/>
                    <a:pt x="10652" y="1224"/>
                  </a:cubicBezTo>
                  <a:cubicBezTo>
                    <a:pt x="10482" y="1318"/>
                    <a:pt x="10307" y="1417"/>
                    <a:pt x="10125" y="1521"/>
                  </a:cubicBezTo>
                  <a:cubicBezTo>
                    <a:pt x="9763" y="1727"/>
                    <a:pt x="9375" y="1951"/>
                    <a:pt x="8970" y="2188"/>
                  </a:cubicBezTo>
                  <a:cubicBezTo>
                    <a:pt x="8159" y="2663"/>
                    <a:pt x="7274" y="3197"/>
                    <a:pt x="6353" y="3772"/>
                  </a:cubicBezTo>
                  <a:cubicBezTo>
                    <a:pt x="5431" y="4347"/>
                    <a:pt x="4563" y="4912"/>
                    <a:pt x="3783" y="5442"/>
                  </a:cubicBezTo>
                  <a:cubicBezTo>
                    <a:pt x="3393" y="5707"/>
                    <a:pt x="3025" y="5962"/>
                    <a:pt x="2685" y="6206"/>
                  </a:cubicBezTo>
                  <a:cubicBezTo>
                    <a:pt x="2514" y="6330"/>
                    <a:pt x="2349" y="6448"/>
                    <a:pt x="2193" y="6563"/>
                  </a:cubicBezTo>
                  <a:cubicBezTo>
                    <a:pt x="2036" y="6680"/>
                    <a:pt x="1887" y="6792"/>
                    <a:pt x="1745" y="6901"/>
                  </a:cubicBezTo>
                  <a:cubicBezTo>
                    <a:pt x="1459" y="7116"/>
                    <a:pt x="1206" y="7318"/>
                    <a:pt x="987" y="7499"/>
                  </a:cubicBezTo>
                  <a:cubicBezTo>
                    <a:pt x="876" y="7589"/>
                    <a:pt x="775" y="7675"/>
                    <a:pt x="684" y="7755"/>
                  </a:cubicBezTo>
                  <a:cubicBezTo>
                    <a:pt x="591" y="7837"/>
                    <a:pt x="509" y="7911"/>
                    <a:pt x="436" y="7980"/>
                  </a:cubicBezTo>
                  <a:cubicBezTo>
                    <a:pt x="143" y="8258"/>
                    <a:pt x="1" y="8440"/>
                    <a:pt x="43" y="8500"/>
                  </a:cubicBezTo>
                  <a:cubicBezTo>
                    <a:pt x="53" y="8515"/>
                    <a:pt x="73" y="8522"/>
                    <a:pt x="104" y="8522"/>
                  </a:cubicBezTo>
                  <a:cubicBezTo>
                    <a:pt x="200" y="8522"/>
                    <a:pt x="394" y="8453"/>
                    <a:pt x="668" y="8323"/>
                  </a:cubicBezTo>
                  <a:cubicBezTo>
                    <a:pt x="760" y="8281"/>
                    <a:pt x="858" y="8230"/>
                    <a:pt x="968" y="8175"/>
                  </a:cubicBezTo>
                  <a:cubicBezTo>
                    <a:pt x="1077" y="8121"/>
                    <a:pt x="1194" y="8060"/>
                    <a:pt x="1319" y="7993"/>
                  </a:cubicBezTo>
                  <a:cubicBezTo>
                    <a:pt x="1569" y="7859"/>
                    <a:pt x="1849" y="7702"/>
                    <a:pt x="2159" y="7527"/>
                  </a:cubicBezTo>
                  <a:cubicBezTo>
                    <a:pt x="2314" y="7440"/>
                    <a:pt x="2476" y="7348"/>
                    <a:pt x="2643" y="7251"/>
                  </a:cubicBezTo>
                  <a:lnTo>
                    <a:pt x="3166" y="6947"/>
                  </a:lnTo>
                  <a:cubicBezTo>
                    <a:pt x="3525" y="6735"/>
                    <a:pt x="3909" y="6510"/>
                    <a:pt x="4311" y="6268"/>
                  </a:cubicBezTo>
                  <a:cubicBezTo>
                    <a:pt x="5116" y="5786"/>
                    <a:pt x="5998" y="5248"/>
                    <a:pt x="6917" y="4674"/>
                  </a:cubicBezTo>
                  <a:cubicBezTo>
                    <a:pt x="7836" y="4100"/>
                    <a:pt x="8706" y="3540"/>
                    <a:pt x="9490" y="3019"/>
                  </a:cubicBezTo>
                  <a:cubicBezTo>
                    <a:pt x="9882" y="2757"/>
                    <a:pt x="10253" y="2506"/>
                    <a:pt x="10596" y="2267"/>
                  </a:cubicBezTo>
                  <a:cubicBezTo>
                    <a:pt x="10769" y="2147"/>
                    <a:pt x="10933" y="2031"/>
                    <a:pt x="11092" y="1917"/>
                  </a:cubicBezTo>
                  <a:cubicBezTo>
                    <a:pt x="11251" y="1803"/>
                    <a:pt x="11403" y="1693"/>
                    <a:pt x="11546" y="1588"/>
                  </a:cubicBezTo>
                  <a:cubicBezTo>
                    <a:pt x="12697" y="742"/>
                    <a:pt x="13359" y="146"/>
                    <a:pt x="13279" y="24"/>
                  </a:cubicBezTo>
                  <a:cubicBezTo>
                    <a:pt x="13269" y="8"/>
                    <a:pt x="13247" y="0"/>
                    <a:pt x="13213" y="0"/>
                  </a:cubicBezTo>
                  <a:close/>
                </a:path>
              </a:pathLst>
            </a:custGeom>
            <a:solidFill>
              <a:srgbClr val="EDD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1113825" y="3266000"/>
              <a:ext cx="143050" cy="672775"/>
            </a:xfrm>
            <a:custGeom>
              <a:avLst/>
              <a:gdLst/>
              <a:ahLst/>
              <a:cxnLst/>
              <a:rect l="l" t="t" r="r" b="b"/>
              <a:pathLst>
                <a:path w="5722" h="26911" extrusionOk="0">
                  <a:moveTo>
                    <a:pt x="5454" y="0"/>
                  </a:moveTo>
                  <a:cubicBezTo>
                    <a:pt x="5419" y="0"/>
                    <a:pt x="5383" y="2"/>
                    <a:pt x="5348" y="4"/>
                  </a:cubicBezTo>
                  <a:cubicBezTo>
                    <a:pt x="5287" y="9"/>
                    <a:pt x="5228" y="16"/>
                    <a:pt x="5169" y="29"/>
                  </a:cubicBezTo>
                  <a:cubicBezTo>
                    <a:pt x="5098" y="42"/>
                    <a:pt x="5027" y="59"/>
                    <a:pt x="4959" y="78"/>
                  </a:cubicBezTo>
                  <a:cubicBezTo>
                    <a:pt x="4921" y="90"/>
                    <a:pt x="4881" y="102"/>
                    <a:pt x="4842" y="115"/>
                  </a:cubicBezTo>
                  <a:cubicBezTo>
                    <a:pt x="4803" y="129"/>
                    <a:pt x="4760" y="143"/>
                    <a:pt x="4718" y="158"/>
                  </a:cubicBezTo>
                  <a:cubicBezTo>
                    <a:pt x="4634" y="192"/>
                    <a:pt x="4544" y="229"/>
                    <a:pt x="4453" y="275"/>
                  </a:cubicBezTo>
                  <a:cubicBezTo>
                    <a:pt x="4247" y="375"/>
                    <a:pt x="4051" y="491"/>
                    <a:pt x="3865" y="624"/>
                  </a:cubicBezTo>
                  <a:cubicBezTo>
                    <a:pt x="3644" y="781"/>
                    <a:pt x="3436" y="955"/>
                    <a:pt x="3242" y="1145"/>
                  </a:cubicBezTo>
                  <a:cubicBezTo>
                    <a:pt x="2826" y="1551"/>
                    <a:pt x="2420" y="2075"/>
                    <a:pt x="2059" y="2694"/>
                  </a:cubicBezTo>
                  <a:cubicBezTo>
                    <a:pt x="1698" y="3312"/>
                    <a:pt x="1379" y="4023"/>
                    <a:pt x="1112" y="4803"/>
                  </a:cubicBezTo>
                  <a:cubicBezTo>
                    <a:pt x="977" y="5194"/>
                    <a:pt x="857" y="5602"/>
                    <a:pt x="749" y="6023"/>
                  </a:cubicBezTo>
                  <a:cubicBezTo>
                    <a:pt x="641" y="6446"/>
                    <a:pt x="545" y="6882"/>
                    <a:pt x="463" y="7332"/>
                  </a:cubicBezTo>
                  <a:cubicBezTo>
                    <a:pt x="131" y="9128"/>
                    <a:pt x="0" y="11122"/>
                    <a:pt x="69" y="13202"/>
                  </a:cubicBezTo>
                  <a:cubicBezTo>
                    <a:pt x="139" y="15281"/>
                    <a:pt x="398" y="17247"/>
                    <a:pt x="780" y="19009"/>
                  </a:cubicBezTo>
                  <a:cubicBezTo>
                    <a:pt x="1162" y="20770"/>
                    <a:pt x="1671" y="22329"/>
                    <a:pt x="2253" y="23587"/>
                  </a:cubicBezTo>
                  <a:cubicBezTo>
                    <a:pt x="2544" y="24215"/>
                    <a:pt x="2855" y="24768"/>
                    <a:pt x="3169" y="25231"/>
                  </a:cubicBezTo>
                  <a:cubicBezTo>
                    <a:pt x="3483" y="25695"/>
                    <a:pt x="3805" y="26068"/>
                    <a:pt x="4107" y="26339"/>
                  </a:cubicBezTo>
                  <a:cubicBezTo>
                    <a:pt x="4239" y="26460"/>
                    <a:pt x="4382" y="26571"/>
                    <a:pt x="4533" y="26669"/>
                  </a:cubicBezTo>
                  <a:cubicBezTo>
                    <a:pt x="4599" y="26711"/>
                    <a:pt x="4662" y="26749"/>
                    <a:pt x="4722" y="26779"/>
                  </a:cubicBezTo>
                  <a:cubicBezTo>
                    <a:pt x="4752" y="26794"/>
                    <a:pt x="4780" y="26808"/>
                    <a:pt x="4808" y="26821"/>
                  </a:cubicBezTo>
                  <a:cubicBezTo>
                    <a:pt x="4836" y="26833"/>
                    <a:pt x="4863" y="26843"/>
                    <a:pt x="4890" y="26853"/>
                  </a:cubicBezTo>
                  <a:cubicBezTo>
                    <a:pt x="4935" y="26871"/>
                    <a:pt x="4981" y="26885"/>
                    <a:pt x="5030" y="26897"/>
                  </a:cubicBezTo>
                  <a:cubicBezTo>
                    <a:pt x="5065" y="26905"/>
                    <a:pt x="5103" y="26911"/>
                    <a:pt x="5140" y="26911"/>
                  </a:cubicBezTo>
                  <a:cubicBezTo>
                    <a:pt x="5203" y="26911"/>
                    <a:pt x="5244" y="26895"/>
                    <a:pt x="5264" y="26864"/>
                  </a:cubicBezTo>
                  <a:cubicBezTo>
                    <a:pt x="5285" y="26833"/>
                    <a:pt x="5283" y="26789"/>
                    <a:pt x="5262" y="26732"/>
                  </a:cubicBezTo>
                  <a:cubicBezTo>
                    <a:pt x="5251" y="26699"/>
                    <a:pt x="5237" y="26668"/>
                    <a:pt x="5221" y="26637"/>
                  </a:cubicBezTo>
                  <a:cubicBezTo>
                    <a:pt x="5204" y="26602"/>
                    <a:pt x="5182" y="26565"/>
                    <a:pt x="5158" y="26521"/>
                  </a:cubicBezTo>
                  <a:cubicBezTo>
                    <a:pt x="5147" y="26500"/>
                    <a:pt x="5133" y="26478"/>
                    <a:pt x="5119" y="26455"/>
                  </a:cubicBezTo>
                  <a:lnTo>
                    <a:pt x="5077" y="26384"/>
                  </a:lnTo>
                  <a:cubicBezTo>
                    <a:pt x="5046" y="26335"/>
                    <a:pt x="5015" y="26280"/>
                    <a:pt x="4980" y="26222"/>
                  </a:cubicBezTo>
                  <a:cubicBezTo>
                    <a:pt x="4911" y="26104"/>
                    <a:pt x="4833" y="25971"/>
                    <a:pt x="4751" y="25817"/>
                  </a:cubicBezTo>
                  <a:cubicBezTo>
                    <a:pt x="4551" y="25444"/>
                    <a:pt x="4371" y="25058"/>
                    <a:pt x="4215" y="24665"/>
                  </a:cubicBezTo>
                  <a:cubicBezTo>
                    <a:pt x="4028" y="24203"/>
                    <a:pt x="3840" y="23661"/>
                    <a:pt x="3660" y="23051"/>
                  </a:cubicBezTo>
                  <a:cubicBezTo>
                    <a:pt x="3297" y="21830"/>
                    <a:pt x="2966" y="20335"/>
                    <a:pt x="2707" y="18651"/>
                  </a:cubicBezTo>
                  <a:cubicBezTo>
                    <a:pt x="2429" y="16823"/>
                    <a:pt x="2257" y="14979"/>
                    <a:pt x="2195" y="13131"/>
                  </a:cubicBezTo>
                  <a:cubicBezTo>
                    <a:pt x="2131" y="11167"/>
                    <a:pt x="2197" y="9298"/>
                    <a:pt x="2399" y="7630"/>
                  </a:cubicBezTo>
                  <a:cubicBezTo>
                    <a:pt x="2451" y="7214"/>
                    <a:pt x="2509" y="6809"/>
                    <a:pt x="2578" y="6420"/>
                  </a:cubicBezTo>
                  <a:cubicBezTo>
                    <a:pt x="2645" y="6030"/>
                    <a:pt x="2721" y="5655"/>
                    <a:pt x="2805" y="5298"/>
                  </a:cubicBezTo>
                  <a:cubicBezTo>
                    <a:pt x="2974" y="4581"/>
                    <a:pt x="3176" y="3932"/>
                    <a:pt x="3406" y="3364"/>
                  </a:cubicBezTo>
                  <a:cubicBezTo>
                    <a:pt x="3636" y="2796"/>
                    <a:pt x="3890" y="2310"/>
                    <a:pt x="4153" y="1911"/>
                  </a:cubicBezTo>
                  <a:cubicBezTo>
                    <a:pt x="4274" y="1725"/>
                    <a:pt x="4406" y="1546"/>
                    <a:pt x="4547" y="1374"/>
                  </a:cubicBezTo>
                  <a:cubicBezTo>
                    <a:pt x="4676" y="1215"/>
                    <a:pt x="4804" y="1078"/>
                    <a:pt x="4923" y="955"/>
                  </a:cubicBezTo>
                  <a:cubicBezTo>
                    <a:pt x="4984" y="893"/>
                    <a:pt x="5043" y="839"/>
                    <a:pt x="5098" y="784"/>
                  </a:cubicBezTo>
                  <a:lnTo>
                    <a:pt x="5179" y="708"/>
                  </a:lnTo>
                  <a:cubicBezTo>
                    <a:pt x="5206" y="683"/>
                    <a:pt x="5231" y="659"/>
                    <a:pt x="5256" y="636"/>
                  </a:cubicBezTo>
                  <a:cubicBezTo>
                    <a:pt x="5307" y="591"/>
                    <a:pt x="5353" y="548"/>
                    <a:pt x="5397" y="508"/>
                  </a:cubicBezTo>
                  <a:cubicBezTo>
                    <a:pt x="5442" y="469"/>
                    <a:pt x="5481" y="432"/>
                    <a:pt x="5516" y="399"/>
                  </a:cubicBezTo>
                  <a:cubicBezTo>
                    <a:pt x="5553" y="365"/>
                    <a:pt x="5584" y="333"/>
                    <a:pt x="5611" y="303"/>
                  </a:cubicBezTo>
                  <a:cubicBezTo>
                    <a:pt x="5635" y="278"/>
                    <a:pt x="5657" y="251"/>
                    <a:pt x="5677" y="222"/>
                  </a:cubicBezTo>
                  <a:cubicBezTo>
                    <a:pt x="5710" y="171"/>
                    <a:pt x="5722" y="127"/>
                    <a:pt x="5710" y="94"/>
                  </a:cubicBezTo>
                  <a:cubicBezTo>
                    <a:pt x="5698" y="59"/>
                    <a:pt x="5663" y="33"/>
                    <a:pt x="5602" y="18"/>
                  </a:cubicBezTo>
                  <a:cubicBezTo>
                    <a:pt x="5566" y="8"/>
                    <a:pt x="5529" y="4"/>
                    <a:pt x="5493" y="1"/>
                  </a:cubicBezTo>
                  <a:cubicBezTo>
                    <a:pt x="5480" y="1"/>
                    <a:pt x="5467" y="0"/>
                    <a:pt x="5454"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4132475" y="3825100"/>
              <a:ext cx="141825" cy="723625"/>
            </a:xfrm>
            <a:custGeom>
              <a:avLst/>
              <a:gdLst/>
              <a:ahLst/>
              <a:cxnLst/>
              <a:rect l="l" t="t" r="r" b="b"/>
              <a:pathLst>
                <a:path w="5673" h="28945" extrusionOk="0">
                  <a:moveTo>
                    <a:pt x="5550" y="0"/>
                  </a:moveTo>
                  <a:cubicBezTo>
                    <a:pt x="5540" y="0"/>
                    <a:pt x="5530" y="1"/>
                    <a:pt x="5519" y="2"/>
                  </a:cubicBezTo>
                  <a:cubicBezTo>
                    <a:pt x="5501" y="4"/>
                    <a:pt x="5484" y="6"/>
                    <a:pt x="5466" y="10"/>
                  </a:cubicBezTo>
                  <a:cubicBezTo>
                    <a:pt x="5448" y="14"/>
                    <a:pt x="5428" y="20"/>
                    <a:pt x="5407" y="27"/>
                  </a:cubicBezTo>
                  <a:cubicBezTo>
                    <a:pt x="5386" y="33"/>
                    <a:pt x="5363" y="41"/>
                    <a:pt x="5341" y="49"/>
                  </a:cubicBezTo>
                  <a:cubicBezTo>
                    <a:pt x="5317" y="59"/>
                    <a:pt x="5293" y="70"/>
                    <a:pt x="5268" y="82"/>
                  </a:cubicBezTo>
                  <a:cubicBezTo>
                    <a:pt x="5144" y="142"/>
                    <a:pt x="5026" y="214"/>
                    <a:pt x="4916" y="295"/>
                  </a:cubicBezTo>
                  <a:cubicBezTo>
                    <a:pt x="4767" y="405"/>
                    <a:pt x="4627" y="526"/>
                    <a:pt x="4495" y="657"/>
                  </a:cubicBezTo>
                  <a:cubicBezTo>
                    <a:pt x="4198" y="946"/>
                    <a:pt x="3876" y="1335"/>
                    <a:pt x="3559" y="1817"/>
                  </a:cubicBezTo>
                  <a:cubicBezTo>
                    <a:pt x="3399" y="2058"/>
                    <a:pt x="3240" y="2319"/>
                    <a:pt x="3081" y="2604"/>
                  </a:cubicBezTo>
                  <a:cubicBezTo>
                    <a:pt x="2924" y="2890"/>
                    <a:pt x="2768" y="3193"/>
                    <a:pt x="2616" y="3518"/>
                  </a:cubicBezTo>
                  <a:cubicBezTo>
                    <a:pt x="2006" y="4815"/>
                    <a:pt x="1451" y="6422"/>
                    <a:pt x="1016" y="8243"/>
                  </a:cubicBezTo>
                  <a:cubicBezTo>
                    <a:pt x="583" y="10063"/>
                    <a:pt x="264" y="12100"/>
                    <a:pt x="132" y="14254"/>
                  </a:cubicBezTo>
                  <a:cubicBezTo>
                    <a:pt x="0" y="16409"/>
                    <a:pt x="69" y="18479"/>
                    <a:pt x="319" y="20348"/>
                  </a:cubicBezTo>
                  <a:cubicBezTo>
                    <a:pt x="381" y="20815"/>
                    <a:pt x="454" y="21269"/>
                    <a:pt x="540" y="21709"/>
                  </a:cubicBezTo>
                  <a:cubicBezTo>
                    <a:pt x="624" y="22150"/>
                    <a:pt x="718" y="22574"/>
                    <a:pt x="822" y="22983"/>
                  </a:cubicBezTo>
                  <a:cubicBezTo>
                    <a:pt x="1014" y="23744"/>
                    <a:pt x="1255" y="24491"/>
                    <a:pt x="1546" y="25219"/>
                  </a:cubicBezTo>
                  <a:cubicBezTo>
                    <a:pt x="1788" y="25824"/>
                    <a:pt x="2075" y="26408"/>
                    <a:pt x="2406" y="26969"/>
                  </a:cubicBezTo>
                  <a:cubicBezTo>
                    <a:pt x="2554" y="27216"/>
                    <a:pt x="2701" y="27440"/>
                    <a:pt x="2846" y="27639"/>
                  </a:cubicBezTo>
                  <a:cubicBezTo>
                    <a:pt x="2990" y="27840"/>
                    <a:pt x="3130" y="28016"/>
                    <a:pt x="3264" y="28169"/>
                  </a:cubicBezTo>
                  <a:cubicBezTo>
                    <a:pt x="3531" y="28476"/>
                    <a:pt x="3767" y="28688"/>
                    <a:pt x="3947" y="28810"/>
                  </a:cubicBezTo>
                  <a:cubicBezTo>
                    <a:pt x="4017" y="28861"/>
                    <a:pt x="4093" y="28902"/>
                    <a:pt x="4174" y="28931"/>
                  </a:cubicBezTo>
                  <a:cubicBezTo>
                    <a:pt x="4202" y="28940"/>
                    <a:pt x="4226" y="28944"/>
                    <a:pt x="4247" y="28944"/>
                  </a:cubicBezTo>
                  <a:cubicBezTo>
                    <a:pt x="4273" y="28944"/>
                    <a:pt x="4293" y="28938"/>
                    <a:pt x="4309" y="28925"/>
                  </a:cubicBezTo>
                  <a:cubicBezTo>
                    <a:pt x="4337" y="28902"/>
                    <a:pt x="4350" y="28859"/>
                    <a:pt x="4347" y="28796"/>
                  </a:cubicBezTo>
                  <a:cubicBezTo>
                    <a:pt x="4343" y="28734"/>
                    <a:pt x="4322" y="28653"/>
                    <a:pt x="4291" y="28553"/>
                  </a:cubicBezTo>
                  <a:cubicBezTo>
                    <a:pt x="4226" y="28352"/>
                    <a:pt x="4110" y="28079"/>
                    <a:pt x="3968" y="27731"/>
                  </a:cubicBezTo>
                  <a:cubicBezTo>
                    <a:pt x="3895" y="27557"/>
                    <a:pt x="3819" y="27364"/>
                    <a:pt x="3736" y="27153"/>
                  </a:cubicBezTo>
                  <a:cubicBezTo>
                    <a:pt x="3654" y="26941"/>
                    <a:pt x="3570" y="26710"/>
                    <a:pt x="3484" y="26462"/>
                  </a:cubicBezTo>
                  <a:cubicBezTo>
                    <a:pt x="3311" y="25966"/>
                    <a:pt x="3137" y="25392"/>
                    <a:pt x="2977" y="24751"/>
                  </a:cubicBezTo>
                  <a:cubicBezTo>
                    <a:pt x="2817" y="24109"/>
                    <a:pt x="2671" y="23398"/>
                    <a:pt x="2551" y="22626"/>
                  </a:cubicBezTo>
                  <a:cubicBezTo>
                    <a:pt x="2491" y="22241"/>
                    <a:pt x="2437" y="21841"/>
                    <a:pt x="2389" y="21426"/>
                  </a:cubicBezTo>
                  <a:cubicBezTo>
                    <a:pt x="2343" y="21011"/>
                    <a:pt x="2304" y="20583"/>
                    <a:pt x="2270" y="20143"/>
                  </a:cubicBezTo>
                  <a:cubicBezTo>
                    <a:pt x="2139" y="18385"/>
                    <a:pt x="2131" y="16431"/>
                    <a:pt x="2257" y="14385"/>
                  </a:cubicBezTo>
                  <a:cubicBezTo>
                    <a:pt x="2375" y="12459"/>
                    <a:pt x="2603" y="10542"/>
                    <a:pt x="2938" y="8644"/>
                  </a:cubicBezTo>
                  <a:cubicBezTo>
                    <a:pt x="3247" y="6894"/>
                    <a:pt x="3625" y="5338"/>
                    <a:pt x="4018" y="4065"/>
                  </a:cubicBezTo>
                  <a:cubicBezTo>
                    <a:pt x="4117" y="3746"/>
                    <a:pt x="4215" y="3446"/>
                    <a:pt x="4315" y="3164"/>
                  </a:cubicBezTo>
                  <a:cubicBezTo>
                    <a:pt x="4415" y="2881"/>
                    <a:pt x="4513" y="2619"/>
                    <a:pt x="4610" y="2375"/>
                  </a:cubicBezTo>
                  <a:cubicBezTo>
                    <a:pt x="4804" y="1888"/>
                    <a:pt x="4992" y="1480"/>
                    <a:pt x="5158" y="1153"/>
                  </a:cubicBezTo>
                  <a:cubicBezTo>
                    <a:pt x="5241" y="988"/>
                    <a:pt x="5318" y="845"/>
                    <a:pt x="5387" y="720"/>
                  </a:cubicBezTo>
                  <a:cubicBezTo>
                    <a:pt x="5455" y="595"/>
                    <a:pt x="5514" y="486"/>
                    <a:pt x="5560" y="397"/>
                  </a:cubicBezTo>
                  <a:cubicBezTo>
                    <a:pt x="5573" y="373"/>
                    <a:pt x="5583" y="350"/>
                    <a:pt x="5592" y="330"/>
                  </a:cubicBezTo>
                  <a:cubicBezTo>
                    <a:pt x="5602" y="309"/>
                    <a:pt x="5612" y="290"/>
                    <a:pt x="5621" y="271"/>
                  </a:cubicBezTo>
                  <a:cubicBezTo>
                    <a:pt x="5628" y="253"/>
                    <a:pt x="5635" y="235"/>
                    <a:pt x="5642" y="218"/>
                  </a:cubicBezTo>
                  <a:cubicBezTo>
                    <a:pt x="5647" y="201"/>
                    <a:pt x="5653" y="186"/>
                    <a:pt x="5657" y="170"/>
                  </a:cubicBezTo>
                  <a:cubicBezTo>
                    <a:pt x="5673" y="111"/>
                    <a:pt x="5671" y="66"/>
                    <a:pt x="5649" y="37"/>
                  </a:cubicBezTo>
                  <a:cubicBezTo>
                    <a:pt x="5630" y="12"/>
                    <a:pt x="5597" y="0"/>
                    <a:pt x="5550"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1711575" y="3622275"/>
              <a:ext cx="1917450" cy="552500"/>
            </a:xfrm>
            <a:custGeom>
              <a:avLst/>
              <a:gdLst/>
              <a:ahLst/>
              <a:cxnLst/>
              <a:rect l="l" t="t" r="r" b="b"/>
              <a:pathLst>
                <a:path w="76698" h="22100" extrusionOk="0">
                  <a:moveTo>
                    <a:pt x="12592" y="1"/>
                  </a:moveTo>
                  <a:cubicBezTo>
                    <a:pt x="4983" y="1"/>
                    <a:pt x="185" y="1196"/>
                    <a:pt x="122" y="3557"/>
                  </a:cubicBezTo>
                  <a:cubicBezTo>
                    <a:pt x="1" y="8042"/>
                    <a:pt x="17018" y="15032"/>
                    <a:pt x="38131" y="19170"/>
                  </a:cubicBezTo>
                  <a:cubicBezTo>
                    <a:pt x="48132" y="21130"/>
                    <a:pt x="57258" y="22099"/>
                    <a:pt x="64107" y="22099"/>
                  </a:cubicBezTo>
                  <a:cubicBezTo>
                    <a:pt x="71717" y="22099"/>
                    <a:pt x="76515" y="20903"/>
                    <a:pt x="76578" y="18543"/>
                  </a:cubicBezTo>
                  <a:cubicBezTo>
                    <a:pt x="76698" y="14060"/>
                    <a:pt x="59679" y="7066"/>
                    <a:pt x="38567" y="2929"/>
                  </a:cubicBezTo>
                  <a:cubicBezTo>
                    <a:pt x="28566" y="969"/>
                    <a:pt x="19441" y="1"/>
                    <a:pt x="12592"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648550" y="3145425"/>
              <a:ext cx="4389325" cy="825850"/>
            </a:xfrm>
            <a:custGeom>
              <a:avLst/>
              <a:gdLst/>
              <a:ahLst/>
              <a:cxnLst/>
              <a:rect l="l" t="t" r="r" b="b"/>
              <a:pathLst>
                <a:path w="175573" h="33034" extrusionOk="0">
                  <a:moveTo>
                    <a:pt x="58" y="0"/>
                  </a:moveTo>
                  <a:cubicBezTo>
                    <a:pt x="25" y="0"/>
                    <a:pt x="8" y="3"/>
                    <a:pt x="7" y="9"/>
                  </a:cubicBezTo>
                  <a:cubicBezTo>
                    <a:pt x="0" y="45"/>
                    <a:pt x="610" y="193"/>
                    <a:pt x="1774" y="439"/>
                  </a:cubicBezTo>
                  <a:cubicBezTo>
                    <a:pt x="2065" y="499"/>
                    <a:pt x="2391" y="568"/>
                    <a:pt x="2749" y="641"/>
                  </a:cubicBezTo>
                  <a:lnTo>
                    <a:pt x="3929" y="886"/>
                  </a:lnTo>
                  <a:cubicBezTo>
                    <a:pt x="4780" y="1062"/>
                    <a:pt x="5764" y="1261"/>
                    <a:pt x="6873" y="1483"/>
                  </a:cubicBezTo>
                  <a:cubicBezTo>
                    <a:pt x="9089" y="1926"/>
                    <a:pt x="11802" y="2467"/>
                    <a:pt x="14951" y="3084"/>
                  </a:cubicBezTo>
                  <a:cubicBezTo>
                    <a:pt x="18102" y="3701"/>
                    <a:pt x="21690" y="4401"/>
                    <a:pt x="25658" y="5170"/>
                  </a:cubicBezTo>
                  <a:cubicBezTo>
                    <a:pt x="41527" y="8245"/>
                    <a:pt x="63460" y="12432"/>
                    <a:pt x="87695" y="16998"/>
                  </a:cubicBezTo>
                  <a:cubicBezTo>
                    <a:pt x="111932" y="21564"/>
                    <a:pt x="133886" y="25643"/>
                    <a:pt x="149787" y="28543"/>
                  </a:cubicBezTo>
                  <a:cubicBezTo>
                    <a:pt x="157737" y="29994"/>
                    <a:pt x="164176" y="31151"/>
                    <a:pt x="168630" y="31926"/>
                  </a:cubicBezTo>
                  <a:cubicBezTo>
                    <a:pt x="170856" y="32314"/>
                    <a:pt x="172586" y="32607"/>
                    <a:pt x="173762" y="32793"/>
                  </a:cubicBezTo>
                  <a:cubicBezTo>
                    <a:pt x="174757" y="32952"/>
                    <a:pt x="175355" y="33033"/>
                    <a:pt x="175519" y="33033"/>
                  </a:cubicBezTo>
                  <a:cubicBezTo>
                    <a:pt x="175549" y="33033"/>
                    <a:pt x="175564" y="33031"/>
                    <a:pt x="175565" y="33025"/>
                  </a:cubicBezTo>
                  <a:cubicBezTo>
                    <a:pt x="175572" y="32989"/>
                    <a:pt x="174965" y="32838"/>
                    <a:pt x="173802" y="32583"/>
                  </a:cubicBezTo>
                  <a:cubicBezTo>
                    <a:pt x="172639" y="32327"/>
                    <a:pt x="170920" y="31970"/>
                    <a:pt x="168707" y="31519"/>
                  </a:cubicBezTo>
                  <a:cubicBezTo>
                    <a:pt x="164276" y="30619"/>
                    <a:pt x="157860" y="29350"/>
                    <a:pt x="149926" y="27804"/>
                  </a:cubicBezTo>
                  <a:cubicBezTo>
                    <a:pt x="134060" y="24714"/>
                    <a:pt x="112128" y="20517"/>
                    <a:pt x="87892" y="15952"/>
                  </a:cubicBezTo>
                  <a:cubicBezTo>
                    <a:pt x="63657" y="11387"/>
                    <a:pt x="41701" y="7316"/>
                    <a:pt x="25796" y="4430"/>
                  </a:cubicBezTo>
                  <a:cubicBezTo>
                    <a:pt x="21820" y="3709"/>
                    <a:pt x="18222" y="3060"/>
                    <a:pt x="15061" y="2498"/>
                  </a:cubicBezTo>
                  <a:cubicBezTo>
                    <a:pt x="11900" y="1936"/>
                    <a:pt x="9177" y="1457"/>
                    <a:pt x="6949" y="1076"/>
                  </a:cubicBezTo>
                  <a:cubicBezTo>
                    <a:pt x="5834" y="885"/>
                    <a:pt x="4845" y="717"/>
                    <a:pt x="3986" y="575"/>
                  </a:cubicBezTo>
                  <a:cubicBezTo>
                    <a:pt x="3558" y="502"/>
                    <a:pt x="3161" y="438"/>
                    <a:pt x="2797" y="380"/>
                  </a:cubicBezTo>
                  <a:cubicBezTo>
                    <a:pt x="2435" y="322"/>
                    <a:pt x="2106" y="272"/>
                    <a:pt x="1811" y="228"/>
                  </a:cubicBezTo>
                  <a:cubicBezTo>
                    <a:pt x="825" y="79"/>
                    <a:pt x="229" y="0"/>
                    <a:pt x="58"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4990625" y="3609750"/>
              <a:ext cx="553050" cy="184550"/>
            </a:xfrm>
            <a:custGeom>
              <a:avLst/>
              <a:gdLst/>
              <a:ahLst/>
              <a:cxnLst/>
              <a:rect l="l" t="t" r="r" b="b"/>
              <a:pathLst>
                <a:path w="22122" h="7382" extrusionOk="0">
                  <a:moveTo>
                    <a:pt x="22030" y="1"/>
                  </a:moveTo>
                  <a:cubicBezTo>
                    <a:pt x="21985" y="1"/>
                    <a:pt x="21922" y="9"/>
                    <a:pt x="21841" y="24"/>
                  </a:cubicBezTo>
                  <a:cubicBezTo>
                    <a:pt x="21761" y="40"/>
                    <a:pt x="21664" y="64"/>
                    <a:pt x="21550" y="94"/>
                  </a:cubicBezTo>
                  <a:cubicBezTo>
                    <a:pt x="21436" y="127"/>
                    <a:pt x="21305" y="166"/>
                    <a:pt x="21161" y="213"/>
                  </a:cubicBezTo>
                  <a:cubicBezTo>
                    <a:pt x="20579" y="401"/>
                    <a:pt x="19754" y="713"/>
                    <a:pt x="18749" y="1129"/>
                  </a:cubicBezTo>
                  <a:cubicBezTo>
                    <a:pt x="17744" y="1545"/>
                    <a:pt x="16562" y="2068"/>
                    <a:pt x="15252" y="2643"/>
                  </a:cubicBezTo>
                  <a:cubicBezTo>
                    <a:pt x="13944" y="3217"/>
                    <a:pt x="12507" y="3847"/>
                    <a:pt x="10984" y="4446"/>
                  </a:cubicBezTo>
                  <a:cubicBezTo>
                    <a:pt x="10221" y="4744"/>
                    <a:pt x="9472" y="5021"/>
                    <a:pt x="8744" y="5268"/>
                  </a:cubicBezTo>
                  <a:cubicBezTo>
                    <a:pt x="8016" y="5515"/>
                    <a:pt x="7307" y="5733"/>
                    <a:pt x="6628" y="5920"/>
                  </a:cubicBezTo>
                  <a:lnTo>
                    <a:pt x="6124" y="6055"/>
                  </a:lnTo>
                  <a:cubicBezTo>
                    <a:pt x="5958" y="6097"/>
                    <a:pt x="5794" y="6135"/>
                    <a:pt x="5632" y="6176"/>
                  </a:cubicBezTo>
                  <a:cubicBezTo>
                    <a:pt x="5591" y="6186"/>
                    <a:pt x="5552" y="6197"/>
                    <a:pt x="5511" y="6205"/>
                  </a:cubicBezTo>
                  <a:lnTo>
                    <a:pt x="5390" y="6232"/>
                  </a:lnTo>
                  <a:lnTo>
                    <a:pt x="5151" y="6285"/>
                  </a:lnTo>
                  <a:lnTo>
                    <a:pt x="5035" y="6312"/>
                  </a:lnTo>
                  <a:lnTo>
                    <a:pt x="4976" y="6326"/>
                  </a:lnTo>
                  <a:lnTo>
                    <a:pt x="4917" y="6337"/>
                  </a:lnTo>
                  <a:lnTo>
                    <a:pt x="4681" y="6385"/>
                  </a:lnTo>
                  <a:lnTo>
                    <a:pt x="4449" y="6432"/>
                  </a:lnTo>
                  <a:cubicBezTo>
                    <a:pt x="4411" y="6439"/>
                    <a:pt x="4373" y="6448"/>
                    <a:pt x="4335" y="6457"/>
                  </a:cubicBezTo>
                  <a:lnTo>
                    <a:pt x="4279" y="6470"/>
                  </a:lnTo>
                  <a:cubicBezTo>
                    <a:pt x="4262" y="6474"/>
                    <a:pt x="4243" y="6477"/>
                    <a:pt x="4227" y="6479"/>
                  </a:cubicBezTo>
                  <a:cubicBezTo>
                    <a:pt x="4086" y="6509"/>
                    <a:pt x="3945" y="6531"/>
                    <a:pt x="3808" y="6551"/>
                  </a:cubicBezTo>
                  <a:cubicBezTo>
                    <a:pt x="3671" y="6571"/>
                    <a:pt x="3535" y="6583"/>
                    <a:pt x="3403" y="6595"/>
                  </a:cubicBezTo>
                  <a:cubicBezTo>
                    <a:pt x="3336" y="6599"/>
                    <a:pt x="3271" y="6603"/>
                    <a:pt x="3205" y="6606"/>
                  </a:cubicBezTo>
                  <a:cubicBezTo>
                    <a:pt x="3173" y="6606"/>
                    <a:pt x="3140" y="6609"/>
                    <a:pt x="3108" y="6609"/>
                  </a:cubicBezTo>
                  <a:lnTo>
                    <a:pt x="3012" y="6610"/>
                  </a:lnTo>
                  <a:cubicBezTo>
                    <a:pt x="2991" y="6610"/>
                    <a:pt x="2969" y="6610"/>
                    <a:pt x="2947" y="6610"/>
                  </a:cubicBezTo>
                  <a:cubicBezTo>
                    <a:pt x="2465" y="6610"/>
                    <a:pt x="2030" y="6551"/>
                    <a:pt x="1664" y="6447"/>
                  </a:cubicBezTo>
                  <a:cubicBezTo>
                    <a:pt x="1487" y="6398"/>
                    <a:pt x="1313" y="6335"/>
                    <a:pt x="1147" y="6257"/>
                  </a:cubicBezTo>
                  <a:cubicBezTo>
                    <a:pt x="1007" y="6191"/>
                    <a:pt x="872" y="6114"/>
                    <a:pt x="743" y="6028"/>
                  </a:cubicBezTo>
                  <a:cubicBezTo>
                    <a:pt x="563" y="5902"/>
                    <a:pt x="393" y="5760"/>
                    <a:pt x="238" y="5604"/>
                  </a:cubicBezTo>
                  <a:cubicBezTo>
                    <a:pt x="180" y="5552"/>
                    <a:pt x="137" y="5507"/>
                    <a:pt x="102" y="5482"/>
                  </a:cubicBezTo>
                  <a:cubicBezTo>
                    <a:pt x="75" y="5461"/>
                    <a:pt x="53" y="5450"/>
                    <a:pt x="36" y="5450"/>
                  </a:cubicBezTo>
                  <a:cubicBezTo>
                    <a:pt x="31" y="5450"/>
                    <a:pt x="27" y="5451"/>
                    <a:pt x="23" y="5453"/>
                  </a:cubicBezTo>
                  <a:cubicBezTo>
                    <a:pt x="6" y="5462"/>
                    <a:pt x="0" y="5489"/>
                    <a:pt x="6" y="5535"/>
                  </a:cubicBezTo>
                  <a:cubicBezTo>
                    <a:pt x="15" y="5600"/>
                    <a:pt x="33" y="5661"/>
                    <a:pt x="58" y="5722"/>
                  </a:cubicBezTo>
                  <a:cubicBezTo>
                    <a:pt x="120" y="5879"/>
                    <a:pt x="246" y="6103"/>
                    <a:pt x="473" y="6343"/>
                  </a:cubicBezTo>
                  <a:cubicBezTo>
                    <a:pt x="601" y="6474"/>
                    <a:pt x="741" y="6592"/>
                    <a:pt x="893" y="6694"/>
                  </a:cubicBezTo>
                  <a:cubicBezTo>
                    <a:pt x="1073" y="6818"/>
                    <a:pt x="1264" y="6922"/>
                    <a:pt x="1464" y="7006"/>
                  </a:cubicBezTo>
                  <a:cubicBezTo>
                    <a:pt x="1892" y="7191"/>
                    <a:pt x="2409" y="7317"/>
                    <a:pt x="2986" y="7362"/>
                  </a:cubicBezTo>
                  <a:lnTo>
                    <a:pt x="3094" y="7370"/>
                  </a:lnTo>
                  <a:cubicBezTo>
                    <a:pt x="3130" y="7372"/>
                    <a:pt x="3167" y="7373"/>
                    <a:pt x="3203" y="7375"/>
                  </a:cubicBezTo>
                  <a:cubicBezTo>
                    <a:pt x="3277" y="7379"/>
                    <a:pt x="3351" y="7380"/>
                    <a:pt x="3427" y="7382"/>
                  </a:cubicBezTo>
                  <a:cubicBezTo>
                    <a:pt x="3577" y="7382"/>
                    <a:pt x="3732" y="7379"/>
                    <a:pt x="3889" y="7368"/>
                  </a:cubicBezTo>
                  <a:cubicBezTo>
                    <a:pt x="4045" y="7358"/>
                    <a:pt x="4205" y="7344"/>
                    <a:pt x="4369" y="7320"/>
                  </a:cubicBezTo>
                  <a:cubicBezTo>
                    <a:pt x="4388" y="7318"/>
                    <a:pt x="4409" y="7316"/>
                    <a:pt x="4429" y="7313"/>
                  </a:cubicBezTo>
                  <a:lnTo>
                    <a:pt x="4487" y="7303"/>
                  </a:lnTo>
                  <a:cubicBezTo>
                    <a:pt x="4526" y="7297"/>
                    <a:pt x="4565" y="7290"/>
                    <a:pt x="4603" y="7286"/>
                  </a:cubicBezTo>
                  <a:lnTo>
                    <a:pt x="4839" y="7252"/>
                  </a:lnTo>
                  <a:lnTo>
                    <a:pt x="5078" y="7219"/>
                  </a:lnTo>
                  <a:lnTo>
                    <a:pt x="5140" y="7210"/>
                  </a:lnTo>
                  <a:lnTo>
                    <a:pt x="5201" y="7200"/>
                  </a:lnTo>
                  <a:lnTo>
                    <a:pt x="5324" y="7179"/>
                  </a:lnTo>
                  <a:lnTo>
                    <a:pt x="5574" y="7136"/>
                  </a:lnTo>
                  <a:lnTo>
                    <a:pt x="5701" y="7115"/>
                  </a:lnTo>
                  <a:cubicBezTo>
                    <a:pt x="5743" y="7108"/>
                    <a:pt x="5785" y="7099"/>
                    <a:pt x="5827" y="7091"/>
                  </a:cubicBezTo>
                  <a:cubicBezTo>
                    <a:pt x="5997" y="7057"/>
                    <a:pt x="6170" y="7025"/>
                    <a:pt x="6343" y="6988"/>
                  </a:cubicBezTo>
                  <a:lnTo>
                    <a:pt x="6870" y="6870"/>
                  </a:lnTo>
                  <a:cubicBezTo>
                    <a:pt x="7580" y="6703"/>
                    <a:pt x="8318" y="6498"/>
                    <a:pt x="9071" y="6257"/>
                  </a:cubicBezTo>
                  <a:cubicBezTo>
                    <a:pt x="9824" y="6017"/>
                    <a:pt x="10595" y="5740"/>
                    <a:pt x="11373" y="5435"/>
                  </a:cubicBezTo>
                  <a:cubicBezTo>
                    <a:pt x="12929" y="4824"/>
                    <a:pt x="14370" y="4160"/>
                    <a:pt x="15664" y="3532"/>
                  </a:cubicBezTo>
                  <a:cubicBezTo>
                    <a:pt x="16958" y="2904"/>
                    <a:pt x="18107" y="2312"/>
                    <a:pt x="19067" y="1811"/>
                  </a:cubicBezTo>
                  <a:cubicBezTo>
                    <a:pt x="20028" y="1307"/>
                    <a:pt x="20801" y="894"/>
                    <a:pt x="21328" y="592"/>
                  </a:cubicBezTo>
                  <a:cubicBezTo>
                    <a:pt x="21460" y="516"/>
                    <a:pt x="21575" y="446"/>
                    <a:pt x="21676" y="384"/>
                  </a:cubicBezTo>
                  <a:cubicBezTo>
                    <a:pt x="21776" y="324"/>
                    <a:pt x="21861" y="269"/>
                    <a:pt x="21927" y="221"/>
                  </a:cubicBezTo>
                  <a:cubicBezTo>
                    <a:pt x="22059" y="127"/>
                    <a:pt x="22122" y="59"/>
                    <a:pt x="22108" y="26"/>
                  </a:cubicBezTo>
                  <a:cubicBezTo>
                    <a:pt x="22101" y="9"/>
                    <a:pt x="22074" y="1"/>
                    <a:pt x="22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6479675" y="2942375"/>
              <a:ext cx="343050" cy="213100"/>
            </a:xfrm>
            <a:custGeom>
              <a:avLst/>
              <a:gdLst/>
              <a:ahLst/>
              <a:cxnLst/>
              <a:rect l="l" t="t" r="r" b="b"/>
              <a:pathLst>
                <a:path w="13722" h="8524" extrusionOk="0">
                  <a:moveTo>
                    <a:pt x="13629" y="0"/>
                  </a:moveTo>
                  <a:cubicBezTo>
                    <a:pt x="13598" y="0"/>
                    <a:pt x="13557" y="5"/>
                    <a:pt x="13508" y="16"/>
                  </a:cubicBezTo>
                  <a:cubicBezTo>
                    <a:pt x="13453" y="29"/>
                    <a:pt x="13387" y="48"/>
                    <a:pt x="13310" y="74"/>
                  </a:cubicBezTo>
                  <a:cubicBezTo>
                    <a:pt x="13272" y="86"/>
                    <a:pt x="13231" y="100"/>
                    <a:pt x="13188" y="117"/>
                  </a:cubicBezTo>
                  <a:cubicBezTo>
                    <a:pt x="13144" y="134"/>
                    <a:pt x="13099" y="152"/>
                    <a:pt x="13051" y="172"/>
                  </a:cubicBezTo>
                  <a:cubicBezTo>
                    <a:pt x="12954" y="213"/>
                    <a:pt x="12849" y="258"/>
                    <a:pt x="12735" y="311"/>
                  </a:cubicBezTo>
                  <a:cubicBezTo>
                    <a:pt x="12621" y="365"/>
                    <a:pt x="12499" y="426"/>
                    <a:pt x="12368" y="491"/>
                  </a:cubicBezTo>
                  <a:cubicBezTo>
                    <a:pt x="12236" y="557"/>
                    <a:pt x="12100" y="632"/>
                    <a:pt x="11954" y="710"/>
                  </a:cubicBezTo>
                  <a:cubicBezTo>
                    <a:pt x="11806" y="789"/>
                    <a:pt x="11654" y="876"/>
                    <a:pt x="11496" y="967"/>
                  </a:cubicBezTo>
                  <a:cubicBezTo>
                    <a:pt x="10858" y="1336"/>
                    <a:pt x="10120" y="1805"/>
                    <a:pt x="9317" y="2339"/>
                  </a:cubicBezTo>
                  <a:cubicBezTo>
                    <a:pt x="8513" y="2873"/>
                    <a:pt x="7645" y="3476"/>
                    <a:pt x="6730" y="4083"/>
                  </a:cubicBezTo>
                  <a:lnTo>
                    <a:pt x="6392" y="4301"/>
                  </a:lnTo>
                  <a:lnTo>
                    <a:pt x="6052" y="4511"/>
                  </a:lnTo>
                  <a:lnTo>
                    <a:pt x="5968" y="4561"/>
                  </a:lnTo>
                  <a:lnTo>
                    <a:pt x="5884" y="4612"/>
                  </a:lnTo>
                  <a:lnTo>
                    <a:pt x="5714" y="4712"/>
                  </a:lnTo>
                  <a:lnTo>
                    <a:pt x="5546" y="4811"/>
                  </a:lnTo>
                  <a:lnTo>
                    <a:pt x="5378" y="4907"/>
                  </a:lnTo>
                  <a:cubicBezTo>
                    <a:pt x="4931" y="5164"/>
                    <a:pt x="4491" y="5404"/>
                    <a:pt x="4071" y="5636"/>
                  </a:cubicBezTo>
                  <a:lnTo>
                    <a:pt x="3455" y="5976"/>
                  </a:lnTo>
                  <a:cubicBezTo>
                    <a:pt x="3256" y="6087"/>
                    <a:pt x="3062" y="6198"/>
                    <a:pt x="2875" y="6304"/>
                  </a:cubicBezTo>
                  <a:cubicBezTo>
                    <a:pt x="2501" y="6520"/>
                    <a:pt x="2155" y="6727"/>
                    <a:pt x="1843" y="6927"/>
                  </a:cubicBezTo>
                  <a:cubicBezTo>
                    <a:pt x="1687" y="7028"/>
                    <a:pt x="1539" y="7122"/>
                    <a:pt x="1403" y="7219"/>
                  </a:cubicBezTo>
                  <a:lnTo>
                    <a:pt x="1204" y="7358"/>
                  </a:lnTo>
                  <a:cubicBezTo>
                    <a:pt x="1171" y="7380"/>
                    <a:pt x="1139" y="7402"/>
                    <a:pt x="1108" y="7425"/>
                  </a:cubicBezTo>
                  <a:lnTo>
                    <a:pt x="1018" y="7493"/>
                  </a:lnTo>
                  <a:cubicBezTo>
                    <a:pt x="900" y="7581"/>
                    <a:pt x="790" y="7664"/>
                    <a:pt x="692" y="7744"/>
                  </a:cubicBezTo>
                  <a:cubicBezTo>
                    <a:pt x="595" y="7826"/>
                    <a:pt x="507" y="7902"/>
                    <a:pt x="429" y="7971"/>
                  </a:cubicBezTo>
                  <a:cubicBezTo>
                    <a:pt x="390" y="8006"/>
                    <a:pt x="353" y="8038"/>
                    <a:pt x="320" y="8071"/>
                  </a:cubicBezTo>
                  <a:cubicBezTo>
                    <a:pt x="287" y="8104"/>
                    <a:pt x="256" y="8135"/>
                    <a:pt x="230" y="8165"/>
                  </a:cubicBezTo>
                  <a:cubicBezTo>
                    <a:pt x="173" y="8224"/>
                    <a:pt x="128" y="8276"/>
                    <a:pt x="93" y="8321"/>
                  </a:cubicBezTo>
                  <a:cubicBezTo>
                    <a:pt x="26" y="8412"/>
                    <a:pt x="1" y="8472"/>
                    <a:pt x="22" y="8502"/>
                  </a:cubicBezTo>
                  <a:cubicBezTo>
                    <a:pt x="31" y="8516"/>
                    <a:pt x="51" y="8523"/>
                    <a:pt x="80" y="8523"/>
                  </a:cubicBezTo>
                  <a:cubicBezTo>
                    <a:pt x="113" y="8523"/>
                    <a:pt x="159" y="8514"/>
                    <a:pt x="217" y="8496"/>
                  </a:cubicBezTo>
                  <a:cubicBezTo>
                    <a:pt x="272" y="8481"/>
                    <a:pt x="335" y="8457"/>
                    <a:pt x="408" y="8426"/>
                  </a:cubicBezTo>
                  <a:cubicBezTo>
                    <a:pt x="445" y="8409"/>
                    <a:pt x="483" y="8392"/>
                    <a:pt x="525" y="8374"/>
                  </a:cubicBezTo>
                  <a:cubicBezTo>
                    <a:pt x="567" y="8356"/>
                    <a:pt x="611" y="8338"/>
                    <a:pt x="657" y="8316"/>
                  </a:cubicBezTo>
                  <a:lnTo>
                    <a:pt x="2206" y="7587"/>
                  </a:lnTo>
                  <a:cubicBezTo>
                    <a:pt x="2533" y="7432"/>
                    <a:pt x="2893" y="7268"/>
                    <a:pt x="3279" y="7088"/>
                  </a:cubicBezTo>
                  <a:cubicBezTo>
                    <a:pt x="3475" y="7000"/>
                    <a:pt x="3674" y="6907"/>
                    <a:pt x="3881" y="6810"/>
                  </a:cubicBezTo>
                  <a:lnTo>
                    <a:pt x="4196" y="6662"/>
                  </a:lnTo>
                  <a:lnTo>
                    <a:pt x="4519" y="6508"/>
                  </a:lnTo>
                  <a:cubicBezTo>
                    <a:pt x="4956" y="6298"/>
                    <a:pt x="5414" y="6073"/>
                    <a:pt x="5884" y="5819"/>
                  </a:cubicBezTo>
                  <a:cubicBezTo>
                    <a:pt x="5943" y="5787"/>
                    <a:pt x="6002" y="5756"/>
                    <a:pt x="6061" y="5723"/>
                  </a:cubicBezTo>
                  <a:lnTo>
                    <a:pt x="6238" y="5624"/>
                  </a:lnTo>
                  <a:lnTo>
                    <a:pt x="6418" y="5524"/>
                  </a:lnTo>
                  <a:lnTo>
                    <a:pt x="6506" y="5472"/>
                  </a:lnTo>
                  <a:lnTo>
                    <a:pt x="6596" y="5420"/>
                  </a:lnTo>
                  <a:cubicBezTo>
                    <a:pt x="6716" y="5348"/>
                    <a:pt x="6835" y="5277"/>
                    <a:pt x="6956" y="5203"/>
                  </a:cubicBezTo>
                  <a:lnTo>
                    <a:pt x="7316" y="4972"/>
                  </a:lnTo>
                  <a:cubicBezTo>
                    <a:pt x="8255" y="4349"/>
                    <a:pt x="9112" y="3719"/>
                    <a:pt x="9884" y="3142"/>
                  </a:cubicBezTo>
                  <a:cubicBezTo>
                    <a:pt x="10654" y="2563"/>
                    <a:pt x="11338" y="2036"/>
                    <a:pt x="11914" y="1594"/>
                  </a:cubicBezTo>
                  <a:lnTo>
                    <a:pt x="12323" y="1278"/>
                  </a:lnTo>
                  <a:lnTo>
                    <a:pt x="12689" y="994"/>
                  </a:lnTo>
                  <a:cubicBezTo>
                    <a:pt x="12803" y="906"/>
                    <a:pt x="12907" y="821"/>
                    <a:pt x="13004" y="743"/>
                  </a:cubicBezTo>
                  <a:cubicBezTo>
                    <a:pt x="13101" y="665"/>
                    <a:pt x="13189" y="594"/>
                    <a:pt x="13268" y="528"/>
                  </a:cubicBezTo>
                  <a:cubicBezTo>
                    <a:pt x="13307" y="494"/>
                    <a:pt x="13342" y="462"/>
                    <a:pt x="13377" y="432"/>
                  </a:cubicBezTo>
                  <a:cubicBezTo>
                    <a:pt x="13411" y="402"/>
                    <a:pt x="13443" y="373"/>
                    <a:pt x="13473" y="346"/>
                  </a:cubicBezTo>
                  <a:cubicBezTo>
                    <a:pt x="13532" y="293"/>
                    <a:pt x="13580" y="244"/>
                    <a:pt x="13616" y="202"/>
                  </a:cubicBezTo>
                  <a:cubicBezTo>
                    <a:pt x="13691" y="117"/>
                    <a:pt x="13722" y="58"/>
                    <a:pt x="13703" y="26"/>
                  </a:cubicBezTo>
                  <a:cubicBezTo>
                    <a:pt x="13693" y="9"/>
                    <a:pt x="13668" y="0"/>
                    <a:pt x="13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5579850" y="2464800"/>
              <a:ext cx="466350" cy="195850"/>
            </a:xfrm>
            <a:custGeom>
              <a:avLst/>
              <a:gdLst/>
              <a:ahLst/>
              <a:cxnLst/>
              <a:rect l="l" t="t" r="r" b="b"/>
              <a:pathLst>
                <a:path w="18654" h="7834" extrusionOk="0">
                  <a:moveTo>
                    <a:pt x="18559" y="1"/>
                  </a:moveTo>
                  <a:cubicBezTo>
                    <a:pt x="18448" y="1"/>
                    <a:pt x="18185" y="95"/>
                    <a:pt x="17804" y="283"/>
                  </a:cubicBezTo>
                  <a:cubicBezTo>
                    <a:pt x="17561" y="401"/>
                    <a:pt x="17272" y="556"/>
                    <a:pt x="16940" y="746"/>
                  </a:cubicBezTo>
                  <a:cubicBezTo>
                    <a:pt x="16610" y="936"/>
                    <a:pt x="16237" y="1159"/>
                    <a:pt x="15834" y="1412"/>
                  </a:cubicBezTo>
                  <a:cubicBezTo>
                    <a:pt x="15023" y="1916"/>
                    <a:pt x="14079" y="2539"/>
                    <a:pt x="13025" y="3211"/>
                  </a:cubicBezTo>
                  <a:cubicBezTo>
                    <a:pt x="12760" y="3377"/>
                    <a:pt x="12491" y="3548"/>
                    <a:pt x="12214" y="3720"/>
                  </a:cubicBezTo>
                  <a:cubicBezTo>
                    <a:pt x="12075" y="3807"/>
                    <a:pt x="11934" y="3891"/>
                    <a:pt x="11793" y="3980"/>
                  </a:cubicBezTo>
                  <a:lnTo>
                    <a:pt x="11578" y="4109"/>
                  </a:lnTo>
                  <a:lnTo>
                    <a:pt x="11472" y="4175"/>
                  </a:lnTo>
                  <a:lnTo>
                    <a:pt x="11363" y="4238"/>
                  </a:lnTo>
                  <a:cubicBezTo>
                    <a:pt x="10783" y="4585"/>
                    <a:pt x="10177" y="4931"/>
                    <a:pt x="9546" y="5259"/>
                  </a:cubicBezTo>
                  <a:cubicBezTo>
                    <a:pt x="8917" y="5586"/>
                    <a:pt x="8293" y="5881"/>
                    <a:pt x="7677" y="6127"/>
                  </a:cubicBezTo>
                  <a:cubicBezTo>
                    <a:pt x="7371" y="6251"/>
                    <a:pt x="7066" y="6359"/>
                    <a:pt x="6765" y="6459"/>
                  </a:cubicBezTo>
                  <a:cubicBezTo>
                    <a:pt x="6465" y="6559"/>
                    <a:pt x="6168" y="6640"/>
                    <a:pt x="5877" y="6710"/>
                  </a:cubicBezTo>
                  <a:lnTo>
                    <a:pt x="5660" y="6761"/>
                  </a:lnTo>
                  <a:lnTo>
                    <a:pt x="5445" y="6803"/>
                  </a:lnTo>
                  <a:cubicBezTo>
                    <a:pt x="5373" y="6819"/>
                    <a:pt x="5302" y="6830"/>
                    <a:pt x="5232" y="6841"/>
                  </a:cubicBezTo>
                  <a:lnTo>
                    <a:pt x="5126" y="6859"/>
                  </a:lnTo>
                  <a:cubicBezTo>
                    <a:pt x="5109" y="6862"/>
                    <a:pt x="5091" y="6865"/>
                    <a:pt x="5074" y="6868"/>
                  </a:cubicBezTo>
                  <a:lnTo>
                    <a:pt x="5021" y="6873"/>
                  </a:lnTo>
                  <a:lnTo>
                    <a:pt x="4814" y="6902"/>
                  </a:lnTo>
                  <a:cubicBezTo>
                    <a:pt x="4745" y="6910"/>
                    <a:pt x="4676" y="6914"/>
                    <a:pt x="4609" y="6921"/>
                  </a:cubicBezTo>
                  <a:lnTo>
                    <a:pt x="4508" y="6931"/>
                  </a:lnTo>
                  <a:lnTo>
                    <a:pt x="4408" y="6937"/>
                  </a:lnTo>
                  <a:cubicBezTo>
                    <a:pt x="4340" y="6940"/>
                    <a:pt x="4274" y="6944"/>
                    <a:pt x="4208" y="6947"/>
                  </a:cubicBezTo>
                  <a:lnTo>
                    <a:pt x="4014" y="6949"/>
                  </a:lnTo>
                  <a:cubicBezTo>
                    <a:pt x="3993" y="6949"/>
                    <a:pt x="3971" y="6950"/>
                    <a:pt x="3950" y="6950"/>
                  </a:cubicBezTo>
                  <a:cubicBezTo>
                    <a:pt x="3940" y="6950"/>
                    <a:pt x="3929" y="6950"/>
                    <a:pt x="3919" y="6949"/>
                  </a:cubicBezTo>
                  <a:lnTo>
                    <a:pt x="3823" y="6947"/>
                  </a:lnTo>
                  <a:lnTo>
                    <a:pt x="3729" y="6944"/>
                  </a:lnTo>
                  <a:lnTo>
                    <a:pt x="3683" y="6942"/>
                  </a:lnTo>
                  <a:lnTo>
                    <a:pt x="3659" y="6942"/>
                  </a:lnTo>
                  <a:lnTo>
                    <a:pt x="3636" y="6941"/>
                  </a:lnTo>
                  <a:lnTo>
                    <a:pt x="3452" y="6927"/>
                  </a:lnTo>
                  <a:cubicBezTo>
                    <a:pt x="3423" y="6925"/>
                    <a:pt x="3392" y="6924"/>
                    <a:pt x="3362" y="6920"/>
                  </a:cubicBezTo>
                  <a:lnTo>
                    <a:pt x="3274" y="6910"/>
                  </a:lnTo>
                  <a:lnTo>
                    <a:pt x="3098" y="6889"/>
                  </a:lnTo>
                  <a:lnTo>
                    <a:pt x="2928" y="6859"/>
                  </a:lnTo>
                  <a:lnTo>
                    <a:pt x="2844" y="6847"/>
                  </a:lnTo>
                  <a:cubicBezTo>
                    <a:pt x="2816" y="6841"/>
                    <a:pt x="2789" y="6834"/>
                    <a:pt x="2762" y="6828"/>
                  </a:cubicBezTo>
                  <a:cubicBezTo>
                    <a:pt x="2367" y="6747"/>
                    <a:pt x="1981" y="6626"/>
                    <a:pt x="1610" y="6466"/>
                  </a:cubicBezTo>
                  <a:lnTo>
                    <a:pt x="1487" y="6414"/>
                  </a:lnTo>
                  <a:cubicBezTo>
                    <a:pt x="1448" y="6396"/>
                    <a:pt x="1410" y="6376"/>
                    <a:pt x="1372" y="6358"/>
                  </a:cubicBezTo>
                  <a:lnTo>
                    <a:pt x="1260" y="6304"/>
                  </a:lnTo>
                  <a:lnTo>
                    <a:pt x="1206" y="6279"/>
                  </a:lnTo>
                  <a:lnTo>
                    <a:pt x="1154" y="6251"/>
                  </a:lnTo>
                  <a:cubicBezTo>
                    <a:pt x="1085" y="6214"/>
                    <a:pt x="1019" y="6179"/>
                    <a:pt x="956" y="6145"/>
                  </a:cubicBezTo>
                  <a:lnTo>
                    <a:pt x="932" y="6133"/>
                  </a:lnTo>
                  <a:lnTo>
                    <a:pt x="910" y="6120"/>
                  </a:lnTo>
                  <a:lnTo>
                    <a:pt x="865" y="6093"/>
                  </a:lnTo>
                  <a:lnTo>
                    <a:pt x="779" y="6044"/>
                  </a:lnTo>
                  <a:lnTo>
                    <a:pt x="696" y="5996"/>
                  </a:lnTo>
                  <a:lnTo>
                    <a:pt x="657" y="5974"/>
                  </a:lnTo>
                  <a:lnTo>
                    <a:pt x="619" y="5951"/>
                  </a:lnTo>
                  <a:cubicBezTo>
                    <a:pt x="570" y="5921"/>
                    <a:pt x="525" y="5892"/>
                    <a:pt x="480" y="5867"/>
                  </a:cubicBezTo>
                  <a:cubicBezTo>
                    <a:pt x="436" y="5840"/>
                    <a:pt x="394" y="5819"/>
                    <a:pt x="357" y="5797"/>
                  </a:cubicBezTo>
                  <a:cubicBezTo>
                    <a:pt x="320" y="5774"/>
                    <a:pt x="286" y="5755"/>
                    <a:pt x="255" y="5738"/>
                  </a:cubicBezTo>
                  <a:cubicBezTo>
                    <a:pt x="165" y="5687"/>
                    <a:pt x="98" y="5661"/>
                    <a:pt x="59" y="5661"/>
                  </a:cubicBezTo>
                  <a:cubicBezTo>
                    <a:pt x="45" y="5661"/>
                    <a:pt x="34" y="5665"/>
                    <a:pt x="27" y="5672"/>
                  </a:cubicBezTo>
                  <a:cubicBezTo>
                    <a:pt x="1" y="5697"/>
                    <a:pt x="30" y="5773"/>
                    <a:pt x="112" y="5895"/>
                  </a:cubicBezTo>
                  <a:cubicBezTo>
                    <a:pt x="131" y="5926"/>
                    <a:pt x="154" y="5960"/>
                    <a:pt x="182" y="5996"/>
                  </a:cubicBezTo>
                  <a:cubicBezTo>
                    <a:pt x="209" y="6032"/>
                    <a:pt x="241" y="6068"/>
                    <a:pt x="276" y="6109"/>
                  </a:cubicBezTo>
                  <a:cubicBezTo>
                    <a:pt x="311" y="6148"/>
                    <a:pt x="349" y="6192"/>
                    <a:pt x="390" y="6237"/>
                  </a:cubicBezTo>
                  <a:lnTo>
                    <a:pt x="422" y="6272"/>
                  </a:lnTo>
                  <a:lnTo>
                    <a:pt x="457" y="6304"/>
                  </a:lnTo>
                  <a:lnTo>
                    <a:pt x="529" y="6375"/>
                  </a:lnTo>
                  <a:lnTo>
                    <a:pt x="608" y="6448"/>
                  </a:lnTo>
                  <a:lnTo>
                    <a:pt x="648" y="6486"/>
                  </a:lnTo>
                  <a:lnTo>
                    <a:pt x="669" y="6505"/>
                  </a:lnTo>
                  <a:lnTo>
                    <a:pt x="691" y="6524"/>
                  </a:lnTo>
                  <a:cubicBezTo>
                    <a:pt x="750" y="6573"/>
                    <a:pt x="813" y="6623"/>
                    <a:pt x="879" y="6677"/>
                  </a:cubicBezTo>
                  <a:lnTo>
                    <a:pt x="929" y="6717"/>
                  </a:lnTo>
                  <a:lnTo>
                    <a:pt x="981" y="6755"/>
                  </a:lnTo>
                  <a:lnTo>
                    <a:pt x="1093" y="6834"/>
                  </a:lnTo>
                  <a:cubicBezTo>
                    <a:pt x="1130" y="6861"/>
                    <a:pt x="1168" y="6889"/>
                    <a:pt x="1208" y="6916"/>
                  </a:cubicBezTo>
                  <a:lnTo>
                    <a:pt x="1333" y="6993"/>
                  </a:lnTo>
                  <a:cubicBezTo>
                    <a:pt x="1721" y="7232"/>
                    <a:pt x="2137" y="7422"/>
                    <a:pt x="2571" y="7556"/>
                  </a:cubicBezTo>
                  <a:cubicBezTo>
                    <a:pt x="2602" y="7566"/>
                    <a:pt x="2631" y="7576"/>
                    <a:pt x="2662" y="7585"/>
                  </a:cubicBezTo>
                  <a:lnTo>
                    <a:pt x="2757" y="7610"/>
                  </a:lnTo>
                  <a:lnTo>
                    <a:pt x="2946" y="7660"/>
                  </a:lnTo>
                  <a:cubicBezTo>
                    <a:pt x="3011" y="7676"/>
                    <a:pt x="3077" y="7689"/>
                    <a:pt x="3144" y="7703"/>
                  </a:cubicBezTo>
                  <a:lnTo>
                    <a:pt x="3244" y="7724"/>
                  </a:lnTo>
                  <a:cubicBezTo>
                    <a:pt x="3278" y="7732"/>
                    <a:pt x="3312" y="7735"/>
                    <a:pt x="3347" y="7742"/>
                  </a:cubicBezTo>
                  <a:lnTo>
                    <a:pt x="3553" y="7774"/>
                  </a:lnTo>
                  <a:lnTo>
                    <a:pt x="3580" y="7777"/>
                  </a:lnTo>
                  <a:lnTo>
                    <a:pt x="3607" y="7780"/>
                  </a:lnTo>
                  <a:lnTo>
                    <a:pt x="3659" y="7786"/>
                  </a:lnTo>
                  <a:lnTo>
                    <a:pt x="3766" y="7797"/>
                  </a:lnTo>
                  <a:lnTo>
                    <a:pt x="3874" y="7809"/>
                  </a:lnTo>
                  <a:cubicBezTo>
                    <a:pt x="3910" y="7812"/>
                    <a:pt x="3947" y="7814"/>
                    <a:pt x="3983" y="7816"/>
                  </a:cubicBezTo>
                  <a:lnTo>
                    <a:pt x="4204" y="7829"/>
                  </a:lnTo>
                  <a:cubicBezTo>
                    <a:pt x="4279" y="7831"/>
                    <a:pt x="4353" y="7831"/>
                    <a:pt x="4429" y="7832"/>
                  </a:cubicBezTo>
                  <a:lnTo>
                    <a:pt x="4543" y="7833"/>
                  </a:lnTo>
                  <a:lnTo>
                    <a:pt x="4657" y="7829"/>
                  </a:lnTo>
                  <a:cubicBezTo>
                    <a:pt x="4734" y="7826"/>
                    <a:pt x="4811" y="7826"/>
                    <a:pt x="4889" y="7821"/>
                  </a:cubicBezTo>
                  <a:lnTo>
                    <a:pt x="5123" y="7804"/>
                  </a:lnTo>
                  <a:lnTo>
                    <a:pt x="5182" y="7800"/>
                  </a:lnTo>
                  <a:cubicBezTo>
                    <a:pt x="5202" y="7797"/>
                    <a:pt x="5222" y="7795"/>
                    <a:pt x="5241" y="7793"/>
                  </a:cubicBezTo>
                  <a:lnTo>
                    <a:pt x="5359" y="7780"/>
                  </a:lnTo>
                  <a:cubicBezTo>
                    <a:pt x="5438" y="7770"/>
                    <a:pt x="5518" y="7763"/>
                    <a:pt x="5598" y="7749"/>
                  </a:cubicBezTo>
                  <a:lnTo>
                    <a:pt x="5839" y="7712"/>
                  </a:lnTo>
                  <a:lnTo>
                    <a:pt x="6080" y="7669"/>
                  </a:lnTo>
                  <a:cubicBezTo>
                    <a:pt x="6405" y="7606"/>
                    <a:pt x="6733" y="7527"/>
                    <a:pt x="7061" y="7430"/>
                  </a:cubicBezTo>
                  <a:cubicBezTo>
                    <a:pt x="7390" y="7333"/>
                    <a:pt x="7722" y="7223"/>
                    <a:pt x="8052" y="7098"/>
                  </a:cubicBezTo>
                  <a:cubicBezTo>
                    <a:pt x="8714" y="6848"/>
                    <a:pt x="9378" y="6545"/>
                    <a:pt x="10035" y="6202"/>
                  </a:cubicBezTo>
                  <a:cubicBezTo>
                    <a:pt x="10693" y="5859"/>
                    <a:pt x="11316" y="5495"/>
                    <a:pt x="11904" y="5127"/>
                  </a:cubicBezTo>
                  <a:lnTo>
                    <a:pt x="12014" y="5059"/>
                  </a:lnTo>
                  <a:lnTo>
                    <a:pt x="12124" y="4989"/>
                  </a:lnTo>
                  <a:lnTo>
                    <a:pt x="12339" y="4851"/>
                  </a:lnTo>
                  <a:cubicBezTo>
                    <a:pt x="12481" y="4758"/>
                    <a:pt x="12623" y="4667"/>
                    <a:pt x="12760" y="4574"/>
                  </a:cubicBezTo>
                  <a:cubicBezTo>
                    <a:pt x="13039" y="4390"/>
                    <a:pt x="13306" y="4206"/>
                    <a:pt x="13566" y="4025"/>
                  </a:cubicBezTo>
                  <a:cubicBezTo>
                    <a:pt x="14604" y="3298"/>
                    <a:pt x="15509" y="2609"/>
                    <a:pt x="16261" y="2028"/>
                  </a:cubicBezTo>
                  <a:cubicBezTo>
                    <a:pt x="16638" y="1737"/>
                    <a:pt x="16975" y="1471"/>
                    <a:pt x="17272" y="1238"/>
                  </a:cubicBezTo>
                  <a:cubicBezTo>
                    <a:pt x="17567" y="1003"/>
                    <a:pt x="17820" y="799"/>
                    <a:pt x="18025" y="629"/>
                  </a:cubicBezTo>
                  <a:cubicBezTo>
                    <a:pt x="18436" y="290"/>
                    <a:pt x="18653" y="84"/>
                    <a:pt x="18615" y="21"/>
                  </a:cubicBezTo>
                  <a:cubicBezTo>
                    <a:pt x="18608" y="7"/>
                    <a:pt x="18589" y="1"/>
                    <a:pt x="18559"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6479875" y="1855275"/>
              <a:ext cx="254600" cy="239250"/>
            </a:xfrm>
            <a:custGeom>
              <a:avLst/>
              <a:gdLst/>
              <a:ahLst/>
              <a:cxnLst/>
              <a:rect l="l" t="t" r="r" b="b"/>
              <a:pathLst>
                <a:path w="10184" h="9570" extrusionOk="0">
                  <a:moveTo>
                    <a:pt x="10092" y="0"/>
                  </a:moveTo>
                  <a:cubicBezTo>
                    <a:pt x="10013" y="0"/>
                    <a:pt x="9849" y="105"/>
                    <a:pt x="9614" y="298"/>
                  </a:cubicBezTo>
                  <a:cubicBezTo>
                    <a:pt x="9336" y="527"/>
                    <a:pt x="8962" y="887"/>
                    <a:pt x="8519" y="1344"/>
                  </a:cubicBezTo>
                  <a:cubicBezTo>
                    <a:pt x="8077" y="1801"/>
                    <a:pt x="7568" y="2359"/>
                    <a:pt x="7008" y="2979"/>
                  </a:cubicBezTo>
                  <a:lnTo>
                    <a:pt x="6131" y="3944"/>
                  </a:lnTo>
                  <a:cubicBezTo>
                    <a:pt x="5826" y="4277"/>
                    <a:pt x="5510" y="4620"/>
                    <a:pt x="5183" y="4967"/>
                  </a:cubicBezTo>
                  <a:cubicBezTo>
                    <a:pt x="4854" y="5313"/>
                    <a:pt x="4531" y="5645"/>
                    <a:pt x="4214" y="5959"/>
                  </a:cubicBezTo>
                  <a:lnTo>
                    <a:pt x="3977" y="6193"/>
                  </a:lnTo>
                  <a:cubicBezTo>
                    <a:pt x="3898" y="6269"/>
                    <a:pt x="3820" y="6343"/>
                    <a:pt x="3742" y="6418"/>
                  </a:cubicBezTo>
                  <a:lnTo>
                    <a:pt x="3627" y="6529"/>
                  </a:lnTo>
                  <a:lnTo>
                    <a:pt x="3510" y="6635"/>
                  </a:lnTo>
                  <a:cubicBezTo>
                    <a:pt x="3433" y="6706"/>
                    <a:pt x="3359" y="6779"/>
                    <a:pt x="3283" y="6846"/>
                  </a:cubicBezTo>
                  <a:cubicBezTo>
                    <a:pt x="2677" y="7397"/>
                    <a:pt x="2111" y="7868"/>
                    <a:pt x="1617" y="8240"/>
                  </a:cubicBezTo>
                  <a:cubicBezTo>
                    <a:pt x="1371" y="8429"/>
                    <a:pt x="1144" y="8593"/>
                    <a:pt x="943" y="8738"/>
                  </a:cubicBezTo>
                  <a:cubicBezTo>
                    <a:pt x="841" y="8810"/>
                    <a:pt x="747" y="8877"/>
                    <a:pt x="662" y="8940"/>
                  </a:cubicBezTo>
                  <a:cubicBezTo>
                    <a:pt x="574" y="9001"/>
                    <a:pt x="494" y="9058"/>
                    <a:pt x="424" y="9112"/>
                  </a:cubicBezTo>
                  <a:cubicBezTo>
                    <a:pt x="389" y="9139"/>
                    <a:pt x="355" y="9165"/>
                    <a:pt x="324" y="9188"/>
                  </a:cubicBezTo>
                  <a:cubicBezTo>
                    <a:pt x="292" y="9212"/>
                    <a:pt x="264" y="9234"/>
                    <a:pt x="236" y="9255"/>
                  </a:cubicBezTo>
                  <a:cubicBezTo>
                    <a:pt x="189" y="9292"/>
                    <a:pt x="144" y="9331"/>
                    <a:pt x="102" y="9372"/>
                  </a:cubicBezTo>
                  <a:cubicBezTo>
                    <a:pt x="32" y="9442"/>
                    <a:pt x="1" y="9496"/>
                    <a:pt x="15" y="9529"/>
                  </a:cubicBezTo>
                  <a:cubicBezTo>
                    <a:pt x="27" y="9556"/>
                    <a:pt x="67" y="9570"/>
                    <a:pt x="134" y="9570"/>
                  </a:cubicBezTo>
                  <a:cubicBezTo>
                    <a:pt x="151" y="9570"/>
                    <a:pt x="169" y="9569"/>
                    <a:pt x="189" y="9567"/>
                  </a:cubicBezTo>
                  <a:cubicBezTo>
                    <a:pt x="250" y="9563"/>
                    <a:pt x="309" y="9555"/>
                    <a:pt x="369" y="9542"/>
                  </a:cubicBezTo>
                  <a:cubicBezTo>
                    <a:pt x="404" y="9536"/>
                    <a:pt x="442" y="9529"/>
                    <a:pt x="482" y="9518"/>
                  </a:cubicBezTo>
                  <a:cubicBezTo>
                    <a:pt x="521" y="9508"/>
                    <a:pt x="562" y="9496"/>
                    <a:pt x="607" y="9483"/>
                  </a:cubicBezTo>
                  <a:cubicBezTo>
                    <a:pt x="694" y="9458"/>
                    <a:pt x="791" y="9427"/>
                    <a:pt x="896" y="9390"/>
                  </a:cubicBezTo>
                  <a:cubicBezTo>
                    <a:pt x="1000" y="9351"/>
                    <a:pt x="1113" y="9307"/>
                    <a:pt x="1232" y="9258"/>
                  </a:cubicBezTo>
                  <a:cubicBezTo>
                    <a:pt x="1471" y="9157"/>
                    <a:pt x="1738" y="9029"/>
                    <a:pt x="2025" y="8873"/>
                  </a:cubicBezTo>
                  <a:cubicBezTo>
                    <a:pt x="2600" y="8561"/>
                    <a:pt x="3248" y="8128"/>
                    <a:pt x="3919" y="7591"/>
                  </a:cubicBezTo>
                  <a:cubicBezTo>
                    <a:pt x="4004" y="7525"/>
                    <a:pt x="4087" y="7455"/>
                    <a:pt x="4171" y="7385"/>
                  </a:cubicBezTo>
                  <a:lnTo>
                    <a:pt x="4299" y="7279"/>
                  </a:lnTo>
                  <a:lnTo>
                    <a:pt x="4425" y="7170"/>
                  </a:lnTo>
                  <a:cubicBezTo>
                    <a:pt x="4510" y="7095"/>
                    <a:pt x="4595" y="7022"/>
                    <a:pt x="4680" y="6945"/>
                  </a:cubicBezTo>
                  <a:lnTo>
                    <a:pt x="4935" y="6711"/>
                  </a:lnTo>
                  <a:cubicBezTo>
                    <a:pt x="5274" y="6394"/>
                    <a:pt x="5617" y="6055"/>
                    <a:pt x="5954" y="5698"/>
                  </a:cubicBezTo>
                  <a:cubicBezTo>
                    <a:pt x="6292" y="5341"/>
                    <a:pt x="6611" y="4986"/>
                    <a:pt x="6911" y="4636"/>
                  </a:cubicBezTo>
                  <a:cubicBezTo>
                    <a:pt x="7211" y="4286"/>
                    <a:pt x="7491" y="3941"/>
                    <a:pt x="7755" y="3611"/>
                  </a:cubicBezTo>
                  <a:cubicBezTo>
                    <a:pt x="8279" y="2950"/>
                    <a:pt x="8729" y="2342"/>
                    <a:pt x="9096" y="1823"/>
                  </a:cubicBezTo>
                  <a:cubicBezTo>
                    <a:pt x="9464" y="1305"/>
                    <a:pt x="9748" y="875"/>
                    <a:pt x="9928" y="564"/>
                  </a:cubicBezTo>
                  <a:cubicBezTo>
                    <a:pt x="10107" y="253"/>
                    <a:pt x="10183" y="59"/>
                    <a:pt x="10127" y="12"/>
                  </a:cubicBezTo>
                  <a:cubicBezTo>
                    <a:pt x="10118" y="4"/>
                    <a:pt x="10106" y="0"/>
                    <a:pt x="10092"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5401850" y="1362425"/>
              <a:ext cx="629200" cy="246850"/>
            </a:xfrm>
            <a:custGeom>
              <a:avLst/>
              <a:gdLst/>
              <a:ahLst/>
              <a:cxnLst/>
              <a:rect l="l" t="t" r="r" b="b"/>
              <a:pathLst>
                <a:path w="25168" h="9874" extrusionOk="0">
                  <a:moveTo>
                    <a:pt x="25074" y="0"/>
                  </a:moveTo>
                  <a:cubicBezTo>
                    <a:pt x="24920" y="0"/>
                    <a:pt x="24504" y="108"/>
                    <a:pt x="23872" y="322"/>
                  </a:cubicBezTo>
                  <a:cubicBezTo>
                    <a:pt x="23477" y="456"/>
                    <a:pt x="22999" y="631"/>
                    <a:pt x="22452" y="851"/>
                  </a:cubicBezTo>
                  <a:cubicBezTo>
                    <a:pt x="21906" y="1070"/>
                    <a:pt x="21284" y="1334"/>
                    <a:pt x="20611" y="1643"/>
                  </a:cubicBezTo>
                  <a:cubicBezTo>
                    <a:pt x="20527" y="1681"/>
                    <a:pt x="20443" y="1719"/>
                    <a:pt x="20357" y="1757"/>
                  </a:cubicBezTo>
                  <a:lnTo>
                    <a:pt x="20097" y="1874"/>
                  </a:lnTo>
                  <a:lnTo>
                    <a:pt x="19831" y="1993"/>
                  </a:lnTo>
                  <a:lnTo>
                    <a:pt x="19559" y="2114"/>
                  </a:lnTo>
                  <a:cubicBezTo>
                    <a:pt x="19374" y="2194"/>
                    <a:pt x="19188" y="2279"/>
                    <a:pt x="18996" y="2363"/>
                  </a:cubicBezTo>
                  <a:lnTo>
                    <a:pt x="18412" y="2619"/>
                  </a:lnTo>
                  <a:lnTo>
                    <a:pt x="15874" y="3726"/>
                  </a:lnTo>
                  <a:cubicBezTo>
                    <a:pt x="14980" y="4120"/>
                    <a:pt x="14041" y="4536"/>
                    <a:pt x="13072" y="4984"/>
                  </a:cubicBezTo>
                  <a:cubicBezTo>
                    <a:pt x="12106" y="5434"/>
                    <a:pt x="11108" y="5914"/>
                    <a:pt x="10100" y="6440"/>
                  </a:cubicBezTo>
                  <a:cubicBezTo>
                    <a:pt x="10037" y="6472"/>
                    <a:pt x="9975" y="6506"/>
                    <a:pt x="9912" y="6539"/>
                  </a:cubicBezTo>
                  <a:lnTo>
                    <a:pt x="9725" y="6640"/>
                  </a:lnTo>
                  <a:lnTo>
                    <a:pt x="9351" y="6838"/>
                  </a:lnTo>
                  <a:lnTo>
                    <a:pt x="8986" y="7039"/>
                  </a:lnTo>
                  <a:lnTo>
                    <a:pt x="8627" y="7234"/>
                  </a:lnTo>
                  <a:cubicBezTo>
                    <a:pt x="8149" y="7491"/>
                    <a:pt x="7680" y="7735"/>
                    <a:pt x="7212" y="7955"/>
                  </a:cubicBezTo>
                  <a:cubicBezTo>
                    <a:pt x="6758" y="8170"/>
                    <a:pt x="6293" y="8363"/>
                    <a:pt x="5818" y="8530"/>
                  </a:cubicBezTo>
                  <a:cubicBezTo>
                    <a:pt x="5360" y="8689"/>
                    <a:pt x="4903" y="8811"/>
                    <a:pt x="4463" y="8872"/>
                  </a:cubicBezTo>
                  <a:cubicBezTo>
                    <a:pt x="4277" y="8899"/>
                    <a:pt x="4090" y="8912"/>
                    <a:pt x="3902" y="8912"/>
                  </a:cubicBezTo>
                  <a:cubicBezTo>
                    <a:pt x="3875" y="8912"/>
                    <a:pt x="3849" y="8911"/>
                    <a:pt x="3822" y="8911"/>
                  </a:cubicBezTo>
                  <a:cubicBezTo>
                    <a:pt x="3722" y="8909"/>
                    <a:pt x="3621" y="8901"/>
                    <a:pt x="3521" y="8888"/>
                  </a:cubicBezTo>
                  <a:cubicBezTo>
                    <a:pt x="3426" y="8876"/>
                    <a:pt x="3330" y="8857"/>
                    <a:pt x="3237" y="8832"/>
                  </a:cubicBezTo>
                  <a:cubicBezTo>
                    <a:pt x="3153" y="8811"/>
                    <a:pt x="3071" y="8782"/>
                    <a:pt x="2993" y="8744"/>
                  </a:cubicBezTo>
                  <a:cubicBezTo>
                    <a:pt x="2972" y="8735"/>
                    <a:pt x="2952" y="8724"/>
                    <a:pt x="2931" y="8713"/>
                  </a:cubicBezTo>
                  <a:cubicBezTo>
                    <a:pt x="2911" y="8703"/>
                    <a:pt x="2890" y="8693"/>
                    <a:pt x="2870" y="8680"/>
                  </a:cubicBezTo>
                  <a:lnTo>
                    <a:pt x="2811" y="8647"/>
                  </a:lnTo>
                  <a:lnTo>
                    <a:pt x="2752" y="8610"/>
                  </a:lnTo>
                  <a:cubicBezTo>
                    <a:pt x="2674" y="8560"/>
                    <a:pt x="2599" y="8503"/>
                    <a:pt x="2529" y="8444"/>
                  </a:cubicBezTo>
                  <a:cubicBezTo>
                    <a:pt x="2492" y="8415"/>
                    <a:pt x="2459" y="8382"/>
                    <a:pt x="2424" y="8352"/>
                  </a:cubicBezTo>
                  <a:lnTo>
                    <a:pt x="2373" y="8302"/>
                  </a:lnTo>
                  <a:lnTo>
                    <a:pt x="2348" y="8277"/>
                  </a:lnTo>
                  <a:lnTo>
                    <a:pt x="2322" y="8252"/>
                  </a:lnTo>
                  <a:cubicBezTo>
                    <a:pt x="2307" y="8235"/>
                    <a:pt x="2290" y="8218"/>
                    <a:pt x="2273" y="8201"/>
                  </a:cubicBezTo>
                  <a:lnTo>
                    <a:pt x="2225" y="8148"/>
                  </a:lnTo>
                  <a:cubicBezTo>
                    <a:pt x="2194" y="8114"/>
                    <a:pt x="2165" y="8075"/>
                    <a:pt x="2134" y="8040"/>
                  </a:cubicBezTo>
                  <a:cubicBezTo>
                    <a:pt x="2074" y="7965"/>
                    <a:pt x="2016" y="7889"/>
                    <a:pt x="1961" y="7812"/>
                  </a:cubicBezTo>
                  <a:cubicBezTo>
                    <a:pt x="1853" y="7656"/>
                    <a:pt x="1753" y="7494"/>
                    <a:pt x="1663" y="7327"/>
                  </a:cubicBezTo>
                  <a:cubicBezTo>
                    <a:pt x="1490" y="7004"/>
                    <a:pt x="1340" y="6668"/>
                    <a:pt x="1213" y="6323"/>
                  </a:cubicBezTo>
                  <a:cubicBezTo>
                    <a:pt x="1091" y="5990"/>
                    <a:pt x="990" y="5664"/>
                    <a:pt x="903" y="5351"/>
                  </a:cubicBezTo>
                  <a:cubicBezTo>
                    <a:pt x="817" y="5039"/>
                    <a:pt x="745" y="4740"/>
                    <a:pt x="684" y="4458"/>
                  </a:cubicBezTo>
                  <a:cubicBezTo>
                    <a:pt x="561" y="3895"/>
                    <a:pt x="478" y="3402"/>
                    <a:pt x="414" y="2997"/>
                  </a:cubicBezTo>
                  <a:cubicBezTo>
                    <a:pt x="351" y="2592"/>
                    <a:pt x="304" y="2276"/>
                    <a:pt x="265" y="2061"/>
                  </a:cubicBezTo>
                  <a:cubicBezTo>
                    <a:pt x="225" y="1847"/>
                    <a:pt x="190" y="1732"/>
                    <a:pt x="154" y="1732"/>
                  </a:cubicBezTo>
                  <a:cubicBezTo>
                    <a:pt x="117" y="1732"/>
                    <a:pt x="79" y="1846"/>
                    <a:pt x="51" y="2066"/>
                  </a:cubicBezTo>
                  <a:cubicBezTo>
                    <a:pt x="22" y="2286"/>
                    <a:pt x="1" y="2610"/>
                    <a:pt x="2" y="3029"/>
                  </a:cubicBezTo>
                  <a:cubicBezTo>
                    <a:pt x="5" y="3539"/>
                    <a:pt x="37" y="4049"/>
                    <a:pt x="98" y="4555"/>
                  </a:cubicBezTo>
                  <a:cubicBezTo>
                    <a:pt x="133" y="4852"/>
                    <a:pt x="179" y="5168"/>
                    <a:pt x="244" y="5504"/>
                  </a:cubicBezTo>
                  <a:cubicBezTo>
                    <a:pt x="311" y="5860"/>
                    <a:pt x="397" y="6212"/>
                    <a:pt x="501" y="6560"/>
                  </a:cubicBezTo>
                  <a:cubicBezTo>
                    <a:pt x="615" y="6949"/>
                    <a:pt x="758" y="7330"/>
                    <a:pt x="931" y="7698"/>
                  </a:cubicBezTo>
                  <a:cubicBezTo>
                    <a:pt x="1027" y="7898"/>
                    <a:pt x="1132" y="8093"/>
                    <a:pt x="1250" y="8281"/>
                  </a:cubicBezTo>
                  <a:cubicBezTo>
                    <a:pt x="1310" y="8378"/>
                    <a:pt x="1377" y="8474"/>
                    <a:pt x="1447" y="8569"/>
                  </a:cubicBezTo>
                  <a:cubicBezTo>
                    <a:pt x="1483" y="8614"/>
                    <a:pt x="1517" y="8664"/>
                    <a:pt x="1556" y="8710"/>
                  </a:cubicBezTo>
                  <a:cubicBezTo>
                    <a:pt x="1576" y="8732"/>
                    <a:pt x="1593" y="8756"/>
                    <a:pt x="1614" y="8780"/>
                  </a:cubicBezTo>
                  <a:cubicBezTo>
                    <a:pt x="1634" y="8803"/>
                    <a:pt x="1653" y="8825"/>
                    <a:pt x="1674" y="8849"/>
                  </a:cubicBezTo>
                  <a:lnTo>
                    <a:pt x="1704" y="8884"/>
                  </a:lnTo>
                  <a:lnTo>
                    <a:pt x="1736" y="8918"/>
                  </a:lnTo>
                  <a:cubicBezTo>
                    <a:pt x="1757" y="8940"/>
                    <a:pt x="1778" y="8963"/>
                    <a:pt x="1800" y="8985"/>
                  </a:cubicBezTo>
                  <a:cubicBezTo>
                    <a:pt x="1845" y="9028"/>
                    <a:pt x="1888" y="9074"/>
                    <a:pt x="1937" y="9116"/>
                  </a:cubicBezTo>
                  <a:cubicBezTo>
                    <a:pt x="2031" y="9203"/>
                    <a:pt x="2133" y="9285"/>
                    <a:pt x="2239" y="9361"/>
                  </a:cubicBezTo>
                  <a:lnTo>
                    <a:pt x="2321" y="9417"/>
                  </a:lnTo>
                  <a:lnTo>
                    <a:pt x="2405" y="9469"/>
                  </a:lnTo>
                  <a:cubicBezTo>
                    <a:pt x="2435" y="9487"/>
                    <a:pt x="2464" y="9504"/>
                    <a:pt x="2494" y="9521"/>
                  </a:cubicBezTo>
                  <a:cubicBezTo>
                    <a:pt x="2523" y="9536"/>
                    <a:pt x="2553" y="9555"/>
                    <a:pt x="2584" y="9569"/>
                  </a:cubicBezTo>
                  <a:lnTo>
                    <a:pt x="2675" y="9615"/>
                  </a:lnTo>
                  <a:cubicBezTo>
                    <a:pt x="2707" y="9629"/>
                    <a:pt x="2741" y="9645"/>
                    <a:pt x="2775" y="9659"/>
                  </a:cubicBezTo>
                  <a:cubicBezTo>
                    <a:pt x="2792" y="9666"/>
                    <a:pt x="2809" y="9673"/>
                    <a:pt x="2826" y="9680"/>
                  </a:cubicBezTo>
                  <a:lnTo>
                    <a:pt x="2879" y="9697"/>
                  </a:lnTo>
                  <a:lnTo>
                    <a:pt x="2931" y="9715"/>
                  </a:lnTo>
                  <a:cubicBezTo>
                    <a:pt x="2948" y="9720"/>
                    <a:pt x="2963" y="9725"/>
                    <a:pt x="2980" y="9730"/>
                  </a:cubicBezTo>
                  <a:cubicBezTo>
                    <a:pt x="3111" y="9770"/>
                    <a:pt x="3244" y="9801"/>
                    <a:pt x="3379" y="9823"/>
                  </a:cubicBezTo>
                  <a:cubicBezTo>
                    <a:pt x="3513" y="9844"/>
                    <a:pt x="3648" y="9860"/>
                    <a:pt x="3783" y="9867"/>
                  </a:cubicBezTo>
                  <a:cubicBezTo>
                    <a:pt x="3867" y="9871"/>
                    <a:pt x="3952" y="9873"/>
                    <a:pt x="4036" y="9873"/>
                  </a:cubicBezTo>
                  <a:cubicBezTo>
                    <a:pt x="4220" y="9873"/>
                    <a:pt x="4402" y="9863"/>
                    <a:pt x="4585" y="9843"/>
                  </a:cubicBezTo>
                  <a:cubicBezTo>
                    <a:pt x="5115" y="9784"/>
                    <a:pt x="5632" y="9656"/>
                    <a:pt x="6142" y="9491"/>
                  </a:cubicBezTo>
                  <a:cubicBezTo>
                    <a:pt x="6655" y="9321"/>
                    <a:pt x="7158" y="9125"/>
                    <a:pt x="7650" y="8900"/>
                  </a:cubicBezTo>
                  <a:cubicBezTo>
                    <a:pt x="8146" y="8673"/>
                    <a:pt x="8638" y="8425"/>
                    <a:pt x="9129" y="8165"/>
                  </a:cubicBezTo>
                  <a:lnTo>
                    <a:pt x="9496" y="7968"/>
                  </a:lnTo>
                  <a:lnTo>
                    <a:pt x="9861" y="7770"/>
                  </a:lnTo>
                  <a:lnTo>
                    <a:pt x="10227" y="7574"/>
                  </a:lnTo>
                  <a:lnTo>
                    <a:pt x="10411" y="7477"/>
                  </a:lnTo>
                  <a:cubicBezTo>
                    <a:pt x="10472" y="7445"/>
                    <a:pt x="10533" y="7411"/>
                    <a:pt x="10595" y="7380"/>
                  </a:cubicBezTo>
                  <a:cubicBezTo>
                    <a:pt x="11586" y="6863"/>
                    <a:pt x="12567" y="6383"/>
                    <a:pt x="13519" y="5924"/>
                  </a:cubicBezTo>
                  <a:cubicBezTo>
                    <a:pt x="14474" y="5466"/>
                    <a:pt x="15400" y="5033"/>
                    <a:pt x="16282" y="4616"/>
                  </a:cubicBezTo>
                  <a:cubicBezTo>
                    <a:pt x="17165" y="4200"/>
                    <a:pt x="18004" y="3801"/>
                    <a:pt x="18786" y="3417"/>
                  </a:cubicBezTo>
                  <a:lnTo>
                    <a:pt x="19360" y="3132"/>
                  </a:lnTo>
                  <a:cubicBezTo>
                    <a:pt x="19549" y="3038"/>
                    <a:pt x="19733" y="2943"/>
                    <a:pt x="19913" y="2852"/>
                  </a:cubicBezTo>
                  <a:lnTo>
                    <a:pt x="20181" y="2716"/>
                  </a:lnTo>
                  <a:lnTo>
                    <a:pt x="20443" y="2579"/>
                  </a:lnTo>
                  <a:lnTo>
                    <a:pt x="20698" y="2446"/>
                  </a:lnTo>
                  <a:cubicBezTo>
                    <a:pt x="20783" y="2402"/>
                    <a:pt x="20866" y="2359"/>
                    <a:pt x="20947" y="2314"/>
                  </a:cubicBezTo>
                  <a:cubicBezTo>
                    <a:pt x="22242" y="1617"/>
                    <a:pt x="23304" y="1083"/>
                    <a:pt x="24036" y="700"/>
                  </a:cubicBezTo>
                  <a:cubicBezTo>
                    <a:pt x="24768" y="319"/>
                    <a:pt x="25168" y="89"/>
                    <a:pt x="25140" y="20"/>
                  </a:cubicBezTo>
                  <a:cubicBezTo>
                    <a:pt x="25134" y="7"/>
                    <a:pt x="25112" y="0"/>
                    <a:pt x="25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6522425" y="981225"/>
              <a:ext cx="187175" cy="111425"/>
            </a:xfrm>
            <a:custGeom>
              <a:avLst/>
              <a:gdLst/>
              <a:ahLst/>
              <a:cxnLst/>
              <a:rect l="l" t="t" r="r" b="b"/>
              <a:pathLst>
                <a:path w="7487" h="4457" extrusionOk="0">
                  <a:moveTo>
                    <a:pt x="7380" y="0"/>
                  </a:moveTo>
                  <a:cubicBezTo>
                    <a:pt x="7361" y="0"/>
                    <a:pt x="7341" y="2"/>
                    <a:pt x="7318" y="7"/>
                  </a:cubicBezTo>
                  <a:cubicBezTo>
                    <a:pt x="7280" y="15"/>
                    <a:pt x="7242" y="28"/>
                    <a:pt x="7205" y="42"/>
                  </a:cubicBezTo>
                  <a:cubicBezTo>
                    <a:pt x="7186" y="50"/>
                    <a:pt x="7163" y="60"/>
                    <a:pt x="7141" y="70"/>
                  </a:cubicBezTo>
                  <a:cubicBezTo>
                    <a:pt x="7117" y="80"/>
                    <a:pt x="7093" y="89"/>
                    <a:pt x="7067" y="102"/>
                  </a:cubicBezTo>
                  <a:cubicBezTo>
                    <a:pt x="7017" y="125"/>
                    <a:pt x="6962" y="153"/>
                    <a:pt x="6903" y="185"/>
                  </a:cubicBezTo>
                  <a:cubicBezTo>
                    <a:pt x="6844" y="216"/>
                    <a:pt x="6779" y="248"/>
                    <a:pt x="6713" y="286"/>
                  </a:cubicBezTo>
                  <a:cubicBezTo>
                    <a:pt x="6647" y="324"/>
                    <a:pt x="6573" y="362"/>
                    <a:pt x="6498" y="406"/>
                  </a:cubicBezTo>
                  <a:cubicBezTo>
                    <a:pt x="6424" y="449"/>
                    <a:pt x="6344" y="493"/>
                    <a:pt x="6261" y="539"/>
                  </a:cubicBezTo>
                  <a:lnTo>
                    <a:pt x="6198" y="574"/>
                  </a:lnTo>
                  <a:lnTo>
                    <a:pt x="6133" y="609"/>
                  </a:lnTo>
                  <a:lnTo>
                    <a:pt x="5999" y="684"/>
                  </a:lnTo>
                  <a:lnTo>
                    <a:pt x="5717" y="841"/>
                  </a:lnTo>
                  <a:cubicBezTo>
                    <a:pt x="5617" y="893"/>
                    <a:pt x="5517" y="951"/>
                    <a:pt x="5412" y="1006"/>
                  </a:cubicBezTo>
                  <a:lnTo>
                    <a:pt x="5252" y="1093"/>
                  </a:lnTo>
                  <a:lnTo>
                    <a:pt x="5087" y="1180"/>
                  </a:lnTo>
                  <a:cubicBezTo>
                    <a:pt x="4640" y="1416"/>
                    <a:pt x="4144" y="1666"/>
                    <a:pt x="3617" y="1933"/>
                  </a:cubicBezTo>
                  <a:cubicBezTo>
                    <a:pt x="3090" y="2200"/>
                    <a:pt x="2586" y="2460"/>
                    <a:pt x="2130" y="2715"/>
                  </a:cubicBezTo>
                  <a:cubicBezTo>
                    <a:pt x="1675" y="2969"/>
                    <a:pt x="1270" y="3218"/>
                    <a:pt x="943" y="3448"/>
                  </a:cubicBezTo>
                  <a:cubicBezTo>
                    <a:pt x="614" y="3679"/>
                    <a:pt x="362" y="3888"/>
                    <a:pt x="205" y="4057"/>
                  </a:cubicBezTo>
                  <a:cubicBezTo>
                    <a:pt x="185" y="4078"/>
                    <a:pt x="165" y="4098"/>
                    <a:pt x="150" y="4117"/>
                  </a:cubicBezTo>
                  <a:cubicBezTo>
                    <a:pt x="133" y="4137"/>
                    <a:pt x="118" y="4157"/>
                    <a:pt x="104" y="4175"/>
                  </a:cubicBezTo>
                  <a:cubicBezTo>
                    <a:pt x="78" y="4206"/>
                    <a:pt x="57" y="4240"/>
                    <a:pt x="39" y="4275"/>
                  </a:cubicBezTo>
                  <a:cubicBezTo>
                    <a:pt x="7" y="4334"/>
                    <a:pt x="1" y="4380"/>
                    <a:pt x="19" y="4411"/>
                  </a:cubicBezTo>
                  <a:cubicBezTo>
                    <a:pt x="39" y="4443"/>
                    <a:pt x="84" y="4456"/>
                    <a:pt x="151" y="4456"/>
                  </a:cubicBezTo>
                  <a:cubicBezTo>
                    <a:pt x="191" y="4456"/>
                    <a:pt x="229" y="4452"/>
                    <a:pt x="268" y="4445"/>
                  </a:cubicBezTo>
                  <a:cubicBezTo>
                    <a:pt x="290" y="4441"/>
                    <a:pt x="313" y="4435"/>
                    <a:pt x="338" y="4431"/>
                  </a:cubicBezTo>
                  <a:cubicBezTo>
                    <a:pt x="364" y="4427"/>
                    <a:pt x="389" y="4420"/>
                    <a:pt x="417" y="4414"/>
                  </a:cubicBezTo>
                  <a:cubicBezTo>
                    <a:pt x="635" y="4356"/>
                    <a:pt x="934" y="4252"/>
                    <a:pt x="1297" y="4112"/>
                  </a:cubicBezTo>
                  <a:cubicBezTo>
                    <a:pt x="1659" y="3973"/>
                    <a:pt x="2089" y="3798"/>
                    <a:pt x="2563" y="3596"/>
                  </a:cubicBezTo>
                  <a:cubicBezTo>
                    <a:pt x="3038" y="3392"/>
                    <a:pt x="3560" y="3158"/>
                    <a:pt x="4099" y="2883"/>
                  </a:cubicBezTo>
                  <a:cubicBezTo>
                    <a:pt x="4639" y="2609"/>
                    <a:pt x="5146" y="2318"/>
                    <a:pt x="5589" y="2022"/>
                  </a:cubicBezTo>
                  <a:lnTo>
                    <a:pt x="5753" y="1911"/>
                  </a:lnTo>
                  <a:cubicBezTo>
                    <a:pt x="5807" y="1874"/>
                    <a:pt x="5860" y="1836"/>
                    <a:pt x="5911" y="1800"/>
                  </a:cubicBezTo>
                  <a:cubicBezTo>
                    <a:pt x="6015" y="1727"/>
                    <a:pt x="6112" y="1649"/>
                    <a:pt x="6206" y="1578"/>
                  </a:cubicBezTo>
                  <a:cubicBezTo>
                    <a:pt x="6252" y="1540"/>
                    <a:pt x="6299" y="1503"/>
                    <a:pt x="6344" y="1467"/>
                  </a:cubicBezTo>
                  <a:cubicBezTo>
                    <a:pt x="6387" y="1429"/>
                    <a:pt x="6431" y="1394"/>
                    <a:pt x="6473" y="1357"/>
                  </a:cubicBezTo>
                  <a:lnTo>
                    <a:pt x="6597" y="1249"/>
                  </a:lnTo>
                  <a:cubicBezTo>
                    <a:pt x="6616" y="1232"/>
                    <a:pt x="6636" y="1214"/>
                    <a:pt x="6654" y="1197"/>
                  </a:cubicBezTo>
                  <a:lnTo>
                    <a:pt x="6710" y="1144"/>
                  </a:lnTo>
                  <a:cubicBezTo>
                    <a:pt x="6785" y="1073"/>
                    <a:pt x="6854" y="1006"/>
                    <a:pt x="6917" y="938"/>
                  </a:cubicBezTo>
                  <a:cubicBezTo>
                    <a:pt x="6982" y="871"/>
                    <a:pt x="7041" y="808"/>
                    <a:pt x="7093" y="746"/>
                  </a:cubicBezTo>
                  <a:cubicBezTo>
                    <a:pt x="7146" y="683"/>
                    <a:pt x="7195" y="625"/>
                    <a:pt x="7236" y="569"/>
                  </a:cubicBezTo>
                  <a:cubicBezTo>
                    <a:pt x="7277" y="512"/>
                    <a:pt x="7315" y="459"/>
                    <a:pt x="7346" y="410"/>
                  </a:cubicBezTo>
                  <a:cubicBezTo>
                    <a:pt x="7361" y="386"/>
                    <a:pt x="7375" y="364"/>
                    <a:pt x="7389" y="340"/>
                  </a:cubicBezTo>
                  <a:cubicBezTo>
                    <a:pt x="7402" y="317"/>
                    <a:pt x="7413" y="295"/>
                    <a:pt x="7423" y="275"/>
                  </a:cubicBezTo>
                  <a:cubicBezTo>
                    <a:pt x="7440" y="238"/>
                    <a:pt x="7455" y="202"/>
                    <a:pt x="7467" y="164"/>
                  </a:cubicBezTo>
                  <a:cubicBezTo>
                    <a:pt x="7486" y="98"/>
                    <a:pt x="7483" y="51"/>
                    <a:pt x="7458" y="25"/>
                  </a:cubicBezTo>
                  <a:cubicBezTo>
                    <a:pt x="7442" y="8"/>
                    <a:pt x="7415" y="0"/>
                    <a:pt x="73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95;p35">
            <a:extLst>
              <a:ext uri="{FF2B5EF4-FFF2-40B4-BE49-F238E27FC236}">
                <a16:creationId xmlns:a16="http://schemas.microsoft.com/office/drawing/2014/main" id="{B2F89D1B-BA98-6E61-C22B-1F73635F8B88}"/>
              </a:ext>
            </a:extLst>
          </p:cNvPr>
          <p:cNvSpPr txBox="1">
            <a:spLocks/>
          </p:cNvSpPr>
          <p:nvPr/>
        </p:nvSpPr>
        <p:spPr>
          <a:xfrm>
            <a:off x="861927" y="1155154"/>
            <a:ext cx="3350168"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400" b="1" dirty="0">
                <a:solidFill>
                  <a:srgbClr val="596182"/>
                </a:solidFill>
                <a:latin typeface="Arial" panose="020B0604020202020204" pitchFamily="34" charset="0"/>
                <a:cs typeface="Arial" panose="020B0604020202020204" pitchFamily="34" charset="0"/>
              </a:rPr>
              <a:t>3. </a:t>
            </a:r>
            <a:r>
              <a:rPr lang="en-US" sz="2400" b="1" dirty="0" err="1">
                <a:solidFill>
                  <a:srgbClr val="596182"/>
                </a:solidFill>
                <a:latin typeface="Arial" panose="020B0604020202020204" pitchFamily="34" charset="0"/>
                <a:cs typeface="Arial" panose="020B0604020202020204" pitchFamily="34" charset="0"/>
              </a:rPr>
              <a:t>Đọc</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hiểu</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văn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bản</a:t>
            </a:r>
            <a:endParaRPr lang="en-US" sz="2400" b="1" dirty="0">
              <a:solidFill>
                <a:srgbClr val="596182"/>
              </a:solidFill>
              <a:latin typeface="Arial" panose="020B0604020202020204" pitchFamily="34" charset="0"/>
              <a:cs typeface="Arial" panose="020B0604020202020204" pitchFamily="34" charset="0"/>
            </a:endParaRPr>
          </a:p>
        </p:txBody>
      </p:sp>
      <p:sp>
        <p:nvSpPr>
          <p:cNvPr id="9" name="Google Shape;395;p35">
            <a:extLst>
              <a:ext uri="{FF2B5EF4-FFF2-40B4-BE49-F238E27FC236}">
                <a16:creationId xmlns:a16="http://schemas.microsoft.com/office/drawing/2014/main" id="{C51C9508-EF1B-16DD-20AA-D8BFD198FA29}"/>
              </a:ext>
            </a:extLst>
          </p:cNvPr>
          <p:cNvSpPr txBox="1">
            <a:spLocks/>
          </p:cNvSpPr>
          <p:nvPr/>
        </p:nvSpPr>
        <p:spPr>
          <a:xfrm>
            <a:off x="760243" y="2019916"/>
            <a:ext cx="3553535"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3.1. </a:t>
            </a:r>
            <a:r>
              <a:rPr lang="en-US" sz="2000" b="1" dirty="0" err="1">
                <a:solidFill>
                  <a:srgbClr val="596182"/>
                </a:solidFill>
                <a:latin typeface="Arial" panose="020B0604020202020204" pitchFamily="34" charset="0"/>
                <a:cs typeface="Arial" panose="020B0604020202020204" pitchFamily="34" charset="0"/>
              </a:rPr>
              <a:t>Vấn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đề</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nêu</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ra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bàn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luận</a:t>
            </a:r>
            <a:endParaRPr lang="en-US" sz="2000" b="1" dirty="0">
              <a:solidFill>
                <a:srgbClr val="59618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04385C-0F15-E924-B223-7E0E7A4E4171}"/>
              </a:ext>
            </a:extLst>
          </p:cNvPr>
          <p:cNvSpPr txBox="1"/>
          <p:nvPr/>
        </p:nvSpPr>
        <p:spPr>
          <a:xfrm>
            <a:off x="538098" y="2813460"/>
            <a:ext cx="3997823" cy="958660"/>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Vẻ đẹp giản dị và chân thật trong tác phẩm </a:t>
            </a:r>
            <a:r>
              <a:rPr lang="vi-VN" sz="2000" i="1" dirty="0">
                <a:solidFill>
                  <a:srgbClr val="D86C64"/>
                </a:solidFill>
                <a:effectLst/>
                <a:latin typeface="Arial" panose="020B0604020202020204" pitchFamily="34" charset="0"/>
                <a:ea typeface="Times New Roman" panose="02020603050405020304" pitchFamily="18" charset="0"/>
                <a:cs typeface="Arial" panose="020B0604020202020204" pitchFamily="34" charset="0"/>
              </a:rPr>
              <a:t>Quê nội</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của Võ Quảng.</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3"/>
          <p:cNvSpPr/>
          <p:nvPr/>
        </p:nvSpPr>
        <p:spPr>
          <a:xfrm>
            <a:off x="3559264" y="3782085"/>
            <a:ext cx="2025600" cy="141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3951722" y="3844944"/>
            <a:ext cx="1494300" cy="219900"/>
          </a:xfrm>
          <a:prstGeom prst="ellipse">
            <a:avLst/>
          </a:prstGeom>
          <a:solidFill>
            <a:srgbClr val="434343">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43"/>
          <p:cNvGrpSpPr/>
          <p:nvPr/>
        </p:nvGrpSpPr>
        <p:grpSpPr>
          <a:xfrm>
            <a:off x="3509611" y="1493495"/>
            <a:ext cx="2124768" cy="3167744"/>
            <a:chOff x="1508125" y="238100"/>
            <a:chExt cx="3319950" cy="4949600"/>
          </a:xfrm>
        </p:grpSpPr>
        <p:sp>
          <p:nvSpPr>
            <p:cNvPr id="797" name="Google Shape;797;p43"/>
            <p:cNvSpPr/>
            <p:nvPr/>
          </p:nvSpPr>
          <p:spPr>
            <a:xfrm>
              <a:off x="1989150" y="3751350"/>
              <a:ext cx="930600" cy="1436350"/>
            </a:xfrm>
            <a:custGeom>
              <a:avLst/>
              <a:gdLst/>
              <a:ahLst/>
              <a:cxnLst/>
              <a:rect l="l" t="t" r="r" b="b"/>
              <a:pathLst>
                <a:path w="37224" h="57454" extrusionOk="0">
                  <a:moveTo>
                    <a:pt x="9126" y="1"/>
                  </a:moveTo>
                  <a:cubicBezTo>
                    <a:pt x="4776" y="1"/>
                    <a:pt x="1" y="4845"/>
                    <a:pt x="809" y="7596"/>
                  </a:cubicBezTo>
                  <a:cubicBezTo>
                    <a:pt x="1167" y="8815"/>
                    <a:pt x="4643" y="14714"/>
                    <a:pt x="5406" y="15731"/>
                  </a:cubicBezTo>
                  <a:cubicBezTo>
                    <a:pt x="12461" y="25131"/>
                    <a:pt x="19410" y="34774"/>
                    <a:pt x="23910" y="45632"/>
                  </a:cubicBezTo>
                  <a:cubicBezTo>
                    <a:pt x="24562" y="47207"/>
                    <a:pt x="25172" y="48910"/>
                    <a:pt x="24840" y="50582"/>
                  </a:cubicBezTo>
                  <a:cubicBezTo>
                    <a:pt x="24600" y="51797"/>
                    <a:pt x="23873" y="52894"/>
                    <a:pt x="23749" y="54126"/>
                  </a:cubicBezTo>
                  <a:cubicBezTo>
                    <a:pt x="23634" y="55258"/>
                    <a:pt x="24412" y="56616"/>
                    <a:pt x="25475" y="56616"/>
                  </a:cubicBezTo>
                  <a:cubicBezTo>
                    <a:pt x="25570" y="56616"/>
                    <a:pt x="25667" y="56605"/>
                    <a:pt x="25766" y="56582"/>
                  </a:cubicBezTo>
                  <a:cubicBezTo>
                    <a:pt x="25836" y="57190"/>
                    <a:pt x="26454" y="57453"/>
                    <a:pt x="27102" y="57453"/>
                  </a:cubicBezTo>
                  <a:cubicBezTo>
                    <a:pt x="27393" y="57453"/>
                    <a:pt x="27690" y="57400"/>
                    <a:pt x="27946" y="57302"/>
                  </a:cubicBezTo>
                  <a:cubicBezTo>
                    <a:pt x="28602" y="57048"/>
                    <a:pt x="29285" y="56647"/>
                    <a:pt x="29954" y="56647"/>
                  </a:cubicBezTo>
                  <a:cubicBezTo>
                    <a:pt x="30129" y="56647"/>
                    <a:pt x="30303" y="56675"/>
                    <a:pt x="30475" y="56739"/>
                  </a:cubicBezTo>
                  <a:cubicBezTo>
                    <a:pt x="30797" y="56860"/>
                    <a:pt x="31065" y="57104"/>
                    <a:pt x="31396" y="57203"/>
                  </a:cubicBezTo>
                  <a:cubicBezTo>
                    <a:pt x="31507" y="57236"/>
                    <a:pt x="31618" y="57251"/>
                    <a:pt x="31727" y="57251"/>
                  </a:cubicBezTo>
                  <a:cubicBezTo>
                    <a:pt x="32412" y="57251"/>
                    <a:pt x="33045" y="56654"/>
                    <a:pt x="33506" y="56089"/>
                  </a:cubicBezTo>
                  <a:cubicBezTo>
                    <a:pt x="34604" y="54743"/>
                    <a:pt x="35584" y="53305"/>
                    <a:pt x="36437" y="51792"/>
                  </a:cubicBezTo>
                  <a:cubicBezTo>
                    <a:pt x="36796" y="51156"/>
                    <a:pt x="37138" y="50478"/>
                    <a:pt x="37165" y="49748"/>
                  </a:cubicBezTo>
                  <a:cubicBezTo>
                    <a:pt x="37224" y="48118"/>
                    <a:pt x="35766" y="46907"/>
                    <a:pt x="34762" y="45621"/>
                  </a:cubicBezTo>
                  <a:cubicBezTo>
                    <a:pt x="33281" y="43724"/>
                    <a:pt x="32661" y="41261"/>
                    <a:pt x="32626" y="38854"/>
                  </a:cubicBezTo>
                  <a:cubicBezTo>
                    <a:pt x="32592" y="36447"/>
                    <a:pt x="33100" y="34066"/>
                    <a:pt x="33677" y="31730"/>
                  </a:cubicBezTo>
                  <a:cubicBezTo>
                    <a:pt x="33966" y="30560"/>
                    <a:pt x="34275" y="29376"/>
                    <a:pt x="34249" y="28171"/>
                  </a:cubicBezTo>
                  <a:cubicBezTo>
                    <a:pt x="34224" y="26965"/>
                    <a:pt x="33819" y="25711"/>
                    <a:pt x="32899" y="24933"/>
                  </a:cubicBezTo>
                  <a:cubicBezTo>
                    <a:pt x="31371" y="23640"/>
                    <a:pt x="29037" y="24037"/>
                    <a:pt x="27209" y="23224"/>
                  </a:cubicBezTo>
                  <a:cubicBezTo>
                    <a:pt x="25249" y="22353"/>
                    <a:pt x="24182" y="20266"/>
                    <a:pt x="23221" y="18348"/>
                  </a:cubicBezTo>
                  <a:cubicBezTo>
                    <a:pt x="21400" y="14716"/>
                    <a:pt x="19430" y="11168"/>
                    <a:pt x="17315" y="7703"/>
                  </a:cubicBezTo>
                  <a:cubicBezTo>
                    <a:pt x="15995" y="5546"/>
                    <a:pt x="14609" y="3406"/>
                    <a:pt x="12853" y="1586"/>
                  </a:cubicBezTo>
                  <a:cubicBezTo>
                    <a:pt x="11769" y="462"/>
                    <a:pt x="10468" y="1"/>
                    <a:pt x="9126"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2661850" y="4327825"/>
              <a:ext cx="184175" cy="344150"/>
            </a:xfrm>
            <a:custGeom>
              <a:avLst/>
              <a:gdLst/>
              <a:ahLst/>
              <a:cxnLst/>
              <a:rect l="l" t="t" r="r" b="b"/>
              <a:pathLst>
                <a:path w="7367" h="13766" extrusionOk="0">
                  <a:moveTo>
                    <a:pt x="0" y="1"/>
                  </a:moveTo>
                  <a:cubicBezTo>
                    <a:pt x="1312" y="1565"/>
                    <a:pt x="2417" y="3144"/>
                    <a:pt x="3240" y="4634"/>
                  </a:cubicBezTo>
                  <a:cubicBezTo>
                    <a:pt x="4581" y="7059"/>
                    <a:pt x="5039" y="9665"/>
                    <a:pt x="5521" y="12358"/>
                  </a:cubicBezTo>
                  <a:cubicBezTo>
                    <a:pt x="5606" y="12833"/>
                    <a:pt x="5707" y="13301"/>
                    <a:pt x="5816" y="13765"/>
                  </a:cubicBezTo>
                  <a:cubicBezTo>
                    <a:pt x="5985" y="12050"/>
                    <a:pt x="6355" y="10348"/>
                    <a:pt x="6769" y="8670"/>
                  </a:cubicBezTo>
                  <a:cubicBezTo>
                    <a:pt x="7058" y="7500"/>
                    <a:pt x="7367" y="6317"/>
                    <a:pt x="7341" y="5111"/>
                  </a:cubicBezTo>
                  <a:cubicBezTo>
                    <a:pt x="7316" y="3906"/>
                    <a:pt x="6911" y="2652"/>
                    <a:pt x="5991" y="1874"/>
                  </a:cubicBezTo>
                  <a:cubicBezTo>
                    <a:pt x="4463" y="581"/>
                    <a:pt x="2129" y="978"/>
                    <a:pt x="301" y="165"/>
                  </a:cubicBezTo>
                  <a:cubicBezTo>
                    <a:pt x="195" y="118"/>
                    <a:pt x="102" y="55"/>
                    <a:pt x="0"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2768850" y="4908450"/>
              <a:ext cx="150625" cy="274175"/>
            </a:xfrm>
            <a:custGeom>
              <a:avLst/>
              <a:gdLst/>
              <a:ahLst/>
              <a:cxnLst/>
              <a:rect l="l" t="t" r="r" b="b"/>
              <a:pathLst>
                <a:path w="6025" h="10967" extrusionOk="0">
                  <a:moveTo>
                    <a:pt x="4127" y="0"/>
                  </a:moveTo>
                  <a:lnTo>
                    <a:pt x="4127" y="0"/>
                  </a:lnTo>
                  <a:cubicBezTo>
                    <a:pt x="4917" y="4771"/>
                    <a:pt x="3206" y="7956"/>
                    <a:pt x="0" y="10819"/>
                  </a:cubicBezTo>
                  <a:cubicBezTo>
                    <a:pt x="69" y="10852"/>
                    <a:pt x="133" y="10897"/>
                    <a:pt x="208" y="10919"/>
                  </a:cubicBezTo>
                  <a:cubicBezTo>
                    <a:pt x="319" y="10952"/>
                    <a:pt x="430" y="10967"/>
                    <a:pt x="539" y="10967"/>
                  </a:cubicBezTo>
                  <a:cubicBezTo>
                    <a:pt x="1224" y="10967"/>
                    <a:pt x="1856" y="10370"/>
                    <a:pt x="2318" y="9805"/>
                  </a:cubicBezTo>
                  <a:cubicBezTo>
                    <a:pt x="3415" y="8458"/>
                    <a:pt x="4396" y="7021"/>
                    <a:pt x="5248" y="5508"/>
                  </a:cubicBezTo>
                  <a:cubicBezTo>
                    <a:pt x="5606" y="4872"/>
                    <a:pt x="5950" y="4194"/>
                    <a:pt x="5977" y="3464"/>
                  </a:cubicBezTo>
                  <a:cubicBezTo>
                    <a:pt x="6025" y="2116"/>
                    <a:pt x="5039" y="1055"/>
                    <a:pt x="4127"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1989150" y="3751350"/>
              <a:ext cx="603925" cy="502750"/>
            </a:xfrm>
            <a:custGeom>
              <a:avLst/>
              <a:gdLst/>
              <a:ahLst/>
              <a:cxnLst/>
              <a:rect l="l" t="t" r="r" b="b"/>
              <a:pathLst>
                <a:path w="24157" h="20110" extrusionOk="0">
                  <a:moveTo>
                    <a:pt x="9126" y="1"/>
                  </a:moveTo>
                  <a:cubicBezTo>
                    <a:pt x="4776" y="1"/>
                    <a:pt x="1" y="4845"/>
                    <a:pt x="808" y="7596"/>
                  </a:cubicBezTo>
                  <a:cubicBezTo>
                    <a:pt x="1005" y="8266"/>
                    <a:pt x="2142" y="10345"/>
                    <a:pt x="3252" y="12253"/>
                  </a:cubicBezTo>
                  <a:cubicBezTo>
                    <a:pt x="4509" y="11837"/>
                    <a:pt x="5808" y="11646"/>
                    <a:pt x="7128" y="11646"/>
                  </a:cubicBezTo>
                  <a:cubicBezTo>
                    <a:pt x="13048" y="11646"/>
                    <a:pt x="19386" y="15488"/>
                    <a:pt x="24157" y="20109"/>
                  </a:cubicBezTo>
                  <a:cubicBezTo>
                    <a:pt x="23821" y="19533"/>
                    <a:pt x="23514" y="18934"/>
                    <a:pt x="23221" y="18348"/>
                  </a:cubicBezTo>
                  <a:cubicBezTo>
                    <a:pt x="21401" y="14720"/>
                    <a:pt x="19432" y="11172"/>
                    <a:pt x="17314" y="7703"/>
                  </a:cubicBezTo>
                  <a:cubicBezTo>
                    <a:pt x="15995" y="5546"/>
                    <a:pt x="14609" y="3406"/>
                    <a:pt x="12853" y="1586"/>
                  </a:cubicBezTo>
                  <a:cubicBezTo>
                    <a:pt x="11769" y="462"/>
                    <a:pt x="10468" y="1"/>
                    <a:pt x="9126"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1604350" y="2812225"/>
              <a:ext cx="1899650" cy="1154825"/>
            </a:xfrm>
            <a:custGeom>
              <a:avLst/>
              <a:gdLst/>
              <a:ahLst/>
              <a:cxnLst/>
              <a:rect l="l" t="t" r="r" b="b"/>
              <a:pathLst>
                <a:path w="75986" h="46193" extrusionOk="0">
                  <a:moveTo>
                    <a:pt x="11967" y="1"/>
                  </a:moveTo>
                  <a:cubicBezTo>
                    <a:pt x="11825" y="1"/>
                    <a:pt x="11684" y="2"/>
                    <a:pt x="11542" y="4"/>
                  </a:cubicBezTo>
                  <a:cubicBezTo>
                    <a:pt x="8945" y="38"/>
                    <a:pt x="6277" y="414"/>
                    <a:pt x="4028" y="1714"/>
                  </a:cubicBezTo>
                  <a:cubicBezTo>
                    <a:pt x="1779" y="3012"/>
                    <a:pt x="17" y="5377"/>
                    <a:pt x="5" y="7975"/>
                  </a:cubicBezTo>
                  <a:cubicBezTo>
                    <a:pt x="0" y="9160"/>
                    <a:pt x="349" y="10321"/>
                    <a:pt x="788" y="11423"/>
                  </a:cubicBezTo>
                  <a:cubicBezTo>
                    <a:pt x="2077" y="14658"/>
                    <a:pt x="4194" y="17560"/>
                    <a:pt x="6881" y="19777"/>
                  </a:cubicBezTo>
                  <a:cubicBezTo>
                    <a:pt x="10020" y="22367"/>
                    <a:pt x="13829" y="23973"/>
                    <a:pt x="17457" y="25817"/>
                  </a:cubicBezTo>
                  <a:cubicBezTo>
                    <a:pt x="27988" y="31170"/>
                    <a:pt x="37421" y="38783"/>
                    <a:pt x="48600" y="42604"/>
                  </a:cubicBezTo>
                  <a:cubicBezTo>
                    <a:pt x="54470" y="44612"/>
                    <a:pt x="60662" y="45509"/>
                    <a:pt x="66840" y="46080"/>
                  </a:cubicBezTo>
                  <a:cubicBezTo>
                    <a:pt x="67530" y="46144"/>
                    <a:pt x="68249" y="46193"/>
                    <a:pt x="68966" y="46193"/>
                  </a:cubicBezTo>
                  <a:cubicBezTo>
                    <a:pt x="70950" y="46193"/>
                    <a:pt x="72913" y="45821"/>
                    <a:pt x="74168" y="44370"/>
                  </a:cubicBezTo>
                  <a:cubicBezTo>
                    <a:pt x="75164" y="43218"/>
                    <a:pt x="75463" y="41626"/>
                    <a:pt x="75594" y="40108"/>
                  </a:cubicBezTo>
                  <a:cubicBezTo>
                    <a:pt x="75985" y="35617"/>
                    <a:pt x="75235" y="31032"/>
                    <a:pt x="73435" y="26900"/>
                  </a:cubicBezTo>
                  <a:cubicBezTo>
                    <a:pt x="73190" y="26340"/>
                    <a:pt x="73694" y="25167"/>
                    <a:pt x="73761" y="24559"/>
                  </a:cubicBezTo>
                  <a:cubicBezTo>
                    <a:pt x="73825" y="23978"/>
                    <a:pt x="73889" y="23393"/>
                    <a:pt x="73846" y="22810"/>
                  </a:cubicBezTo>
                  <a:cubicBezTo>
                    <a:pt x="73700" y="20864"/>
                    <a:pt x="72280" y="19588"/>
                    <a:pt x="71038" y="18084"/>
                  </a:cubicBezTo>
                  <a:cubicBezTo>
                    <a:pt x="65904" y="17982"/>
                    <a:pt x="60808" y="17163"/>
                    <a:pt x="55901" y="15651"/>
                  </a:cubicBezTo>
                  <a:cubicBezTo>
                    <a:pt x="48351" y="13322"/>
                    <a:pt x="41409" y="9405"/>
                    <a:pt x="34248" y="6064"/>
                  </a:cubicBezTo>
                  <a:cubicBezTo>
                    <a:pt x="27216" y="2782"/>
                    <a:pt x="19717" y="1"/>
                    <a:pt x="1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1604350" y="2890875"/>
              <a:ext cx="961575" cy="872625"/>
            </a:xfrm>
            <a:custGeom>
              <a:avLst/>
              <a:gdLst/>
              <a:ahLst/>
              <a:cxnLst/>
              <a:rect l="l" t="t" r="r" b="b"/>
              <a:pathLst>
                <a:path w="38463" h="34905" extrusionOk="0">
                  <a:moveTo>
                    <a:pt x="2191" y="0"/>
                  </a:moveTo>
                  <a:cubicBezTo>
                    <a:pt x="894" y="1306"/>
                    <a:pt x="15" y="3006"/>
                    <a:pt x="6" y="4829"/>
                  </a:cubicBezTo>
                  <a:cubicBezTo>
                    <a:pt x="0" y="6015"/>
                    <a:pt x="349" y="7176"/>
                    <a:pt x="788" y="8277"/>
                  </a:cubicBezTo>
                  <a:cubicBezTo>
                    <a:pt x="2079" y="11513"/>
                    <a:pt x="4195" y="14415"/>
                    <a:pt x="6882" y="16632"/>
                  </a:cubicBezTo>
                  <a:cubicBezTo>
                    <a:pt x="10020" y="19221"/>
                    <a:pt x="13830" y="20828"/>
                    <a:pt x="17457" y="22672"/>
                  </a:cubicBezTo>
                  <a:cubicBezTo>
                    <a:pt x="24669" y="26338"/>
                    <a:pt x="31366" y="31062"/>
                    <a:pt x="38462" y="34904"/>
                  </a:cubicBezTo>
                  <a:cubicBezTo>
                    <a:pt x="35017" y="28432"/>
                    <a:pt x="31527" y="21987"/>
                    <a:pt x="27654" y="15772"/>
                  </a:cubicBezTo>
                  <a:cubicBezTo>
                    <a:pt x="22148" y="6935"/>
                    <a:pt x="15425" y="2140"/>
                    <a:pt x="4900" y="1314"/>
                  </a:cubicBezTo>
                  <a:cubicBezTo>
                    <a:pt x="3724" y="1222"/>
                    <a:pt x="2827" y="710"/>
                    <a:pt x="2191"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1508125" y="2811975"/>
              <a:ext cx="995225" cy="1200325"/>
            </a:xfrm>
            <a:custGeom>
              <a:avLst/>
              <a:gdLst/>
              <a:ahLst/>
              <a:cxnLst/>
              <a:rect l="l" t="t" r="r" b="b"/>
              <a:pathLst>
                <a:path w="39809" h="48013" extrusionOk="0">
                  <a:moveTo>
                    <a:pt x="14038" y="0"/>
                  </a:moveTo>
                  <a:cubicBezTo>
                    <a:pt x="12710" y="0"/>
                    <a:pt x="11272" y="225"/>
                    <a:pt x="9719" y="617"/>
                  </a:cubicBezTo>
                  <a:cubicBezTo>
                    <a:pt x="6780" y="1359"/>
                    <a:pt x="3697" y="2801"/>
                    <a:pt x="2273" y="5478"/>
                  </a:cubicBezTo>
                  <a:cubicBezTo>
                    <a:pt x="0" y="9753"/>
                    <a:pt x="1429" y="15002"/>
                    <a:pt x="3218" y="19501"/>
                  </a:cubicBezTo>
                  <a:cubicBezTo>
                    <a:pt x="7057" y="29162"/>
                    <a:pt x="12339" y="38170"/>
                    <a:pt x="17600" y="47136"/>
                  </a:cubicBezTo>
                  <a:cubicBezTo>
                    <a:pt x="17793" y="47464"/>
                    <a:pt x="18012" y="47816"/>
                    <a:pt x="18368" y="47952"/>
                  </a:cubicBezTo>
                  <a:cubicBezTo>
                    <a:pt x="18476" y="47993"/>
                    <a:pt x="18583" y="48012"/>
                    <a:pt x="18690" y="48012"/>
                  </a:cubicBezTo>
                  <a:cubicBezTo>
                    <a:pt x="19235" y="48012"/>
                    <a:pt x="19758" y="47532"/>
                    <a:pt x="20211" y="47153"/>
                  </a:cubicBezTo>
                  <a:cubicBezTo>
                    <a:pt x="21959" y="45690"/>
                    <a:pt x="24335" y="45435"/>
                    <a:pt x="26662" y="45435"/>
                  </a:cubicBezTo>
                  <a:cubicBezTo>
                    <a:pt x="27138" y="45435"/>
                    <a:pt x="27611" y="45445"/>
                    <a:pt x="28077" y="45459"/>
                  </a:cubicBezTo>
                  <a:lnTo>
                    <a:pt x="39808" y="45790"/>
                  </a:lnTo>
                  <a:cubicBezTo>
                    <a:pt x="35429" y="31352"/>
                    <a:pt x="29327" y="17494"/>
                    <a:pt x="21632" y="4516"/>
                  </a:cubicBezTo>
                  <a:cubicBezTo>
                    <a:pt x="19698" y="1255"/>
                    <a:pt x="17178" y="0"/>
                    <a:pt x="14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1877575" y="3775850"/>
              <a:ext cx="659600" cy="315050"/>
            </a:xfrm>
            <a:custGeom>
              <a:avLst/>
              <a:gdLst/>
              <a:ahLst/>
              <a:cxnLst/>
              <a:rect l="l" t="t" r="r" b="b"/>
              <a:pathLst>
                <a:path w="26384" h="12602" extrusionOk="0">
                  <a:moveTo>
                    <a:pt x="17503" y="1"/>
                  </a:moveTo>
                  <a:cubicBezTo>
                    <a:pt x="11841" y="1"/>
                    <a:pt x="6132" y="1158"/>
                    <a:pt x="1716" y="4595"/>
                  </a:cubicBezTo>
                  <a:cubicBezTo>
                    <a:pt x="865" y="5255"/>
                    <a:pt x="1" y="6193"/>
                    <a:pt x="189" y="7253"/>
                  </a:cubicBezTo>
                  <a:cubicBezTo>
                    <a:pt x="261" y="7664"/>
                    <a:pt x="487" y="8029"/>
                    <a:pt x="720" y="8377"/>
                  </a:cubicBezTo>
                  <a:cubicBezTo>
                    <a:pt x="1523" y="9575"/>
                    <a:pt x="2950" y="11934"/>
                    <a:pt x="4364" y="12476"/>
                  </a:cubicBezTo>
                  <a:cubicBezTo>
                    <a:pt x="4592" y="12563"/>
                    <a:pt x="4822" y="12601"/>
                    <a:pt x="5053" y="12601"/>
                  </a:cubicBezTo>
                  <a:cubicBezTo>
                    <a:pt x="6235" y="12601"/>
                    <a:pt x="7440" y="11609"/>
                    <a:pt x="8523" y="11173"/>
                  </a:cubicBezTo>
                  <a:cubicBezTo>
                    <a:pt x="11849" y="9835"/>
                    <a:pt x="15440" y="9311"/>
                    <a:pt x="18968" y="8806"/>
                  </a:cubicBezTo>
                  <a:cubicBezTo>
                    <a:pt x="20354" y="8608"/>
                    <a:pt x="21772" y="8411"/>
                    <a:pt x="23169" y="8411"/>
                  </a:cubicBezTo>
                  <a:cubicBezTo>
                    <a:pt x="24261" y="8411"/>
                    <a:pt x="25341" y="8531"/>
                    <a:pt x="26383" y="8863"/>
                  </a:cubicBezTo>
                  <a:cubicBezTo>
                    <a:pt x="26180" y="6860"/>
                    <a:pt x="25735" y="4888"/>
                    <a:pt x="25058" y="2992"/>
                  </a:cubicBezTo>
                  <a:cubicBezTo>
                    <a:pt x="24777" y="2208"/>
                    <a:pt x="24431" y="1400"/>
                    <a:pt x="23773" y="891"/>
                  </a:cubicBezTo>
                  <a:cubicBezTo>
                    <a:pt x="23069" y="345"/>
                    <a:pt x="22132" y="232"/>
                    <a:pt x="21244" y="159"/>
                  </a:cubicBezTo>
                  <a:cubicBezTo>
                    <a:pt x="20009" y="58"/>
                    <a:pt x="18757" y="1"/>
                    <a:pt x="17503"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2509825" y="3711925"/>
              <a:ext cx="892900" cy="323175"/>
            </a:xfrm>
            <a:custGeom>
              <a:avLst/>
              <a:gdLst/>
              <a:ahLst/>
              <a:cxnLst/>
              <a:rect l="l" t="t" r="r" b="b"/>
              <a:pathLst>
                <a:path w="35716" h="12927" extrusionOk="0">
                  <a:moveTo>
                    <a:pt x="25133" y="1"/>
                  </a:moveTo>
                  <a:cubicBezTo>
                    <a:pt x="25048" y="1"/>
                    <a:pt x="24963" y="7"/>
                    <a:pt x="24877" y="22"/>
                  </a:cubicBezTo>
                  <a:cubicBezTo>
                    <a:pt x="24327" y="112"/>
                    <a:pt x="23881" y="500"/>
                    <a:pt x="23435" y="836"/>
                  </a:cubicBezTo>
                  <a:cubicBezTo>
                    <a:pt x="21830" y="2041"/>
                    <a:pt x="19833" y="2716"/>
                    <a:pt x="17826" y="2736"/>
                  </a:cubicBezTo>
                  <a:cubicBezTo>
                    <a:pt x="17797" y="2736"/>
                    <a:pt x="17768" y="2736"/>
                    <a:pt x="17738" y="2736"/>
                  </a:cubicBezTo>
                  <a:cubicBezTo>
                    <a:pt x="14887" y="2736"/>
                    <a:pt x="12025" y="1490"/>
                    <a:pt x="9248" y="1490"/>
                  </a:cubicBezTo>
                  <a:cubicBezTo>
                    <a:pt x="8511" y="1490"/>
                    <a:pt x="7780" y="1578"/>
                    <a:pt x="7057" y="1800"/>
                  </a:cubicBezTo>
                  <a:cubicBezTo>
                    <a:pt x="4638" y="2543"/>
                    <a:pt x="2916" y="4626"/>
                    <a:pt x="1342" y="6606"/>
                  </a:cubicBezTo>
                  <a:cubicBezTo>
                    <a:pt x="689" y="7426"/>
                    <a:pt x="0" y="8368"/>
                    <a:pt x="121" y="9408"/>
                  </a:cubicBezTo>
                  <a:cubicBezTo>
                    <a:pt x="207" y="10144"/>
                    <a:pt x="973" y="10752"/>
                    <a:pt x="1642" y="10752"/>
                  </a:cubicBezTo>
                  <a:cubicBezTo>
                    <a:pt x="1902" y="10752"/>
                    <a:pt x="2147" y="10660"/>
                    <a:pt x="2332" y="10448"/>
                  </a:cubicBezTo>
                  <a:lnTo>
                    <a:pt x="2332" y="10448"/>
                  </a:lnTo>
                  <a:cubicBezTo>
                    <a:pt x="1935" y="10970"/>
                    <a:pt x="2632" y="11681"/>
                    <a:pt x="3240" y="11997"/>
                  </a:cubicBezTo>
                  <a:cubicBezTo>
                    <a:pt x="4067" y="12427"/>
                    <a:pt x="4950" y="12863"/>
                    <a:pt x="5871" y="12863"/>
                  </a:cubicBezTo>
                  <a:cubicBezTo>
                    <a:pt x="5958" y="12863"/>
                    <a:pt x="6045" y="12860"/>
                    <a:pt x="6133" y="12851"/>
                  </a:cubicBezTo>
                  <a:cubicBezTo>
                    <a:pt x="6904" y="12780"/>
                    <a:pt x="7604" y="12385"/>
                    <a:pt x="8344" y="12159"/>
                  </a:cubicBezTo>
                  <a:cubicBezTo>
                    <a:pt x="9021" y="11953"/>
                    <a:pt x="9705" y="11873"/>
                    <a:pt x="10396" y="11873"/>
                  </a:cubicBezTo>
                  <a:cubicBezTo>
                    <a:pt x="12891" y="11873"/>
                    <a:pt x="15464" y="12927"/>
                    <a:pt x="18018" y="12927"/>
                  </a:cubicBezTo>
                  <a:cubicBezTo>
                    <a:pt x="18208" y="12927"/>
                    <a:pt x="18398" y="12921"/>
                    <a:pt x="18587" y="12909"/>
                  </a:cubicBezTo>
                  <a:cubicBezTo>
                    <a:pt x="20135" y="12805"/>
                    <a:pt x="21523" y="12615"/>
                    <a:pt x="23023" y="12220"/>
                  </a:cubicBezTo>
                  <a:cubicBezTo>
                    <a:pt x="24262" y="11894"/>
                    <a:pt x="25535" y="11730"/>
                    <a:pt x="26811" y="11730"/>
                  </a:cubicBezTo>
                  <a:cubicBezTo>
                    <a:pt x="27448" y="11730"/>
                    <a:pt x="28087" y="11771"/>
                    <a:pt x="28722" y="11853"/>
                  </a:cubicBezTo>
                  <a:cubicBezTo>
                    <a:pt x="29704" y="11980"/>
                    <a:pt x="30701" y="12206"/>
                    <a:pt x="31682" y="12206"/>
                  </a:cubicBezTo>
                  <a:cubicBezTo>
                    <a:pt x="32070" y="12206"/>
                    <a:pt x="32455" y="12171"/>
                    <a:pt x="32836" y="12080"/>
                  </a:cubicBezTo>
                  <a:cubicBezTo>
                    <a:pt x="35425" y="11465"/>
                    <a:pt x="35204" y="8562"/>
                    <a:pt x="35470" y="6468"/>
                  </a:cubicBezTo>
                  <a:cubicBezTo>
                    <a:pt x="35635" y="5173"/>
                    <a:pt x="35715" y="3642"/>
                    <a:pt x="34719" y="2798"/>
                  </a:cubicBezTo>
                  <a:cubicBezTo>
                    <a:pt x="34061" y="2243"/>
                    <a:pt x="33175" y="2193"/>
                    <a:pt x="32286" y="2193"/>
                  </a:cubicBezTo>
                  <a:cubicBezTo>
                    <a:pt x="32092" y="2193"/>
                    <a:pt x="31897" y="2195"/>
                    <a:pt x="31705" y="2195"/>
                  </a:cubicBezTo>
                  <a:cubicBezTo>
                    <a:pt x="31583" y="2195"/>
                    <a:pt x="31462" y="2194"/>
                    <a:pt x="31342" y="2191"/>
                  </a:cubicBezTo>
                  <a:cubicBezTo>
                    <a:pt x="29890" y="2150"/>
                    <a:pt x="28476" y="1722"/>
                    <a:pt x="27244" y="952"/>
                  </a:cubicBezTo>
                  <a:cubicBezTo>
                    <a:pt x="26582" y="536"/>
                    <a:pt x="25890" y="1"/>
                    <a:pt x="25133"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2512300" y="3711900"/>
              <a:ext cx="890425" cy="323200"/>
            </a:xfrm>
            <a:custGeom>
              <a:avLst/>
              <a:gdLst/>
              <a:ahLst/>
              <a:cxnLst/>
              <a:rect l="l" t="t" r="r" b="b"/>
              <a:pathLst>
                <a:path w="35617" h="12928" extrusionOk="0">
                  <a:moveTo>
                    <a:pt x="25033" y="1"/>
                  </a:moveTo>
                  <a:cubicBezTo>
                    <a:pt x="24949" y="1"/>
                    <a:pt x="24864" y="7"/>
                    <a:pt x="24778" y="21"/>
                  </a:cubicBezTo>
                  <a:cubicBezTo>
                    <a:pt x="24228" y="113"/>
                    <a:pt x="23782" y="500"/>
                    <a:pt x="23336" y="835"/>
                  </a:cubicBezTo>
                  <a:cubicBezTo>
                    <a:pt x="22989" y="1094"/>
                    <a:pt x="22625" y="1328"/>
                    <a:pt x="22245" y="1535"/>
                  </a:cubicBezTo>
                  <a:cubicBezTo>
                    <a:pt x="21690" y="4561"/>
                    <a:pt x="20444" y="7032"/>
                    <a:pt x="17115" y="7869"/>
                  </a:cubicBezTo>
                  <a:cubicBezTo>
                    <a:pt x="12037" y="9144"/>
                    <a:pt x="6373" y="8462"/>
                    <a:pt x="1186" y="8961"/>
                  </a:cubicBezTo>
                  <a:cubicBezTo>
                    <a:pt x="1083" y="8970"/>
                    <a:pt x="981" y="8975"/>
                    <a:pt x="878" y="8975"/>
                  </a:cubicBezTo>
                  <a:cubicBezTo>
                    <a:pt x="595" y="8975"/>
                    <a:pt x="312" y="8938"/>
                    <a:pt x="38" y="8864"/>
                  </a:cubicBezTo>
                  <a:cubicBezTo>
                    <a:pt x="12" y="9043"/>
                    <a:pt x="0" y="9224"/>
                    <a:pt x="22" y="9409"/>
                  </a:cubicBezTo>
                  <a:cubicBezTo>
                    <a:pt x="108" y="10145"/>
                    <a:pt x="874" y="10753"/>
                    <a:pt x="1543" y="10753"/>
                  </a:cubicBezTo>
                  <a:cubicBezTo>
                    <a:pt x="1803" y="10753"/>
                    <a:pt x="2048" y="10661"/>
                    <a:pt x="2233" y="10449"/>
                  </a:cubicBezTo>
                  <a:lnTo>
                    <a:pt x="2233" y="10449"/>
                  </a:lnTo>
                  <a:cubicBezTo>
                    <a:pt x="1836" y="10971"/>
                    <a:pt x="2533" y="11683"/>
                    <a:pt x="3141" y="11999"/>
                  </a:cubicBezTo>
                  <a:cubicBezTo>
                    <a:pt x="3969" y="12429"/>
                    <a:pt x="4852" y="12865"/>
                    <a:pt x="5775" y="12865"/>
                  </a:cubicBezTo>
                  <a:cubicBezTo>
                    <a:pt x="5861" y="12865"/>
                    <a:pt x="5947" y="12862"/>
                    <a:pt x="6034" y="12854"/>
                  </a:cubicBezTo>
                  <a:cubicBezTo>
                    <a:pt x="6805" y="12782"/>
                    <a:pt x="7505" y="12387"/>
                    <a:pt x="8245" y="12160"/>
                  </a:cubicBezTo>
                  <a:cubicBezTo>
                    <a:pt x="8922" y="11954"/>
                    <a:pt x="9606" y="11874"/>
                    <a:pt x="10297" y="11874"/>
                  </a:cubicBezTo>
                  <a:cubicBezTo>
                    <a:pt x="12792" y="11874"/>
                    <a:pt x="15365" y="12928"/>
                    <a:pt x="17919" y="12928"/>
                  </a:cubicBezTo>
                  <a:cubicBezTo>
                    <a:pt x="18109" y="12928"/>
                    <a:pt x="18299" y="12922"/>
                    <a:pt x="18488" y="12910"/>
                  </a:cubicBezTo>
                  <a:cubicBezTo>
                    <a:pt x="20036" y="12807"/>
                    <a:pt x="21424" y="12616"/>
                    <a:pt x="22924" y="12221"/>
                  </a:cubicBezTo>
                  <a:cubicBezTo>
                    <a:pt x="24163" y="11895"/>
                    <a:pt x="25436" y="11731"/>
                    <a:pt x="26712" y="11731"/>
                  </a:cubicBezTo>
                  <a:cubicBezTo>
                    <a:pt x="27349" y="11731"/>
                    <a:pt x="27988" y="11772"/>
                    <a:pt x="28623" y="11854"/>
                  </a:cubicBezTo>
                  <a:cubicBezTo>
                    <a:pt x="29605" y="11981"/>
                    <a:pt x="30602" y="12207"/>
                    <a:pt x="31583" y="12207"/>
                  </a:cubicBezTo>
                  <a:cubicBezTo>
                    <a:pt x="31971" y="12207"/>
                    <a:pt x="32356" y="12172"/>
                    <a:pt x="32737" y="12081"/>
                  </a:cubicBezTo>
                  <a:cubicBezTo>
                    <a:pt x="35327" y="11466"/>
                    <a:pt x="35106" y="8564"/>
                    <a:pt x="35373" y="6469"/>
                  </a:cubicBezTo>
                  <a:cubicBezTo>
                    <a:pt x="35537" y="5174"/>
                    <a:pt x="35616" y="3643"/>
                    <a:pt x="34620" y="2799"/>
                  </a:cubicBezTo>
                  <a:cubicBezTo>
                    <a:pt x="33962" y="2244"/>
                    <a:pt x="33076" y="2194"/>
                    <a:pt x="32187" y="2194"/>
                  </a:cubicBezTo>
                  <a:cubicBezTo>
                    <a:pt x="31993" y="2194"/>
                    <a:pt x="31798" y="2196"/>
                    <a:pt x="31606" y="2196"/>
                  </a:cubicBezTo>
                  <a:cubicBezTo>
                    <a:pt x="31484" y="2196"/>
                    <a:pt x="31363" y="2195"/>
                    <a:pt x="31243" y="2192"/>
                  </a:cubicBezTo>
                  <a:cubicBezTo>
                    <a:pt x="29791" y="2151"/>
                    <a:pt x="28377" y="1723"/>
                    <a:pt x="27145" y="953"/>
                  </a:cubicBezTo>
                  <a:cubicBezTo>
                    <a:pt x="26483" y="537"/>
                    <a:pt x="25790" y="1"/>
                    <a:pt x="25033"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3200600" y="2963700"/>
              <a:ext cx="1595000" cy="1067375"/>
            </a:xfrm>
            <a:custGeom>
              <a:avLst/>
              <a:gdLst/>
              <a:ahLst/>
              <a:cxnLst/>
              <a:rect l="l" t="t" r="r" b="b"/>
              <a:pathLst>
                <a:path w="63800" h="42695" extrusionOk="0">
                  <a:moveTo>
                    <a:pt x="17692" y="1"/>
                  </a:moveTo>
                  <a:cubicBezTo>
                    <a:pt x="12484" y="1"/>
                    <a:pt x="7306" y="1850"/>
                    <a:pt x="3939" y="5979"/>
                  </a:cubicBezTo>
                  <a:cubicBezTo>
                    <a:pt x="1278" y="9240"/>
                    <a:pt x="143" y="13543"/>
                    <a:pt x="71" y="17751"/>
                  </a:cubicBezTo>
                  <a:cubicBezTo>
                    <a:pt x="1" y="21960"/>
                    <a:pt x="918" y="26120"/>
                    <a:pt x="1984" y="30191"/>
                  </a:cubicBezTo>
                  <a:cubicBezTo>
                    <a:pt x="2659" y="32775"/>
                    <a:pt x="3502" y="35508"/>
                    <a:pt x="5567" y="37200"/>
                  </a:cubicBezTo>
                  <a:cubicBezTo>
                    <a:pt x="7147" y="38498"/>
                    <a:pt x="9222" y="38990"/>
                    <a:pt x="11223" y="39416"/>
                  </a:cubicBezTo>
                  <a:cubicBezTo>
                    <a:pt x="20219" y="41336"/>
                    <a:pt x="29449" y="42695"/>
                    <a:pt x="38624" y="42695"/>
                  </a:cubicBezTo>
                  <a:cubicBezTo>
                    <a:pt x="43891" y="42695"/>
                    <a:pt x="49140" y="42247"/>
                    <a:pt x="54317" y="41201"/>
                  </a:cubicBezTo>
                  <a:cubicBezTo>
                    <a:pt x="56338" y="40793"/>
                    <a:pt x="58411" y="40263"/>
                    <a:pt x="60031" y="38985"/>
                  </a:cubicBezTo>
                  <a:cubicBezTo>
                    <a:pt x="62242" y="37243"/>
                    <a:pt x="63270" y="34343"/>
                    <a:pt x="63448" y="31533"/>
                  </a:cubicBezTo>
                  <a:cubicBezTo>
                    <a:pt x="63800" y="25987"/>
                    <a:pt x="61045" y="20346"/>
                    <a:pt x="56456" y="17212"/>
                  </a:cubicBezTo>
                  <a:cubicBezTo>
                    <a:pt x="52256" y="14344"/>
                    <a:pt x="47000" y="13629"/>
                    <a:pt x="42229" y="11871"/>
                  </a:cubicBezTo>
                  <a:cubicBezTo>
                    <a:pt x="35789" y="9501"/>
                    <a:pt x="31652" y="3700"/>
                    <a:pt x="25463" y="1393"/>
                  </a:cubicBezTo>
                  <a:cubicBezTo>
                    <a:pt x="23023" y="484"/>
                    <a:pt x="20354" y="1"/>
                    <a:pt x="17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3204250" y="3447025"/>
              <a:ext cx="1391725" cy="583850"/>
            </a:xfrm>
            <a:custGeom>
              <a:avLst/>
              <a:gdLst/>
              <a:ahLst/>
              <a:cxnLst/>
              <a:rect l="l" t="t" r="r" b="b"/>
              <a:pathLst>
                <a:path w="55669" h="23354" extrusionOk="0">
                  <a:moveTo>
                    <a:pt x="31859" y="0"/>
                  </a:moveTo>
                  <a:cubicBezTo>
                    <a:pt x="23735" y="0"/>
                    <a:pt x="15696" y="1485"/>
                    <a:pt x="7598" y="1485"/>
                  </a:cubicBezTo>
                  <a:cubicBezTo>
                    <a:pt x="5345" y="1485"/>
                    <a:pt x="3088" y="1370"/>
                    <a:pt x="824" y="1076"/>
                  </a:cubicBezTo>
                  <a:cubicBezTo>
                    <a:pt x="544" y="1040"/>
                    <a:pt x="268" y="976"/>
                    <a:pt x="1" y="885"/>
                  </a:cubicBezTo>
                  <a:lnTo>
                    <a:pt x="1" y="885"/>
                  </a:lnTo>
                  <a:cubicBezTo>
                    <a:pt x="229" y="4252"/>
                    <a:pt x="981" y="7584"/>
                    <a:pt x="1838" y="10858"/>
                  </a:cubicBezTo>
                  <a:cubicBezTo>
                    <a:pt x="2513" y="13441"/>
                    <a:pt x="3356" y="16174"/>
                    <a:pt x="5420" y="17866"/>
                  </a:cubicBezTo>
                  <a:cubicBezTo>
                    <a:pt x="7001" y="19163"/>
                    <a:pt x="9076" y="19656"/>
                    <a:pt x="11077" y="20083"/>
                  </a:cubicBezTo>
                  <a:cubicBezTo>
                    <a:pt x="20063" y="22001"/>
                    <a:pt x="29282" y="23353"/>
                    <a:pt x="38447" y="23353"/>
                  </a:cubicBezTo>
                  <a:cubicBezTo>
                    <a:pt x="43073" y="23353"/>
                    <a:pt x="47685" y="23009"/>
                    <a:pt x="52246" y="22218"/>
                  </a:cubicBezTo>
                  <a:cubicBezTo>
                    <a:pt x="52340" y="21935"/>
                    <a:pt x="52462" y="21661"/>
                    <a:pt x="52611" y="21402"/>
                  </a:cubicBezTo>
                  <a:cubicBezTo>
                    <a:pt x="55668" y="16046"/>
                    <a:pt x="53654" y="10053"/>
                    <a:pt x="49563" y="5828"/>
                  </a:cubicBezTo>
                  <a:cubicBezTo>
                    <a:pt x="45559" y="1695"/>
                    <a:pt x="39900" y="275"/>
                    <a:pt x="34315" y="48"/>
                  </a:cubicBezTo>
                  <a:cubicBezTo>
                    <a:pt x="33496" y="15"/>
                    <a:pt x="32677" y="0"/>
                    <a:pt x="31859"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3126575" y="3402775"/>
              <a:ext cx="1701500" cy="682525"/>
            </a:xfrm>
            <a:custGeom>
              <a:avLst/>
              <a:gdLst/>
              <a:ahLst/>
              <a:cxnLst/>
              <a:rect l="l" t="t" r="r" b="b"/>
              <a:pathLst>
                <a:path w="68060" h="27301" extrusionOk="0">
                  <a:moveTo>
                    <a:pt x="45688" y="1"/>
                  </a:moveTo>
                  <a:cubicBezTo>
                    <a:pt x="42423" y="1"/>
                    <a:pt x="39139" y="573"/>
                    <a:pt x="35980" y="1442"/>
                  </a:cubicBezTo>
                  <a:cubicBezTo>
                    <a:pt x="31144" y="2772"/>
                    <a:pt x="26528" y="4781"/>
                    <a:pt x="21830" y="6538"/>
                  </a:cubicBezTo>
                  <a:cubicBezTo>
                    <a:pt x="17133" y="8296"/>
                    <a:pt x="12280" y="9818"/>
                    <a:pt x="7273" y="10108"/>
                  </a:cubicBezTo>
                  <a:cubicBezTo>
                    <a:pt x="5798" y="10194"/>
                    <a:pt x="4192" y="10214"/>
                    <a:pt x="3041" y="11141"/>
                  </a:cubicBezTo>
                  <a:cubicBezTo>
                    <a:pt x="2000" y="11978"/>
                    <a:pt x="1590" y="13357"/>
                    <a:pt x="1287" y="14658"/>
                  </a:cubicBezTo>
                  <a:cubicBezTo>
                    <a:pt x="625" y="17500"/>
                    <a:pt x="208" y="20392"/>
                    <a:pt x="38" y="23304"/>
                  </a:cubicBezTo>
                  <a:cubicBezTo>
                    <a:pt x="15" y="23690"/>
                    <a:pt x="0" y="24095"/>
                    <a:pt x="167" y="24443"/>
                  </a:cubicBezTo>
                  <a:cubicBezTo>
                    <a:pt x="364" y="24853"/>
                    <a:pt x="714" y="25336"/>
                    <a:pt x="1168" y="25336"/>
                  </a:cubicBezTo>
                  <a:cubicBezTo>
                    <a:pt x="1169" y="25336"/>
                    <a:pt x="1170" y="25336"/>
                    <a:pt x="1171" y="25336"/>
                  </a:cubicBezTo>
                  <a:cubicBezTo>
                    <a:pt x="1354" y="25335"/>
                    <a:pt x="1535" y="25335"/>
                    <a:pt x="1715" y="25335"/>
                  </a:cubicBezTo>
                  <a:cubicBezTo>
                    <a:pt x="10733" y="25335"/>
                    <a:pt x="15469" y="26270"/>
                    <a:pt x="21899" y="26811"/>
                  </a:cubicBezTo>
                  <a:cubicBezTo>
                    <a:pt x="25421" y="27108"/>
                    <a:pt x="28623" y="27300"/>
                    <a:pt x="31797" y="27300"/>
                  </a:cubicBezTo>
                  <a:cubicBezTo>
                    <a:pt x="35391" y="27300"/>
                    <a:pt x="38951" y="27054"/>
                    <a:pt x="42904" y="26433"/>
                  </a:cubicBezTo>
                  <a:cubicBezTo>
                    <a:pt x="48985" y="25478"/>
                    <a:pt x="59116" y="24960"/>
                    <a:pt x="63717" y="20466"/>
                  </a:cubicBezTo>
                  <a:cubicBezTo>
                    <a:pt x="68059" y="16223"/>
                    <a:pt x="64278" y="9886"/>
                    <a:pt x="60667" y="5941"/>
                  </a:cubicBezTo>
                  <a:cubicBezTo>
                    <a:pt x="58103" y="3141"/>
                    <a:pt x="54543" y="1316"/>
                    <a:pt x="50853" y="527"/>
                  </a:cubicBezTo>
                  <a:cubicBezTo>
                    <a:pt x="49151" y="162"/>
                    <a:pt x="47422" y="1"/>
                    <a:pt x="45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2779475" y="603275"/>
              <a:ext cx="1492200" cy="1660100"/>
            </a:xfrm>
            <a:custGeom>
              <a:avLst/>
              <a:gdLst/>
              <a:ahLst/>
              <a:cxnLst/>
              <a:rect l="l" t="t" r="r" b="b"/>
              <a:pathLst>
                <a:path w="59688" h="66404" extrusionOk="0">
                  <a:moveTo>
                    <a:pt x="23161" y="1"/>
                  </a:moveTo>
                  <a:cubicBezTo>
                    <a:pt x="21995" y="1"/>
                    <a:pt x="20814" y="201"/>
                    <a:pt x="19661" y="408"/>
                  </a:cubicBezTo>
                  <a:cubicBezTo>
                    <a:pt x="15301" y="1191"/>
                    <a:pt x="10625" y="2328"/>
                    <a:pt x="7204" y="5337"/>
                  </a:cubicBezTo>
                  <a:cubicBezTo>
                    <a:pt x="4241" y="7943"/>
                    <a:pt x="2238" y="12480"/>
                    <a:pt x="1068" y="16140"/>
                  </a:cubicBezTo>
                  <a:cubicBezTo>
                    <a:pt x="868" y="16766"/>
                    <a:pt x="688" y="17434"/>
                    <a:pt x="840" y="18073"/>
                  </a:cubicBezTo>
                  <a:cubicBezTo>
                    <a:pt x="1190" y="19537"/>
                    <a:pt x="3060" y="20160"/>
                    <a:pt x="3605" y="21564"/>
                  </a:cubicBezTo>
                  <a:cubicBezTo>
                    <a:pt x="4186" y="23060"/>
                    <a:pt x="3041" y="24619"/>
                    <a:pt x="2021" y="25860"/>
                  </a:cubicBezTo>
                  <a:cubicBezTo>
                    <a:pt x="1003" y="27100"/>
                    <a:pt x="0" y="28829"/>
                    <a:pt x="834" y="30201"/>
                  </a:cubicBezTo>
                  <a:cubicBezTo>
                    <a:pt x="1177" y="30767"/>
                    <a:pt x="1772" y="31128"/>
                    <a:pt x="2375" y="31399"/>
                  </a:cubicBezTo>
                  <a:cubicBezTo>
                    <a:pt x="4026" y="32141"/>
                    <a:pt x="6284" y="32843"/>
                    <a:pt x="6300" y="34654"/>
                  </a:cubicBezTo>
                  <a:cubicBezTo>
                    <a:pt x="6307" y="35569"/>
                    <a:pt x="5664" y="36346"/>
                    <a:pt x="5056" y="37031"/>
                  </a:cubicBezTo>
                  <a:lnTo>
                    <a:pt x="3079" y="39260"/>
                  </a:lnTo>
                  <a:cubicBezTo>
                    <a:pt x="2702" y="39685"/>
                    <a:pt x="2310" y="40144"/>
                    <a:pt x="2234" y="40706"/>
                  </a:cubicBezTo>
                  <a:cubicBezTo>
                    <a:pt x="2104" y="41688"/>
                    <a:pt x="2992" y="42516"/>
                    <a:pt x="3897" y="42915"/>
                  </a:cubicBezTo>
                  <a:cubicBezTo>
                    <a:pt x="4804" y="43315"/>
                    <a:pt x="5831" y="43498"/>
                    <a:pt x="6593" y="44129"/>
                  </a:cubicBezTo>
                  <a:cubicBezTo>
                    <a:pt x="8045" y="45332"/>
                    <a:pt x="7925" y="47617"/>
                    <a:pt x="7247" y="49374"/>
                  </a:cubicBezTo>
                  <a:cubicBezTo>
                    <a:pt x="6568" y="51132"/>
                    <a:pt x="5454" y="52774"/>
                    <a:pt x="5298" y="54652"/>
                  </a:cubicBezTo>
                  <a:cubicBezTo>
                    <a:pt x="5259" y="55120"/>
                    <a:pt x="5287" y="55610"/>
                    <a:pt x="5500" y="56030"/>
                  </a:cubicBezTo>
                  <a:cubicBezTo>
                    <a:pt x="5931" y="56878"/>
                    <a:pt x="6983" y="57201"/>
                    <a:pt x="7934" y="57249"/>
                  </a:cubicBezTo>
                  <a:cubicBezTo>
                    <a:pt x="8114" y="57258"/>
                    <a:pt x="8295" y="57261"/>
                    <a:pt x="8477" y="57261"/>
                  </a:cubicBezTo>
                  <a:cubicBezTo>
                    <a:pt x="8694" y="57261"/>
                    <a:pt x="8912" y="57257"/>
                    <a:pt x="9129" y="57257"/>
                  </a:cubicBezTo>
                  <a:cubicBezTo>
                    <a:pt x="9688" y="57257"/>
                    <a:pt x="10242" y="57281"/>
                    <a:pt x="10771" y="57450"/>
                  </a:cubicBezTo>
                  <a:cubicBezTo>
                    <a:pt x="12800" y="58098"/>
                    <a:pt x="13586" y="60474"/>
                    <a:pt x="14328" y="62471"/>
                  </a:cubicBezTo>
                  <a:cubicBezTo>
                    <a:pt x="15020" y="64333"/>
                    <a:pt x="16421" y="66404"/>
                    <a:pt x="18314" y="66404"/>
                  </a:cubicBezTo>
                  <a:cubicBezTo>
                    <a:pt x="18451" y="66404"/>
                    <a:pt x="18590" y="66393"/>
                    <a:pt x="18732" y="66371"/>
                  </a:cubicBezTo>
                  <a:cubicBezTo>
                    <a:pt x="20124" y="66150"/>
                    <a:pt x="21052" y="64872"/>
                    <a:pt x="21936" y="63775"/>
                  </a:cubicBezTo>
                  <a:cubicBezTo>
                    <a:pt x="22907" y="62569"/>
                    <a:pt x="24002" y="61469"/>
                    <a:pt x="25204" y="60493"/>
                  </a:cubicBezTo>
                  <a:cubicBezTo>
                    <a:pt x="25948" y="59889"/>
                    <a:pt x="26795" y="59310"/>
                    <a:pt x="27752" y="59277"/>
                  </a:cubicBezTo>
                  <a:cubicBezTo>
                    <a:pt x="27782" y="59276"/>
                    <a:pt x="27812" y="59275"/>
                    <a:pt x="27841" y="59275"/>
                  </a:cubicBezTo>
                  <a:cubicBezTo>
                    <a:pt x="29233" y="59275"/>
                    <a:pt x="30389" y="60395"/>
                    <a:pt x="31744" y="60755"/>
                  </a:cubicBezTo>
                  <a:cubicBezTo>
                    <a:pt x="32073" y="60843"/>
                    <a:pt x="32403" y="60883"/>
                    <a:pt x="32731" y="60883"/>
                  </a:cubicBezTo>
                  <a:cubicBezTo>
                    <a:pt x="34451" y="60883"/>
                    <a:pt x="36130" y="59773"/>
                    <a:pt x="37337" y="58466"/>
                  </a:cubicBezTo>
                  <a:cubicBezTo>
                    <a:pt x="38774" y="56909"/>
                    <a:pt x="39859" y="55011"/>
                    <a:pt x="41526" y="53702"/>
                  </a:cubicBezTo>
                  <a:cubicBezTo>
                    <a:pt x="42701" y="52782"/>
                    <a:pt x="44106" y="52199"/>
                    <a:pt x="45589" y="52020"/>
                  </a:cubicBezTo>
                  <a:cubicBezTo>
                    <a:pt x="46076" y="51963"/>
                    <a:pt x="46565" y="51949"/>
                    <a:pt x="47056" y="51949"/>
                  </a:cubicBezTo>
                  <a:cubicBezTo>
                    <a:pt x="47494" y="51949"/>
                    <a:pt x="47932" y="51960"/>
                    <a:pt x="48370" y="51960"/>
                  </a:cubicBezTo>
                  <a:cubicBezTo>
                    <a:pt x="48766" y="51960"/>
                    <a:pt x="49162" y="51951"/>
                    <a:pt x="49557" y="51917"/>
                  </a:cubicBezTo>
                  <a:cubicBezTo>
                    <a:pt x="50875" y="51804"/>
                    <a:pt x="52265" y="51340"/>
                    <a:pt x="53020" y="50254"/>
                  </a:cubicBezTo>
                  <a:cubicBezTo>
                    <a:pt x="53764" y="49183"/>
                    <a:pt x="53728" y="47775"/>
                    <a:pt x="53665" y="46472"/>
                  </a:cubicBezTo>
                  <a:lnTo>
                    <a:pt x="53431" y="41737"/>
                  </a:lnTo>
                  <a:lnTo>
                    <a:pt x="53431" y="41737"/>
                  </a:lnTo>
                  <a:cubicBezTo>
                    <a:pt x="54769" y="42297"/>
                    <a:pt x="56180" y="42663"/>
                    <a:pt x="57622" y="42824"/>
                  </a:cubicBezTo>
                  <a:cubicBezTo>
                    <a:pt x="57787" y="42843"/>
                    <a:pt x="57958" y="42856"/>
                    <a:pt x="58129" y="42856"/>
                  </a:cubicBezTo>
                  <a:cubicBezTo>
                    <a:pt x="58596" y="42856"/>
                    <a:pt x="59059" y="42758"/>
                    <a:pt x="59350" y="42412"/>
                  </a:cubicBezTo>
                  <a:cubicBezTo>
                    <a:pt x="59629" y="42081"/>
                    <a:pt x="59666" y="41613"/>
                    <a:pt x="59668" y="41180"/>
                  </a:cubicBezTo>
                  <a:cubicBezTo>
                    <a:pt x="59688" y="38281"/>
                    <a:pt x="58769" y="35383"/>
                    <a:pt x="57085" y="33023"/>
                  </a:cubicBezTo>
                  <a:cubicBezTo>
                    <a:pt x="56281" y="31897"/>
                    <a:pt x="55286" y="30849"/>
                    <a:pt x="54907" y="29519"/>
                  </a:cubicBezTo>
                  <a:cubicBezTo>
                    <a:pt x="54449" y="27904"/>
                    <a:pt x="54971" y="26119"/>
                    <a:pt x="54431" y="24531"/>
                  </a:cubicBezTo>
                  <a:cubicBezTo>
                    <a:pt x="53512" y="21820"/>
                    <a:pt x="50184" y="21018"/>
                    <a:pt x="47511" y="19992"/>
                  </a:cubicBezTo>
                  <a:cubicBezTo>
                    <a:pt x="46468" y="19592"/>
                    <a:pt x="45393" y="19038"/>
                    <a:pt x="44871" y="18051"/>
                  </a:cubicBezTo>
                  <a:cubicBezTo>
                    <a:pt x="44494" y="17340"/>
                    <a:pt x="44459" y="16504"/>
                    <a:pt x="44251" y="15728"/>
                  </a:cubicBezTo>
                  <a:cubicBezTo>
                    <a:pt x="43869" y="14299"/>
                    <a:pt x="42913" y="13097"/>
                    <a:pt x="41907" y="12013"/>
                  </a:cubicBezTo>
                  <a:cubicBezTo>
                    <a:pt x="38172" y="7990"/>
                    <a:pt x="33477" y="5007"/>
                    <a:pt x="28840" y="2071"/>
                  </a:cubicBezTo>
                  <a:cubicBezTo>
                    <a:pt x="27659" y="1323"/>
                    <a:pt x="26451" y="564"/>
                    <a:pt x="25095" y="223"/>
                  </a:cubicBezTo>
                  <a:cubicBezTo>
                    <a:pt x="24460" y="63"/>
                    <a:pt x="23813" y="1"/>
                    <a:pt x="2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2801825" y="1590900"/>
              <a:ext cx="1395125" cy="1713275"/>
            </a:xfrm>
            <a:custGeom>
              <a:avLst/>
              <a:gdLst/>
              <a:ahLst/>
              <a:cxnLst/>
              <a:rect l="l" t="t" r="r" b="b"/>
              <a:pathLst>
                <a:path w="55805" h="68531" extrusionOk="0">
                  <a:moveTo>
                    <a:pt x="7046" y="1"/>
                  </a:moveTo>
                  <a:cubicBezTo>
                    <a:pt x="6222" y="1"/>
                    <a:pt x="5397" y="40"/>
                    <a:pt x="4571" y="129"/>
                  </a:cubicBezTo>
                  <a:cubicBezTo>
                    <a:pt x="3810" y="212"/>
                    <a:pt x="3008" y="356"/>
                    <a:pt x="2430" y="858"/>
                  </a:cubicBezTo>
                  <a:cubicBezTo>
                    <a:pt x="2021" y="1213"/>
                    <a:pt x="1768" y="1713"/>
                    <a:pt x="1559" y="2213"/>
                  </a:cubicBezTo>
                  <a:cubicBezTo>
                    <a:pt x="0" y="5938"/>
                    <a:pt x="364" y="10145"/>
                    <a:pt x="671" y="14171"/>
                  </a:cubicBezTo>
                  <a:cubicBezTo>
                    <a:pt x="1762" y="28471"/>
                    <a:pt x="1802" y="42835"/>
                    <a:pt x="789" y="57142"/>
                  </a:cubicBezTo>
                  <a:cubicBezTo>
                    <a:pt x="730" y="57974"/>
                    <a:pt x="705" y="58917"/>
                    <a:pt x="1289" y="59514"/>
                  </a:cubicBezTo>
                  <a:cubicBezTo>
                    <a:pt x="1607" y="59841"/>
                    <a:pt x="2058" y="60000"/>
                    <a:pt x="2489" y="60149"/>
                  </a:cubicBezTo>
                  <a:lnTo>
                    <a:pt x="18465" y="65655"/>
                  </a:lnTo>
                  <a:cubicBezTo>
                    <a:pt x="22244" y="66958"/>
                    <a:pt x="26083" y="68272"/>
                    <a:pt x="30074" y="68496"/>
                  </a:cubicBezTo>
                  <a:cubicBezTo>
                    <a:pt x="30499" y="68520"/>
                    <a:pt x="30923" y="68531"/>
                    <a:pt x="31347" y="68531"/>
                  </a:cubicBezTo>
                  <a:cubicBezTo>
                    <a:pt x="35896" y="68531"/>
                    <a:pt x="40373" y="67218"/>
                    <a:pt x="44753" y="65917"/>
                  </a:cubicBezTo>
                  <a:cubicBezTo>
                    <a:pt x="45691" y="65639"/>
                    <a:pt x="46648" y="65350"/>
                    <a:pt x="47440" y="64775"/>
                  </a:cubicBezTo>
                  <a:cubicBezTo>
                    <a:pt x="49458" y="63311"/>
                    <a:pt x="49828" y="60496"/>
                    <a:pt x="49930" y="58005"/>
                  </a:cubicBezTo>
                  <a:cubicBezTo>
                    <a:pt x="50145" y="52757"/>
                    <a:pt x="49938" y="47496"/>
                    <a:pt x="50254" y="42253"/>
                  </a:cubicBezTo>
                  <a:cubicBezTo>
                    <a:pt x="50508" y="38030"/>
                    <a:pt x="51099" y="33837"/>
                    <a:pt x="51691" y="29648"/>
                  </a:cubicBezTo>
                  <a:lnTo>
                    <a:pt x="54357" y="10752"/>
                  </a:lnTo>
                  <a:cubicBezTo>
                    <a:pt x="54641" y="8741"/>
                    <a:pt x="55805" y="5696"/>
                    <a:pt x="54437" y="3985"/>
                  </a:cubicBezTo>
                  <a:cubicBezTo>
                    <a:pt x="52993" y="2177"/>
                    <a:pt x="49246" y="955"/>
                    <a:pt x="47074" y="559"/>
                  </a:cubicBezTo>
                  <a:cubicBezTo>
                    <a:pt x="46233" y="405"/>
                    <a:pt x="45393" y="339"/>
                    <a:pt x="44553" y="339"/>
                  </a:cubicBezTo>
                  <a:cubicBezTo>
                    <a:pt x="39900" y="339"/>
                    <a:pt x="35267" y="2372"/>
                    <a:pt x="30549" y="2837"/>
                  </a:cubicBezTo>
                  <a:cubicBezTo>
                    <a:pt x="29784" y="2912"/>
                    <a:pt x="29021" y="2947"/>
                    <a:pt x="28258" y="2947"/>
                  </a:cubicBezTo>
                  <a:cubicBezTo>
                    <a:pt x="21164" y="2947"/>
                    <a:pt x="14135" y="1"/>
                    <a:pt x="70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2803925" y="1673925"/>
              <a:ext cx="1366450" cy="1630300"/>
            </a:xfrm>
            <a:custGeom>
              <a:avLst/>
              <a:gdLst/>
              <a:ahLst/>
              <a:cxnLst/>
              <a:rect l="l" t="t" r="r" b="b"/>
              <a:pathLst>
                <a:path w="54658" h="65212" extrusionOk="0">
                  <a:moveTo>
                    <a:pt x="1086" y="0"/>
                  </a:moveTo>
                  <a:cubicBezTo>
                    <a:pt x="1" y="3441"/>
                    <a:pt x="309" y="7218"/>
                    <a:pt x="586" y="10851"/>
                  </a:cubicBezTo>
                  <a:cubicBezTo>
                    <a:pt x="1678" y="25153"/>
                    <a:pt x="1718" y="39515"/>
                    <a:pt x="705" y="53822"/>
                  </a:cubicBezTo>
                  <a:cubicBezTo>
                    <a:pt x="646" y="54654"/>
                    <a:pt x="621" y="55597"/>
                    <a:pt x="1204" y="56194"/>
                  </a:cubicBezTo>
                  <a:cubicBezTo>
                    <a:pt x="1523" y="56521"/>
                    <a:pt x="1973" y="56680"/>
                    <a:pt x="2405" y="56830"/>
                  </a:cubicBezTo>
                  <a:lnTo>
                    <a:pt x="18381" y="62335"/>
                  </a:lnTo>
                  <a:cubicBezTo>
                    <a:pt x="22160" y="63638"/>
                    <a:pt x="25998" y="64952"/>
                    <a:pt x="29988" y="65176"/>
                  </a:cubicBezTo>
                  <a:cubicBezTo>
                    <a:pt x="30414" y="65200"/>
                    <a:pt x="30838" y="65211"/>
                    <a:pt x="31262" y="65211"/>
                  </a:cubicBezTo>
                  <a:cubicBezTo>
                    <a:pt x="35811" y="65211"/>
                    <a:pt x="40289" y="63898"/>
                    <a:pt x="44669" y="62597"/>
                  </a:cubicBezTo>
                  <a:cubicBezTo>
                    <a:pt x="45607" y="62319"/>
                    <a:pt x="46564" y="62030"/>
                    <a:pt x="47356" y="61455"/>
                  </a:cubicBezTo>
                  <a:cubicBezTo>
                    <a:pt x="49374" y="59992"/>
                    <a:pt x="49744" y="57176"/>
                    <a:pt x="49846" y="54686"/>
                  </a:cubicBezTo>
                  <a:cubicBezTo>
                    <a:pt x="50060" y="49437"/>
                    <a:pt x="49854" y="44177"/>
                    <a:pt x="50169" y="38934"/>
                  </a:cubicBezTo>
                  <a:cubicBezTo>
                    <a:pt x="50424" y="34711"/>
                    <a:pt x="51015" y="30518"/>
                    <a:pt x="51606" y="26329"/>
                  </a:cubicBezTo>
                  <a:lnTo>
                    <a:pt x="54273" y="7434"/>
                  </a:lnTo>
                  <a:cubicBezTo>
                    <a:pt x="54355" y="6853"/>
                    <a:pt x="54510" y="6184"/>
                    <a:pt x="54657" y="5486"/>
                  </a:cubicBezTo>
                  <a:lnTo>
                    <a:pt x="54657" y="5486"/>
                  </a:lnTo>
                  <a:cubicBezTo>
                    <a:pt x="53149" y="7082"/>
                    <a:pt x="51437" y="8471"/>
                    <a:pt x="49565" y="9617"/>
                  </a:cubicBezTo>
                  <a:cubicBezTo>
                    <a:pt x="46599" y="11436"/>
                    <a:pt x="44238" y="12756"/>
                    <a:pt x="42516" y="15864"/>
                  </a:cubicBezTo>
                  <a:cubicBezTo>
                    <a:pt x="41112" y="18399"/>
                    <a:pt x="39514" y="21408"/>
                    <a:pt x="38524" y="24108"/>
                  </a:cubicBezTo>
                  <a:cubicBezTo>
                    <a:pt x="37570" y="26714"/>
                    <a:pt x="38936" y="29375"/>
                    <a:pt x="37852" y="32009"/>
                  </a:cubicBezTo>
                  <a:cubicBezTo>
                    <a:pt x="37016" y="34040"/>
                    <a:pt x="35079" y="35652"/>
                    <a:pt x="33005" y="36306"/>
                  </a:cubicBezTo>
                  <a:cubicBezTo>
                    <a:pt x="32161" y="36573"/>
                    <a:pt x="31379" y="36696"/>
                    <a:pt x="30653" y="36696"/>
                  </a:cubicBezTo>
                  <a:cubicBezTo>
                    <a:pt x="23994" y="36696"/>
                    <a:pt x="22036" y="26350"/>
                    <a:pt x="20358" y="21351"/>
                  </a:cubicBezTo>
                  <a:cubicBezTo>
                    <a:pt x="18387" y="15479"/>
                    <a:pt x="13657" y="13963"/>
                    <a:pt x="9052" y="10463"/>
                  </a:cubicBezTo>
                  <a:cubicBezTo>
                    <a:pt x="5339" y="7641"/>
                    <a:pt x="2879" y="4115"/>
                    <a:pt x="10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3137925" y="942700"/>
              <a:ext cx="707775" cy="798925"/>
            </a:xfrm>
            <a:custGeom>
              <a:avLst/>
              <a:gdLst/>
              <a:ahLst/>
              <a:cxnLst/>
              <a:rect l="l" t="t" r="r" b="b"/>
              <a:pathLst>
                <a:path w="28311" h="31957" extrusionOk="0">
                  <a:moveTo>
                    <a:pt x="14084" y="0"/>
                  </a:moveTo>
                  <a:cubicBezTo>
                    <a:pt x="13479" y="0"/>
                    <a:pt x="12832" y="250"/>
                    <a:pt x="12069" y="503"/>
                  </a:cubicBezTo>
                  <a:cubicBezTo>
                    <a:pt x="9186" y="1461"/>
                    <a:pt x="0" y="2898"/>
                    <a:pt x="1682" y="7570"/>
                  </a:cubicBezTo>
                  <a:cubicBezTo>
                    <a:pt x="2884" y="10910"/>
                    <a:pt x="5008" y="13851"/>
                    <a:pt x="6272" y="17166"/>
                  </a:cubicBezTo>
                  <a:cubicBezTo>
                    <a:pt x="7537" y="20482"/>
                    <a:pt x="7774" y="24579"/>
                    <a:pt x="5454" y="27265"/>
                  </a:cubicBezTo>
                  <a:cubicBezTo>
                    <a:pt x="8345" y="30229"/>
                    <a:pt x="12461" y="31957"/>
                    <a:pt x="16600" y="31957"/>
                  </a:cubicBezTo>
                  <a:cubicBezTo>
                    <a:pt x="16741" y="31957"/>
                    <a:pt x="16883" y="31955"/>
                    <a:pt x="17025" y="31950"/>
                  </a:cubicBezTo>
                  <a:cubicBezTo>
                    <a:pt x="21306" y="31829"/>
                    <a:pt x="25501" y="29844"/>
                    <a:pt x="28310" y="26612"/>
                  </a:cubicBezTo>
                  <a:lnTo>
                    <a:pt x="28310" y="26612"/>
                  </a:lnTo>
                  <a:cubicBezTo>
                    <a:pt x="28207" y="26621"/>
                    <a:pt x="28104" y="26626"/>
                    <a:pt x="28001" y="26626"/>
                  </a:cubicBezTo>
                  <a:cubicBezTo>
                    <a:pt x="26846" y="26626"/>
                    <a:pt x="25723" y="26053"/>
                    <a:pt x="24889" y="25242"/>
                  </a:cubicBezTo>
                  <a:cubicBezTo>
                    <a:pt x="23980" y="24358"/>
                    <a:pt x="23371" y="23215"/>
                    <a:pt x="22860" y="22055"/>
                  </a:cubicBezTo>
                  <a:cubicBezTo>
                    <a:pt x="21543" y="19059"/>
                    <a:pt x="20808" y="15858"/>
                    <a:pt x="20050" y="12688"/>
                  </a:cubicBezTo>
                  <a:cubicBezTo>
                    <a:pt x="19388" y="9917"/>
                    <a:pt x="18723" y="7126"/>
                    <a:pt x="17628" y="4487"/>
                  </a:cubicBezTo>
                  <a:cubicBezTo>
                    <a:pt x="17133" y="3293"/>
                    <a:pt x="16586" y="1847"/>
                    <a:pt x="15732" y="859"/>
                  </a:cubicBezTo>
                  <a:cubicBezTo>
                    <a:pt x="15180" y="219"/>
                    <a:pt x="14651" y="0"/>
                    <a:pt x="14084"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3164975" y="3722675"/>
              <a:ext cx="373600" cy="356325"/>
            </a:xfrm>
            <a:custGeom>
              <a:avLst/>
              <a:gdLst/>
              <a:ahLst/>
              <a:cxnLst/>
              <a:rect l="l" t="t" r="r" b="b"/>
              <a:pathLst>
                <a:path w="14944" h="14253" extrusionOk="0">
                  <a:moveTo>
                    <a:pt x="9798" y="1"/>
                  </a:moveTo>
                  <a:cubicBezTo>
                    <a:pt x="8778" y="1"/>
                    <a:pt x="7751" y="445"/>
                    <a:pt x="7193" y="1301"/>
                  </a:cubicBezTo>
                  <a:lnTo>
                    <a:pt x="7193" y="1301"/>
                  </a:lnTo>
                  <a:lnTo>
                    <a:pt x="7889" y="194"/>
                  </a:lnTo>
                  <a:lnTo>
                    <a:pt x="7889" y="194"/>
                  </a:lnTo>
                  <a:cubicBezTo>
                    <a:pt x="5187" y="886"/>
                    <a:pt x="2700" y="2244"/>
                    <a:pt x="659" y="4145"/>
                  </a:cubicBezTo>
                  <a:cubicBezTo>
                    <a:pt x="423" y="4365"/>
                    <a:pt x="184" y="4608"/>
                    <a:pt x="103" y="4920"/>
                  </a:cubicBezTo>
                  <a:cubicBezTo>
                    <a:pt x="0" y="5319"/>
                    <a:pt x="177" y="5730"/>
                    <a:pt x="349" y="6103"/>
                  </a:cubicBezTo>
                  <a:lnTo>
                    <a:pt x="3450" y="12812"/>
                  </a:lnTo>
                  <a:cubicBezTo>
                    <a:pt x="3732" y="13420"/>
                    <a:pt x="4102" y="14101"/>
                    <a:pt x="4757" y="14231"/>
                  </a:cubicBezTo>
                  <a:cubicBezTo>
                    <a:pt x="4834" y="14246"/>
                    <a:pt x="4911" y="14252"/>
                    <a:pt x="4987" y="14252"/>
                  </a:cubicBezTo>
                  <a:cubicBezTo>
                    <a:pt x="5408" y="14252"/>
                    <a:pt x="5826" y="14056"/>
                    <a:pt x="6252" y="14005"/>
                  </a:cubicBezTo>
                  <a:cubicBezTo>
                    <a:pt x="6336" y="13995"/>
                    <a:pt x="6419" y="13991"/>
                    <a:pt x="6502" y="13991"/>
                  </a:cubicBezTo>
                  <a:cubicBezTo>
                    <a:pt x="7060" y="13991"/>
                    <a:pt x="7614" y="14188"/>
                    <a:pt x="8175" y="14221"/>
                  </a:cubicBezTo>
                  <a:cubicBezTo>
                    <a:pt x="8209" y="14223"/>
                    <a:pt x="8244" y="14224"/>
                    <a:pt x="8280" y="14224"/>
                  </a:cubicBezTo>
                  <a:cubicBezTo>
                    <a:pt x="8902" y="14224"/>
                    <a:pt x="9602" y="13904"/>
                    <a:pt x="9666" y="13295"/>
                  </a:cubicBezTo>
                  <a:cubicBezTo>
                    <a:pt x="10057" y="13716"/>
                    <a:pt x="10627" y="13923"/>
                    <a:pt x="11198" y="13923"/>
                  </a:cubicBezTo>
                  <a:cubicBezTo>
                    <a:pt x="11844" y="13923"/>
                    <a:pt x="12492" y="13659"/>
                    <a:pt x="12887" y="13144"/>
                  </a:cubicBezTo>
                  <a:cubicBezTo>
                    <a:pt x="12939" y="13146"/>
                    <a:pt x="12992" y="13146"/>
                    <a:pt x="13046" y="13146"/>
                  </a:cubicBezTo>
                  <a:cubicBezTo>
                    <a:pt x="13737" y="13146"/>
                    <a:pt x="14535" y="13014"/>
                    <a:pt x="14756" y="12380"/>
                  </a:cubicBezTo>
                  <a:cubicBezTo>
                    <a:pt x="14943" y="11837"/>
                    <a:pt x="14568" y="11282"/>
                    <a:pt x="14284" y="10783"/>
                  </a:cubicBezTo>
                  <a:cubicBezTo>
                    <a:pt x="13026" y="8557"/>
                    <a:pt x="13446" y="5801"/>
                    <a:pt x="13019" y="3281"/>
                  </a:cubicBezTo>
                  <a:cubicBezTo>
                    <a:pt x="12885" y="2484"/>
                    <a:pt x="12650" y="1679"/>
                    <a:pt x="12146" y="1047"/>
                  </a:cubicBezTo>
                  <a:cubicBezTo>
                    <a:pt x="11583" y="343"/>
                    <a:pt x="10693" y="1"/>
                    <a:pt x="979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2692650" y="1566100"/>
              <a:ext cx="859275" cy="2441475"/>
            </a:xfrm>
            <a:custGeom>
              <a:avLst/>
              <a:gdLst/>
              <a:ahLst/>
              <a:cxnLst/>
              <a:rect l="l" t="t" r="r" b="b"/>
              <a:pathLst>
                <a:path w="34371" h="97659" extrusionOk="0">
                  <a:moveTo>
                    <a:pt x="9243" y="0"/>
                  </a:moveTo>
                  <a:cubicBezTo>
                    <a:pt x="6992" y="0"/>
                    <a:pt x="4423" y="1578"/>
                    <a:pt x="3293" y="3136"/>
                  </a:cubicBezTo>
                  <a:cubicBezTo>
                    <a:pt x="2292" y="4516"/>
                    <a:pt x="1807" y="6207"/>
                    <a:pt x="1552" y="7893"/>
                  </a:cubicBezTo>
                  <a:cubicBezTo>
                    <a:pt x="977" y="11699"/>
                    <a:pt x="1489" y="15574"/>
                    <a:pt x="1617" y="19421"/>
                  </a:cubicBezTo>
                  <a:cubicBezTo>
                    <a:pt x="1819" y="25528"/>
                    <a:pt x="1049" y="31618"/>
                    <a:pt x="549" y="37707"/>
                  </a:cubicBezTo>
                  <a:cubicBezTo>
                    <a:pt x="212" y="41814"/>
                    <a:pt x="1" y="45985"/>
                    <a:pt x="801" y="50028"/>
                  </a:cubicBezTo>
                  <a:cubicBezTo>
                    <a:pt x="1220" y="52152"/>
                    <a:pt x="1914" y="54212"/>
                    <a:pt x="2383" y="56325"/>
                  </a:cubicBezTo>
                  <a:cubicBezTo>
                    <a:pt x="3509" y="61395"/>
                    <a:pt x="3378" y="66873"/>
                    <a:pt x="5867" y="71433"/>
                  </a:cubicBezTo>
                  <a:cubicBezTo>
                    <a:pt x="7982" y="75307"/>
                    <a:pt x="11881" y="78280"/>
                    <a:pt x="12809" y="82595"/>
                  </a:cubicBezTo>
                  <a:cubicBezTo>
                    <a:pt x="12980" y="83396"/>
                    <a:pt x="13052" y="84246"/>
                    <a:pt x="13483" y="84942"/>
                  </a:cubicBezTo>
                  <a:cubicBezTo>
                    <a:pt x="14110" y="85953"/>
                    <a:pt x="15424" y="86509"/>
                    <a:pt x="15738" y="87657"/>
                  </a:cubicBezTo>
                  <a:cubicBezTo>
                    <a:pt x="15980" y="88539"/>
                    <a:pt x="15536" y="89442"/>
                    <a:pt x="15293" y="90324"/>
                  </a:cubicBezTo>
                  <a:cubicBezTo>
                    <a:pt x="15051" y="91206"/>
                    <a:pt x="15142" y="92375"/>
                    <a:pt x="15981" y="92737"/>
                  </a:cubicBezTo>
                  <a:cubicBezTo>
                    <a:pt x="16400" y="92918"/>
                    <a:pt x="16877" y="92833"/>
                    <a:pt x="17330" y="92876"/>
                  </a:cubicBezTo>
                  <a:cubicBezTo>
                    <a:pt x="19402" y="93070"/>
                    <a:pt x="20228" y="95605"/>
                    <a:pt x="20567" y="97658"/>
                  </a:cubicBezTo>
                  <a:cubicBezTo>
                    <a:pt x="22958" y="95223"/>
                    <a:pt x="26093" y="93528"/>
                    <a:pt x="29442" y="92863"/>
                  </a:cubicBezTo>
                  <a:cubicBezTo>
                    <a:pt x="31062" y="92540"/>
                    <a:pt x="33053" y="92205"/>
                    <a:pt x="33602" y="90647"/>
                  </a:cubicBezTo>
                  <a:cubicBezTo>
                    <a:pt x="34370" y="88472"/>
                    <a:pt x="31432" y="86436"/>
                    <a:pt x="31820" y="84163"/>
                  </a:cubicBezTo>
                  <a:cubicBezTo>
                    <a:pt x="31976" y="83250"/>
                    <a:pt x="32654" y="82501"/>
                    <a:pt x="32861" y="81598"/>
                  </a:cubicBezTo>
                  <a:cubicBezTo>
                    <a:pt x="33593" y="78385"/>
                    <a:pt x="28379" y="76552"/>
                    <a:pt x="28286" y="73259"/>
                  </a:cubicBezTo>
                  <a:cubicBezTo>
                    <a:pt x="28261" y="72389"/>
                    <a:pt x="28618" y="71551"/>
                    <a:pt x="28666" y="70681"/>
                  </a:cubicBezTo>
                  <a:cubicBezTo>
                    <a:pt x="28835" y="67673"/>
                    <a:pt x="25481" y="65604"/>
                    <a:pt x="24820" y="62664"/>
                  </a:cubicBezTo>
                  <a:cubicBezTo>
                    <a:pt x="24427" y="60912"/>
                    <a:pt x="25037" y="59007"/>
                    <a:pt x="24424" y="57319"/>
                  </a:cubicBezTo>
                  <a:cubicBezTo>
                    <a:pt x="24017" y="56203"/>
                    <a:pt x="23132" y="55342"/>
                    <a:pt x="22441" y="54375"/>
                  </a:cubicBezTo>
                  <a:cubicBezTo>
                    <a:pt x="20134" y="51147"/>
                    <a:pt x="20077" y="46850"/>
                    <a:pt x="20494" y="42904"/>
                  </a:cubicBezTo>
                  <a:cubicBezTo>
                    <a:pt x="20910" y="38957"/>
                    <a:pt x="21703" y="34929"/>
                    <a:pt x="20782" y="31069"/>
                  </a:cubicBezTo>
                  <a:cubicBezTo>
                    <a:pt x="19469" y="25562"/>
                    <a:pt x="14843" y="21213"/>
                    <a:pt x="13908" y="15629"/>
                  </a:cubicBezTo>
                  <a:cubicBezTo>
                    <a:pt x="13469" y="13000"/>
                    <a:pt x="13891" y="10312"/>
                    <a:pt x="13839" y="7648"/>
                  </a:cubicBezTo>
                  <a:cubicBezTo>
                    <a:pt x="13794" y="5400"/>
                    <a:pt x="13267" y="1502"/>
                    <a:pt x="10941" y="367"/>
                  </a:cubicBezTo>
                  <a:cubicBezTo>
                    <a:pt x="10420" y="112"/>
                    <a:pt x="9843" y="0"/>
                    <a:pt x="9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3292625" y="3695350"/>
              <a:ext cx="193725" cy="78500"/>
            </a:xfrm>
            <a:custGeom>
              <a:avLst/>
              <a:gdLst/>
              <a:ahLst/>
              <a:cxnLst/>
              <a:rect l="l" t="t" r="r" b="b"/>
              <a:pathLst>
                <a:path w="7749" h="3140" fill="none" extrusionOk="0">
                  <a:moveTo>
                    <a:pt x="1" y="3140"/>
                  </a:moveTo>
                  <a:cubicBezTo>
                    <a:pt x="2491" y="1877"/>
                    <a:pt x="5082" y="827"/>
                    <a:pt x="7748" y="0"/>
                  </a:cubicBezTo>
                </a:path>
              </a:pathLst>
            </a:custGeom>
            <a:noFill/>
            <a:ln w="24725" cap="flat" cmpd="sng">
              <a:solidFill>
                <a:schemeClr val="accent3"/>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3129350" y="3664675"/>
              <a:ext cx="54075" cy="67500"/>
            </a:xfrm>
            <a:custGeom>
              <a:avLst/>
              <a:gdLst/>
              <a:ahLst/>
              <a:cxnLst/>
              <a:rect l="l" t="t" r="r" b="b"/>
              <a:pathLst>
                <a:path w="2163" h="2700" fill="none" extrusionOk="0">
                  <a:moveTo>
                    <a:pt x="0" y="0"/>
                  </a:moveTo>
                  <a:cubicBezTo>
                    <a:pt x="499" y="1057"/>
                    <a:pt x="1239" y="1982"/>
                    <a:pt x="2162" y="2699"/>
                  </a:cubicBezTo>
                </a:path>
              </a:pathLst>
            </a:custGeom>
            <a:noFill/>
            <a:ln w="24725" cap="flat" cmpd="sng">
              <a:solidFill>
                <a:schemeClr val="accent3"/>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3446925" y="3930325"/>
              <a:ext cx="38700" cy="93925"/>
            </a:xfrm>
            <a:custGeom>
              <a:avLst/>
              <a:gdLst/>
              <a:ahLst/>
              <a:cxnLst/>
              <a:rect l="l" t="t" r="r" b="b"/>
              <a:pathLst>
                <a:path w="1548" h="3757" fill="none" extrusionOk="0">
                  <a:moveTo>
                    <a:pt x="1" y="1"/>
                  </a:moveTo>
                  <a:cubicBezTo>
                    <a:pt x="393" y="1300"/>
                    <a:pt x="910" y="2558"/>
                    <a:pt x="1548" y="3756"/>
                  </a:cubicBezTo>
                </a:path>
              </a:pathLst>
            </a:custGeom>
            <a:noFill/>
            <a:ln w="12350" cap="flat" cmpd="sng">
              <a:solidFill>
                <a:srgbClr val="E0C6A6"/>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3371775" y="3941400"/>
              <a:ext cx="41550" cy="111175"/>
            </a:xfrm>
            <a:custGeom>
              <a:avLst/>
              <a:gdLst/>
              <a:ahLst/>
              <a:cxnLst/>
              <a:rect l="l" t="t" r="r" b="b"/>
              <a:pathLst>
                <a:path w="1662" h="4447" fill="none" extrusionOk="0">
                  <a:moveTo>
                    <a:pt x="1" y="0"/>
                  </a:moveTo>
                  <a:cubicBezTo>
                    <a:pt x="436" y="1524"/>
                    <a:pt x="990" y="3011"/>
                    <a:pt x="1661" y="4447"/>
                  </a:cubicBezTo>
                </a:path>
              </a:pathLst>
            </a:custGeom>
            <a:noFill/>
            <a:ln w="12350" cap="flat" cmpd="sng">
              <a:solidFill>
                <a:srgbClr val="E0C6A6"/>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3293050" y="3974675"/>
              <a:ext cx="46825" cy="99000"/>
            </a:xfrm>
            <a:custGeom>
              <a:avLst/>
              <a:gdLst/>
              <a:ahLst/>
              <a:cxnLst/>
              <a:rect l="l" t="t" r="r" b="b"/>
              <a:pathLst>
                <a:path w="1873" h="3960" fill="none" extrusionOk="0">
                  <a:moveTo>
                    <a:pt x="0" y="1"/>
                  </a:moveTo>
                  <a:cubicBezTo>
                    <a:pt x="547" y="1355"/>
                    <a:pt x="1172" y="2676"/>
                    <a:pt x="1872" y="3959"/>
                  </a:cubicBezTo>
                </a:path>
              </a:pathLst>
            </a:custGeom>
            <a:noFill/>
            <a:ln w="12350" cap="flat" cmpd="sng">
              <a:solidFill>
                <a:srgbClr val="E0C6A6"/>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2066925" y="1890400"/>
              <a:ext cx="437800" cy="270675"/>
            </a:xfrm>
            <a:custGeom>
              <a:avLst/>
              <a:gdLst/>
              <a:ahLst/>
              <a:cxnLst/>
              <a:rect l="l" t="t" r="r" b="b"/>
              <a:pathLst>
                <a:path w="17512" h="10827" extrusionOk="0">
                  <a:moveTo>
                    <a:pt x="3476" y="0"/>
                  </a:moveTo>
                  <a:lnTo>
                    <a:pt x="1" y="4144"/>
                  </a:lnTo>
                  <a:cubicBezTo>
                    <a:pt x="1" y="4144"/>
                    <a:pt x="8020" y="10025"/>
                    <a:pt x="10025" y="10426"/>
                  </a:cubicBezTo>
                  <a:cubicBezTo>
                    <a:pt x="12031" y="10827"/>
                    <a:pt x="14302" y="10827"/>
                    <a:pt x="14302" y="10827"/>
                  </a:cubicBezTo>
                  <a:lnTo>
                    <a:pt x="16842" y="10827"/>
                  </a:lnTo>
                  <a:lnTo>
                    <a:pt x="17511" y="7217"/>
                  </a:lnTo>
                  <a:lnTo>
                    <a:pt x="17243" y="5213"/>
                  </a:lnTo>
                  <a:cubicBezTo>
                    <a:pt x="17243" y="5213"/>
                    <a:pt x="14170" y="1871"/>
                    <a:pt x="9758" y="1337"/>
                  </a:cubicBezTo>
                  <a:cubicBezTo>
                    <a:pt x="5348" y="802"/>
                    <a:pt x="3476" y="0"/>
                    <a:pt x="3476" y="0"/>
                  </a:cubicBezTo>
                  <a:close/>
                </a:path>
              </a:pathLst>
            </a:custGeom>
            <a:solidFill>
              <a:srgbClr val="E4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2498000" y="1616400"/>
              <a:ext cx="658250" cy="511250"/>
            </a:xfrm>
            <a:custGeom>
              <a:avLst/>
              <a:gdLst/>
              <a:ahLst/>
              <a:cxnLst/>
              <a:rect l="l" t="t" r="r" b="b"/>
              <a:pathLst>
                <a:path w="26330" h="20450" extrusionOk="0">
                  <a:moveTo>
                    <a:pt x="18845" y="0"/>
                  </a:moveTo>
                  <a:cubicBezTo>
                    <a:pt x="12831" y="2272"/>
                    <a:pt x="0" y="16173"/>
                    <a:pt x="0" y="16173"/>
                  </a:cubicBezTo>
                  <a:lnTo>
                    <a:pt x="133" y="18712"/>
                  </a:lnTo>
                  <a:lnTo>
                    <a:pt x="23256" y="20450"/>
                  </a:lnTo>
                  <a:cubicBezTo>
                    <a:pt x="23256" y="20450"/>
                    <a:pt x="26330" y="13500"/>
                    <a:pt x="24726" y="6950"/>
                  </a:cubicBezTo>
                  <a:cubicBezTo>
                    <a:pt x="23122" y="401"/>
                    <a:pt x="18845" y="0"/>
                    <a:pt x="18845" y="0"/>
                  </a:cubicBezTo>
                  <a:close/>
                </a:path>
              </a:pathLst>
            </a:custGeom>
            <a:solidFill>
              <a:srgbClr val="E4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2969100" y="1614175"/>
              <a:ext cx="614875" cy="1048125"/>
            </a:xfrm>
            <a:custGeom>
              <a:avLst/>
              <a:gdLst/>
              <a:ahLst/>
              <a:cxnLst/>
              <a:rect l="l" t="t" r="r" b="b"/>
              <a:pathLst>
                <a:path w="24595" h="41925" extrusionOk="0">
                  <a:moveTo>
                    <a:pt x="459" y="0"/>
                  </a:moveTo>
                  <a:cubicBezTo>
                    <a:pt x="149" y="0"/>
                    <a:pt x="1" y="89"/>
                    <a:pt x="1" y="89"/>
                  </a:cubicBezTo>
                  <a:cubicBezTo>
                    <a:pt x="7086" y="3163"/>
                    <a:pt x="5214" y="14257"/>
                    <a:pt x="5214" y="14257"/>
                  </a:cubicBezTo>
                  <a:lnTo>
                    <a:pt x="21253" y="41925"/>
                  </a:lnTo>
                  <a:cubicBezTo>
                    <a:pt x="24594" y="39118"/>
                    <a:pt x="23659" y="31365"/>
                    <a:pt x="23659" y="31365"/>
                  </a:cubicBezTo>
                  <a:cubicBezTo>
                    <a:pt x="23659" y="31365"/>
                    <a:pt x="15506" y="19336"/>
                    <a:pt x="9090" y="8911"/>
                  </a:cubicBezTo>
                  <a:cubicBezTo>
                    <a:pt x="4185" y="938"/>
                    <a:pt x="1467"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2501300" y="1963000"/>
              <a:ext cx="1009175" cy="779500"/>
            </a:xfrm>
            <a:custGeom>
              <a:avLst/>
              <a:gdLst/>
              <a:ahLst/>
              <a:cxnLst/>
              <a:rect l="l" t="t" r="r" b="b"/>
              <a:pathLst>
                <a:path w="40367" h="31180" extrusionOk="0">
                  <a:moveTo>
                    <a:pt x="20170" y="0"/>
                  </a:moveTo>
                  <a:cubicBezTo>
                    <a:pt x="10832" y="0"/>
                    <a:pt x="1" y="4848"/>
                    <a:pt x="1" y="4848"/>
                  </a:cubicBezTo>
                  <a:lnTo>
                    <a:pt x="18580" y="31179"/>
                  </a:lnTo>
                  <a:cubicBezTo>
                    <a:pt x="21854" y="28105"/>
                    <a:pt x="27300" y="27337"/>
                    <a:pt x="31928" y="27337"/>
                  </a:cubicBezTo>
                  <a:cubicBezTo>
                    <a:pt x="36557" y="27337"/>
                    <a:pt x="40367" y="28106"/>
                    <a:pt x="40367" y="28106"/>
                  </a:cubicBezTo>
                  <a:cubicBezTo>
                    <a:pt x="39565" y="17278"/>
                    <a:pt x="23926" y="304"/>
                    <a:pt x="23926" y="304"/>
                  </a:cubicBezTo>
                  <a:cubicBezTo>
                    <a:pt x="22724" y="93"/>
                    <a:pt x="21462" y="0"/>
                    <a:pt x="20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2424475" y="2084200"/>
              <a:ext cx="541350" cy="658300"/>
            </a:xfrm>
            <a:custGeom>
              <a:avLst/>
              <a:gdLst/>
              <a:ahLst/>
              <a:cxnLst/>
              <a:rect l="l" t="t" r="r" b="b"/>
              <a:pathLst>
                <a:path w="21654" h="26332" extrusionOk="0">
                  <a:moveTo>
                    <a:pt x="3074" y="0"/>
                  </a:moveTo>
                  <a:lnTo>
                    <a:pt x="0" y="3075"/>
                  </a:lnTo>
                  <a:lnTo>
                    <a:pt x="15505" y="24460"/>
                  </a:lnTo>
                  <a:lnTo>
                    <a:pt x="21653" y="26331"/>
                  </a:lnTo>
                  <a:lnTo>
                    <a:pt x="3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2066925" y="1993975"/>
              <a:ext cx="745150" cy="701750"/>
            </a:xfrm>
            <a:custGeom>
              <a:avLst/>
              <a:gdLst/>
              <a:ahLst/>
              <a:cxnLst/>
              <a:rect l="l" t="t" r="r" b="b"/>
              <a:pathLst>
                <a:path w="29806" h="28070" extrusionOk="0">
                  <a:moveTo>
                    <a:pt x="1" y="1"/>
                  </a:moveTo>
                  <a:cubicBezTo>
                    <a:pt x="4812" y="4010"/>
                    <a:pt x="17644" y="25931"/>
                    <a:pt x="17643" y="25931"/>
                  </a:cubicBezTo>
                  <a:cubicBezTo>
                    <a:pt x="17996" y="25901"/>
                    <a:pt x="18362" y="25888"/>
                    <a:pt x="18738" y="25888"/>
                  </a:cubicBezTo>
                  <a:cubicBezTo>
                    <a:pt x="23494" y="25888"/>
                    <a:pt x="29806" y="28069"/>
                    <a:pt x="29806" y="28069"/>
                  </a:cubicBezTo>
                  <a:lnTo>
                    <a:pt x="14301" y="6684"/>
                  </a:lnTo>
                  <a:cubicBezTo>
                    <a:pt x="11095" y="347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2640175" y="2440025"/>
              <a:ext cx="445075" cy="394675"/>
            </a:xfrm>
            <a:custGeom>
              <a:avLst/>
              <a:gdLst/>
              <a:ahLst/>
              <a:cxnLst/>
              <a:rect l="l" t="t" r="r" b="b"/>
              <a:pathLst>
                <a:path w="17803" h="15787" extrusionOk="0">
                  <a:moveTo>
                    <a:pt x="2035" y="0"/>
                  </a:moveTo>
                  <a:cubicBezTo>
                    <a:pt x="1702" y="0"/>
                    <a:pt x="1369" y="39"/>
                    <a:pt x="1038" y="123"/>
                  </a:cubicBezTo>
                  <a:cubicBezTo>
                    <a:pt x="562" y="243"/>
                    <a:pt x="41" y="545"/>
                    <a:pt x="12" y="1033"/>
                  </a:cubicBezTo>
                  <a:cubicBezTo>
                    <a:pt x="1" y="1215"/>
                    <a:pt x="63" y="1393"/>
                    <a:pt x="124" y="1564"/>
                  </a:cubicBezTo>
                  <a:cubicBezTo>
                    <a:pt x="714" y="3226"/>
                    <a:pt x="1304" y="4887"/>
                    <a:pt x="1893" y="6549"/>
                  </a:cubicBezTo>
                  <a:cubicBezTo>
                    <a:pt x="2238" y="7522"/>
                    <a:pt x="2592" y="8510"/>
                    <a:pt x="3186" y="9354"/>
                  </a:cubicBezTo>
                  <a:cubicBezTo>
                    <a:pt x="4128" y="10690"/>
                    <a:pt x="5592" y="11553"/>
                    <a:pt x="7054" y="12282"/>
                  </a:cubicBezTo>
                  <a:cubicBezTo>
                    <a:pt x="8979" y="13240"/>
                    <a:pt x="12230" y="15786"/>
                    <a:pt x="14474" y="15786"/>
                  </a:cubicBezTo>
                  <a:cubicBezTo>
                    <a:pt x="14506" y="15786"/>
                    <a:pt x="14538" y="15786"/>
                    <a:pt x="14571" y="15785"/>
                  </a:cubicBezTo>
                  <a:cubicBezTo>
                    <a:pt x="16106" y="15732"/>
                    <a:pt x="17802" y="12837"/>
                    <a:pt x="17709" y="11181"/>
                  </a:cubicBezTo>
                  <a:cubicBezTo>
                    <a:pt x="17624" y="9682"/>
                    <a:pt x="15867" y="8877"/>
                    <a:pt x="14367" y="8795"/>
                  </a:cubicBezTo>
                  <a:cubicBezTo>
                    <a:pt x="13307" y="8736"/>
                    <a:pt x="12173" y="8852"/>
                    <a:pt x="11253" y="8321"/>
                  </a:cubicBezTo>
                  <a:cubicBezTo>
                    <a:pt x="10759" y="8034"/>
                    <a:pt x="10381" y="7587"/>
                    <a:pt x="10037" y="7131"/>
                  </a:cubicBezTo>
                  <a:cubicBezTo>
                    <a:pt x="8811" y="5507"/>
                    <a:pt x="7877" y="3661"/>
                    <a:pt x="6476" y="2186"/>
                  </a:cubicBezTo>
                  <a:cubicBezTo>
                    <a:pt x="5311" y="958"/>
                    <a:pt x="3684" y="0"/>
                    <a:pt x="2035"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2916375" y="1643375"/>
              <a:ext cx="1501275" cy="1579775"/>
            </a:xfrm>
            <a:custGeom>
              <a:avLst/>
              <a:gdLst/>
              <a:ahLst/>
              <a:cxnLst/>
              <a:rect l="l" t="t" r="r" b="b"/>
              <a:pathLst>
                <a:path w="60051" h="63191" extrusionOk="0">
                  <a:moveTo>
                    <a:pt x="48312" y="0"/>
                  </a:moveTo>
                  <a:cubicBezTo>
                    <a:pt x="45820" y="0"/>
                    <a:pt x="44937" y="3911"/>
                    <a:pt x="44186" y="5877"/>
                  </a:cubicBezTo>
                  <a:cubicBezTo>
                    <a:pt x="43373" y="7998"/>
                    <a:pt x="42117" y="9921"/>
                    <a:pt x="40500" y="11517"/>
                  </a:cubicBezTo>
                  <a:cubicBezTo>
                    <a:pt x="40005" y="12005"/>
                    <a:pt x="39466" y="12477"/>
                    <a:pt x="39167" y="13103"/>
                  </a:cubicBezTo>
                  <a:cubicBezTo>
                    <a:pt x="38175" y="15181"/>
                    <a:pt x="40227" y="17372"/>
                    <a:pt x="40743" y="19616"/>
                  </a:cubicBezTo>
                  <a:cubicBezTo>
                    <a:pt x="41184" y="21532"/>
                    <a:pt x="40457" y="23521"/>
                    <a:pt x="39538" y="25259"/>
                  </a:cubicBezTo>
                  <a:cubicBezTo>
                    <a:pt x="38620" y="26998"/>
                    <a:pt x="37485" y="28661"/>
                    <a:pt x="37015" y="30569"/>
                  </a:cubicBezTo>
                  <a:cubicBezTo>
                    <a:pt x="36545" y="32478"/>
                    <a:pt x="36924" y="34775"/>
                    <a:pt x="38533" y="35904"/>
                  </a:cubicBezTo>
                  <a:cubicBezTo>
                    <a:pt x="39512" y="36589"/>
                    <a:pt x="40848" y="36788"/>
                    <a:pt x="41585" y="37728"/>
                  </a:cubicBezTo>
                  <a:cubicBezTo>
                    <a:pt x="41728" y="37912"/>
                    <a:pt x="41845" y="38148"/>
                    <a:pt x="41777" y="38370"/>
                  </a:cubicBezTo>
                  <a:cubicBezTo>
                    <a:pt x="41690" y="38649"/>
                    <a:pt x="41364" y="38761"/>
                    <a:pt x="41082" y="38834"/>
                  </a:cubicBezTo>
                  <a:lnTo>
                    <a:pt x="37325" y="39805"/>
                  </a:lnTo>
                  <a:cubicBezTo>
                    <a:pt x="36690" y="39970"/>
                    <a:pt x="36017" y="40157"/>
                    <a:pt x="35583" y="40649"/>
                  </a:cubicBezTo>
                  <a:cubicBezTo>
                    <a:pt x="35404" y="40850"/>
                    <a:pt x="35270" y="41100"/>
                    <a:pt x="35040" y="41240"/>
                  </a:cubicBezTo>
                  <a:cubicBezTo>
                    <a:pt x="34908" y="41321"/>
                    <a:pt x="34776" y="41355"/>
                    <a:pt x="34643" y="41355"/>
                  </a:cubicBezTo>
                  <a:cubicBezTo>
                    <a:pt x="33883" y="41355"/>
                    <a:pt x="33114" y="40228"/>
                    <a:pt x="32238" y="40228"/>
                  </a:cubicBezTo>
                  <a:cubicBezTo>
                    <a:pt x="32203" y="40228"/>
                    <a:pt x="32167" y="40230"/>
                    <a:pt x="32131" y="40234"/>
                  </a:cubicBezTo>
                  <a:cubicBezTo>
                    <a:pt x="30871" y="40369"/>
                    <a:pt x="30851" y="42682"/>
                    <a:pt x="29591" y="42825"/>
                  </a:cubicBezTo>
                  <a:cubicBezTo>
                    <a:pt x="29552" y="42829"/>
                    <a:pt x="29514" y="42832"/>
                    <a:pt x="29477" y="42832"/>
                  </a:cubicBezTo>
                  <a:cubicBezTo>
                    <a:pt x="28808" y="42832"/>
                    <a:pt x="28314" y="42152"/>
                    <a:pt x="27768" y="41723"/>
                  </a:cubicBezTo>
                  <a:cubicBezTo>
                    <a:pt x="27111" y="41209"/>
                    <a:pt x="26333" y="41049"/>
                    <a:pt x="25500" y="41049"/>
                  </a:cubicBezTo>
                  <a:cubicBezTo>
                    <a:pt x="24126" y="41049"/>
                    <a:pt x="22604" y="41484"/>
                    <a:pt x="21233" y="41484"/>
                  </a:cubicBezTo>
                  <a:cubicBezTo>
                    <a:pt x="20392" y="41484"/>
                    <a:pt x="19608" y="41320"/>
                    <a:pt x="18951" y="40792"/>
                  </a:cubicBezTo>
                  <a:cubicBezTo>
                    <a:pt x="18000" y="40026"/>
                    <a:pt x="17360" y="38540"/>
                    <a:pt x="16192" y="38540"/>
                  </a:cubicBezTo>
                  <a:cubicBezTo>
                    <a:pt x="16141" y="38540"/>
                    <a:pt x="16090" y="38543"/>
                    <a:pt x="16037" y="38549"/>
                  </a:cubicBezTo>
                  <a:cubicBezTo>
                    <a:pt x="14342" y="38736"/>
                    <a:pt x="14319" y="41766"/>
                    <a:pt x="12643" y="42083"/>
                  </a:cubicBezTo>
                  <a:cubicBezTo>
                    <a:pt x="12550" y="42100"/>
                    <a:pt x="12457" y="42108"/>
                    <a:pt x="12363" y="42108"/>
                  </a:cubicBezTo>
                  <a:cubicBezTo>
                    <a:pt x="12098" y="42108"/>
                    <a:pt x="11831" y="42047"/>
                    <a:pt x="11572" y="41980"/>
                  </a:cubicBezTo>
                  <a:cubicBezTo>
                    <a:pt x="9554" y="41459"/>
                    <a:pt x="7647" y="40578"/>
                    <a:pt x="5942" y="39378"/>
                  </a:cubicBezTo>
                  <a:cubicBezTo>
                    <a:pt x="4967" y="42929"/>
                    <a:pt x="2858" y="46159"/>
                    <a:pt x="1" y="48482"/>
                  </a:cubicBezTo>
                  <a:lnTo>
                    <a:pt x="5182" y="51972"/>
                  </a:lnTo>
                  <a:cubicBezTo>
                    <a:pt x="5777" y="52373"/>
                    <a:pt x="6450" y="52962"/>
                    <a:pt x="6279" y="53658"/>
                  </a:cubicBezTo>
                  <a:cubicBezTo>
                    <a:pt x="6136" y="54237"/>
                    <a:pt x="5440" y="54587"/>
                    <a:pt x="5390" y="55182"/>
                  </a:cubicBezTo>
                  <a:cubicBezTo>
                    <a:pt x="5337" y="55798"/>
                    <a:pt x="5990" y="56213"/>
                    <a:pt x="6553" y="56470"/>
                  </a:cubicBezTo>
                  <a:cubicBezTo>
                    <a:pt x="15809" y="60694"/>
                    <a:pt x="25938" y="62994"/>
                    <a:pt x="36110" y="63180"/>
                  </a:cubicBezTo>
                  <a:cubicBezTo>
                    <a:pt x="36451" y="63187"/>
                    <a:pt x="36793" y="63190"/>
                    <a:pt x="37135" y="63190"/>
                  </a:cubicBezTo>
                  <a:cubicBezTo>
                    <a:pt x="39481" y="63190"/>
                    <a:pt x="41840" y="63017"/>
                    <a:pt x="44055" y="62270"/>
                  </a:cubicBezTo>
                  <a:cubicBezTo>
                    <a:pt x="46593" y="61413"/>
                    <a:pt x="48949" y="59710"/>
                    <a:pt x="50067" y="57276"/>
                  </a:cubicBezTo>
                  <a:cubicBezTo>
                    <a:pt x="50624" y="56061"/>
                    <a:pt x="50854" y="54725"/>
                    <a:pt x="51287" y="53461"/>
                  </a:cubicBezTo>
                  <a:cubicBezTo>
                    <a:pt x="52197" y="50807"/>
                    <a:pt x="53980" y="48533"/>
                    <a:pt x="54991" y="45916"/>
                  </a:cubicBezTo>
                  <a:cubicBezTo>
                    <a:pt x="55926" y="43496"/>
                    <a:pt x="56168" y="40875"/>
                    <a:pt x="56615" y="38320"/>
                  </a:cubicBezTo>
                  <a:cubicBezTo>
                    <a:pt x="57701" y="32116"/>
                    <a:pt x="60051" y="25968"/>
                    <a:pt x="59320" y="19713"/>
                  </a:cubicBezTo>
                  <a:cubicBezTo>
                    <a:pt x="58781" y="15096"/>
                    <a:pt x="56600" y="10856"/>
                    <a:pt x="54455" y="6731"/>
                  </a:cubicBezTo>
                  <a:cubicBezTo>
                    <a:pt x="53369" y="4641"/>
                    <a:pt x="51562" y="775"/>
                    <a:pt x="49018" y="98"/>
                  </a:cubicBezTo>
                  <a:cubicBezTo>
                    <a:pt x="48769" y="31"/>
                    <a:pt x="48534" y="0"/>
                    <a:pt x="48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3077275" y="2706400"/>
              <a:ext cx="147275" cy="283975"/>
            </a:xfrm>
            <a:custGeom>
              <a:avLst/>
              <a:gdLst/>
              <a:ahLst/>
              <a:cxnLst/>
              <a:rect l="l" t="t" r="r" b="b"/>
              <a:pathLst>
                <a:path w="5891" h="11359" fill="none" extrusionOk="0">
                  <a:moveTo>
                    <a:pt x="1" y="11359"/>
                  </a:moveTo>
                  <a:cubicBezTo>
                    <a:pt x="1272" y="10190"/>
                    <a:pt x="2554" y="9010"/>
                    <a:pt x="3549" y="7600"/>
                  </a:cubicBezTo>
                  <a:cubicBezTo>
                    <a:pt x="5099" y="5405"/>
                    <a:pt x="5891" y="2685"/>
                    <a:pt x="5763" y="1"/>
                  </a:cubicBezTo>
                </a:path>
              </a:pathLst>
            </a:custGeom>
            <a:noFill/>
            <a:ln w="24725" cap="flat" cmpd="sng">
              <a:solidFill>
                <a:schemeClr val="accent3"/>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2717525" y="2447375"/>
              <a:ext cx="113800" cy="219050"/>
            </a:xfrm>
            <a:custGeom>
              <a:avLst/>
              <a:gdLst/>
              <a:ahLst/>
              <a:cxnLst/>
              <a:rect l="l" t="t" r="r" b="b"/>
              <a:pathLst>
                <a:path w="4552" h="8762" fill="none" extrusionOk="0">
                  <a:moveTo>
                    <a:pt x="0" y="0"/>
                  </a:moveTo>
                  <a:cubicBezTo>
                    <a:pt x="804" y="898"/>
                    <a:pt x="1442" y="1931"/>
                    <a:pt x="1885" y="3052"/>
                  </a:cubicBezTo>
                  <a:cubicBezTo>
                    <a:pt x="2209" y="3874"/>
                    <a:pt x="2424" y="4735"/>
                    <a:pt x="2734" y="5563"/>
                  </a:cubicBezTo>
                  <a:cubicBezTo>
                    <a:pt x="3168" y="6717"/>
                    <a:pt x="3781" y="7797"/>
                    <a:pt x="4552" y="8761"/>
                  </a:cubicBezTo>
                </a:path>
              </a:pathLst>
            </a:custGeom>
            <a:noFill/>
            <a:ln w="12350" cap="flat" cmpd="sng">
              <a:solidFill>
                <a:srgbClr val="E0C6A6"/>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2670425" y="2446625"/>
              <a:ext cx="112625" cy="248450"/>
            </a:xfrm>
            <a:custGeom>
              <a:avLst/>
              <a:gdLst/>
              <a:ahLst/>
              <a:cxnLst/>
              <a:rect l="l" t="t" r="r" b="b"/>
              <a:pathLst>
                <a:path w="4505" h="9938" fill="none" extrusionOk="0">
                  <a:moveTo>
                    <a:pt x="0" y="1"/>
                  </a:moveTo>
                  <a:cubicBezTo>
                    <a:pt x="1385" y="2107"/>
                    <a:pt x="2432" y="4419"/>
                    <a:pt x="3103" y="6849"/>
                  </a:cubicBezTo>
                  <a:cubicBezTo>
                    <a:pt x="3408" y="7954"/>
                    <a:pt x="3672" y="9150"/>
                    <a:pt x="4505" y="9937"/>
                  </a:cubicBezTo>
                </a:path>
              </a:pathLst>
            </a:custGeom>
            <a:noFill/>
            <a:ln w="12350" cap="flat" cmpd="sng">
              <a:solidFill>
                <a:srgbClr val="E0C6A6"/>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3130775" y="238100"/>
              <a:ext cx="358275" cy="290075"/>
            </a:xfrm>
            <a:custGeom>
              <a:avLst/>
              <a:gdLst/>
              <a:ahLst/>
              <a:cxnLst/>
              <a:rect l="l" t="t" r="r" b="b"/>
              <a:pathLst>
                <a:path w="14331" h="11603" extrusionOk="0">
                  <a:moveTo>
                    <a:pt x="4497" y="1"/>
                  </a:moveTo>
                  <a:cubicBezTo>
                    <a:pt x="4100" y="1"/>
                    <a:pt x="3654" y="137"/>
                    <a:pt x="3293" y="303"/>
                  </a:cubicBezTo>
                  <a:cubicBezTo>
                    <a:pt x="2729" y="561"/>
                    <a:pt x="2157" y="837"/>
                    <a:pt x="1728" y="1284"/>
                  </a:cubicBezTo>
                  <a:cubicBezTo>
                    <a:pt x="1300" y="1731"/>
                    <a:pt x="1039" y="2390"/>
                    <a:pt x="1225" y="2981"/>
                  </a:cubicBezTo>
                  <a:cubicBezTo>
                    <a:pt x="1499" y="3849"/>
                    <a:pt x="2653" y="4511"/>
                    <a:pt x="2328" y="5361"/>
                  </a:cubicBezTo>
                  <a:cubicBezTo>
                    <a:pt x="2161" y="5798"/>
                    <a:pt x="1667" y="5994"/>
                    <a:pt x="1314" y="6301"/>
                  </a:cubicBezTo>
                  <a:cubicBezTo>
                    <a:pt x="1" y="7442"/>
                    <a:pt x="951" y="10353"/>
                    <a:pt x="2266" y="11199"/>
                  </a:cubicBezTo>
                  <a:cubicBezTo>
                    <a:pt x="2703" y="11480"/>
                    <a:pt x="3306" y="11602"/>
                    <a:pt x="3970" y="11602"/>
                  </a:cubicBezTo>
                  <a:cubicBezTo>
                    <a:pt x="5657" y="11602"/>
                    <a:pt x="7738" y="10811"/>
                    <a:pt x="8501" y="9818"/>
                  </a:cubicBezTo>
                  <a:cubicBezTo>
                    <a:pt x="8875" y="9332"/>
                    <a:pt x="9095" y="8651"/>
                    <a:pt x="9673" y="8450"/>
                  </a:cubicBezTo>
                  <a:cubicBezTo>
                    <a:pt x="9860" y="8385"/>
                    <a:pt x="10059" y="8382"/>
                    <a:pt x="10258" y="8382"/>
                  </a:cubicBezTo>
                  <a:cubicBezTo>
                    <a:pt x="10275" y="8382"/>
                    <a:pt x="10293" y="8382"/>
                    <a:pt x="10310" y="8382"/>
                  </a:cubicBezTo>
                  <a:cubicBezTo>
                    <a:pt x="10367" y="8382"/>
                    <a:pt x="10423" y="8382"/>
                    <a:pt x="10480" y="8380"/>
                  </a:cubicBezTo>
                  <a:cubicBezTo>
                    <a:pt x="11285" y="8354"/>
                    <a:pt x="12048" y="7991"/>
                    <a:pt x="12698" y="7513"/>
                  </a:cubicBezTo>
                  <a:cubicBezTo>
                    <a:pt x="13343" y="7039"/>
                    <a:pt x="13919" y="6409"/>
                    <a:pt x="14124" y="5634"/>
                  </a:cubicBezTo>
                  <a:cubicBezTo>
                    <a:pt x="14331" y="4858"/>
                    <a:pt x="14082" y="3928"/>
                    <a:pt x="13395" y="3513"/>
                  </a:cubicBezTo>
                  <a:cubicBezTo>
                    <a:pt x="12715" y="3102"/>
                    <a:pt x="11754" y="3245"/>
                    <a:pt x="11187" y="2688"/>
                  </a:cubicBezTo>
                  <a:cubicBezTo>
                    <a:pt x="10786" y="2293"/>
                    <a:pt x="10713" y="1663"/>
                    <a:pt x="10344" y="1240"/>
                  </a:cubicBezTo>
                  <a:cubicBezTo>
                    <a:pt x="10030" y="881"/>
                    <a:pt x="9554" y="734"/>
                    <a:pt x="9068" y="734"/>
                  </a:cubicBezTo>
                  <a:cubicBezTo>
                    <a:pt x="8838" y="734"/>
                    <a:pt x="8605" y="767"/>
                    <a:pt x="8387" y="826"/>
                  </a:cubicBezTo>
                  <a:cubicBezTo>
                    <a:pt x="7709" y="1009"/>
                    <a:pt x="7103" y="1392"/>
                    <a:pt x="6446" y="1641"/>
                  </a:cubicBezTo>
                  <a:cubicBezTo>
                    <a:pt x="6331" y="1685"/>
                    <a:pt x="6208" y="1725"/>
                    <a:pt x="6087" y="1725"/>
                  </a:cubicBezTo>
                  <a:cubicBezTo>
                    <a:pt x="6039" y="1725"/>
                    <a:pt x="5992" y="1719"/>
                    <a:pt x="5946" y="1705"/>
                  </a:cubicBezTo>
                  <a:cubicBezTo>
                    <a:pt x="5488" y="1563"/>
                    <a:pt x="5597" y="879"/>
                    <a:pt x="5374" y="455"/>
                  </a:cubicBezTo>
                  <a:cubicBezTo>
                    <a:pt x="5200" y="122"/>
                    <a:pt x="4870" y="1"/>
                    <a:pt x="4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3165850" y="456225"/>
              <a:ext cx="184850" cy="116025"/>
            </a:xfrm>
            <a:custGeom>
              <a:avLst/>
              <a:gdLst/>
              <a:ahLst/>
              <a:cxnLst/>
              <a:rect l="l" t="t" r="r" b="b"/>
              <a:pathLst>
                <a:path w="7394" h="4641" extrusionOk="0">
                  <a:moveTo>
                    <a:pt x="5522" y="1"/>
                  </a:moveTo>
                  <a:cubicBezTo>
                    <a:pt x="4115" y="1"/>
                    <a:pt x="2697" y="377"/>
                    <a:pt x="1324" y="752"/>
                  </a:cubicBezTo>
                  <a:cubicBezTo>
                    <a:pt x="1008" y="839"/>
                    <a:pt x="678" y="932"/>
                    <a:pt x="434" y="1153"/>
                  </a:cubicBezTo>
                  <a:cubicBezTo>
                    <a:pt x="108" y="1451"/>
                    <a:pt x="0" y="1931"/>
                    <a:pt x="51" y="2369"/>
                  </a:cubicBezTo>
                  <a:cubicBezTo>
                    <a:pt x="101" y="2809"/>
                    <a:pt x="289" y="3217"/>
                    <a:pt x="474" y="3619"/>
                  </a:cubicBezTo>
                  <a:cubicBezTo>
                    <a:pt x="517" y="3712"/>
                    <a:pt x="579" y="3817"/>
                    <a:pt x="681" y="3817"/>
                  </a:cubicBezTo>
                  <a:cubicBezTo>
                    <a:pt x="762" y="3817"/>
                    <a:pt x="787" y="3688"/>
                    <a:pt x="744" y="3650"/>
                  </a:cubicBezTo>
                  <a:lnTo>
                    <a:pt x="744" y="3650"/>
                  </a:lnTo>
                  <a:lnTo>
                    <a:pt x="6601" y="4641"/>
                  </a:lnTo>
                  <a:cubicBezTo>
                    <a:pt x="6963" y="3407"/>
                    <a:pt x="7217" y="2143"/>
                    <a:pt x="7360" y="864"/>
                  </a:cubicBezTo>
                  <a:cubicBezTo>
                    <a:pt x="7382" y="678"/>
                    <a:pt x="7394" y="468"/>
                    <a:pt x="7275" y="322"/>
                  </a:cubicBezTo>
                  <a:cubicBezTo>
                    <a:pt x="7175" y="200"/>
                    <a:pt x="7011" y="157"/>
                    <a:pt x="6857" y="126"/>
                  </a:cubicBezTo>
                  <a:cubicBezTo>
                    <a:pt x="6414" y="38"/>
                    <a:pt x="5969" y="1"/>
                    <a:pt x="5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2843700" y="671000"/>
              <a:ext cx="714975" cy="902750"/>
            </a:xfrm>
            <a:custGeom>
              <a:avLst/>
              <a:gdLst/>
              <a:ahLst/>
              <a:cxnLst/>
              <a:rect l="l" t="t" r="r" b="b"/>
              <a:pathLst>
                <a:path w="28599" h="36110" extrusionOk="0">
                  <a:moveTo>
                    <a:pt x="12517" y="0"/>
                  </a:moveTo>
                  <a:cubicBezTo>
                    <a:pt x="11645" y="0"/>
                    <a:pt x="10728" y="218"/>
                    <a:pt x="9697" y="679"/>
                  </a:cubicBezTo>
                  <a:cubicBezTo>
                    <a:pt x="6591" y="2066"/>
                    <a:pt x="3436" y="3831"/>
                    <a:pt x="1716" y="6766"/>
                  </a:cubicBezTo>
                  <a:cubicBezTo>
                    <a:pt x="128" y="9474"/>
                    <a:pt x="0" y="12850"/>
                    <a:pt x="739" y="15901"/>
                  </a:cubicBezTo>
                  <a:cubicBezTo>
                    <a:pt x="1478" y="18952"/>
                    <a:pt x="3007" y="21747"/>
                    <a:pt x="4594" y="24456"/>
                  </a:cubicBezTo>
                  <a:cubicBezTo>
                    <a:pt x="6869" y="28338"/>
                    <a:pt x="9388" y="32227"/>
                    <a:pt x="13048" y="34845"/>
                  </a:cubicBezTo>
                  <a:cubicBezTo>
                    <a:pt x="13740" y="35339"/>
                    <a:pt x="14482" y="35791"/>
                    <a:pt x="15309" y="35989"/>
                  </a:cubicBezTo>
                  <a:cubicBezTo>
                    <a:pt x="15651" y="36072"/>
                    <a:pt x="15994" y="36110"/>
                    <a:pt x="16336" y="36110"/>
                  </a:cubicBezTo>
                  <a:cubicBezTo>
                    <a:pt x="17927" y="36110"/>
                    <a:pt x="19505" y="35297"/>
                    <a:pt x="20894" y="34433"/>
                  </a:cubicBezTo>
                  <a:cubicBezTo>
                    <a:pt x="21842" y="33843"/>
                    <a:pt x="22770" y="33217"/>
                    <a:pt x="23608" y="32481"/>
                  </a:cubicBezTo>
                  <a:cubicBezTo>
                    <a:pt x="26639" y="29819"/>
                    <a:pt x="28312" y="25790"/>
                    <a:pt x="28456" y="21760"/>
                  </a:cubicBezTo>
                  <a:cubicBezTo>
                    <a:pt x="28598" y="17730"/>
                    <a:pt x="27295" y="13724"/>
                    <a:pt x="25146" y="10311"/>
                  </a:cubicBezTo>
                  <a:cubicBezTo>
                    <a:pt x="22997" y="6899"/>
                    <a:pt x="20034" y="4052"/>
                    <a:pt x="16770" y="1684"/>
                  </a:cubicBezTo>
                  <a:cubicBezTo>
                    <a:pt x="15275" y="598"/>
                    <a:pt x="13959" y="0"/>
                    <a:pt x="12517"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2897325" y="532525"/>
              <a:ext cx="1254550" cy="1736100"/>
            </a:xfrm>
            <a:custGeom>
              <a:avLst/>
              <a:gdLst/>
              <a:ahLst/>
              <a:cxnLst/>
              <a:rect l="l" t="t" r="r" b="b"/>
              <a:pathLst>
                <a:path w="50182" h="69444" extrusionOk="0">
                  <a:moveTo>
                    <a:pt x="12933" y="1"/>
                  </a:moveTo>
                  <a:cubicBezTo>
                    <a:pt x="11208" y="1"/>
                    <a:pt x="9487" y="533"/>
                    <a:pt x="8131" y="1599"/>
                  </a:cubicBezTo>
                  <a:cubicBezTo>
                    <a:pt x="7436" y="2145"/>
                    <a:pt x="6843" y="2810"/>
                    <a:pt x="6161" y="3373"/>
                  </a:cubicBezTo>
                  <a:cubicBezTo>
                    <a:pt x="5163" y="4197"/>
                    <a:pt x="3973" y="4806"/>
                    <a:pt x="3142" y="5799"/>
                  </a:cubicBezTo>
                  <a:cubicBezTo>
                    <a:pt x="1705" y="7519"/>
                    <a:pt x="1" y="13197"/>
                    <a:pt x="3643" y="13569"/>
                  </a:cubicBezTo>
                  <a:cubicBezTo>
                    <a:pt x="3761" y="13581"/>
                    <a:pt x="3878" y="13586"/>
                    <a:pt x="3995" y="13586"/>
                  </a:cubicBezTo>
                  <a:cubicBezTo>
                    <a:pt x="5257" y="13586"/>
                    <a:pt x="6452" y="12923"/>
                    <a:pt x="7636" y="12432"/>
                  </a:cubicBezTo>
                  <a:cubicBezTo>
                    <a:pt x="9132" y="11810"/>
                    <a:pt x="10721" y="11442"/>
                    <a:pt x="12338" y="11341"/>
                  </a:cubicBezTo>
                  <a:cubicBezTo>
                    <a:pt x="12424" y="11336"/>
                    <a:pt x="12510" y="11332"/>
                    <a:pt x="12596" y="11332"/>
                  </a:cubicBezTo>
                  <a:cubicBezTo>
                    <a:pt x="12808" y="11332"/>
                    <a:pt x="13018" y="11357"/>
                    <a:pt x="13204" y="11455"/>
                  </a:cubicBezTo>
                  <a:cubicBezTo>
                    <a:pt x="14066" y="11912"/>
                    <a:pt x="13592" y="13242"/>
                    <a:pt x="13893" y="14170"/>
                  </a:cubicBezTo>
                  <a:cubicBezTo>
                    <a:pt x="14225" y="15196"/>
                    <a:pt x="15349" y="15480"/>
                    <a:pt x="16503" y="15480"/>
                  </a:cubicBezTo>
                  <a:cubicBezTo>
                    <a:pt x="16941" y="15480"/>
                    <a:pt x="17384" y="15439"/>
                    <a:pt x="17789" y="15382"/>
                  </a:cubicBezTo>
                  <a:cubicBezTo>
                    <a:pt x="18067" y="15343"/>
                    <a:pt x="18366" y="15321"/>
                    <a:pt x="18667" y="15321"/>
                  </a:cubicBezTo>
                  <a:cubicBezTo>
                    <a:pt x="19960" y="15321"/>
                    <a:pt x="21318" y="15724"/>
                    <a:pt x="21458" y="16921"/>
                  </a:cubicBezTo>
                  <a:cubicBezTo>
                    <a:pt x="21515" y="17401"/>
                    <a:pt x="21328" y="17891"/>
                    <a:pt x="21407" y="18369"/>
                  </a:cubicBezTo>
                  <a:cubicBezTo>
                    <a:pt x="21582" y="19419"/>
                    <a:pt x="22866" y="19844"/>
                    <a:pt x="23929" y="19883"/>
                  </a:cubicBezTo>
                  <a:cubicBezTo>
                    <a:pt x="24994" y="19923"/>
                    <a:pt x="26200" y="19842"/>
                    <a:pt x="26965" y="20582"/>
                  </a:cubicBezTo>
                  <a:cubicBezTo>
                    <a:pt x="27800" y="21388"/>
                    <a:pt x="27660" y="22783"/>
                    <a:pt x="27167" y="23836"/>
                  </a:cubicBezTo>
                  <a:cubicBezTo>
                    <a:pt x="26674" y="24887"/>
                    <a:pt x="25899" y="25811"/>
                    <a:pt x="25582" y="26928"/>
                  </a:cubicBezTo>
                  <a:cubicBezTo>
                    <a:pt x="25079" y="28712"/>
                    <a:pt x="25995" y="30790"/>
                    <a:pt x="27653" y="31622"/>
                  </a:cubicBezTo>
                  <a:cubicBezTo>
                    <a:pt x="28508" y="32050"/>
                    <a:pt x="29524" y="32181"/>
                    <a:pt x="30257" y="32795"/>
                  </a:cubicBezTo>
                  <a:cubicBezTo>
                    <a:pt x="31421" y="33769"/>
                    <a:pt x="31420" y="35615"/>
                    <a:pt x="30784" y="36993"/>
                  </a:cubicBezTo>
                  <a:cubicBezTo>
                    <a:pt x="30148" y="38369"/>
                    <a:pt x="29029" y="39455"/>
                    <a:pt x="28148" y="40689"/>
                  </a:cubicBezTo>
                  <a:cubicBezTo>
                    <a:pt x="27267" y="41924"/>
                    <a:pt x="26606" y="43496"/>
                    <a:pt x="27074" y="44939"/>
                  </a:cubicBezTo>
                  <a:cubicBezTo>
                    <a:pt x="27735" y="46979"/>
                    <a:pt x="30173" y="47701"/>
                    <a:pt x="31935" y="48923"/>
                  </a:cubicBezTo>
                  <a:cubicBezTo>
                    <a:pt x="32236" y="49132"/>
                    <a:pt x="32534" y="49376"/>
                    <a:pt x="32672" y="49715"/>
                  </a:cubicBezTo>
                  <a:cubicBezTo>
                    <a:pt x="32883" y="50235"/>
                    <a:pt x="32663" y="50826"/>
                    <a:pt x="32384" y="51310"/>
                  </a:cubicBezTo>
                  <a:cubicBezTo>
                    <a:pt x="31186" y="53391"/>
                    <a:pt x="28742" y="55257"/>
                    <a:pt x="29376" y="57572"/>
                  </a:cubicBezTo>
                  <a:cubicBezTo>
                    <a:pt x="29716" y="58814"/>
                    <a:pt x="30865" y="59622"/>
                    <a:pt x="31852" y="60445"/>
                  </a:cubicBezTo>
                  <a:cubicBezTo>
                    <a:pt x="32840" y="61269"/>
                    <a:pt x="33810" y="62425"/>
                    <a:pt x="33578" y="63691"/>
                  </a:cubicBezTo>
                  <a:cubicBezTo>
                    <a:pt x="33352" y="64919"/>
                    <a:pt x="32058" y="65758"/>
                    <a:pt x="31896" y="66996"/>
                  </a:cubicBezTo>
                  <a:cubicBezTo>
                    <a:pt x="31716" y="68368"/>
                    <a:pt x="33154" y="69443"/>
                    <a:pt x="34544" y="69443"/>
                  </a:cubicBezTo>
                  <a:cubicBezTo>
                    <a:pt x="34798" y="69443"/>
                    <a:pt x="35050" y="69408"/>
                    <a:pt x="35290" y="69331"/>
                  </a:cubicBezTo>
                  <a:cubicBezTo>
                    <a:pt x="36848" y="68837"/>
                    <a:pt x="37822" y="67273"/>
                    <a:pt x="38324" y="65716"/>
                  </a:cubicBezTo>
                  <a:cubicBezTo>
                    <a:pt x="38978" y="63680"/>
                    <a:pt x="39060" y="61503"/>
                    <a:pt x="38562" y="59423"/>
                  </a:cubicBezTo>
                  <a:cubicBezTo>
                    <a:pt x="37963" y="56941"/>
                    <a:pt x="36576" y="54223"/>
                    <a:pt x="37873" y="52023"/>
                  </a:cubicBezTo>
                  <a:cubicBezTo>
                    <a:pt x="38685" y="50647"/>
                    <a:pt x="40294" y="50010"/>
                    <a:pt x="41691" y="49234"/>
                  </a:cubicBezTo>
                  <a:cubicBezTo>
                    <a:pt x="43088" y="48457"/>
                    <a:pt x="44500" y="47166"/>
                    <a:pt x="44347" y="45575"/>
                  </a:cubicBezTo>
                  <a:cubicBezTo>
                    <a:pt x="44322" y="45322"/>
                    <a:pt x="44258" y="45068"/>
                    <a:pt x="44307" y="44818"/>
                  </a:cubicBezTo>
                  <a:cubicBezTo>
                    <a:pt x="44488" y="43890"/>
                    <a:pt x="45793" y="43933"/>
                    <a:pt x="46729" y="43807"/>
                  </a:cubicBezTo>
                  <a:cubicBezTo>
                    <a:pt x="48805" y="43528"/>
                    <a:pt x="50181" y="40924"/>
                    <a:pt x="49244" y="39051"/>
                  </a:cubicBezTo>
                  <a:cubicBezTo>
                    <a:pt x="48360" y="37283"/>
                    <a:pt x="45901" y="36194"/>
                    <a:pt x="46090" y="34227"/>
                  </a:cubicBezTo>
                  <a:cubicBezTo>
                    <a:pt x="46135" y="33758"/>
                    <a:pt x="46342" y="33316"/>
                    <a:pt x="46392" y="32847"/>
                  </a:cubicBezTo>
                  <a:cubicBezTo>
                    <a:pt x="46499" y="31872"/>
                    <a:pt x="45918" y="30945"/>
                    <a:pt x="45218" y="30256"/>
                  </a:cubicBezTo>
                  <a:cubicBezTo>
                    <a:pt x="43345" y="28414"/>
                    <a:pt x="40623" y="27725"/>
                    <a:pt x="38531" y="26139"/>
                  </a:cubicBezTo>
                  <a:cubicBezTo>
                    <a:pt x="38056" y="25779"/>
                    <a:pt x="37584" y="25312"/>
                    <a:pt x="37539" y="24717"/>
                  </a:cubicBezTo>
                  <a:cubicBezTo>
                    <a:pt x="37501" y="24208"/>
                    <a:pt x="37787" y="23735"/>
                    <a:pt x="37878" y="23232"/>
                  </a:cubicBezTo>
                  <a:cubicBezTo>
                    <a:pt x="38211" y="21396"/>
                    <a:pt x="36053" y="20183"/>
                    <a:pt x="35158" y="18547"/>
                  </a:cubicBezTo>
                  <a:cubicBezTo>
                    <a:pt x="34013" y="16456"/>
                    <a:pt x="34991" y="13609"/>
                    <a:pt x="33644" y="11643"/>
                  </a:cubicBezTo>
                  <a:cubicBezTo>
                    <a:pt x="32299" y="9680"/>
                    <a:pt x="29307" y="9567"/>
                    <a:pt x="27739" y="7776"/>
                  </a:cubicBezTo>
                  <a:cubicBezTo>
                    <a:pt x="27192" y="7152"/>
                    <a:pt x="26863" y="6371"/>
                    <a:pt x="26424" y="5667"/>
                  </a:cubicBezTo>
                  <a:cubicBezTo>
                    <a:pt x="25198" y="3701"/>
                    <a:pt x="23033" y="2350"/>
                    <a:pt x="20727" y="2115"/>
                  </a:cubicBezTo>
                  <a:cubicBezTo>
                    <a:pt x="20137" y="2055"/>
                    <a:pt x="19537" y="2062"/>
                    <a:pt x="18958" y="1928"/>
                  </a:cubicBezTo>
                  <a:cubicBezTo>
                    <a:pt x="18046" y="1717"/>
                    <a:pt x="17254" y="1170"/>
                    <a:pt x="16409" y="769"/>
                  </a:cubicBezTo>
                  <a:cubicBezTo>
                    <a:pt x="15329" y="257"/>
                    <a:pt x="14130" y="1"/>
                    <a:pt x="129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2784550" y="648125"/>
              <a:ext cx="244975" cy="498025"/>
            </a:xfrm>
            <a:custGeom>
              <a:avLst/>
              <a:gdLst/>
              <a:ahLst/>
              <a:cxnLst/>
              <a:rect l="l" t="t" r="r" b="b"/>
              <a:pathLst>
                <a:path w="9799" h="19921" extrusionOk="0">
                  <a:moveTo>
                    <a:pt x="7863" y="1"/>
                  </a:moveTo>
                  <a:cubicBezTo>
                    <a:pt x="7639" y="1"/>
                    <a:pt x="7410" y="49"/>
                    <a:pt x="7190" y="98"/>
                  </a:cubicBezTo>
                  <a:cubicBezTo>
                    <a:pt x="5531" y="466"/>
                    <a:pt x="3627" y="1033"/>
                    <a:pt x="3005" y="2613"/>
                  </a:cubicBezTo>
                  <a:cubicBezTo>
                    <a:pt x="2616" y="3599"/>
                    <a:pt x="2800" y="4855"/>
                    <a:pt x="2039" y="5593"/>
                  </a:cubicBezTo>
                  <a:cubicBezTo>
                    <a:pt x="1753" y="5870"/>
                    <a:pt x="1371" y="6026"/>
                    <a:pt x="1059" y="6275"/>
                  </a:cubicBezTo>
                  <a:cubicBezTo>
                    <a:pt x="0" y="7118"/>
                    <a:pt x="31" y="8733"/>
                    <a:pt x="352" y="10047"/>
                  </a:cubicBezTo>
                  <a:cubicBezTo>
                    <a:pt x="671" y="11362"/>
                    <a:pt x="1182" y="12742"/>
                    <a:pt x="757" y="14027"/>
                  </a:cubicBezTo>
                  <a:cubicBezTo>
                    <a:pt x="608" y="14481"/>
                    <a:pt x="343" y="14903"/>
                    <a:pt x="293" y="15378"/>
                  </a:cubicBezTo>
                  <a:cubicBezTo>
                    <a:pt x="215" y="16093"/>
                    <a:pt x="632" y="16764"/>
                    <a:pt x="1083" y="17325"/>
                  </a:cubicBezTo>
                  <a:cubicBezTo>
                    <a:pt x="1917" y="18356"/>
                    <a:pt x="2925" y="19235"/>
                    <a:pt x="4061" y="19920"/>
                  </a:cubicBezTo>
                  <a:cubicBezTo>
                    <a:pt x="4538" y="18839"/>
                    <a:pt x="3291" y="17510"/>
                    <a:pt x="3865" y="16478"/>
                  </a:cubicBezTo>
                  <a:cubicBezTo>
                    <a:pt x="4208" y="15860"/>
                    <a:pt x="5056" y="15683"/>
                    <a:pt x="5438" y="15088"/>
                  </a:cubicBezTo>
                  <a:cubicBezTo>
                    <a:pt x="6019" y="14183"/>
                    <a:pt x="5200" y="13029"/>
                    <a:pt x="5215" y="11953"/>
                  </a:cubicBezTo>
                  <a:cubicBezTo>
                    <a:pt x="5228" y="10947"/>
                    <a:pt x="5974" y="10110"/>
                    <a:pt x="6749" y="9471"/>
                  </a:cubicBezTo>
                  <a:cubicBezTo>
                    <a:pt x="7449" y="8894"/>
                    <a:pt x="8325" y="8350"/>
                    <a:pt x="8776" y="7536"/>
                  </a:cubicBezTo>
                  <a:cubicBezTo>
                    <a:pt x="9293" y="6602"/>
                    <a:pt x="9005" y="5763"/>
                    <a:pt x="8991" y="4765"/>
                  </a:cubicBezTo>
                  <a:cubicBezTo>
                    <a:pt x="8975" y="3580"/>
                    <a:pt x="9798" y="655"/>
                    <a:pt x="8280" y="72"/>
                  </a:cubicBezTo>
                  <a:cubicBezTo>
                    <a:pt x="8146" y="21"/>
                    <a:pt x="8006" y="1"/>
                    <a:pt x="7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395;p35">
            <a:extLst>
              <a:ext uri="{FF2B5EF4-FFF2-40B4-BE49-F238E27FC236}">
                <a16:creationId xmlns:a16="http://schemas.microsoft.com/office/drawing/2014/main" id="{6403EF1A-63FD-463C-54E3-9BE42C71BB24}"/>
              </a:ext>
            </a:extLst>
          </p:cNvPr>
          <p:cNvSpPr txBox="1">
            <a:spLocks/>
          </p:cNvSpPr>
          <p:nvPr/>
        </p:nvSpPr>
        <p:spPr>
          <a:xfrm>
            <a:off x="2793227" y="1493"/>
            <a:ext cx="3553535"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3.2. </a:t>
            </a:r>
            <a:r>
              <a:rPr lang="en-US" sz="2000" b="1" dirty="0" err="1">
                <a:solidFill>
                  <a:srgbClr val="596182"/>
                </a:solidFill>
                <a:latin typeface="Arial" panose="020B0604020202020204" pitchFamily="34" charset="0"/>
                <a:cs typeface="Arial" panose="020B0604020202020204" pitchFamily="34" charset="0"/>
              </a:rPr>
              <a:t>Ý</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kiến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của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người</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viết</a:t>
            </a:r>
            <a:endParaRPr lang="en-US" sz="2000" b="1" dirty="0">
              <a:solidFill>
                <a:srgbClr val="59618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189FDB-12C1-7CAB-2EFF-75ECF6507EDC}"/>
              </a:ext>
            </a:extLst>
          </p:cNvPr>
          <p:cNvSpPr txBox="1"/>
          <p:nvPr/>
        </p:nvSpPr>
        <p:spPr>
          <a:xfrm>
            <a:off x="349212" y="770485"/>
            <a:ext cx="2926981" cy="958596"/>
          </a:xfrm>
          <a:prstGeom prst="rect">
            <a:avLst/>
          </a:prstGeom>
          <a:noFill/>
          <a:ln w="28575">
            <a:solidFill>
              <a:srgbClr val="7F86AD"/>
            </a:solidFill>
          </a:ln>
        </p:spPr>
        <p:txBody>
          <a:bodyPr wrap="square">
            <a:spAutoFit/>
          </a:bodyPr>
          <a:lstStyle/>
          <a:p>
            <a:pPr algn="ctr">
              <a:lnSpc>
                <a:spcPct val="150000"/>
              </a:lnSpc>
            </a:pPr>
            <a:r>
              <a:rPr lang="vi-VN" sz="2000" dirty="0">
                <a:latin typeface="Arial" panose="020B0604020202020204" pitchFamily="34" charset="0"/>
                <a:ea typeface="Times New Roman" panose="02020603050405020304" pitchFamily="18" charset="0"/>
                <a:cs typeface="Arial" panose="020B0604020202020204" pitchFamily="34" charset="0"/>
              </a:rPr>
              <a:t>V</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ề hoàn cảnh đời sống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62933838-15EA-5BC6-5BF1-D77F2ABA1976}"/>
              </a:ext>
            </a:extLst>
          </p:cNvPr>
          <p:cNvSpPr txBox="1"/>
          <p:nvPr/>
        </p:nvSpPr>
        <p:spPr>
          <a:xfrm>
            <a:off x="5870722" y="770485"/>
            <a:ext cx="2926981" cy="958596"/>
          </a:xfrm>
          <a:prstGeom prst="rect">
            <a:avLst/>
          </a:prstGeom>
          <a:noFill/>
          <a:ln w="28575">
            <a:solidFill>
              <a:srgbClr val="7F86AD"/>
            </a:solidFill>
          </a:ln>
        </p:spPr>
        <p:txBody>
          <a:bodyPr wrap="square">
            <a:spAutoFit/>
          </a:bodyPr>
          <a:lstStyle/>
          <a:p>
            <a:pPr algn="ctr">
              <a:lnSpc>
                <a:spcPct val="150000"/>
              </a:lnSpc>
            </a:pPr>
            <a:r>
              <a:rPr lang="vi-VN" sz="2000" dirty="0">
                <a:latin typeface="Arial" panose="020B0604020202020204" pitchFamily="34" charset="0"/>
                <a:ea typeface="Times New Roman" panose="02020603050405020304" pitchFamily="18" charset="0"/>
                <a:cs typeface="Arial" panose="020B0604020202020204" pitchFamily="34" charset="0"/>
              </a:rPr>
              <a:t>V</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ề thế giới nhân vật trong tác phẩm</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D3DE4DB1-128D-CB32-AD70-05585C9C2741}"/>
              </a:ext>
            </a:extLst>
          </p:cNvPr>
          <p:cNvSpPr txBox="1"/>
          <p:nvPr/>
        </p:nvSpPr>
        <p:spPr>
          <a:xfrm>
            <a:off x="82039" y="1738975"/>
            <a:ext cx="3383132" cy="3364960"/>
          </a:xfrm>
          <a:prstGeom prst="rect">
            <a:avLst/>
          </a:prstGeom>
          <a:noFill/>
        </p:spPr>
        <p:txBody>
          <a:bodyPr wrap="square">
            <a:spAutoFit/>
          </a:bodyPr>
          <a:lstStyle/>
          <a:p>
            <a:pPr algn="just">
              <a:lnSpc>
                <a:spcPct val="150000"/>
              </a:lnSpc>
            </a:pPr>
            <a:r>
              <a:rPr lang="vi-VN" sz="1800" i="1" dirty="0">
                <a:solidFill>
                  <a:srgbClr val="D86C64"/>
                </a:solidFill>
                <a:effectLst/>
                <a:latin typeface="Arial" panose="020B0604020202020204" pitchFamily="34" charset="0"/>
                <a:ea typeface="Times New Roman" panose="02020603050405020304" pitchFamily="18" charset="0"/>
                <a:cs typeface="Arial" panose="020B0604020202020204" pitchFamily="34" charset="0"/>
              </a:rPr>
              <a:t>Nội dung câu chuyện xảy ra trong khung cảnh quê hương. Một nông thôn miền Trung, tại thôn Hòa Phước, bên con sông Thu Bồn vào những ngày rất mới mẻ – như một buổi tảng sáng – sau Cách mạng tháng Tám thành công.</a:t>
            </a:r>
            <a:endParaRPr lang="en-VN" sz="1600" i="1" dirty="0">
              <a:solidFill>
                <a:srgbClr val="D86C64"/>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4567471A-2A6E-E803-03D8-BA34241780A9}"/>
              </a:ext>
            </a:extLst>
          </p:cNvPr>
          <p:cNvSpPr txBox="1"/>
          <p:nvPr/>
        </p:nvSpPr>
        <p:spPr>
          <a:xfrm>
            <a:off x="5703048" y="1743439"/>
            <a:ext cx="3262327" cy="2534027"/>
          </a:xfrm>
          <a:prstGeom prst="rect">
            <a:avLst/>
          </a:prstGeom>
          <a:noFill/>
        </p:spPr>
        <p:txBody>
          <a:bodyPr wrap="square">
            <a:spAutoFit/>
          </a:bodyPr>
          <a:lstStyle/>
          <a:p>
            <a:pPr marL="342900" indent="-342900" algn="just">
              <a:lnSpc>
                <a:spcPct val="150000"/>
              </a:lnSpc>
              <a:buClr>
                <a:srgbClr val="D86C64"/>
              </a:buClr>
              <a:buFont typeface="Wingdings" pitchFamily="2" charset="2"/>
              <a:buChar char="q"/>
            </a:pPr>
            <a:r>
              <a:rPr lang="vi-VN" sz="1800" i="1" dirty="0">
                <a:solidFill>
                  <a:srgbClr val="D86C64"/>
                </a:solidFill>
                <a:effectLst/>
                <a:latin typeface="Arial" panose="020B0604020202020204" pitchFamily="34" charset="0"/>
                <a:ea typeface="Calibri" panose="020F0502020204030204" pitchFamily="34" charset="0"/>
                <a:cs typeface="Arial" panose="020B0604020202020204" pitchFamily="34" charset="0"/>
              </a:rPr>
              <a:t>Các nhân vật là người nông dân bình thường…,</a:t>
            </a:r>
          </a:p>
          <a:p>
            <a:pPr marL="342900" indent="-342900" algn="just">
              <a:lnSpc>
                <a:spcPct val="150000"/>
              </a:lnSpc>
              <a:buClr>
                <a:srgbClr val="D86C64"/>
              </a:buClr>
              <a:buFont typeface="Wingdings" pitchFamily="2" charset="2"/>
              <a:buChar char="q"/>
            </a:pPr>
            <a:r>
              <a:rPr lang="vi-VN" sz="1800" i="1" dirty="0">
                <a:solidFill>
                  <a:srgbClr val="D86C64"/>
                </a:solidFill>
                <a:latin typeface="Arial" panose="020B0604020202020204" pitchFamily="34" charset="0"/>
                <a:ea typeface="Calibri" panose="020F0502020204030204" pitchFamily="34" charset="0"/>
                <a:cs typeface="Arial" panose="020B0604020202020204" pitchFamily="34" charset="0"/>
              </a:rPr>
              <a:t>N</a:t>
            </a:r>
            <a:r>
              <a:rPr lang="vi-VN" sz="1800" i="1" dirty="0">
                <a:solidFill>
                  <a:srgbClr val="D86C64"/>
                </a:solidFill>
                <a:effectLst/>
                <a:latin typeface="Arial" panose="020B0604020202020204" pitchFamily="34" charset="0"/>
                <a:ea typeface="Calibri" panose="020F0502020204030204" pitchFamily="34" charset="0"/>
                <a:cs typeface="Arial" panose="020B0604020202020204" pitchFamily="34" charset="0"/>
              </a:rPr>
              <a:t>hững Cục, Cù Lao, bà Kiến, ông Hai Dĩ, thầy Lê Tảo,… là những con người thật đáng yêu…</a:t>
            </a:r>
            <a:r>
              <a:rPr lang="en-VN" sz="1800" i="1" dirty="0">
                <a:solidFill>
                  <a:srgbClr val="D86C64"/>
                </a:solidFill>
                <a:effectLst/>
                <a:latin typeface="Arial" panose="020B0604020202020204" pitchFamily="34" charset="0"/>
                <a:cs typeface="Arial" panose="020B0604020202020204" pitchFamily="34" charset="0"/>
              </a:rPr>
              <a:t> </a:t>
            </a:r>
            <a:endParaRPr lang="en-VN" sz="1800" i="1" dirty="0">
              <a:solidFill>
                <a:srgbClr val="D86C64"/>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13337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dissolve">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grpSp>
        <p:nvGrpSpPr>
          <p:cNvPr id="12" name="Group 11">
            <a:extLst>
              <a:ext uri="{FF2B5EF4-FFF2-40B4-BE49-F238E27FC236}">
                <a16:creationId xmlns:a16="http://schemas.microsoft.com/office/drawing/2014/main" id="{DED6415D-A576-74F3-B7B6-7334DDB050C7}"/>
              </a:ext>
            </a:extLst>
          </p:cNvPr>
          <p:cNvGrpSpPr/>
          <p:nvPr/>
        </p:nvGrpSpPr>
        <p:grpSpPr>
          <a:xfrm>
            <a:off x="6636054" y="3153216"/>
            <a:ext cx="1439400" cy="1439700"/>
            <a:chOff x="3852400" y="3341475"/>
            <a:chExt cx="1439400" cy="1439700"/>
          </a:xfrm>
        </p:grpSpPr>
        <p:grpSp>
          <p:nvGrpSpPr>
            <p:cNvPr id="638" name="Google Shape;638;p41"/>
            <p:cNvGrpSpPr/>
            <p:nvPr/>
          </p:nvGrpSpPr>
          <p:grpSpPr>
            <a:xfrm>
              <a:off x="3852400" y="3341475"/>
              <a:ext cx="1439400" cy="1439700"/>
              <a:chOff x="3852205" y="1721725"/>
              <a:chExt cx="1439400" cy="1439700"/>
            </a:xfrm>
          </p:grpSpPr>
          <p:sp>
            <p:nvSpPr>
              <p:cNvPr id="639" name="Google Shape;639;p41"/>
              <p:cNvSpPr/>
              <p:nvPr/>
            </p:nvSpPr>
            <p:spPr>
              <a:xfrm>
                <a:off x="3997606" y="1867382"/>
                <a:ext cx="1148700" cy="1148400"/>
              </a:xfrm>
              <a:prstGeom prst="donut">
                <a:avLst>
                  <a:gd name="adj" fmla="val 6498"/>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rot="5622414">
                <a:off x="3894438" y="1764257"/>
                <a:ext cx="1354935" cy="1354635"/>
              </a:xfrm>
              <a:prstGeom prst="blockArc">
                <a:avLst>
                  <a:gd name="adj1" fmla="val 16249614"/>
                  <a:gd name="adj2" fmla="val 202897"/>
                  <a:gd name="adj3" fmla="val 1959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1"/>
            <p:cNvGrpSpPr/>
            <p:nvPr/>
          </p:nvGrpSpPr>
          <p:grpSpPr>
            <a:xfrm>
              <a:off x="4332714" y="3744997"/>
              <a:ext cx="478756" cy="632649"/>
              <a:chOff x="3299098" y="1910055"/>
              <a:chExt cx="340074" cy="449388"/>
            </a:xfrm>
          </p:grpSpPr>
          <p:sp>
            <p:nvSpPr>
              <p:cNvPr id="667" name="Google Shape;667;p41"/>
              <p:cNvSpPr/>
              <p:nvPr/>
            </p:nvSpPr>
            <p:spPr>
              <a:xfrm>
                <a:off x="3334454" y="2240574"/>
                <a:ext cx="280964" cy="118869"/>
              </a:xfrm>
              <a:custGeom>
                <a:avLst/>
                <a:gdLst/>
                <a:ahLst/>
                <a:cxnLst/>
                <a:rect l="l" t="t" r="r" b="b"/>
                <a:pathLst>
                  <a:path w="11674" h="4939" extrusionOk="0">
                    <a:moveTo>
                      <a:pt x="3460" y="0"/>
                    </a:moveTo>
                    <a:cubicBezTo>
                      <a:pt x="3460" y="0"/>
                      <a:pt x="3304" y="19"/>
                      <a:pt x="3058" y="66"/>
                    </a:cubicBezTo>
                    <a:cubicBezTo>
                      <a:pt x="2914" y="94"/>
                      <a:pt x="2742" y="130"/>
                      <a:pt x="2551" y="177"/>
                    </a:cubicBezTo>
                    <a:cubicBezTo>
                      <a:pt x="1527" y="430"/>
                      <a:pt x="1" y="991"/>
                      <a:pt x="1" y="2093"/>
                    </a:cubicBezTo>
                    <a:lnTo>
                      <a:pt x="1" y="3280"/>
                    </a:lnTo>
                    <a:cubicBezTo>
                      <a:pt x="1790" y="4386"/>
                      <a:pt x="3814" y="4939"/>
                      <a:pt x="5839" y="4939"/>
                    </a:cubicBezTo>
                    <a:cubicBezTo>
                      <a:pt x="7862" y="4939"/>
                      <a:pt x="9886" y="4386"/>
                      <a:pt x="11674" y="3282"/>
                    </a:cubicBezTo>
                    <a:lnTo>
                      <a:pt x="11674" y="2093"/>
                    </a:lnTo>
                    <a:lnTo>
                      <a:pt x="11672" y="2093"/>
                    </a:lnTo>
                    <a:cubicBezTo>
                      <a:pt x="11672" y="893"/>
                      <a:pt x="9861" y="333"/>
                      <a:pt x="8859" y="115"/>
                    </a:cubicBezTo>
                    <a:cubicBezTo>
                      <a:pt x="8478" y="33"/>
                      <a:pt x="8214" y="0"/>
                      <a:pt x="8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3408052" y="2240574"/>
                <a:ext cx="139664" cy="57930"/>
              </a:xfrm>
              <a:custGeom>
                <a:avLst/>
                <a:gdLst/>
                <a:ahLst/>
                <a:cxnLst/>
                <a:rect l="l" t="t" r="r" b="b"/>
                <a:pathLst>
                  <a:path w="5803" h="2407" extrusionOk="0">
                    <a:moveTo>
                      <a:pt x="402" y="0"/>
                    </a:moveTo>
                    <a:cubicBezTo>
                      <a:pt x="402" y="0"/>
                      <a:pt x="246" y="19"/>
                      <a:pt x="0" y="66"/>
                    </a:cubicBezTo>
                    <a:cubicBezTo>
                      <a:pt x="10" y="1360"/>
                      <a:pt x="1304" y="2406"/>
                      <a:pt x="2901" y="2406"/>
                    </a:cubicBezTo>
                    <a:cubicBezTo>
                      <a:pt x="4478" y="2406"/>
                      <a:pt x="5760" y="1387"/>
                      <a:pt x="5803" y="116"/>
                    </a:cubicBezTo>
                    <a:cubicBezTo>
                      <a:pt x="5420" y="33"/>
                      <a:pt x="5157" y="0"/>
                      <a:pt x="5157"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3310723" y="2086254"/>
                <a:ext cx="328449" cy="58845"/>
              </a:xfrm>
              <a:custGeom>
                <a:avLst/>
                <a:gdLst/>
                <a:ahLst/>
                <a:cxnLst/>
                <a:rect l="l" t="t" r="r" b="b"/>
                <a:pathLst>
                  <a:path w="13647" h="2445" extrusionOk="0">
                    <a:moveTo>
                      <a:pt x="1206" y="1"/>
                    </a:moveTo>
                    <a:cubicBezTo>
                      <a:pt x="537" y="10"/>
                      <a:pt x="0" y="554"/>
                      <a:pt x="0" y="1223"/>
                    </a:cubicBezTo>
                    <a:cubicBezTo>
                      <a:pt x="0" y="1892"/>
                      <a:pt x="537" y="2436"/>
                      <a:pt x="1206" y="2445"/>
                    </a:cubicBezTo>
                    <a:lnTo>
                      <a:pt x="12441" y="2445"/>
                    </a:lnTo>
                    <a:cubicBezTo>
                      <a:pt x="13110" y="2436"/>
                      <a:pt x="13647" y="1892"/>
                      <a:pt x="13647" y="1223"/>
                    </a:cubicBezTo>
                    <a:cubicBezTo>
                      <a:pt x="13647" y="554"/>
                      <a:pt x="13110" y="10"/>
                      <a:pt x="12441"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3338112" y="2003317"/>
                <a:ext cx="273696" cy="238509"/>
              </a:xfrm>
              <a:custGeom>
                <a:avLst/>
                <a:gdLst/>
                <a:ahLst/>
                <a:cxnLst/>
                <a:rect l="l" t="t" r="r" b="b"/>
                <a:pathLst>
                  <a:path w="11372" h="9910" extrusionOk="0">
                    <a:moveTo>
                      <a:pt x="5685" y="1"/>
                    </a:moveTo>
                    <a:cubicBezTo>
                      <a:pt x="3906" y="1"/>
                      <a:pt x="2128" y="87"/>
                      <a:pt x="356" y="259"/>
                    </a:cubicBezTo>
                    <a:cubicBezTo>
                      <a:pt x="81" y="2456"/>
                      <a:pt x="0" y="4673"/>
                      <a:pt x="114" y="6885"/>
                    </a:cubicBezTo>
                    <a:cubicBezTo>
                      <a:pt x="194" y="8492"/>
                      <a:pt x="1484" y="9774"/>
                      <a:pt x="3091" y="9848"/>
                    </a:cubicBezTo>
                    <a:cubicBezTo>
                      <a:pt x="3956" y="9889"/>
                      <a:pt x="4821" y="9910"/>
                      <a:pt x="5686" y="9910"/>
                    </a:cubicBezTo>
                    <a:cubicBezTo>
                      <a:pt x="6551" y="9910"/>
                      <a:pt x="7416" y="9889"/>
                      <a:pt x="8281" y="9848"/>
                    </a:cubicBezTo>
                    <a:cubicBezTo>
                      <a:pt x="9888" y="9774"/>
                      <a:pt x="11176" y="8492"/>
                      <a:pt x="11259" y="6885"/>
                    </a:cubicBezTo>
                    <a:cubicBezTo>
                      <a:pt x="11372" y="4673"/>
                      <a:pt x="11290" y="2456"/>
                      <a:pt x="11015" y="259"/>
                    </a:cubicBezTo>
                    <a:cubicBezTo>
                      <a:pt x="9242" y="87"/>
                      <a:pt x="7463" y="1"/>
                      <a:pt x="5685"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3299098" y="1910055"/>
                <a:ext cx="338726" cy="160530"/>
              </a:xfrm>
              <a:custGeom>
                <a:avLst/>
                <a:gdLst/>
                <a:ahLst/>
                <a:cxnLst/>
                <a:rect l="l" t="t" r="r" b="b"/>
                <a:pathLst>
                  <a:path w="14074" h="6670" extrusionOk="0">
                    <a:moveTo>
                      <a:pt x="9436" y="1"/>
                    </a:moveTo>
                    <a:cubicBezTo>
                      <a:pt x="8419" y="1"/>
                      <a:pt x="7352" y="154"/>
                      <a:pt x="6398" y="353"/>
                    </a:cubicBezTo>
                    <a:lnTo>
                      <a:pt x="6396" y="353"/>
                    </a:lnTo>
                    <a:cubicBezTo>
                      <a:pt x="4661" y="715"/>
                      <a:pt x="3301" y="1225"/>
                      <a:pt x="3301" y="1225"/>
                    </a:cubicBezTo>
                    <a:cubicBezTo>
                      <a:pt x="3301" y="1225"/>
                      <a:pt x="2679" y="723"/>
                      <a:pt x="1929" y="723"/>
                    </a:cubicBezTo>
                    <a:cubicBezTo>
                      <a:pt x="1554" y="723"/>
                      <a:pt x="1148" y="849"/>
                      <a:pt x="771" y="1225"/>
                    </a:cubicBezTo>
                    <a:cubicBezTo>
                      <a:pt x="1" y="1997"/>
                      <a:pt x="757" y="3776"/>
                      <a:pt x="1314" y="4828"/>
                    </a:cubicBezTo>
                    <a:cubicBezTo>
                      <a:pt x="1638" y="5440"/>
                      <a:pt x="2208" y="5884"/>
                      <a:pt x="2880" y="6050"/>
                    </a:cubicBezTo>
                    <a:cubicBezTo>
                      <a:pt x="3120" y="6109"/>
                      <a:pt x="3377" y="6151"/>
                      <a:pt x="3623" y="6151"/>
                    </a:cubicBezTo>
                    <a:cubicBezTo>
                      <a:pt x="4128" y="6151"/>
                      <a:pt x="4591" y="5977"/>
                      <a:pt x="4792" y="5425"/>
                    </a:cubicBezTo>
                    <a:cubicBezTo>
                      <a:pt x="4792" y="5425"/>
                      <a:pt x="6396" y="6669"/>
                      <a:pt x="7851" y="6669"/>
                    </a:cubicBezTo>
                    <a:cubicBezTo>
                      <a:pt x="7884" y="6669"/>
                      <a:pt x="7916" y="6669"/>
                      <a:pt x="7949" y="6667"/>
                    </a:cubicBezTo>
                    <a:cubicBezTo>
                      <a:pt x="8318" y="6653"/>
                      <a:pt x="8675" y="6553"/>
                      <a:pt x="8992" y="6328"/>
                    </a:cubicBezTo>
                    <a:cubicBezTo>
                      <a:pt x="9436" y="6010"/>
                      <a:pt x="9550" y="5610"/>
                      <a:pt x="9487" y="5200"/>
                    </a:cubicBezTo>
                    <a:lnTo>
                      <a:pt x="9487" y="5200"/>
                    </a:lnTo>
                    <a:cubicBezTo>
                      <a:pt x="9487" y="5200"/>
                      <a:pt x="10924" y="6651"/>
                      <a:pt x="12080" y="6651"/>
                    </a:cubicBezTo>
                    <a:cubicBezTo>
                      <a:pt x="12369" y="6651"/>
                      <a:pt x="12641" y="6560"/>
                      <a:pt x="12868" y="6334"/>
                    </a:cubicBezTo>
                    <a:lnTo>
                      <a:pt x="12866" y="6334"/>
                    </a:lnTo>
                    <a:cubicBezTo>
                      <a:pt x="14002" y="5200"/>
                      <a:pt x="14074" y="1975"/>
                      <a:pt x="12558" y="819"/>
                    </a:cubicBezTo>
                    <a:cubicBezTo>
                      <a:pt x="11763" y="214"/>
                      <a:pt x="10634" y="1"/>
                      <a:pt x="9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roup 10">
            <a:extLst>
              <a:ext uri="{FF2B5EF4-FFF2-40B4-BE49-F238E27FC236}">
                <a16:creationId xmlns:a16="http://schemas.microsoft.com/office/drawing/2014/main" id="{77B9D8AD-7AA8-CC4E-B094-9AFCE594D001}"/>
              </a:ext>
            </a:extLst>
          </p:cNvPr>
          <p:cNvGrpSpPr/>
          <p:nvPr/>
        </p:nvGrpSpPr>
        <p:grpSpPr>
          <a:xfrm>
            <a:off x="1066831" y="1311795"/>
            <a:ext cx="1354800" cy="1354500"/>
            <a:chOff x="3894696" y="1894500"/>
            <a:chExt cx="1354800" cy="1354500"/>
          </a:xfrm>
        </p:grpSpPr>
        <p:grpSp>
          <p:nvGrpSpPr>
            <p:cNvPr id="635" name="Google Shape;635;p41"/>
            <p:cNvGrpSpPr/>
            <p:nvPr/>
          </p:nvGrpSpPr>
          <p:grpSpPr>
            <a:xfrm>
              <a:off x="3894696" y="1894500"/>
              <a:ext cx="1354800" cy="1354500"/>
              <a:chOff x="3894601" y="1764300"/>
              <a:chExt cx="1354800" cy="1354500"/>
            </a:xfrm>
          </p:grpSpPr>
          <p:sp>
            <p:nvSpPr>
              <p:cNvPr id="636" name="Google Shape;636;p41"/>
              <p:cNvSpPr/>
              <p:nvPr/>
            </p:nvSpPr>
            <p:spPr>
              <a:xfrm>
                <a:off x="3997606" y="1867382"/>
                <a:ext cx="1148700" cy="1148400"/>
              </a:xfrm>
              <a:prstGeom prst="donut">
                <a:avLst>
                  <a:gd name="adj" fmla="val 6498"/>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3894601" y="1764300"/>
                <a:ext cx="1354800" cy="1354500"/>
              </a:xfrm>
              <a:prstGeom prst="blockArc">
                <a:avLst>
                  <a:gd name="adj1" fmla="val 7914150"/>
                  <a:gd name="adj2" fmla="val 202897"/>
                  <a:gd name="adj3" fmla="val 1959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1"/>
            <p:cNvGrpSpPr/>
            <p:nvPr/>
          </p:nvGrpSpPr>
          <p:grpSpPr>
            <a:xfrm>
              <a:off x="4307877" y="2273890"/>
              <a:ext cx="528431" cy="595714"/>
              <a:chOff x="5496942" y="2544691"/>
              <a:chExt cx="433744" cy="489052"/>
            </a:xfrm>
          </p:grpSpPr>
          <p:sp>
            <p:nvSpPr>
              <p:cNvPr id="673" name="Google Shape;673;p41"/>
              <p:cNvSpPr/>
              <p:nvPr/>
            </p:nvSpPr>
            <p:spPr>
              <a:xfrm>
                <a:off x="5496942" y="2544691"/>
                <a:ext cx="433744" cy="366307"/>
              </a:xfrm>
              <a:custGeom>
                <a:avLst/>
                <a:gdLst/>
                <a:ahLst/>
                <a:cxnLst/>
                <a:rect l="l" t="t" r="r" b="b"/>
                <a:pathLst>
                  <a:path w="18022" h="15220" extrusionOk="0">
                    <a:moveTo>
                      <a:pt x="9010" y="0"/>
                    </a:moveTo>
                    <a:cubicBezTo>
                      <a:pt x="2306" y="0"/>
                      <a:pt x="899" y="3803"/>
                      <a:pt x="899" y="7346"/>
                    </a:cubicBezTo>
                    <a:cubicBezTo>
                      <a:pt x="899" y="10890"/>
                      <a:pt x="928" y="12885"/>
                      <a:pt x="0" y="13813"/>
                    </a:cubicBezTo>
                    <a:cubicBezTo>
                      <a:pt x="0" y="13813"/>
                      <a:pt x="1274" y="15219"/>
                      <a:pt x="4392" y="15219"/>
                    </a:cubicBezTo>
                    <a:cubicBezTo>
                      <a:pt x="4739" y="15219"/>
                      <a:pt x="5109" y="15202"/>
                      <a:pt x="5503" y="15163"/>
                    </a:cubicBezTo>
                    <a:lnTo>
                      <a:pt x="12519" y="15163"/>
                    </a:lnTo>
                    <a:cubicBezTo>
                      <a:pt x="12912" y="15202"/>
                      <a:pt x="13282" y="15219"/>
                      <a:pt x="13629" y="15219"/>
                    </a:cubicBezTo>
                    <a:cubicBezTo>
                      <a:pt x="16746" y="15219"/>
                      <a:pt x="18021" y="13813"/>
                      <a:pt x="18021" y="13813"/>
                    </a:cubicBezTo>
                    <a:cubicBezTo>
                      <a:pt x="17093" y="12885"/>
                      <a:pt x="17121" y="10890"/>
                      <a:pt x="17121" y="7346"/>
                    </a:cubicBezTo>
                    <a:cubicBezTo>
                      <a:pt x="17121" y="3803"/>
                      <a:pt x="15716" y="0"/>
                      <a:pt x="9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5575860" y="2887172"/>
                <a:ext cx="275693" cy="146571"/>
              </a:xfrm>
              <a:custGeom>
                <a:avLst/>
                <a:gdLst/>
                <a:ahLst/>
                <a:cxnLst/>
                <a:rect l="l" t="t" r="r" b="b"/>
                <a:pathLst>
                  <a:path w="11455" h="6090" extrusionOk="0">
                    <a:moveTo>
                      <a:pt x="2224" y="1"/>
                    </a:moveTo>
                    <a:cubicBezTo>
                      <a:pt x="1934" y="207"/>
                      <a:pt x="511" y="1358"/>
                      <a:pt x="0" y="4528"/>
                    </a:cubicBezTo>
                    <a:cubicBezTo>
                      <a:pt x="720" y="4958"/>
                      <a:pt x="1487" y="5305"/>
                      <a:pt x="2286" y="5561"/>
                    </a:cubicBezTo>
                    <a:cubicBezTo>
                      <a:pt x="2606" y="5664"/>
                      <a:pt x="2933" y="5752"/>
                      <a:pt x="3266" y="5825"/>
                    </a:cubicBezTo>
                    <a:cubicBezTo>
                      <a:pt x="4064" y="6002"/>
                      <a:pt x="4872" y="6089"/>
                      <a:pt x="5676" y="6089"/>
                    </a:cubicBezTo>
                    <a:cubicBezTo>
                      <a:pt x="7699" y="6089"/>
                      <a:pt x="9700" y="5539"/>
                      <a:pt x="11454" y="4474"/>
                    </a:cubicBezTo>
                    <a:cubicBezTo>
                      <a:pt x="10937" y="1345"/>
                      <a:pt x="9528" y="205"/>
                      <a:pt x="9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5644765" y="2841949"/>
                <a:ext cx="138099" cy="100241"/>
              </a:xfrm>
              <a:custGeom>
                <a:avLst/>
                <a:gdLst/>
                <a:ahLst/>
                <a:cxnLst/>
                <a:rect l="l" t="t" r="r" b="b"/>
                <a:pathLst>
                  <a:path w="5738" h="4165" extrusionOk="0">
                    <a:moveTo>
                      <a:pt x="2868" y="0"/>
                    </a:moveTo>
                    <a:cubicBezTo>
                      <a:pt x="1284" y="0"/>
                      <a:pt x="1" y="933"/>
                      <a:pt x="1" y="2083"/>
                    </a:cubicBezTo>
                    <a:cubicBezTo>
                      <a:pt x="1" y="3233"/>
                      <a:pt x="1284" y="4165"/>
                      <a:pt x="2868" y="4165"/>
                    </a:cubicBezTo>
                    <a:cubicBezTo>
                      <a:pt x="4452" y="4165"/>
                      <a:pt x="5737" y="3233"/>
                      <a:pt x="5737" y="2083"/>
                    </a:cubicBezTo>
                    <a:cubicBezTo>
                      <a:pt x="5737" y="933"/>
                      <a:pt x="4452" y="0"/>
                      <a:pt x="2868"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5572539" y="2671431"/>
                <a:ext cx="282504" cy="220651"/>
              </a:xfrm>
              <a:custGeom>
                <a:avLst/>
                <a:gdLst/>
                <a:ahLst/>
                <a:cxnLst/>
                <a:rect l="l" t="t" r="r" b="b"/>
                <a:pathLst>
                  <a:path w="11738" h="9168" extrusionOk="0">
                    <a:moveTo>
                      <a:pt x="7937" y="0"/>
                    </a:moveTo>
                    <a:cubicBezTo>
                      <a:pt x="6535" y="1031"/>
                      <a:pt x="4706" y="1633"/>
                      <a:pt x="3162" y="1980"/>
                    </a:cubicBezTo>
                    <a:cubicBezTo>
                      <a:pt x="1424" y="2372"/>
                      <a:pt x="49" y="2441"/>
                      <a:pt x="49" y="2441"/>
                    </a:cubicBezTo>
                    <a:cubicBezTo>
                      <a:pt x="0" y="3634"/>
                      <a:pt x="8" y="4827"/>
                      <a:pt x="68" y="6019"/>
                    </a:cubicBezTo>
                    <a:cubicBezTo>
                      <a:pt x="153" y="7693"/>
                      <a:pt x="1494" y="9028"/>
                      <a:pt x="3168" y="9104"/>
                    </a:cubicBezTo>
                    <a:cubicBezTo>
                      <a:pt x="3650" y="9128"/>
                      <a:pt x="4131" y="9144"/>
                      <a:pt x="4612" y="9154"/>
                    </a:cubicBezTo>
                    <a:lnTo>
                      <a:pt x="4618" y="9154"/>
                    </a:lnTo>
                    <a:cubicBezTo>
                      <a:pt x="5033" y="9163"/>
                      <a:pt x="5448" y="9168"/>
                      <a:pt x="5863" y="9168"/>
                    </a:cubicBezTo>
                    <a:cubicBezTo>
                      <a:pt x="6765" y="9168"/>
                      <a:pt x="7668" y="9147"/>
                      <a:pt x="8570" y="9104"/>
                    </a:cubicBezTo>
                    <a:cubicBezTo>
                      <a:pt x="10244" y="9026"/>
                      <a:pt x="11585" y="7691"/>
                      <a:pt x="11670" y="6019"/>
                    </a:cubicBezTo>
                    <a:cubicBezTo>
                      <a:pt x="11731" y="4827"/>
                      <a:pt x="11738" y="3634"/>
                      <a:pt x="11689" y="2441"/>
                    </a:cubicBezTo>
                    <a:cubicBezTo>
                      <a:pt x="9400" y="2441"/>
                      <a:pt x="7937" y="0"/>
                      <a:pt x="7937"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Google Shape;395;p35">
            <a:extLst>
              <a:ext uri="{FF2B5EF4-FFF2-40B4-BE49-F238E27FC236}">
                <a16:creationId xmlns:a16="http://schemas.microsoft.com/office/drawing/2014/main" id="{E7B6DC4E-2868-27EA-F4DB-778885FD149F}"/>
              </a:ext>
            </a:extLst>
          </p:cNvPr>
          <p:cNvSpPr txBox="1">
            <a:spLocks/>
          </p:cNvSpPr>
          <p:nvPr/>
        </p:nvSpPr>
        <p:spPr>
          <a:xfrm>
            <a:off x="1066831" y="324065"/>
            <a:ext cx="7008623"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3.3. </a:t>
            </a:r>
            <a:r>
              <a:rPr lang="en-US" sz="2000" b="1" dirty="0" err="1">
                <a:solidFill>
                  <a:srgbClr val="596182"/>
                </a:solidFill>
                <a:latin typeface="Arial" panose="020B0604020202020204" pitchFamily="34" charset="0"/>
                <a:cs typeface="Arial" panose="020B0604020202020204" pitchFamily="34" charset="0"/>
              </a:rPr>
              <a:t>Cách</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nêu</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bằng</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chứng</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của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người</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viết</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trong</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văn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bản</a:t>
            </a:r>
            <a:endParaRPr lang="en-US" sz="2000" b="1" dirty="0">
              <a:solidFill>
                <a:srgbClr val="59618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FF9240E-91B6-D374-F657-E6ED4C9ACA67}"/>
              </a:ext>
            </a:extLst>
          </p:cNvPr>
          <p:cNvSpPr txBox="1"/>
          <p:nvPr/>
        </p:nvSpPr>
        <p:spPr>
          <a:xfrm>
            <a:off x="2524636" y="1246034"/>
            <a:ext cx="4572000" cy="1420261"/>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Lược thuật, tóm tắt, không trích đoạn trực tiếp vì tác phẩm truyện dài và nhiều chi tiết.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5F5DAF7-8E25-1A98-3239-AE6D4186B6F4}"/>
              </a:ext>
            </a:extLst>
          </p:cNvPr>
          <p:cNvSpPr txBox="1"/>
          <p:nvPr/>
        </p:nvSpPr>
        <p:spPr>
          <a:xfrm>
            <a:off x="2318536" y="3136081"/>
            <a:ext cx="4367608" cy="1420261"/>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Đưa ra những dẫn chứng cụ thể, bóc tách, cảm nhận sâu về nội dung, nghệ thuật của tác phẩm.</a:t>
            </a:r>
            <a:endParaRPr lang="en-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500"/>
                                        <p:tgtEl>
                                          <p:spTgt spid="11"/>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500"/>
                                        <p:tgtEl>
                                          <p:spTgt spid="12"/>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ppt_x</p:attrName>
                                        </p:attrNameLst>
                                      </p:cBhvr>
                                      <p:tavLst>
                                        <p:tav tm="0">
                                          <p:val>
                                            <p:strVal val="#ppt_x-#ppt_w*1.125000"/>
                                          </p:val>
                                        </p:tav>
                                        <p:tav tm="100000">
                                          <p:val>
                                            <p:strVal val="#ppt_x"/>
                                          </p:val>
                                        </p:tav>
                                      </p:tavLst>
                                    </p:anim>
                                    <p:animEffect transition="in" filter="wipe(righ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52"/>
          <p:cNvSpPr/>
          <p:nvPr/>
        </p:nvSpPr>
        <p:spPr>
          <a:xfrm>
            <a:off x="5334300" y="4474804"/>
            <a:ext cx="3097500" cy="351000"/>
          </a:xfrm>
          <a:prstGeom prst="ellipse">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52"/>
          <p:cNvGrpSpPr/>
          <p:nvPr/>
        </p:nvGrpSpPr>
        <p:grpSpPr>
          <a:xfrm>
            <a:off x="5557128" y="1932297"/>
            <a:ext cx="2874596" cy="2743206"/>
            <a:chOff x="9425875" y="827150"/>
            <a:chExt cx="3836375" cy="3661025"/>
          </a:xfrm>
        </p:grpSpPr>
        <p:sp>
          <p:nvSpPr>
            <p:cNvPr id="1221" name="Google Shape;1221;p52"/>
            <p:cNvSpPr/>
            <p:nvPr/>
          </p:nvSpPr>
          <p:spPr>
            <a:xfrm>
              <a:off x="9425875" y="1740875"/>
              <a:ext cx="2864750" cy="2747300"/>
            </a:xfrm>
            <a:custGeom>
              <a:avLst/>
              <a:gdLst/>
              <a:ahLst/>
              <a:cxnLst/>
              <a:rect l="l" t="t" r="r" b="b"/>
              <a:pathLst>
                <a:path w="114590" h="109892" extrusionOk="0">
                  <a:moveTo>
                    <a:pt x="37289" y="0"/>
                  </a:moveTo>
                  <a:cubicBezTo>
                    <a:pt x="32756" y="0"/>
                    <a:pt x="28192" y="996"/>
                    <a:pt x="24109" y="2930"/>
                  </a:cubicBezTo>
                  <a:cubicBezTo>
                    <a:pt x="14050" y="7695"/>
                    <a:pt x="6864" y="17379"/>
                    <a:pt x="3432" y="27967"/>
                  </a:cubicBezTo>
                  <a:cubicBezTo>
                    <a:pt x="1" y="38556"/>
                    <a:pt x="7" y="49994"/>
                    <a:pt x="1541" y="61019"/>
                  </a:cubicBezTo>
                  <a:cubicBezTo>
                    <a:pt x="2335" y="66731"/>
                    <a:pt x="3547" y="72440"/>
                    <a:pt x="5934" y="77688"/>
                  </a:cubicBezTo>
                  <a:cubicBezTo>
                    <a:pt x="11096" y="89032"/>
                    <a:pt x="21432" y="97377"/>
                    <a:pt x="32744" y="102609"/>
                  </a:cubicBezTo>
                  <a:cubicBezTo>
                    <a:pt x="43209" y="107447"/>
                    <a:pt x="54739" y="109891"/>
                    <a:pt x="66269" y="109891"/>
                  </a:cubicBezTo>
                  <a:cubicBezTo>
                    <a:pt x="72497" y="109891"/>
                    <a:pt x="78726" y="109178"/>
                    <a:pt x="84786" y="107744"/>
                  </a:cubicBezTo>
                  <a:cubicBezTo>
                    <a:pt x="91304" y="106202"/>
                    <a:pt x="97721" y="103804"/>
                    <a:pt x="103092" y="99801"/>
                  </a:cubicBezTo>
                  <a:cubicBezTo>
                    <a:pt x="108464" y="95800"/>
                    <a:pt x="112731" y="90063"/>
                    <a:pt x="114058" y="83498"/>
                  </a:cubicBezTo>
                  <a:cubicBezTo>
                    <a:pt x="114590" y="80865"/>
                    <a:pt x="114534" y="77824"/>
                    <a:pt x="112687" y="75874"/>
                  </a:cubicBezTo>
                  <a:cubicBezTo>
                    <a:pt x="111301" y="74411"/>
                    <a:pt x="109433" y="73980"/>
                    <a:pt x="107405" y="73980"/>
                  </a:cubicBezTo>
                  <a:cubicBezTo>
                    <a:pt x="105240" y="73980"/>
                    <a:pt x="102892" y="74471"/>
                    <a:pt x="100753" y="74719"/>
                  </a:cubicBezTo>
                  <a:cubicBezTo>
                    <a:pt x="99902" y="74817"/>
                    <a:pt x="99051" y="74865"/>
                    <a:pt x="98203" y="74865"/>
                  </a:cubicBezTo>
                  <a:cubicBezTo>
                    <a:pt x="89798" y="74865"/>
                    <a:pt x="81693" y="70165"/>
                    <a:pt x="76077" y="63785"/>
                  </a:cubicBezTo>
                  <a:cubicBezTo>
                    <a:pt x="69894" y="56760"/>
                    <a:pt x="66239" y="47908"/>
                    <a:pt x="63018" y="39122"/>
                  </a:cubicBezTo>
                  <a:cubicBezTo>
                    <a:pt x="60095" y="31149"/>
                    <a:pt x="57401" y="22821"/>
                    <a:pt x="57978" y="14348"/>
                  </a:cubicBezTo>
                  <a:cubicBezTo>
                    <a:pt x="58082" y="12814"/>
                    <a:pt x="58286" y="11225"/>
                    <a:pt x="57778" y="9773"/>
                  </a:cubicBezTo>
                  <a:cubicBezTo>
                    <a:pt x="57333" y="8502"/>
                    <a:pt x="56385" y="7476"/>
                    <a:pt x="55388" y="6572"/>
                  </a:cubicBezTo>
                  <a:cubicBezTo>
                    <a:pt x="50488" y="2132"/>
                    <a:pt x="43922" y="0"/>
                    <a:pt x="37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2"/>
            <p:cNvSpPr/>
            <p:nvPr/>
          </p:nvSpPr>
          <p:spPr>
            <a:xfrm>
              <a:off x="12250075" y="3733250"/>
              <a:ext cx="753750" cy="286925"/>
            </a:xfrm>
            <a:custGeom>
              <a:avLst/>
              <a:gdLst/>
              <a:ahLst/>
              <a:cxnLst/>
              <a:rect l="l" t="t" r="r" b="b"/>
              <a:pathLst>
                <a:path w="30150" h="11477" extrusionOk="0">
                  <a:moveTo>
                    <a:pt x="25322" y="0"/>
                  </a:moveTo>
                  <a:cubicBezTo>
                    <a:pt x="25236" y="0"/>
                    <a:pt x="25149" y="1"/>
                    <a:pt x="25063" y="3"/>
                  </a:cubicBezTo>
                  <a:cubicBezTo>
                    <a:pt x="22618" y="48"/>
                    <a:pt x="20048" y="794"/>
                    <a:pt x="17568" y="838"/>
                  </a:cubicBezTo>
                  <a:cubicBezTo>
                    <a:pt x="17488" y="840"/>
                    <a:pt x="17409" y="840"/>
                    <a:pt x="17329" y="840"/>
                  </a:cubicBezTo>
                  <a:cubicBezTo>
                    <a:pt x="15259" y="840"/>
                    <a:pt x="13195" y="376"/>
                    <a:pt x="11132" y="376"/>
                  </a:cubicBezTo>
                  <a:cubicBezTo>
                    <a:pt x="10749" y="376"/>
                    <a:pt x="10367" y="392"/>
                    <a:pt x="9984" y="430"/>
                  </a:cubicBezTo>
                  <a:cubicBezTo>
                    <a:pt x="7931" y="634"/>
                    <a:pt x="6028" y="1443"/>
                    <a:pt x="4215" y="2475"/>
                  </a:cubicBezTo>
                  <a:cubicBezTo>
                    <a:pt x="3147" y="3070"/>
                    <a:pt x="2117" y="3746"/>
                    <a:pt x="1102" y="4414"/>
                  </a:cubicBezTo>
                  <a:cubicBezTo>
                    <a:pt x="595" y="4743"/>
                    <a:pt x="27" y="5177"/>
                    <a:pt x="18" y="5791"/>
                  </a:cubicBezTo>
                  <a:cubicBezTo>
                    <a:pt x="1" y="6493"/>
                    <a:pt x="720" y="6955"/>
                    <a:pt x="1352" y="7258"/>
                  </a:cubicBezTo>
                  <a:cubicBezTo>
                    <a:pt x="6384" y="9694"/>
                    <a:pt x="11896" y="11124"/>
                    <a:pt x="17470" y="11437"/>
                  </a:cubicBezTo>
                  <a:cubicBezTo>
                    <a:pt x="17902" y="11459"/>
                    <a:pt x="18335" y="11476"/>
                    <a:pt x="18766" y="11476"/>
                  </a:cubicBezTo>
                  <a:cubicBezTo>
                    <a:pt x="19518" y="11476"/>
                    <a:pt x="20266" y="11426"/>
                    <a:pt x="21000" y="11268"/>
                  </a:cubicBezTo>
                  <a:cubicBezTo>
                    <a:pt x="24850" y="10424"/>
                    <a:pt x="27411" y="6894"/>
                    <a:pt x="29606" y="3631"/>
                  </a:cubicBezTo>
                  <a:cubicBezTo>
                    <a:pt x="29864" y="3239"/>
                    <a:pt x="30132" y="2822"/>
                    <a:pt x="30141" y="2359"/>
                  </a:cubicBezTo>
                  <a:cubicBezTo>
                    <a:pt x="30149" y="1577"/>
                    <a:pt x="29428" y="989"/>
                    <a:pt x="28718" y="669"/>
                  </a:cubicBezTo>
                  <a:cubicBezTo>
                    <a:pt x="27633" y="173"/>
                    <a:pt x="26494" y="0"/>
                    <a:pt x="25322"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2"/>
            <p:cNvSpPr/>
            <p:nvPr/>
          </p:nvSpPr>
          <p:spPr>
            <a:xfrm>
              <a:off x="12355425" y="3733300"/>
              <a:ext cx="522800" cy="135400"/>
            </a:xfrm>
            <a:custGeom>
              <a:avLst/>
              <a:gdLst/>
              <a:ahLst/>
              <a:cxnLst/>
              <a:rect l="l" t="t" r="r" b="b"/>
              <a:pathLst>
                <a:path w="20912" h="5416" extrusionOk="0">
                  <a:moveTo>
                    <a:pt x="20849" y="1"/>
                  </a:moveTo>
                  <a:lnTo>
                    <a:pt x="20849" y="1"/>
                  </a:lnTo>
                  <a:cubicBezTo>
                    <a:pt x="18404" y="45"/>
                    <a:pt x="15834" y="792"/>
                    <a:pt x="13354" y="836"/>
                  </a:cubicBezTo>
                  <a:cubicBezTo>
                    <a:pt x="13274" y="838"/>
                    <a:pt x="13195" y="838"/>
                    <a:pt x="13115" y="838"/>
                  </a:cubicBezTo>
                  <a:cubicBezTo>
                    <a:pt x="11045" y="838"/>
                    <a:pt x="8981" y="374"/>
                    <a:pt x="6918" y="374"/>
                  </a:cubicBezTo>
                  <a:cubicBezTo>
                    <a:pt x="6535" y="374"/>
                    <a:pt x="6153" y="390"/>
                    <a:pt x="5770" y="428"/>
                  </a:cubicBezTo>
                  <a:cubicBezTo>
                    <a:pt x="3717" y="632"/>
                    <a:pt x="1814" y="1441"/>
                    <a:pt x="1" y="2472"/>
                  </a:cubicBezTo>
                  <a:cubicBezTo>
                    <a:pt x="1598" y="4944"/>
                    <a:pt x="6172" y="5415"/>
                    <a:pt x="8907" y="5415"/>
                  </a:cubicBezTo>
                  <a:cubicBezTo>
                    <a:pt x="9124" y="5415"/>
                    <a:pt x="9330" y="5412"/>
                    <a:pt x="9522" y="5407"/>
                  </a:cubicBezTo>
                  <a:cubicBezTo>
                    <a:pt x="13727" y="5300"/>
                    <a:pt x="17853" y="3548"/>
                    <a:pt x="20787" y="553"/>
                  </a:cubicBezTo>
                  <a:cubicBezTo>
                    <a:pt x="20912" y="428"/>
                    <a:pt x="20886" y="250"/>
                    <a:pt x="20787" y="134"/>
                  </a:cubicBezTo>
                  <a:cubicBezTo>
                    <a:pt x="20814" y="90"/>
                    <a:pt x="20840" y="45"/>
                    <a:pt x="20849" y="1"/>
                  </a:cubicBezTo>
                  <a:close/>
                </a:path>
              </a:pathLst>
            </a:custGeom>
            <a:solidFill>
              <a:srgbClr val="AE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2"/>
            <p:cNvSpPr/>
            <p:nvPr/>
          </p:nvSpPr>
          <p:spPr>
            <a:xfrm>
              <a:off x="11422650" y="2470225"/>
              <a:ext cx="447625" cy="829825"/>
            </a:xfrm>
            <a:custGeom>
              <a:avLst/>
              <a:gdLst/>
              <a:ahLst/>
              <a:cxnLst/>
              <a:rect l="l" t="t" r="r" b="b"/>
              <a:pathLst>
                <a:path w="17905" h="33193" extrusionOk="0">
                  <a:moveTo>
                    <a:pt x="1" y="0"/>
                  </a:moveTo>
                  <a:lnTo>
                    <a:pt x="13570" y="33193"/>
                  </a:lnTo>
                  <a:lnTo>
                    <a:pt x="17904" y="26500"/>
                  </a:lnTo>
                  <a:lnTo>
                    <a:pt x="5124" y="0"/>
                  </a:ln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2"/>
            <p:cNvSpPr/>
            <p:nvPr/>
          </p:nvSpPr>
          <p:spPr>
            <a:xfrm>
              <a:off x="11487725" y="2959225"/>
              <a:ext cx="1122500" cy="486625"/>
            </a:xfrm>
            <a:custGeom>
              <a:avLst/>
              <a:gdLst/>
              <a:ahLst/>
              <a:cxnLst/>
              <a:rect l="l" t="t" r="r" b="b"/>
              <a:pathLst>
                <a:path w="44900" h="19465" extrusionOk="0">
                  <a:moveTo>
                    <a:pt x="44899" y="0"/>
                  </a:moveTo>
                  <a:lnTo>
                    <a:pt x="13930" y="7261"/>
                  </a:lnTo>
                  <a:lnTo>
                    <a:pt x="2521" y="13781"/>
                  </a:lnTo>
                  <a:lnTo>
                    <a:pt x="1" y="16746"/>
                  </a:lnTo>
                  <a:lnTo>
                    <a:pt x="21636" y="19465"/>
                  </a:lnTo>
                  <a:lnTo>
                    <a:pt x="448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2"/>
            <p:cNvSpPr/>
            <p:nvPr/>
          </p:nvSpPr>
          <p:spPr>
            <a:xfrm>
              <a:off x="11052925" y="2751775"/>
              <a:ext cx="2105600" cy="1388125"/>
            </a:xfrm>
            <a:custGeom>
              <a:avLst/>
              <a:gdLst/>
              <a:ahLst/>
              <a:cxnLst/>
              <a:rect l="l" t="t" r="r" b="b"/>
              <a:pathLst>
                <a:path w="84224" h="55525" extrusionOk="0">
                  <a:moveTo>
                    <a:pt x="76665" y="1"/>
                  </a:moveTo>
                  <a:lnTo>
                    <a:pt x="22431" y="22450"/>
                  </a:lnTo>
                  <a:lnTo>
                    <a:pt x="9406" y="37165"/>
                  </a:lnTo>
                  <a:lnTo>
                    <a:pt x="9051" y="37573"/>
                  </a:lnTo>
                  <a:lnTo>
                    <a:pt x="9042" y="37573"/>
                  </a:lnTo>
                  <a:lnTo>
                    <a:pt x="0" y="47789"/>
                  </a:lnTo>
                  <a:cubicBezTo>
                    <a:pt x="0" y="47789"/>
                    <a:pt x="3608" y="55525"/>
                    <a:pt x="17458" y="55525"/>
                  </a:cubicBezTo>
                  <a:cubicBezTo>
                    <a:pt x="18640" y="55525"/>
                    <a:pt x="19896" y="55469"/>
                    <a:pt x="21231" y="55346"/>
                  </a:cubicBezTo>
                  <a:cubicBezTo>
                    <a:pt x="38213" y="53790"/>
                    <a:pt x="56706" y="40231"/>
                    <a:pt x="56706" y="40231"/>
                  </a:cubicBezTo>
                  <a:cubicBezTo>
                    <a:pt x="56706" y="40231"/>
                    <a:pt x="59663" y="40895"/>
                    <a:pt x="63531" y="40895"/>
                  </a:cubicBezTo>
                  <a:cubicBezTo>
                    <a:pt x="63743" y="40895"/>
                    <a:pt x="63957" y="40893"/>
                    <a:pt x="64174" y="40889"/>
                  </a:cubicBezTo>
                  <a:cubicBezTo>
                    <a:pt x="68246" y="40818"/>
                    <a:pt x="73154" y="39974"/>
                    <a:pt x="76665" y="36898"/>
                  </a:cubicBezTo>
                  <a:cubicBezTo>
                    <a:pt x="80684" y="33377"/>
                    <a:pt x="84204" y="23828"/>
                    <a:pt x="84223" y="15186"/>
                  </a:cubicBezTo>
                  <a:cubicBezTo>
                    <a:pt x="84223" y="14546"/>
                    <a:pt x="84205" y="13915"/>
                    <a:pt x="84169" y="13292"/>
                  </a:cubicBezTo>
                  <a:cubicBezTo>
                    <a:pt x="83813" y="7398"/>
                    <a:pt x="81653" y="2188"/>
                    <a:pt x="76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2"/>
            <p:cNvSpPr/>
            <p:nvPr/>
          </p:nvSpPr>
          <p:spPr>
            <a:xfrm>
              <a:off x="12470550" y="3351900"/>
              <a:ext cx="484800" cy="422250"/>
            </a:xfrm>
            <a:custGeom>
              <a:avLst/>
              <a:gdLst/>
              <a:ahLst/>
              <a:cxnLst/>
              <a:rect l="l" t="t" r="r" b="b"/>
              <a:pathLst>
                <a:path w="19392" h="16890" extrusionOk="0">
                  <a:moveTo>
                    <a:pt x="17631" y="0"/>
                  </a:moveTo>
                  <a:lnTo>
                    <a:pt x="17631" y="0"/>
                  </a:lnTo>
                  <a:cubicBezTo>
                    <a:pt x="13845" y="8341"/>
                    <a:pt x="1" y="16226"/>
                    <a:pt x="1" y="16226"/>
                  </a:cubicBezTo>
                  <a:cubicBezTo>
                    <a:pt x="1" y="16226"/>
                    <a:pt x="2958" y="16890"/>
                    <a:pt x="6826" y="16890"/>
                  </a:cubicBezTo>
                  <a:cubicBezTo>
                    <a:pt x="7038" y="16890"/>
                    <a:pt x="7252" y="16888"/>
                    <a:pt x="7469" y="16884"/>
                  </a:cubicBezTo>
                  <a:cubicBezTo>
                    <a:pt x="19392" y="8732"/>
                    <a:pt x="17632" y="1"/>
                    <a:pt x="17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2"/>
            <p:cNvSpPr/>
            <p:nvPr/>
          </p:nvSpPr>
          <p:spPr>
            <a:xfrm>
              <a:off x="11279200" y="3084075"/>
              <a:ext cx="1879325" cy="644300"/>
            </a:xfrm>
            <a:custGeom>
              <a:avLst/>
              <a:gdLst/>
              <a:ahLst/>
              <a:cxnLst/>
              <a:rect l="l" t="t" r="r" b="b"/>
              <a:pathLst>
                <a:path w="75173" h="25772" extrusionOk="0">
                  <a:moveTo>
                    <a:pt x="75119" y="0"/>
                  </a:moveTo>
                  <a:cubicBezTo>
                    <a:pt x="70237" y="2908"/>
                    <a:pt x="65481" y="5984"/>
                    <a:pt x="60396" y="8589"/>
                  </a:cubicBezTo>
                  <a:cubicBezTo>
                    <a:pt x="53932" y="11887"/>
                    <a:pt x="47238" y="14715"/>
                    <a:pt x="40391" y="17142"/>
                  </a:cubicBezTo>
                  <a:cubicBezTo>
                    <a:pt x="33990" y="19409"/>
                    <a:pt x="27445" y="21284"/>
                    <a:pt x="20822" y="22779"/>
                  </a:cubicBezTo>
                  <a:cubicBezTo>
                    <a:pt x="16516" y="23746"/>
                    <a:pt x="11735" y="24938"/>
                    <a:pt x="7102" y="24938"/>
                  </a:cubicBezTo>
                  <a:cubicBezTo>
                    <a:pt x="4791" y="24938"/>
                    <a:pt x="2516" y="24641"/>
                    <a:pt x="355" y="23871"/>
                  </a:cubicBezTo>
                  <a:lnTo>
                    <a:pt x="0" y="24281"/>
                  </a:lnTo>
                  <a:cubicBezTo>
                    <a:pt x="2623" y="25378"/>
                    <a:pt x="5324" y="25772"/>
                    <a:pt x="8062" y="25772"/>
                  </a:cubicBezTo>
                  <a:cubicBezTo>
                    <a:pt x="11115" y="25772"/>
                    <a:pt x="14213" y="25283"/>
                    <a:pt x="17302" y="24735"/>
                  </a:cubicBezTo>
                  <a:cubicBezTo>
                    <a:pt x="24752" y="23410"/>
                    <a:pt x="32113" y="21418"/>
                    <a:pt x="39279" y="18999"/>
                  </a:cubicBezTo>
                  <a:cubicBezTo>
                    <a:pt x="46277" y="16635"/>
                    <a:pt x="53088" y="13763"/>
                    <a:pt x="59701" y="10500"/>
                  </a:cubicBezTo>
                  <a:cubicBezTo>
                    <a:pt x="64885" y="7940"/>
                    <a:pt x="70291" y="5184"/>
                    <a:pt x="75172" y="1894"/>
                  </a:cubicBezTo>
                  <a:cubicBezTo>
                    <a:pt x="75172" y="1254"/>
                    <a:pt x="75154" y="623"/>
                    <a:pt x="75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2"/>
            <p:cNvSpPr/>
            <p:nvPr/>
          </p:nvSpPr>
          <p:spPr>
            <a:xfrm>
              <a:off x="11261650" y="1769000"/>
              <a:ext cx="323250" cy="760300"/>
            </a:xfrm>
            <a:custGeom>
              <a:avLst/>
              <a:gdLst/>
              <a:ahLst/>
              <a:cxnLst/>
              <a:rect l="l" t="t" r="r" b="b"/>
              <a:pathLst>
                <a:path w="12930" h="30412" extrusionOk="0">
                  <a:moveTo>
                    <a:pt x="0" y="0"/>
                  </a:moveTo>
                  <a:lnTo>
                    <a:pt x="1786" y="2413"/>
                  </a:lnTo>
                  <a:cubicBezTo>
                    <a:pt x="1599" y="5730"/>
                    <a:pt x="2270" y="9031"/>
                    <a:pt x="2938" y="12288"/>
                  </a:cubicBezTo>
                  <a:cubicBezTo>
                    <a:pt x="4188" y="18374"/>
                    <a:pt x="5492" y="24598"/>
                    <a:pt x="8734" y="29899"/>
                  </a:cubicBezTo>
                  <a:cubicBezTo>
                    <a:pt x="8863" y="30109"/>
                    <a:pt x="9018" y="30335"/>
                    <a:pt x="9257" y="30396"/>
                  </a:cubicBezTo>
                  <a:cubicBezTo>
                    <a:pt x="9300" y="30406"/>
                    <a:pt x="9344" y="30411"/>
                    <a:pt x="9387" y="30411"/>
                  </a:cubicBezTo>
                  <a:cubicBezTo>
                    <a:pt x="9556" y="30411"/>
                    <a:pt x="9726" y="30339"/>
                    <a:pt x="9881" y="30265"/>
                  </a:cubicBezTo>
                  <a:cubicBezTo>
                    <a:pt x="10829" y="29816"/>
                    <a:pt x="11731" y="29274"/>
                    <a:pt x="12575" y="28650"/>
                  </a:cubicBezTo>
                  <a:cubicBezTo>
                    <a:pt x="12697" y="28559"/>
                    <a:pt x="12825" y="28457"/>
                    <a:pt x="12866" y="28312"/>
                  </a:cubicBezTo>
                  <a:cubicBezTo>
                    <a:pt x="12929" y="28096"/>
                    <a:pt x="12784" y="27880"/>
                    <a:pt x="12649" y="27701"/>
                  </a:cubicBezTo>
                  <a:cubicBezTo>
                    <a:pt x="10047" y="24220"/>
                    <a:pt x="8665" y="19969"/>
                    <a:pt x="7833" y="15703"/>
                  </a:cubicBezTo>
                  <a:cubicBezTo>
                    <a:pt x="7159" y="12252"/>
                    <a:pt x="6780" y="8639"/>
                    <a:pt x="5018" y="5598"/>
                  </a:cubicBezTo>
                  <a:cubicBezTo>
                    <a:pt x="3755" y="3420"/>
                    <a:pt x="1867" y="168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2"/>
            <p:cNvSpPr/>
            <p:nvPr/>
          </p:nvSpPr>
          <p:spPr>
            <a:xfrm>
              <a:off x="10594975" y="1679825"/>
              <a:ext cx="1241000" cy="2424125"/>
            </a:xfrm>
            <a:custGeom>
              <a:avLst/>
              <a:gdLst/>
              <a:ahLst/>
              <a:cxnLst/>
              <a:rect l="l" t="t" r="r" b="b"/>
              <a:pathLst>
                <a:path w="49640" h="96965" extrusionOk="0">
                  <a:moveTo>
                    <a:pt x="21700" y="1"/>
                  </a:moveTo>
                  <a:cubicBezTo>
                    <a:pt x="19600" y="1"/>
                    <a:pt x="14963" y="501"/>
                    <a:pt x="11409" y="4500"/>
                  </a:cubicBezTo>
                  <a:cubicBezTo>
                    <a:pt x="6668" y="9834"/>
                    <a:pt x="0" y="17244"/>
                    <a:pt x="148" y="25542"/>
                  </a:cubicBezTo>
                  <a:cubicBezTo>
                    <a:pt x="297" y="33839"/>
                    <a:pt x="2963" y="50140"/>
                    <a:pt x="2223" y="57104"/>
                  </a:cubicBezTo>
                  <a:cubicBezTo>
                    <a:pt x="1482" y="64069"/>
                    <a:pt x="0" y="74144"/>
                    <a:pt x="8891" y="84517"/>
                  </a:cubicBezTo>
                  <a:cubicBezTo>
                    <a:pt x="17782" y="94890"/>
                    <a:pt x="17634" y="96964"/>
                    <a:pt x="17634" y="96964"/>
                  </a:cubicBezTo>
                  <a:cubicBezTo>
                    <a:pt x="17634" y="96964"/>
                    <a:pt x="21782" y="95926"/>
                    <a:pt x="27561" y="85110"/>
                  </a:cubicBezTo>
                  <a:cubicBezTo>
                    <a:pt x="33341" y="74293"/>
                    <a:pt x="49640" y="58437"/>
                    <a:pt x="49640" y="58437"/>
                  </a:cubicBezTo>
                  <a:cubicBezTo>
                    <a:pt x="49640" y="58437"/>
                    <a:pt x="30699" y="22274"/>
                    <a:pt x="30316" y="9830"/>
                  </a:cubicBezTo>
                  <a:lnTo>
                    <a:pt x="22820" y="57"/>
                  </a:lnTo>
                  <a:cubicBezTo>
                    <a:pt x="22820" y="57"/>
                    <a:pt x="22402" y="1"/>
                    <a:pt x="21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2"/>
            <p:cNvSpPr/>
            <p:nvPr/>
          </p:nvSpPr>
          <p:spPr>
            <a:xfrm>
              <a:off x="11090250" y="1151450"/>
              <a:ext cx="726875" cy="808625"/>
            </a:xfrm>
            <a:custGeom>
              <a:avLst/>
              <a:gdLst/>
              <a:ahLst/>
              <a:cxnLst/>
              <a:rect l="l" t="t" r="r" b="b"/>
              <a:pathLst>
                <a:path w="29075" h="32345" extrusionOk="0">
                  <a:moveTo>
                    <a:pt x="8598" y="0"/>
                  </a:moveTo>
                  <a:cubicBezTo>
                    <a:pt x="8598" y="0"/>
                    <a:pt x="5521" y="7574"/>
                    <a:pt x="3059" y="13772"/>
                  </a:cubicBezTo>
                  <a:cubicBezTo>
                    <a:pt x="1387" y="17977"/>
                    <a:pt x="0" y="21542"/>
                    <a:pt x="44" y="21676"/>
                  </a:cubicBezTo>
                  <a:cubicBezTo>
                    <a:pt x="150" y="22005"/>
                    <a:pt x="6046" y="32229"/>
                    <a:pt x="9273" y="32344"/>
                  </a:cubicBezTo>
                  <a:cubicBezTo>
                    <a:pt x="9296" y="32345"/>
                    <a:pt x="9319" y="32345"/>
                    <a:pt x="9341" y="32345"/>
                  </a:cubicBezTo>
                  <a:cubicBezTo>
                    <a:pt x="12433" y="32345"/>
                    <a:pt x="8383" y="25000"/>
                    <a:pt x="8383" y="25000"/>
                  </a:cubicBezTo>
                  <a:lnTo>
                    <a:pt x="10162" y="20556"/>
                  </a:lnTo>
                  <a:lnTo>
                    <a:pt x="10181" y="20582"/>
                  </a:lnTo>
                  <a:cubicBezTo>
                    <a:pt x="10251" y="20698"/>
                    <a:pt x="10589" y="21205"/>
                    <a:pt x="11176" y="21836"/>
                  </a:cubicBezTo>
                  <a:cubicBezTo>
                    <a:pt x="12349" y="23097"/>
                    <a:pt x="14573" y="24867"/>
                    <a:pt x="17826" y="25000"/>
                  </a:cubicBezTo>
                  <a:cubicBezTo>
                    <a:pt x="20867" y="24494"/>
                    <a:pt x="23108" y="22049"/>
                    <a:pt x="24744" y="18892"/>
                  </a:cubicBezTo>
                  <a:cubicBezTo>
                    <a:pt x="26300" y="15888"/>
                    <a:pt x="27314" y="12233"/>
                    <a:pt x="27963" y="8997"/>
                  </a:cubicBezTo>
                  <a:cubicBezTo>
                    <a:pt x="28869" y="4480"/>
                    <a:pt x="29074" y="783"/>
                    <a:pt x="29074" y="783"/>
                  </a:cubicBezTo>
                  <a:lnTo>
                    <a:pt x="10642" y="0"/>
                  </a:ln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2"/>
            <p:cNvSpPr/>
            <p:nvPr/>
          </p:nvSpPr>
          <p:spPr>
            <a:xfrm>
              <a:off x="10951550" y="827150"/>
              <a:ext cx="998450" cy="949325"/>
            </a:xfrm>
            <a:custGeom>
              <a:avLst/>
              <a:gdLst/>
              <a:ahLst/>
              <a:cxnLst/>
              <a:rect l="l" t="t" r="r" b="b"/>
              <a:pathLst>
                <a:path w="39938" h="37973" extrusionOk="0">
                  <a:moveTo>
                    <a:pt x="15847" y="0"/>
                  </a:moveTo>
                  <a:cubicBezTo>
                    <a:pt x="13563" y="0"/>
                    <a:pt x="11594" y="651"/>
                    <a:pt x="10262" y="2232"/>
                  </a:cubicBezTo>
                  <a:cubicBezTo>
                    <a:pt x="5362" y="8037"/>
                    <a:pt x="1" y="20787"/>
                    <a:pt x="8608" y="26744"/>
                  </a:cubicBezTo>
                  <a:cubicBezTo>
                    <a:pt x="9105" y="27090"/>
                    <a:pt x="9657" y="27410"/>
                    <a:pt x="10262" y="27713"/>
                  </a:cubicBezTo>
                  <a:cubicBezTo>
                    <a:pt x="10262" y="27713"/>
                    <a:pt x="14485" y="27198"/>
                    <a:pt x="15080" y="22823"/>
                  </a:cubicBezTo>
                  <a:cubicBezTo>
                    <a:pt x="15493" y="19749"/>
                    <a:pt x="16352" y="17366"/>
                    <a:pt x="18377" y="17366"/>
                  </a:cubicBezTo>
                  <a:cubicBezTo>
                    <a:pt x="19227" y="17366"/>
                    <a:pt x="20283" y="17786"/>
                    <a:pt x="21598" y="18752"/>
                  </a:cubicBezTo>
                  <a:lnTo>
                    <a:pt x="16726" y="34808"/>
                  </a:lnTo>
                  <a:cubicBezTo>
                    <a:pt x="17899" y="36071"/>
                    <a:pt x="20122" y="37840"/>
                    <a:pt x="23376" y="37972"/>
                  </a:cubicBezTo>
                  <a:cubicBezTo>
                    <a:pt x="26415" y="37466"/>
                    <a:pt x="28656" y="35023"/>
                    <a:pt x="30292" y="31866"/>
                  </a:cubicBezTo>
                  <a:cubicBezTo>
                    <a:pt x="29788" y="30425"/>
                    <a:pt x="28436" y="28918"/>
                    <a:pt x="24970" y="28918"/>
                  </a:cubicBezTo>
                  <a:cubicBezTo>
                    <a:pt x="24221" y="28918"/>
                    <a:pt x="23374" y="28988"/>
                    <a:pt x="22416" y="29145"/>
                  </a:cubicBezTo>
                  <a:lnTo>
                    <a:pt x="24639" y="19863"/>
                  </a:lnTo>
                  <a:cubicBezTo>
                    <a:pt x="24639" y="19863"/>
                    <a:pt x="27625" y="18217"/>
                    <a:pt x="28292" y="16627"/>
                  </a:cubicBezTo>
                  <a:lnTo>
                    <a:pt x="28292" y="16627"/>
                  </a:lnTo>
                  <a:cubicBezTo>
                    <a:pt x="28025" y="17276"/>
                    <a:pt x="26559" y="20920"/>
                    <a:pt x="27972" y="21124"/>
                  </a:cubicBezTo>
                  <a:cubicBezTo>
                    <a:pt x="28015" y="21130"/>
                    <a:pt x="28059" y="21133"/>
                    <a:pt x="28103" y="21133"/>
                  </a:cubicBezTo>
                  <a:cubicBezTo>
                    <a:pt x="29583" y="21133"/>
                    <a:pt x="32080" y="17930"/>
                    <a:pt x="32390" y="17533"/>
                  </a:cubicBezTo>
                  <a:lnTo>
                    <a:pt x="32390" y="17533"/>
                  </a:lnTo>
                  <a:cubicBezTo>
                    <a:pt x="32151" y="18031"/>
                    <a:pt x="29937" y="22582"/>
                    <a:pt x="31528" y="22975"/>
                  </a:cubicBezTo>
                  <a:cubicBezTo>
                    <a:pt x="31569" y="22985"/>
                    <a:pt x="31614" y="22989"/>
                    <a:pt x="31662" y="22989"/>
                  </a:cubicBezTo>
                  <a:cubicBezTo>
                    <a:pt x="32082" y="22989"/>
                    <a:pt x="32761" y="22616"/>
                    <a:pt x="33511" y="21970"/>
                  </a:cubicBezTo>
                  <a:cubicBezTo>
                    <a:pt x="36240" y="19649"/>
                    <a:pt x="39938" y="13816"/>
                    <a:pt x="35751" y="9567"/>
                  </a:cubicBezTo>
                  <a:cubicBezTo>
                    <a:pt x="31676" y="5439"/>
                    <a:pt x="22447" y="0"/>
                    <a:pt x="15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2"/>
            <p:cNvSpPr/>
            <p:nvPr/>
          </p:nvSpPr>
          <p:spPr>
            <a:xfrm>
              <a:off x="11587700" y="2071175"/>
              <a:ext cx="1298325" cy="1045375"/>
            </a:xfrm>
            <a:custGeom>
              <a:avLst/>
              <a:gdLst/>
              <a:ahLst/>
              <a:cxnLst/>
              <a:rect l="l" t="t" r="r" b="b"/>
              <a:pathLst>
                <a:path w="51933" h="41815" extrusionOk="0">
                  <a:moveTo>
                    <a:pt x="23908" y="1"/>
                  </a:moveTo>
                  <a:lnTo>
                    <a:pt x="18377" y="23890"/>
                  </a:lnTo>
                  <a:lnTo>
                    <a:pt x="0" y="28869"/>
                  </a:lnTo>
                  <a:lnTo>
                    <a:pt x="7975" y="41814"/>
                  </a:lnTo>
                  <a:lnTo>
                    <a:pt x="44197" y="36471"/>
                  </a:lnTo>
                  <a:lnTo>
                    <a:pt x="51932" y="3610"/>
                  </a:lnTo>
                  <a:lnTo>
                    <a:pt x="239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2"/>
            <p:cNvSpPr/>
            <p:nvPr/>
          </p:nvSpPr>
          <p:spPr>
            <a:xfrm>
              <a:off x="12047125" y="2071175"/>
              <a:ext cx="838900" cy="911775"/>
            </a:xfrm>
            <a:custGeom>
              <a:avLst/>
              <a:gdLst/>
              <a:ahLst/>
              <a:cxnLst/>
              <a:rect l="l" t="t" r="r" b="b"/>
              <a:pathLst>
                <a:path w="33556" h="36471" extrusionOk="0">
                  <a:moveTo>
                    <a:pt x="5531" y="1"/>
                  </a:moveTo>
                  <a:lnTo>
                    <a:pt x="0" y="23890"/>
                  </a:lnTo>
                  <a:lnTo>
                    <a:pt x="25820" y="36471"/>
                  </a:lnTo>
                  <a:lnTo>
                    <a:pt x="33555" y="3610"/>
                  </a:lnTo>
                  <a:lnTo>
                    <a:pt x="55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2"/>
            <p:cNvSpPr/>
            <p:nvPr/>
          </p:nvSpPr>
          <p:spPr>
            <a:xfrm>
              <a:off x="11787150" y="2156725"/>
              <a:ext cx="1188650" cy="1047000"/>
            </a:xfrm>
            <a:custGeom>
              <a:avLst/>
              <a:gdLst/>
              <a:ahLst/>
              <a:cxnLst/>
              <a:rect l="l" t="t" r="r" b="b"/>
              <a:pathLst>
                <a:path w="47546" h="41880" extrusionOk="0">
                  <a:moveTo>
                    <a:pt x="47546" y="0"/>
                  </a:moveTo>
                  <a:lnTo>
                    <a:pt x="43954" y="191"/>
                  </a:lnTo>
                  <a:lnTo>
                    <a:pt x="35405" y="31757"/>
                  </a:lnTo>
                  <a:lnTo>
                    <a:pt x="0" y="38395"/>
                  </a:lnTo>
                  <a:lnTo>
                    <a:pt x="1219" y="41880"/>
                  </a:lnTo>
                  <a:lnTo>
                    <a:pt x="34916" y="36544"/>
                  </a:lnTo>
                  <a:lnTo>
                    <a:pt x="37844" y="35783"/>
                  </a:lnTo>
                  <a:lnTo>
                    <a:pt x="475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2"/>
            <p:cNvSpPr/>
            <p:nvPr/>
          </p:nvSpPr>
          <p:spPr>
            <a:xfrm>
              <a:off x="10831950" y="2611075"/>
              <a:ext cx="1652400" cy="782975"/>
            </a:xfrm>
            <a:custGeom>
              <a:avLst/>
              <a:gdLst/>
              <a:ahLst/>
              <a:cxnLst/>
              <a:rect l="l" t="t" r="r" b="b"/>
              <a:pathLst>
                <a:path w="66096" h="31319" extrusionOk="0">
                  <a:moveTo>
                    <a:pt x="51569" y="0"/>
                  </a:moveTo>
                  <a:lnTo>
                    <a:pt x="41344" y="3849"/>
                  </a:lnTo>
                  <a:cubicBezTo>
                    <a:pt x="31022" y="5147"/>
                    <a:pt x="23731" y="11496"/>
                    <a:pt x="22024" y="13104"/>
                  </a:cubicBezTo>
                  <a:cubicBezTo>
                    <a:pt x="21775" y="13345"/>
                    <a:pt x="21642" y="13478"/>
                    <a:pt x="21642" y="13478"/>
                  </a:cubicBezTo>
                  <a:lnTo>
                    <a:pt x="21269" y="11851"/>
                  </a:lnTo>
                  <a:lnTo>
                    <a:pt x="18752" y="889"/>
                  </a:lnTo>
                  <a:cubicBezTo>
                    <a:pt x="12308" y="8131"/>
                    <a:pt x="3758" y="8769"/>
                    <a:pt x="943" y="8769"/>
                  </a:cubicBezTo>
                  <a:cubicBezTo>
                    <a:pt x="341" y="8769"/>
                    <a:pt x="1" y="8740"/>
                    <a:pt x="1" y="8740"/>
                  </a:cubicBezTo>
                  <a:lnTo>
                    <a:pt x="1" y="8740"/>
                  </a:lnTo>
                  <a:cubicBezTo>
                    <a:pt x="1" y="8740"/>
                    <a:pt x="2375" y="27410"/>
                    <a:pt x="13489" y="30967"/>
                  </a:cubicBezTo>
                  <a:cubicBezTo>
                    <a:pt x="14238" y="31206"/>
                    <a:pt x="15025" y="31318"/>
                    <a:pt x="15839" y="31318"/>
                  </a:cubicBezTo>
                  <a:cubicBezTo>
                    <a:pt x="27112" y="31318"/>
                    <a:pt x="43869" y="9922"/>
                    <a:pt x="43869" y="9922"/>
                  </a:cubicBezTo>
                  <a:cubicBezTo>
                    <a:pt x="45894" y="11323"/>
                    <a:pt x="48778" y="11693"/>
                    <a:pt x="51260" y="11693"/>
                  </a:cubicBezTo>
                  <a:cubicBezTo>
                    <a:pt x="54040" y="11693"/>
                    <a:pt x="56316" y="11229"/>
                    <a:pt x="56316" y="11229"/>
                  </a:cubicBezTo>
                  <a:lnTo>
                    <a:pt x="61651" y="14368"/>
                  </a:lnTo>
                  <a:cubicBezTo>
                    <a:pt x="61651" y="14368"/>
                    <a:pt x="62984" y="13923"/>
                    <a:pt x="62984" y="12741"/>
                  </a:cubicBezTo>
                  <a:cubicBezTo>
                    <a:pt x="62984" y="11595"/>
                    <a:pt x="59090" y="8775"/>
                    <a:pt x="58842" y="8598"/>
                  </a:cubicBezTo>
                  <a:lnTo>
                    <a:pt x="58842" y="8598"/>
                  </a:lnTo>
                  <a:lnTo>
                    <a:pt x="64460" y="11851"/>
                  </a:lnTo>
                  <a:cubicBezTo>
                    <a:pt x="64460" y="11851"/>
                    <a:pt x="66095" y="10367"/>
                    <a:pt x="65349" y="8446"/>
                  </a:cubicBezTo>
                  <a:cubicBezTo>
                    <a:pt x="64611" y="6517"/>
                    <a:pt x="61793" y="4143"/>
                    <a:pt x="60762" y="2364"/>
                  </a:cubicBezTo>
                  <a:cubicBezTo>
                    <a:pt x="59721" y="588"/>
                    <a:pt x="51569" y="0"/>
                    <a:pt x="51569"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2"/>
            <p:cNvSpPr/>
            <p:nvPr/>
          </p:nvSpPr>
          <p:spPr>
            <a:xfrm>
              <a:off x="11300525" y="2907350"/>
              <a:ext cx="82025" cy="218625"/>
            </a:xfrm>
            <a:custGeom>
              <a:avLst/>
              <a:gdLst/>
              <a:ahLst/>
              <a:cxnLst/>
              <a:rect l="l" t="t" r="r" b="b"/>
              <a:pathLst>
                <a:path w="3281" h="8745" extrusionOk="0">
                  <a:moveTo>
                    <a:pt x="2526" y="0"/>
                  </a:moveTo>
                  <a:cubicBezTo>
                    <a:pt x="996" y="2740"/>
                    <a:pt x="0" y="6519"/>
                    <a:pt x="996" y="8705"/>
                  </a:cubicBezTo>
                  <a:cubicBezTo>
                    <a:pt x="1005" y="8731"/>
                    <a:pt x="1031" y="8745"/>
                    <a:pt x="1058" y="8745"/>
                  </a:cubicBezTo>
                  <a:cubicBezTo>
                    <a:pt x="1085" y="8745"/>
                    <a:pt x="1112" y="8731"/>
                    <a:pt x="1121" y="8705"/>
                  </a:cubicBezTo>
                  <a:cubicBezTo>
                    <a:pt x="1868" y="7176"/>
                    <a:pt x="1796" y="5317"/>
                    <a:pt x="2259" y="3664"/>
                  </a:cubicBezTo>
                  <a:cubicBezTo>
                    <a:pt x="2508" y="2793"/>
                    <a:pt x="2872" y="2011"/>
                    <a:pt x="3281" y="1254"/>
                  </a:cubicBezTo>
                  <a:lnTo>
                    <a:pt x="3281" y="1254"/>
                  </a:lnTo>
                  <a:cubicBezTo>
                    <a:pt x="3032" y="1495"/>
                    <a:pt x="2899" y="1627"/>
                    <a:pt x="2899" y="1627"/>
                  </a:cubicBezTo>
                  <a:lnTo>
                    <a:pt x="2526" y="0"/>
                  </a:lnTo>
                  <a:close/>
                </a:path>
              </a:pathLst>
            </a:custGeom>
            <a:solidFill>
              <a:srgbClr val="AE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2"/>
            <p:cNvSpPr/>
            <p:nvPr/>
          </p:nvSpPr>
          <p:spPr>
            <a:xfrm>
              <a:off x="10793125" y="2008050"/>
              <a:ext cx="167375" cy="835475"/>
            </a:xfrm>
            <a:custGeom>
              <a:avLst/>
              <a:gdLst/>
              <a:ahLst/>
              <a:cxnLst/>
              <a:rect l="l" t="t" r="r" b="b"/>
              <a:pathLst>
                <a:path w="6695" h="33419" extrusionOk="0">
                  <a:moveTo>
                    <a:pt x="6307" y="0"/>
                  </a:moveTo>
                  <a:cubicBezTo>
                    <a:pt x="4380" y="0"/>
                    <a:pt x="2942" y="1766"/>
                    <a:pt x="2011" y="3290"/>
                  </a:cubicBezTo>
                  <a:cubicBezTo>
                    <a:pt x="525" y="5724"/>
                    <a:pt x="461" y="8946"/>
                    <a:pt x="265" y="11699"/>
                  </a:cubicBezTo>
                  <a:cubicBezTo>
                    <a:pt x="0" y="15368"/>
                    <a:pt x="6" y="19052"/>
                    <a:pt x="155" y="22726"/>
                  </a:cubicBezTo>
                  <a:cubicBezTo>
                    <a:pt x="291" y="26092"/>
                    <a:pt x="370" y="29744"/>
                    <a:pt x="1235" y="33011"/>
                  </a:cubicBezTo>
                  <a:cubicBezTo>
                    <a:pt x="1309" y="33289"/>
                    <a:pt x="1544" y="33419"/>
                    <a:pt x="1780" y="33419"/>
                  </a:cubicBezTo>
                  <a:cubicBezTo>
                    <a:pt x="2073" y="33419"/>
                    <a:pt x="2369" y="33220"/>
                    <a:pt x="2362" y="32860"/>
                  </a:cubicBezTo>
                  <a:cubicBezTo>
                    <a:pt x="2301" y="30055"/>
                    <a:pt x="1776" y="27227"/>
                    <a:pt x="1583" y="24421"/>
                  </a:cubicBezTo>
                  <a:cubicBezTo>
                    <a:pt x="1391" y="21599"/>
                    <a:pt x="1347" y="18768"/>
                    <a:pt x="1384" y="15940"/>
                  </a:cubicBezTo>
                  <a:cubicBezTo>
                    <a:pt x="1422" y="13026"/>
                    <a:pt x="1494" y="10066"/>
                    <a:pt x="1922" y="7181"/>
                  </a:cubicBezTo>
                  <a:cubicBezTo>
                    <a:pt x="2130" y="5786"/>
                    <a:pt x="2574" y="4476"/>
                    <a:pt x="3275" y="3251"/>
                  </a:cubicBezTo>
                  <a:cubicBezTo>
                    <a:pt x="4062" y="1873"/>
                    <a:pt x="5370" y="1279"/>
                    <a:pt x="6546" y="345"/>
                  </a:cubicBezTo>
                  <a:cubicBezTo>
                    <a:pt x="6695" y="228"/>
                    <a:pt x="6564" y="6"/>
                    <a:pt x="6405" y="2"/>
                  </a:cubicBezTo>
                  <a:cubicBezTo>
                    <a:pt x="6372" y="1"/>
                    <a:pt x="6339" y="0"/>
                    <a:pt x="6307" y="0"/>
                  </a:cubicBez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2"/>
            <p:cNvSpPr/>
            <p:nvPr/>
          </p:nvSpPr>
          <p:spPr>
            <a:xfrm>
              <a:off x="11110725" y="1986025"/>
              <a:ext cx="208950" cy="679325"/>
            </a:xfrm>
            <a:custGeom>
              <a:avLst/>
              <a:gdLst/>
              <a:ahLst/>
              <a:cxnLst/>
              <a:rect l="l" t="t" r="r" b="b"/>
              <a:pathLst>
                <a:path w="8358" h="27173" extrusionOk="0">
                  <a:moveTo>
                    <a:pt x="363" y="1"/>
                  </a:moveTo>
                  <a:cubicBezTo>
                    <a:pt x="167" y="1"/>
                    <a:pt x="1" y="231"/>
                    <a:pt x="115" y="426"/>
                  </a:cubicBezTo>
                  <a:cubicBezTo>
                    <a:pt x="1187" y="2229"/>
                    <a:pt x="2592" y="3755"/>
                    <a:pt x="3573" y="5636"/>
                  </a:cubicBezTo>
                  <a:cubicBezTo>
                    <a:pt x="4638" y="7676"/>
                    <a:pt x="5303" y="9916"/>
                    <a:pt x="5808" y="12151"/>
                  </a:cubicBezTo>
                  <a:cubicBezTo>
                    <a:pt x="6394" y="14746"/>
                    <a:pt x="6579" y="17418"/>
                    <a:pt x="6682" y="20067"/>
                  </a:cubicBezTo>
                  <a:cubicBezTo>
                    <a:pt x="6770" y="22293"/>
                    <a:pt x="6460" y="24638"/>
                    <a:pt x="6898" y="26823"/>
                  </a:cubicBezTo>
                  <a:cubicBezTo>
                    <a:pt x="6944" y="27057"/>
                    <a:pt x="7152" y="27172"/>
                    <a:pt x="7362" y="27172"/>
                  </a:cubicBezTo>
                  <a:cubicBezTo>
                    <a:pt x="7573" y="27172"/>
                    <a:pt x="7786" y="27055"/>
                    <a:pt x="7836" y="26823"/>
                  </a:cubicBezTo>
                  <a:cubicBezTo>
                    <a:pt x="8357" y="24411"/>
                    <a:pt x="8031" y="21694"/>
                    <a:pt x="7918" y="19240"/>
                  </a:cubicBezTo>
                  <a:cubicBezTo>
                    <a:pt x="7792" y="16514"/>
                    <a:pt x="7440" y="13800"/>
                    <a:pt x="6814" y="11142"/>
                  </a:cubicBezTo>
                  <a:cubicBezTo>
                    <a:pt x="5923" y="7361"/>
                    <a:pt x="3977" y="2175"/>
                    <a:pt x="501" y="41"/>
                  </a:cubicBezTo>
                  <a:cubicBezTo>
                    <a:pt x="456" y="13"/>
                    <a:pt x="408" y="1"/>
                    <a:pt x="363" y="1"/>
                  </a:cubicBez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2"/>
            <p:cNvSpPr/>
            <p:nvPr/>
          </p:nvSpPr>
          <p:spPr>
            <a:xfrm>
              <a:off x="10783275" y="3275325"/>
              <a:ext cx="283800" cy="628275"/>
            </a:xfrm>
            <a:custGeom>
              <a:avLst/>
              <a:gdLst/>
              <a:ahLst/>
              <a:cxnLst/>
              <a:rect l="l" t="t" r="r" b="b"/>
              <a:pathLst>
                <a:path w="11352" h="25131" extrusionOk="0">
                  <a:moveTo>
                    <a:pt x="630" y="1"/>
                  </a:moveTo>
                  <a:cubicBezTo>
                    <a:pt x="440" y="1"/>
                    <a:pt x="251" y="128"/>
                    <a:pt x="237" y="384"/>
                  </a:cubicBezTo>
                  <a:cubicBezTo>
                    <a:pt x="1" y="4652"/>
                    <a:pt x="2303" y="8303"/>
                    <a:pt x="4565" y="11731"/>
                  </a:cubicBezTo>
                  <a:cubicBezTo>
                    <a:pt x="5930" y="13803"/>
                    <a:pt x="7240" y="15866"/>
                    <a:pt x="8158" y="18183"/>
                  </a:cubicBezTo>
                  <a:cubicBezTo>
                    <a:pt x="9014" y="20343"/>
                    <a:pt x="8945" y="22629"/>
                    <a:pt x="9613" y="24800"/>
                  </a:cubicBezTo>
                  <a:cubicBezTo>
                    <a:pt x="9678" y="25014"/>
                    <a:pt x="9882" y="25130"/>
                    <a:pt x="10080" y="25130"/>
                  </a:cubicBezTo>
                  <a:cubicBezTo>
                    <a:pt x="10268" y="25130"/>
                    <a:pt x="10450" y="25025"/>
                    <a:pt x="10503" y="24800"/>
                  </a:cubicBezTo>
                  <a:cubicBezTo>
                    <a:pt x="11351" y="21127"/>
                    <a:pt x="9136" y="16697"/>
                    <a:pt x="7271" y="13655"/>
                  </a:cubicBezTo>
                  <a:cubicBezTo>
                    <a:pt x="4644" y="9370"/>
                    <a:pt x="1369" y="5635"/>
                    <a:pt x="1029" y="384"/>
                  </a:cubicBezTo>
                  <a:cubicBezTo>
                    <a:pt x="1012" y="129"/>
                    <a:pt x="821" y="1"/>
                    <a:pt x="630" y="1"/>
                  </a:cubicBez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2"/>
            <p:cNvSpPr/>
            <p:nvPr/>
          </p:nvSpPr>
          <p:spPr>
            <a:xfrm>
              <a:off x="11146675" y="3526250"/>
              <a:ext cx="130225" cy="210275"/>
            </a:xfrm>
            <a:custGeom>
              <a:avLst/>
              <a:gdLst/>
              <a:ahLst/>
              <a:cxnLst/>
              <a:rect l="l" t="t" r="r" b="b"/>
              <a:pathLst>
                <a:path w="5209" h="8411" extrusionOk="0">
                  <a:moveTo>
                    <a:pt x="525" y="1"/>
                  </a:moveTo>
                  <a:cubicBezTo>
                    <a:pt x="255" y="1"/>
                    <a:pt x="1" y="283"/>
                    <a:pt x="157" y="611"/>
                  </a:cubicBezTo>
                  <a:cubicBezTo>
                    <a:pt x="840" y="2038"/>
                    <a:pt x="1608" y="3427"/>
                    <a:pt x="2379" y="4807"/>
                  </a:cubicBezTo>
                  <a:cubicBezTo>
                    <a:pt x="3047" y="6005"/>
                    <a:pt x="3595" y="7618"/>
                    <a:pt x="4780" y="8371"/>
                  </a:cubicBezTo>
                  <a:cubicBezTo>
                    <a:pt x="4823" y="8398"/>
                    <a:pt x="4870" y="8410"/>
                    <a:pt x="4916" y="8410"/>
                  </a:cubicBezTo>
                  <a:cubicBezTo>
                    <a:pt x="5064" y="8410"/>
                    <a:pt x="5209" y="8288"/>
                    <a:pt x="5204" y="8129"/>
                  </a:cubicBezTo>
                  <a:cubicBezTo>
                    <a:pt x="5162" y="6873"/>
                    <a:pt x="4262" y="5816"/>
                    <a:pt x="3646" y="4753"/>
                  </a:cubicBezTo>
                  <a:cubicBezTo>
                    <a:pt x="2755" y="3214"/>
                    <a:pt x="1856" y="1674"/>
                    <a:pt x="865" y="196"/>
                  </a:cubicBezTo>
                  <a:cubicBezTo>
                    <a:pt x="773" y="59"/>
                    <a:pt x="647" y="1"/>
                    <a:pt x="525" y="1"/>
                  </a:cubicBez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2"/>
            <p:cNvSpPr/>
            <p:nvPr/>
          </p:nvSpPr>
          <p:spPr>
            <a:xfrm>
              <a:off x="10171900" y="2267425"/>
              <a:ext cx="245925" cy="1242900"/>
            </a:xfrm>
            <a:custGeom>
              <a:avLst/>
              <a:gdLst/>
              <a:ahLst/>
              <a:cxnLst/>
              <a:rect l="l" t="t" r="r" b="b"/>
              <a:pathLst>
                <a:path w="9837" h="49716" extrusionOk="0">
                  <a:moveTo>
                    <a:pt x="3566" y="1"/>
                  </a:moveTo>
                  <a:cubicBezTo>
                    <a:pt x="3449" y="1"/>
                    <a:pt x="3330" y="66"/>
                    <a:pt x="3276" y="215"/>
                  </a:cubicBezTo>
                  <a:cubicBezTo>
                    <a:pt x="300" y="8359"/>
                    <a:pt x="0" y="17596"/>
                    <a:pt x="1031" y="26122"/>
                  </a:cubicBezTo>
                  <a:cubicBezTo>
                    <a:pt x="1545" y="30378"/>
                    <a:pt x="2520" y="34565"/>
                    <a:pt x="3859" y="38635"/>
                  </a:cubicBezTo>
                  <a:cubicBezTo>
                    <a:pt x="5091" y="42377"/>
                    <a:pt x="6574" y="46529"/>
                    <a:pt x="9100" y="49596"/>
                  </a:cubicBezTo>
                  <a:cubicBezTo>
                    <a:pt x="9169" y="49680"/>
                    <a:pt x="9259" y="49716"/>
                    <a:pt x="9351" y="49716"/>
                  </a:cubicBezTo>
                  <a:cubicBezTo>
                    <a:pt x="9589" y="49716"/>
                    <a:pt x="9837" y="49476"/>
                    <a:pt x="9750" y="49218"/>
                  </a:cubicBezTo>
                  <a:cubicBezTo>
                    <a:pt x="8489" y="45476"/>
                    <a:pt x="6518" y="42008"/>
                    <a:pt x="5238" y="38255"/>
                  </a:cubicBezTo>
                  <a:cubicBezTo>
                    <a:pt x="3813" y="34085"/>
                    <a:pt x="2863" y="29750"/>
                    <a:pt x="2307" y="25383"/>
                  </a:cubicBezTo>
                  <a:cubicBezTo>
                    <a:pt x="1229" y="16908"/>
                    <a:pt x="2241" y="8698"/>
                    <a:pt x="3866" y="378"/>
                  </a:cubicBezTo>
                  <a:cubicBezTo>
                    <a:pt x="3912" y="146"/>
                    <a:pt x="3740" y="1"/>
                    <a:pt x="3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2"/>
            <p:cNvSpPr/>
            <p:nvPr/>
          </p:nvSpPr>
          <p:spPr>
            <a:xfrm>
              <a:off x="9808725" y="2900700"/>
              <a:ext cx="2023225" cy="1438850"/>
            </a:xfrm>
            <a:custGeom>
              <a:avLst/>
              <a:gdLst/>
              <a:ahLst/>
              <a:cxnLst/>
              <a:rect l="l" t="t" r="r" b="b"/>
              <a:pathLst>
                <a:path w="80929" h="57554" extrusionOk="0">
                  <a:moveTo>
                    <a:pt x="252" y="0"/>
                  </a:moveTo>
                  <a:cubicBezTo>
                    <a:pt x="121" y="0"/>
                    <a:pt x="1" y="84"/>
                    <a:pt x="18" y="256"/>
                  </a:cubicBezTo>
                  <a:cubicBezTo>
                    <a:pt x="1793" y="18173"/>
                    <a:pt x="11223" y="34503"/>
                    <a:pt x="25649" y="45247"/>
                  </a:cubicBezTo>
                  <a:cubicBezTo>
                    <a:pt x="33291" y="50938"/>
                    <a:pt x="42344" y="54631"/>
                    <a:pt x="51671" y="56430"/>
                  </a:cubicBezTo>
                  <a:cubicBezTo>
                    <a:pt x="55693" y="57205"/>
                    <a:pt x="59788" y="57554"/>
                    <a:pt x="63881" y="57554"/>
                  </a:cubicBezTo>
                  <a:cubicBezTo>
                    <a:pt x="64485" y="57554"/>
                    <a:pt x="65089" y="57546"/>
                    <a:pt x="65693" y="57531"/>
                  </a:cubicBezTo>
                  <a:cubicBezTo>
                    <a:pt x="70440" y="57412"/>
                    <a:pt x="75836" y="56994"/>
                    <a:pt x="80275" y="55207"/>
                  </a:cubicBezTo>
                  <a:cubicBezTo>
                    <a:pt x="80929" y="54944"/>
                    <a:pt x="80723" y="54101"/>
                    <a:pt x="80079" y="54101"/>
                  </a:cubicBezTo>
                  <a:cubicBezTo>
                    <a:pt x="80044" y="54101"/>
                    <a:pt x="80008" y="54103"/>
                    <a:pt x="79971" y="54109"/>
                  </a:cubicBezTo>
                  <a:cubicBezTo>
                    <a:pt x="75419" y="54736"/>
                    <a:pt x="71045" y="55807"/>
                    <a:pt x="66422" y="56026"/>
                  </a:cubicBezTo>
                  <a:cubicBezTo>
                    <a:pt x="65503" y="56070"/>
                    <a:pt x="64583" y="56091"/>
                    <a:pt x="63662" y="56091"/>
                  </a:cubicBezTo>
                  <a:cubicBezTo>
                    <a:pt x="59773" y="56091"/>
                    <a:pt x="55881" y="55710"/>
                    <a:pt x="52056" y="55032"/>
                  </a:cubicBezTo>
                  <a:cubicBezTo>
                    <a:pt x="43009" y="53427"/>
                    <a:pt x="34385" y="49773"/>
                    <a:pt x="26879" y="44492"/>
                  </a:cubicBezTo>
                  <a:cubicBezTo>
                    <a:pt x="12485" y="34369"/>
                    <a:pt x="2829" y="17631"/>
                    <a:pt x="553" y="256"/>
                  </a:cubicBezTo>
                  <a:cubicBezTo>
                    <a:pt x="530" y="87"/>
                    <a:pt x="385"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2"/>
            <p:cNvSpPr/>
            <p:nvPr/>
          </p:nvSpPr>
          <p:spPr>
            <a:xfrm>
              <a:off x="12453125" y="1151450"/>
              <a:ext cx="809125" cy="617575"/>
            </a:xfrm>
            <a:custGeom>
              <a:avLst/>
              <a:gdLst/>
              <a:ahLst/>
              <a:cxnLst/>
              <a:rect l="l" t="t" r="r" b="b"/>
              <a:pathLst>
                <a:path w="32365" h="24703" extrusionOk="0">
                  <a:moveTo>
                    <a:pt x="6223" y="0"/>
                  </a:moveTo>
                  <a:cubicBezTo>
                    <a:pt x="2787" y="0"/>
                    <a:pt x="0" y="2786"/>
                    <a:pt x="0" y="6223"/>
                  </a:cubicBezTo>
                  <a:lnTo>
                    <a:pt x="0" y="13967"/>
                  </a:lnTo>
                  <a:cubicBezTo>
                    <a:pt x="0" y="17405"/>
                    <a:pt x="2787" y="20190"/>
                    <a:pt x="6223" y="20190"/>
                  </a:cubicBezTo>
                  <a:lnTo>
                    <a:pt x="6957" y="20190"/>
                  </a:lnTo>
                  <a:lnTo>
                    <a:pt x="6957" y="24702"/>
                  </a:lnTo>
                  <a:lnTo>
                    <a:pt x="10744" y="20190"/>
                  </a:lnTo>
                  <a:lnTo>
                    <a:pt x="26140" y="20190"/>
                  </a:lnTo>
                  <a:cubicBezTo>
                    <a:pt x="29578" y="20190"/>
                    <a:pt x="32365" y="17405"/>
                    <a:pt x="32365" y="13967"/>
                  </a:cubicBezTo>
                  <a:lnTo>
                    <a:pt x="32365" y="6223"/>
                  </a:lnTo>
                  <a:cubicBezTo>
                    <a:pt x="32365" y="2786"/>
                    <a:pt x="29578" y="0"/>
                    <a:pt x="2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2"/>
            <p:cNvSpPr/>
            <p:nvPr/>
          </p:nvSpPr>
          <p:spPr>
            <a:xfrm>
              <a:off x="12672825" y="1265300"/>
              <a:ext cx="385950" cy="296675"/>
            </a:xfrm>
            <a:custGeom>
              <a:avLst/>
              <a:gdLst/>
              <a:ahLst/>
              <a:cxnLst/>
              <a:rect l="l" t="t" r="r" b="b"/>
              <a:pathLst>
                <a:path w="15438" h="11867" extrusionOk="0">
                  <a:moveTo>
                    <a:pt x="12023" y="1"/>
                  </a:moveTo>
                  <a:cubicBezTo>
                    <a:pt x="11233" y="1"/>
                    <a:pt x="10398" y="227"/>
                    <a:pt x="9695" y="577"/>
                  </a:cubicBezTo>
                  <a:cubicBezTo>
                    <a:pt x="8266" y="1289"/>
                    <a:pt x="6977" y="2485"/>
                    <a:pt x="6624" y="4042"/>
                  </a:cubicBezTo>
                  <a:cubicBezTo>
                    <a:pt x="6154" y="3250"/>
                    <a:pt x="5674" y="2447"/>
                    <a:pt x="4993" y="1829"/>
                  </a:cubicBezTo>
                  <a:cubicBezTo>
                    <a:pt x="4404" y="1296"/>
                    <a:pt x="3633" y="913"/>
                    <a:pt x="2847" y="913"/>
                  </a:cubicBezTo>
                  <a:cubicBezTo>
                    <a:pt x="2724" y="913"/>
                    <a:pt x="2601" y="922"/>
                    <a:pt x="2478" y="942"/>
                  </a:cubicBezTo>
                  <a:cubicBezTo>
                    <a:pt x="1391" y="1117"/>
                    <a:pt x="544" y="2082"/>
                    <a:pt x="272" y="3148"/>
                  </a:cubicBezTo>
                  <a:cubicBezTo>
                    <a:pt x="0" y="4215"/>
                    <a:pt x="219" y="5353"/>
                    <a:pt x="625" y="6377"/>
                  </a:cubicBezTo>
                  <a:cubicBezTo>
                    <a:pt x="1691" y="9056"/>
                    <a:pt x="4097" y="11163"/>
                    <a:pt x="6894" y="11867"/>
                  </a:cubicBezTo>
                  <a:cubicBezTo>
                    <a:pt x="9620" y="10930"/>
                    <a:pt x="11557" y="11406"/>
                    <a:pt x="13524" y="9302"/>
                  </a:cubicBezTo>
                  <a:cubicBezTo>
                    <a:pt x="14103" y="8683"/>
                    <a:pt x="14646" y="8006"/>
                    <a:pt x="14944" y="7214"/>
                  </a:cubicBezTo>
                  <a:cubicBezTo>
                    <a:pt x="15437" y="5904"/>
                    <a:pt x="15208" y="4449"/>
                    <a:pt x="14972" y="3070"/>
                  </a:cubicBezTo>
                  <a:cubicBezTo>
                    <a:pt x="14844" y="2321"/>
                    <a:pt x="14702" y="1535"/>
                    <a:pt x="14229" y="941"/>
                  </a:cubicBezTo>
                  <a:cubicBezTo>
                    <a:pt x="13696" y="270"/>
                    <a:pt x="12885" y="1"/>
                    <a:pt x="12023"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95;p35">
            <a:extLst>
              <a:ext uri="{FF2B5EF4-FFF2-40B4-BE49-F238E27FC236}">
                <a16:creationId xmlns:a16="http://schemas.microsoft.com/office/drawing/2014/main" id="{3C6F7C58-95BE-7B28-895E-B1FC4F0231DB}"/>
              </a:ext>
            </a:extLst>
          </p:cNvPr>
          <p:cNvSpPr txBox="1">
            <a:spLocks/>
          </p:cNvSpPr>
          <p:nvPr/>
        </p:nvSpPr>
        <p:spPr>
          <a:xfrm>
            <a:off x="396508" y="355577"/>
            <a:ext cx="5719617" cy="9510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lnSpc>
                <a:spcPct val="150000"/>
              </a:lnSpc>
              <a:buFont typeface="Poppins"/>
              <a:buNone/>
            </a:pPr>
            <a:r>
              <a:rPr lang="en-US" sz="2000" b="1" dirty="0">
                <a:solidFill>
                  <a:srgbClr val="596182"/>
                </a:solidFill>
                <a:latin typeface="Arial" panose="020B0604020202020204" pitchFamily="34" charset="0"/>
                <a:cs typeface="Arial" panose="020B0604020202020204" pitchFamily="34" charset="0"/>
              </a:rPr>
              <a:t>3.4. </a:t>
            </a:r>
            <a:r>
              <a:rPr lang="en-US" sz="2000" b="1" dirty="0" err="1">
                <a:solidFill>
                  <a:srgbClr val="596182"/>
                </a:solidFill>
                <a:latin typeface="Arial" panose="020B0604020202020204" pitchFamily="34" charset="0"/>
                <a:cs typeface="Arial" panose="020B0604020202020204" pitchFamily="34" charset="0"/>
              </a:rPr>
              <a:t>Mối</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quan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hệ</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giữa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mục</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đích</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viết</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đặc</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điểm</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và</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nội</a:t>
            </a:r>
            <a:r>
              <a:rPr lang="en-US" sz="2000" b="1" dirty="0">
                <a:solidFill>
                  <a:srgbClr val="596182"/>
                </a:solidFill>
                <a:latin typeface="Arial" panose="020B0604020202020204" pitchFamily="34" charset="0"/>
                <a:cs typeface="Arial" panose="020B0604020202020204" pitchFamily="34" charset="0"/>
              </a:rPr>
              <a:t> dung </a:t>
            </a:r>
            <a:r>
              <a:rPr lang="en-US" sz="2000" b="1" dirty="0" err="1">
                <a:solidFill>
                  <a:srgbClr val="596182"/>
                </a:solidFill>
                <a:latin typeface="Arial" panose="020B0604020202020204" pitchFamily="34" charset="0"/>
                <a:cs typeface="Arial" panose="020B0604020202020204" pitchFamily="34" charset="0"/>
              </a:rPr>
              <a:t>chính</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của</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văn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bản</a:t>
            </a:r>
            <a:endParaRPr lang="en-US" sz="2000" b="1" dirty="0">
              <a:solidFill>
                <a:srgbClr val="59618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F534B0-0C52-A98F-7BE5-33C5700D4949}"/>
              </a:ext>
            </a:extLst>
          </p:cNvPr>
          <p:cNvSpPr txBox="1"/>
          <p:nvPr/>
        </p:nvSpPr>
        <p:spPr>
          <a:xfrm>
            <a:off x="81431" y="1572581"/>
            <a:ext cx="5558645" cy="3266920"/>
          </a:xfrm>
          <a:prstGeom prst="rect">
            <a:avLst/>
          </a:prstGeom>
          <a:noFill/>
        </p:spPr>
        <p:txBody>
          <a:bodyPr wrap="square">
            <a:spAutoFit/>
          </a:bodyPr>
          <a:lstStyle/>
          <a:p>
            <a:pPr marL="342900" indent="-342900" algn="just">
              <a:lnSpc>
                <a:spcPct val="150000"/>
              </a:lnSpc>
              <a:buFont typeface="Wingdings" pitchFamily="2" charset="2"/>
              <a:buChar char="q"/>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 đặc điểm nghệ thuật và nội dung của tác phẩm đã được thể hiện trong việc người viết nêu ý kiến về hoàn cảnh đời sống, về thế giới nhân vật, về người kể chuyện (sử dụng lí lẽ rõ ràng và bằng chứng cụ thể).</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q"/>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viết nhận xét chung về sức hấp dẫn của </a:t>
            </a:r>
            <a:r>
              <a:rPr lang="vi-VN" sz="2000" dirty="0">
                <a:latin typeface="Arial" panose="020B0604020202020204" pitchFamily="34" charset="0"/>
                <a:ea typeface="Times New Roman" panose="02020603050405020304" pitchFamily="18" charset="0"/>
                <a:cs typeface="Arial" panose="020B0604020202020204" pitchFamily="34" charset="0"/>
              </a:rPr>
              <a:t>văn bản</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(phần cuối).</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947521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anim calcmode="lin" valueType="num">
                                      <p:cBhvr>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50" name="Google Shape;1050;p48"/>
          <p:cNvGrpSpPr/>
          <p:nvPr/>
        </p:nvGrpSpPr>
        <p:grpSpPr>
          <a:xfrm>
            <a:off x="460052" y="777515"/>
            <a:ext cx="3790297" cy="4045669"/>
            <a:chOff x="1356150" y="236850"/>
            <a:chExt cx="4909075" cy="5239825"/>
          </a:xfrm>
        </p:grpSpPr>
        <p:sp>
          <p:nvSpPr>
            <p:cNvPr id="1051" name="Google Shape;1051;p48"/>
            <p:cNvSpPr/>
            <p:nvPr/>
          </p:nvSpPr>
          <p:spPr>
            <a:xfrm>
              <a:off x="4433825" y="3029375"/>
              <a:ext cx="165350" cy="1405350"/>
            </a:xfrm>
            <a:custGeom>
              <a:avLst/>
              <a:gdLst/>
              <a:ahLst/>
              <a:cxnLst/>
              <a:rect l="l" t="t" r="r" b="b"/>
              <a:pathLst>
                <a:path w="6614" h="56214" extrusionOk="0">
                  <a:moveTo>
                    <a:pt x="6613" y="1"/>
                  </a:moveTo>
                  <a:lnTo>
                    <a:pt x="1272" y="509"/>
                  </a:lnTo>
                  <a:lnTo>
                    <a:pt x="0" y="56213"/>
                  </a:lnTo>
                  <a:lnTo>
                    <a:pt x="5087" y="55197"/>
                  </a:lnTo>
                  <a:lnTo>
                    <a:pt x="6613" y="1"/>
                  </a:lnTo>
                  <a:close/>
                </a:path>
              </a:pathLst>
            </a:custGeom>
            <a:solidFill>
              <a:srgbClr val="C19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4338425" y="3023025"/>
              <a:ext cx="127200" cy="1411700"/>
            </a:xfrm>
            <a:custGeom>
              <a:avLst/>
              <a:gdLst/>
              <a:ahLst/>
              <a:cxnLst/>
              <a:rect l="l" t="t" r="r" b="b"/>
              <a:pathLst>
                <a:path w="5088" h="56468" extrusionOk="0">
                  <a:moveTo>
                    <a:pt x="764" y="1"/>
                  </a:moveTo>
                  <a:lnTo>
                    <a:pt x="1" y="51889"/>
                  </a:lnTo>
                  <a:lnTo>
                    <a:pt x="3816" y="56467"/>
                  </a:lnTo>
                  <a:lnTo>
                    <a:pt x="5088" y="763"/>
                  </a:lnTo>
                  <a:lnTo>
                    <a:pt x="764"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3525650" y="3078700"/>
              <a:ext cx="185375" cy="1575725"/>
            </a:xfrm>
            <a:custGeom>
              <a:avLst/>
              <a:gdLst/>
              <a:ahLst/>
              <a:cxnLst/>
              <a:rect l="l" t="t" r="r" b="b"/>
              <a:pathLst>
                <a:path w="7415" h="63029" extrusionOk="0">
                  <a:moveTo>
                    <a:pt x="7414" y="1"/>
                  </a:moveTo>
                  <a:lnTo>
                    <a:pt x="1426" y="571"/>
                  </a:lnTo>
                  <a:lnTo>
                    <a:pt x="0" y="63028"/>
                  </a:lnTo>
                  <a:lnTo>
                    <a:pt x="5703" y="61887"/>
                  </a:lnTo>
                  <a:lnTo>
                    <a:pt x="7414"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3418700" y="3071575"/>
              <a:ext cx="142600" cy="1582850"/>
            </a:xfrm>
            <a:custGeom>
              <a:avLst/>
              <a:gdLst/>
              <a:ahLst/>
              <a:cxnLst/>
              <a:rect l="l" t="t" r="r" b="b"/>
              <a:pathLst>
                <a:path w="5704" h="63314" extrusionOk="0">
                  <a:moveTo>
                    <a:pt x="856" y="1"/>
                  </a:moveTo>
                  <a:lnTo>
                    <a:pt x="1" y="58179"/>
                  </a:lnTo>
                  <a:lnTo>
                    <a:pt x="4278" y="63313"/>
                  </a:lnTo>
                  <a:lnTo>
                    <a:pt x="5704" y="856"/>
                  </a:lnTo>
                  <a:lnTo>
                    <a:pt x="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4024700" y="3499350"/>
              <a:ext cx="185425" cy="1575700"/>
            </a:xfrm>
            <a:custGeom>
              <a:avLst/>
              <a:gdLst/>
              <a:ahLst/>
              <a:cxnLst/>
              <a:rect l="l" t="t" r="r" b="b"/>
              <a:pathLst>
                <a:path w="7417" h="63028" extrusionOk="0">
                  <a:moveTo>
                    <a:pt x="7416" y="1"/>
                  </a:moveTo>
                  <a:lnTo>
                    <a:pt x="1427" y="572"/>
                  </a:lnTo>
                  <a:lnTo>
                    <a:pt x="1" y="63027"/>
                  </a:lnTo>
                  <a:lnTo>
                    <a:pt x="5705" y="61887"/>
                  </a:lnTo>
                  <a:lnTo>
                    <a:pt x="7416"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3917775" y="3492250"/>
              <a:ext cx="142625" cy="1582800"/>
            </a:xfrm>
            <a:custGeom>
              <a:avLst/>
              <a:gdLst/>
              <a:ahLst/>
              <a:cxnLst/>
              <a:rect l="l" t="t" r="r" b="b"/>
              <a:pathLst>
                <a:path w="5705" h="63312" extrusionOk="0">
                  <a:moveTo>
                    <a:pt x="856" y="0"/>
                  </a:moveTo>
                  <a:lnTo>
                    <a:pt x="0" y="58178"/>
                  </a:lnTo>
                  <a:lnTo>
                    <a:pt x="4278" y="63311"/>
                  </a:lnTo>
                  <a:lnTo>
                    <a:pt x="5704" y="856"/>
                  </a:lnTo>
                  <a:lnTo>
                    <a:pt x="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3398150" y="2846800"/>
              <a:ext cx="1643700" cy="599950"/>
            </a:xfrm>
            <a:custGeom>
              <a:avLst/>
              <a:gdLst/>
              <a:ahLst/>
              <a:cxnLst/>
              <a:rect l="l" t="t" r="r" b="b"/>
              <a:pathLst>
                <a:path w="65748" h="23998" extrusionOk="0">
                  <a:moveTo>
                    <a:pt x="44051" y="0"/>
                  </a:moveTo>
                  <a:lnTo>
                    <a:pt x="1" y="6245"/>
                  </a:lnTo>
                  <a:lnTo>
                    <a:pt x="22684" y="23997"/>
                  </a:lnTo>
                  <a:lnTo>
                    <a:pt x="65747" y="19067"/>
                  </a:lnTo>
                  <a:lnTo>
                    <a:pt x="440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3398150" y="3002925"/>
              <a:ext cx="567100" cy="616425"/>
            </a:xfrm>
            <a:custGeom>
              <a:avLst/>
              <a:gdLst/>
              <a:ahLst/>
              <a:cxnLst/>
              <a:rect l="l" t="t" r="r" b="b"/>
              <a:pathLst>
                <a:path w="22684" h="24657" extrusionOk="0">
                  <a:moveTo>
                    <a:pt x="1" y="0"/>
                  </a:moveTo>
                  <a:lnTo>
                    <a:pt x="1" y="6904"/>
                  </a:lnTo>
                  <a:lnTo>
                    <a:pt x="22684" y="24656"/>
                  </a:lnTo>
                  <a:lnTo>
                    <a:pt x="22684" y="1775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3965225" y="3323450"/>
              <a:ext cx="1076625" cy="295900"/>
            </a:xfrm>
            <a:custGeom>
              <a:avLst/>
              <a:gdLst/>
              <a:ahLst/>
              <a:cxnLst/>
              <a:rect l="l" t="t" r="r" b="b"/>
              <a:pathLst>
                <a:path w="43065" h="11836" extrusionOk="0">
                  <a:moveTo>
                    <a:pt x="43064" y="1"/>
                  </a:moveTo>
                  <a:lnTo>
                    <a:pt x="1" y="4931"/>
                  </a:lnTo>
                  <a:lnTo>
                    <a:pt x="1" y="11835"/>
                  </a:lnTo>
                  <a:lnTo>
                    <a:pt x="43064" y="7233"/>
                  </a:lnTo>
                  <a:lnTo>
                    <a:pt x="43064"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3547775" y="1031475"/>
              <a:ext cx="1594850" cy="2064125"/>
            </a:xfrm>
            <a:custGeom>
              <a:avLst/>
              <a:gdLst/>
              <a:ahLst/>
              <a:cxnLst/>
              <a:rect l="l" t="t" r="r" b="b"/>
              <a:pathLst>
                <a:path w="63794" h="82565" extrusionOk="0">
                  <a:moveTo>
                    <a:pt x="31172" y="0"/>
                  </a:moveTo>
                  <a:cubicBezTo>
                    <a:pt x="28090" y="0"/>
                    <a:pt x="24999" y="440"/>
                    <a:pt x="22043" y="1199"/>
                  </a:cubicBezTo>
                  <a:cubicBezTo>
                    <a:pt x="14617" y="3108"/>
                    <a:pt x="7835" y="6905"/>
                    <a:pt x="1160" y="10678"/>
                  </a:cubicBezTo>
                  <a:cubicBezTo>
                    <a:pt x="734" y="10919"/>
                    <a:pt x="275" y="11197"/>
                    <a:pt x="114" y="11659"/>
                  </a:cubicBezTo>
                  <a:cubicBezTo>
                    <a:pt x="1" y="11988"/>
                    <a:pt x="60" y="12347"/>
                    <a:pt x="122" y="12689"/>
                  </a:cubicBezTo>
                  <a:cubicBezTo>
                    <a:pt x="2783" y="27272"/>
                    <a:pt x="7958" y="41596"/>
                    <a:pt x="7571" y="56416"/>
                  </a:cubicBezTo>
                  <a:cubicBezTo>
                    <a:pt x="7440" y="61441"/>
                    <a:pt x="6676" y="66577"/>
                    <a:pt x="8023" y="71420"/>
                  </a:cubicBezTo>
                  <a:cubicBezTo>
                    <a:pt x="8789" y="74179"/>
                    <a:pt x="10300" y="76815"/>
                    <a:pt x="12644" y="78460"/>
                  </a:cubicBezTo>
                  <a:cubicBezTo>
                    <a:pt x="14539" y="79787"/>
                    <a:pt x="16840" y="80389"/>
                    <a:pt x="19104" y="80865"/>
                  </a:cubicBezTo>
                  <a:cubicBezTo>
                    <a:pt x="24484" y="81997"/>
                    <a:pt x="29982" y="82564"/>
                    <a:pt x="35479" y="82564"/>
                  </a:cubicBezTo>
                  <a:cubicBezTo>
                    <a:pt x="40434" y="82564"/>
                    <a:pt x="45389" y="82104"/>
                    <a:pt x="50258" y="81182"/>
                  </a:cubicBezTo>
                  <a:cubicBezTo>
                    <a:pt x="51738" y="80903"/>
                    <a:pt x="53261" y="80558"/>
                    <a:pt x="54466" y="79654"/>
                  </a:cubicBezTo>
                  <a:cubicBezTo>
                    <a:pt x="55957" y="78536"/>
                    <a:pt x="56744" y="76731"/>
                    <a:pt x="57379" y="74979"/>
                  </a:cubicBezTo>
                  <a:cubicBezTo>
                    <a:pt x="60674" y="65867"/>
                    <a:pt x="61484" y="56076"/>
                    <a:pt x="62266" y="46419"/>
                  </a:cubicBezTo>
                  <a:cubicBezTo>
                    <a:pt x="63030" y="36972"/>
                    <a:pt x="63794" y="27442"/>
                    <a:pt x="62573" y="18044"/>
                  </a:cubicBezTo>
                  <a:cubicBezTo>
                    <a:pt x="62352" y="16341"/>
                    <a:pt x="62052" y="14606"/>
                    <a:pt x="61196" y="13119"/>
                  </a:cubicBezTo>
                  <a:cubicBezTo>
                    <a:pt x="60277" y="11521"/>
                    <a:pt x="58790" y="10337"/>
                    <a:pt x="57275" y="9289"/>
                  </a:cubicBezTo>
                  <a:cubicBezTo>
                    <a:pt x="52240" y="5801"/>
                    <a:pt x="46492" y="3748"/>
                    <a:pt x="40800" y="1639"/>
                  </a:cubicBezTo>
                  <a:cubicBezTo>
                    <a:pt x="37720" y="498"/>
                    <a:pt x="34452" y="0"/>
                    <a:pt x="31172" y="0"/>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3534600" y="1060500"/>
              <a:ext cx="1621425" cy="2052300"/>
            </a:xfrm>
            <a:custGeom>
              <a:avLst/>
              <a:gdLst/>
              <a:ahLst/>
              <a:cxnLst/>
              <a:rect l="l" t="t" r="r" b="b"/>
              <a:pathLst>
                <a:path w="64857" h="82092" extrusionOk="0">
                  <a:moveTo>
                    <a:pt x="20241" y="1"/>
                  </a:moveTo>
                  <a:cubicBezTo>
                    <a:pt x="13532" y="2072"/>
                    <a:pt x="7310" y="5543"/>
                    <a:pt x="1179" y="9008"/>
                  </a:cubicBezTo>
                  <a:cubicBezTo>
                    <a:pt x="747" y="9252"/>
                    <a:pt x="281" y="9534"/>
                    <a:pt x="117" y="10004"/>
                  </a:cubicBezTo>
                  <a:cubicBezTo>
                    <a:pt x="1" y="10337"/>
                    <a:pt x="62" y="10703"/>
                    <a:pt x="124" y="11052"/>
                  </a:cubicBezTo>
                  <a:cubicBezTo>
                    <a:pt x="2830" y="25878"/>
                    <a:pt x="8092" y="40441"/>
                    <a:pt x="7697" y="55507"/>
                  </a:cubicBezTo>
                  <a:cubicBezTo>
                    <a:pt x="7564" y="60616"/>
                    <a:pt x="6788" y="65838"/>
                    <a:pt x="8156" y="70761"/>
                  </a:cubicBezTo>
                  <a:cubicBezTo>
                    <a:pt x="8936" y="73566"/>
                    <a:pt x="10471" y="76247"/>
                    <a:pt x="12855" y="77919"/>
                  </a:cubicBezTo>
                  <a:cubicBezTo>
                    <a:pt x="14782" y="79269"/>
                    <a:pt x="17120" y="79880"/>
                    <a:pt x="19423" y="80365"/>
                  </a:cubicBezTo>
                  <a:cubicBezTo>
                    <a:pt x="24892" y="81516"/>
                    <a:pt x="30481" y="82092"/>
                    <a:pt x="36069" y="82092"/>
                  </a:cubicBezTo>
                  <a:cubicBezTo>
                    <a:pt x="41107" y="82092"/>
                    <a:pt x="46145" y="81624"/>
                    <a:pt x="51095" y="80687"/>
                  </a:cubicBezTo>
                  <a:cubicBezTo>
                    <a:pt x="52600" y="80402"/>
                    <a:pt x="54149" y="80052"/>
                    <a:pt x="55374" y="79133"/>
                  </a:cubicBezTo>
                  <a:cubicBezTo>
                    <a:pt x="56889" y="77997"/>
                    <a:pt x="57690" y="76162"/>
                    <a:pt x="58334" y="74380"/>
                  </a:cubicBezTo>
                  <a:cubicBezTo>
                    <a:pt x="61685" y="65117"/>
                    <a:pt x="62509" y="55162"/>
                    <a:pt x="63303" y="45343"/>
                  </a:cubicBezTo>
                  <a:cubicBezTo>
                    <a:pt x="64081" y="35739"/>
                    <a:pt x="64856" y="26051"/>
                    <a:pt x="63616" y="16496"/>
                  </a:cubicBezTo>
                  <a:cubicBezTo>
                    <a:pt x="63391" y="14765"/>
                    <a:pt x="63086" y="13001"/>
                    <a:pt x="62215" y="11488"/>
                  </a:cubicBezTo>
                  <a:cubicBezTo>
                    <a:pt x="61281" y="9864"/>
                    <a:pt x="59769" y="8661"/>
                    <a:pt x="58229" y="7594"/>
                  </a:cubicBezTo>
                  <a:cubicBezTo>
                    <a:pt x="54566" y="5057"/>
                    <a:pt x="50529" y="3271"/>
                    <a:pt x="46410" y="1671"/>
                  </a:cubicBezTo>
                  <a:lnTo>
                    <a:pt x="46410" y="1671"/>
                  </a:lnTo>
                  <a:cubicBezTo>
                    <a:pt x="46714" y="6998"/>
                    <a:pt x="46190" y="12354"/>
                    <a:pt x="45080" y="17673"/>
                  </a:cubicBezTo>
                  <a:cubicBezTo>
                    <a:pt x="43131" y="27016"/>
                    <a:pt x="42613" y="36535"/>
                    <a:pt x="40953" y="45924"/>
                  </a:cubicBezTo>
                  <a:cubicBezTo>
                    <a:pt x="40649" y="47646"/>
                    <a:pt x="38955" y="48624"/>
                    <a:pt x="37310" y="48624"/>
                  </a:cubicBezTo>
                  <a:cubicBezTo>
                    <a:pt x="36091" y="48624"/>
                    <a:pt x="34900" y="48088"/>
                    <a:pt x="34318" y="46922"/>
                  </a:cubicBezTo>
                  <a:cubicBezTo>
                    <a:pt x="32277" y="42833"/>
                    <a:pt x="31905" y="38447"/>
                    <a:pt x="30854" y="34060"/>
                  </a:cubicBezTo>
                  <a:cubicBezTo>
                    <a:pt x="29554" y="28626"/>
                    <a:pt x="28053" y="23242"/>
                    <a:pt x="26308" y="17934"/>
                  </a:cubicBezTo>
                  <a:cubicBezTo>
                    <a:pt x="24354" y="11993"/>
                    <a:pt x="21718" y="6100"/>
                    <a:pt x="20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4120361" y="414400"/>
              <a:ext cx="492250" cy="880475"/>
            </a:xfrm>
            <a:custGeom>
              <a:avLst/>
              <a:gdLst/>
              <a:ahLst/>
              <a:cxnLst/>
              <a:rect l="l" t="t" r="r" b="b"/>
              <a:pathLst>
                <a:path w="19690" h="35219" extrusionOk="0">
                  <a:moveTo>
                    <a:pt x="12587" y="1"/>
                  </a:moveTo>
                  <a:cubicBezTo>
                    <a:pt x="12286" y="1"/>
                    <a:pt x="11984" y="21"/>
                    <a:pt x="11684" y="63"/>
                  </a:cubicBezTo>
                  <a:cubicBezTo>
                    <a:pt x="7309" y="676"/>
                    <a:pt x="5219" y="4147"/>
                    <a:pt x="4716" y="7977"/>
                  </a:cubicBezTo>
                  <a:cubicBezTo>
                    <a:pt x="4116" y="12546"/>
                    <a:pt x="3518" y="17115"/>
                    <a:pt x="2923" y="21686"/>
                  </a:cubicBezTo>
                  <a:cubicBezTo>
                    <a:pt x="2772" y="22833"/>
                    <a:pt x="2551" y="24109"/>
                    <a:pt x="1621" y="24797"/>
                  </a:cubicBezTo>
                  <a:cubicBezTo>
                    <a:pt x="1037" y="25229"/>
                    <a:pt x="157" y="25475"/>
                    <a:pt x="43" y="26192"/>
                  </a:cubicBezTo>
                  <a:cubicBezTo>
                    <a:pt x="1" y="26458"/>
                    <a:pt x="86" y="26725"/>
                    <a:pt x="169" y="26981"/>
                  </a:cubicBezTo>
                  <a:cubicBezTo>
                    <a:pt x="617" y="28352"/>
                    <a:pt x="1076" y="29744"/>
                    <a:pt x="1885" y="30938"/>
                  </a:cubicBezTo>
                  <a:cubicBezTo>
                    <a:pt x="2765" y="32239"/>
                    <a:pt x="4032" y="33250"/>
                    <a:pt x="5430" y="33969"/>
                  </a:cubicBezTo>
                  <a:cubicBezTo>
                    <a:pt x="7007" y="34780"/>
                    <a:pt x="8786" y="35219"/>
                    <a:pt x="10556" y="35219"/>
                  </a:cubicBezTo>
                  <a:cubicBezTo>
                    <a:pt x="11756" y="35219"/>
                    <a:pt x="12952" y="35017"/>
                    <a:pt x="14077" y="34591"/>
                  </a:cubicBezTo>
                  <a:cubicBezTo>
                    <a:pt x="16862" y="33539"/>
                    <a:pt x="19121" y="31063"/>
                    <a:pt x="19689" y="28141"/>
                  </a:cubicBezTo>
                  <a:lnTo>
                    <a:pt x="19689" y="28141"/>
                  </a:lnTo>
                  <a:cubicBezTo>
                    <a:pt x="19565" y="28177"/>
                    <a:pt x="19440" y="28193"/>
                    <a:pt x="19315" y="28193"/>
                  </a:cubicBezTo>
                  <a:cubicBezTo>
                    <a:pt x="18628" y="28193"/>
                    <a:pt x="17959" y="27689"/>
                    <a:pt x="17640" y="27055"/>
                  </a:cubicBezTo>
                  <a:cubicBezTo>
                    <a:pt x="17262" y="26305"/>
                    <a:pt x="17261" y="25427"/>
                    <a:pt x="17302" y="24590"/>
                  </a:cubicBezTo>
                  <a:cubicBezTo>
                    <a:pt x="17562" y="19370"/>
                    <a:pt x="19165" y="14288"/>
                    <a:pt x="19420" y="9069"/>
                  </a:cubicBezTo>
                  <a:cubicBezTo>
                    <a:pt x="19579" y="5832"/>
                    <a:pt x="19150" y="2335"/>
                    <a:pt x="15279" y="580"/>
                  </a:cubicBezTo>
                  <a:cubicBezTo>
                    <a:pt x="14429" y="197"/>
                    <a:pt x="13512" y="1"/>
                    <a:pt x="1258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4210761" y="415425"/>
              <a:ext cx="397525" cy="762450"/>
            </a:xfrm>
            <a:custGeom>
              <a:avLst/>
              <a:gdLst/>
              <a:ahLst/>
              <a:cxnLst/>
              <a:rect l="l" t="t" r="r" b="b"/>
              <a:pathLst>
                <a:path w="15901" h="30498" extrusionOk="0">
                  <a:moveTo>
                    <a:pt x="8805" y="1"/>
                  </a:moveTo>
                  <a:cubicBezTo>
                    <a:pt x="8235" y="1"/>
                    <a:pt x="7665" y="69"/>
                    <a:pt x="7112" y="211"/>
                  </a:cubicBezTo>
                  <a:cubicBezTo>
                    <a:pt x="3386" y="1164"/>
                    <a:pt x="1565" y="4397"/>
                    <a:pt x="1100" y="7936"/>
                  </a:cubicBezTo>
                  <a:cubicBezTo>
                    <a:pt x="731" y="10738"/>
                    <a:pt x="365" y="13542"/>
                    <a:pt x="1" y="16344"/>
                  </a:cubicBezTo>
                  <a:cubicBezTo>
                    <a:pt x="593" y="19739"/>
                    <a:pt x="1585" y="23064"/>
                    <a:pt x="2999" y="26207"/>
                  </a:cubicBezTo>
                  <a:cubicBezTo>
                    <a:pt x="3734" y="27841"/>
                    <a:pt x="4706" y="29551"/>
                    <a:pt x="6370" y="30209"/>
                  </a:cubicBezTo>
                  <a:cubicBezTo>
                    <a:pt x="6886" y="30412"/>
                    <a:pt x="7435" y="30498"/>
                    <a:pt x="7989" y="30498"/>
                  </a:cubicBezTo>
                  <a:cubicBezTo>
                    <a:pt x="8584" y="30498"/>
                    <a:pt x="9185" y="30399"/>
                    <a:pt x="9759" y="30243"/>
                  </a:cubicBezTo>
                  <a:cubicBezTo>
                    <a:pt x="11529" y="29761"/>
                    <a:pt x="13061" y="28775"/>
                    <a:pt x="14361" y="27497"/>
                  </a:cubicBezTo>
                  <a:cubicBezTo>
                    <a:pt x="14226" y="27352"/>
                    <a:pt x="14113" y="27189"/>
                    <a:pt x="14024" y="27014"/>
                  </a:cubicBezTo>
                  <a:cubicBezTo>
                    <a:pt x="13646" y="26264"/>
                    <a:pt x="13645" y="25387"/>
                    <a:pt x="13686" y="24549"/>
                  </a:cubicBezTo>
                  <a:cubicBezTo>
                    <a:pt x="13946" y="19330"/>
                    <a:pt x="15549" y="14247"/>
                    <a:pt x="15804" y="9028"/>
                  </a:cubicBezTo>
                  <a:cubicBezTo>
                    <a:pt x="15900" y="7064"/>
                    <a:pt x="15780" y="5005"/>
                    <a:pt x="14806" y="3296"/>
                  </a:cubicBezTo>
                  <a:cubicBezTo>
                    <a:pt x="13618" y="1212"/>
                    <a:pt x="11205" y="1"/>
                    <a:pt x="8805"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3912025" y="1349600"/>
              <a:ext cx="722500" cy="901150"/>
            </a:xfrm>
            <a:custGeom>
              <a:avLst/>
              <a:gdLst/>
              <a:ahLst/>
              <a:cxnLst/>
              <a:rect l="l" t="t" r="r" b="b"/>
              <a:pathLst>
                <a:path w="28900" h="36046" extrusionOk="0">
                  <a:moveTo>
                    <a:pt x="3629" y="0"/>
                  </a:moveTo>
                  <a:lnTo>
                    <a:pt x="0" y="33368"/>
                  </a:lnTo>
                  <a:cubicBezTo>
                    <a:pt x="0" y="33368"/>
                    <a:pt x="19406" y="35741"/>
                    <a:pt x="25968" y="36020"/>
                  </a:cubicBezTo>
                  <a:cubicBezTo>
                    <a:pt x="26172" y="36029"/>
                    <a:pt x="26365" y="36038"/>
                    <a:pt x="26544" y="36045"/>
                  </a:cubicBezTo>
                  <a:lnTo>
                    <a:pt x="28900" y="3211"/>
                  </a:lnTo>
                  <a:cubicBezTo>
                    <a:pt x="28900" y="3211"/>
                    <a:pt x="4607" y="838"/>
                    <a:pt x="36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4575175" y="1367050"/>
              <a:ext cx="705075" cy="890050"/>
            </a:xfrm>
            <a:custGeom>
              <a:avLst/>
              <a:gdLst/>
              <a:ahLst/>
              <a:cxnLst/>
              <a:rect l="l" t="t" r="r" b="b"/>
              <a:pathLst>
                <a:path w="28203" h="35602" extrusionOk="0">
                  <a:moveTo>
                    <a:pt x="28202" y="0"/>
                  </a:moveTo>
                  <a:lnTo>
                    <a:pt x="28202" y="0"/>
                  </a:lnTo>
                  <a:cubicBezTo>
                    <a:pt x="22897" y="1536"/>
                    <a:pt x="2374" y="2513"/>
                    <a:pt x="2374" y="2513"/>
                  </a:cubicBezTo>
                  <a:lnTo>
                    <a:pt x="1" y="35602"/>
                  </a:lnTo>
                  <a:lnTo>
                    <a:pt x="22619" y="32391"/>
                  </a:lnTo>
                  <a:lnTo>
                    <a:pt x="2820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4733000" y="2210225"/>
              <a:ext cx="499075" cy="465150"/>
            </a:xfrm>
            <a:custGeom>
              <a:avLst/>
              <a:gdLst/>
              <a:ahLst/>
              <a:cxnLst/>
              <a:rect l="l" t="t" r="r" b="b"/>
              <a:pathLst>
                <a:path w="19963" h="18606" extrusionOk="0">
                  <a:moveTo>
                    <a:pt x="9428" y="1"/>
                  </a:moveTo>
                  <a:cubicBezTo>
                    <a:pt x="6268" y="1"/>
                    <a:pt x="3742" y="1253"/>
                    <a:pt x="1486" y="4073"/>
                  </a:cubicBezTo>
                  <a:cubicBezTo>
                    <a:pt x="875" y="4837"/>
                    <a:pt x="311" y="5684"/>
                    <a:pt x="152" y="6649"/>
                  </a:cubicBezTo>
                  <a:cubicBezTo>
                    <a:pt x="1" y="7573"/>
                    <a:pt x="235" y="8513"/>
                    <a:pt x="479" y="9419"/>
                  </a:cubicBezTo>
                  <a:cubicBezTo>
                    <a:pt x="1001" y="11366"/>
                    <a:pt x="1581" y="13332"/>
                    <a:pt x="2664" y="15032"/>
                  </a:cubicBezTo>
                  <a:cubicBezTo>
                    <a:pt x="3747" y="16732"/>
                    <a:pt x="5413" y="18159"/>
                    <a:pt x="7396" y="18516"/>
                  </a:cubicBezTo>
                  <a:cubicBezTo>
                    <a:pt x="7739" y="18577"/>
                    <a:pt x="8082" y="18606"/>
                    <a:pt x="8424" y="18606"/>
                  </a:cubicBezTo>
                  <a:cubicBezTo>
                    <a:pt x="10169" y="18606"/>
                    <a:pt x="11898" y="17863"/>
                    <a:pt x="13389" y="16909"/>
                  </a:cubicBezTo>
                  <a:cubicBezTo>
                    <a:pt x="16586" y="14864"/>
                    <a:pt x="19195" y="11575"/>
                    <a:pt x="19543" y="7796"/>
                  </a:cubicBezTo>
                  <a:cubicBezTo>
                    <a:pt x="19962" y="3235"/>
                    <a:pt x="16804" y="1236"/>
                    <a:pt x="12559" y="352"/>
                  </a:cubicBezTo>
                  <a:cubicBezTo>
                    <a:pt x="11448" y="121"/>
                    <a:pt x="10408" y="1"/>
                    <a:pt x="9428"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4835175" y="2148450"/>
              <a:ext cx="383975" cy="431150"/>
            </a:xfrm>
            <a:custGeom>
              <a:avLst/>
              <a:gdLst/>
              <a:ahLst/>
              <a:cxnLst/>
              <a:rect l="l" t="t" r="r" b="b"/>
              <a:pathLst>
                <a:path w="15359" h="17246" extrusionOk="0">
                  <a:moveTo>
                    <a:pt x="11947" y="0"/>
                  </a:moveTo>
                  <a:cubicBezTo>
                    <a:pt x="10798" y="0"/>
                    <a:pt x="9642" y="64"/>
                    <a:pt x="8581" y="484"/>
                  </a:cubicBezTo>
                  <a:cubicBezTo>
                    <a:pt x="7310" y="987"/>
                    <a:pt x="6195" y="2134"/>
                    <a:pt x="6157" y="3499"/>
                  </a:cubicBezTo>
                  <a:cubicBezTo>
                    <a:pt x="6148" y="3821"/>
                    <a:pt x="6198" y="4150"/>
                    <a:pt x="6124" y="4463"/>
                  </a:cubicBezTo>
                  <a:cubicBezTo>
                    <a:pt x="5981" y="5070"/>
                    <a:pt x="5427" y="5473"/>
                    <a:pt x="4933" y="5853"/>
                  </a:cubicBezTo>
                  <a:cubicBezTo>
                    <a:pt x="2304" y="7882"/>
                    <a:pt x="0" y="11786"/>
                    <a:pt x="2296" y="14882"/>
                  </a:cubicBezTo>
                  <a:cubicBezTo>
                    <a:pt x="3395" y="16361"/>
                    <a:pt x="5419" y="17245"/>
                    <a:pt x="7357" y="17245"/>
                  </a:cubicBezTo>
                  <a:cubicBezTo>
                    <a:pt x="8404" y="17245"/>
                    <a:pt x="9426" y="16987"/>
                    <a:pt x="10263" y="16426"/>
                  </a:cubicBezTo>
                  <a:cubicBezTo>
                    <a:pt x="11249" y="15767"/>
                    <a:pt x="11983" y="14795"/>
                    <a:pt x="12615" y="13792"/>
                  </a:cubicBezTo>
                  <a:cubicBezTo>
                    <a:pt x="13401" y="12548"/>
                    <a:pt x="14076" y="11165"/>
                    <a:pt x="14089" y="9695"/>
                  </a:cubicBezTo>
                  <a:cubicBezTo>
                    <a:pt x="14095" y="8998"/>
                    <a:pt x="13952" y="8294"/>
                    <a:pt x="14076" y="7608"/>
                  </a:cubicBezTo>
                  <a:cubicBezTo>
                    <a:pt x="14191" y="6970"/>
                    <a:pt x="14527" y="6400"/>
                    <a:pt x="14768" y="5798"/>
                  </a:cubicBezTo>
                  <a:cubicBezTo>
                    <a:pt x="15318" y="4426"/>
                    <a:pt x="15358" y="2856"/>
                    <a:pt x="14881" y="1457"/>
                  </a:cubicBezTo>
                  <a:cubicBezTo>
                    <a:pt x="14734" y="1029"/>
                    <a:pt x="14526" y="598"/>
                    <a:pt x="14157" y="336"/>
                  </a:cubicBezTo>
                  <a:cubicBezTo>
                    <a:pt x="13723" y="28"/>
                    <a:pt x="13155" y="11"/>
                    <a:pt x="12623" y="5"/>
                  </a:cubicBezTo>
                  <a:cubicBezTo>
                    <a:pt x="12399" y="3"/>
                    <a:pt x="12173" y="0"/>
                    <a:pt x="11947"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4902975" y="1930550"/>
              <a:ext cx="442425" cy="407275"/>
            </a:xfrm>
            <a:custGeom>
              <a:avLst/>
              <a:gdLst/>
              <a:ahLst/>
              <a:cxnLst/>
              <a:rect l="l" t="t" r="r" b="b"/>
              <a:pathLst>
                <a:path w="17697" h="16291" extrusionOk="0">
                  <a:moveTo>
                    <a:pt x="7937" y="1"/>
                  </a:moveTo>
                  <a:cubicBezTo>
                    <a:pt x="7587" y="1"/>
                    <a:pt x="7237" y="25"/>
                    <a:pt x="6892" y="76"/>
                  </a:cubicBezTo>
                  <a:cubicBezTo>
                    <a:pt x="6242" y="171"/>
                    <a:pt x="5972" y="0"/>
                    <a:pt x="5530" y="486"/>
                  </a:cubicBezTo>
                  <a:cubicBezTo>
                    <a:pt x="5089" y="971"/>
                    <a:pt x="4989" y="1812"/>
                    <a:pt x="5469" y="2259"/>
                  </a:cubicBezTo>
                  <a:cubicBezTo>
                    <a:pt x="4856" y="2130"/>
                    <a:pt x="4233" y="2065"/>
                    <a:pt x="3609" y="2065"/>
                  </a:cubicBezTo>
                  <a:cubicBezTo>
                    <a:pt x="3172" y="2065"/>
                    <a:pt x="2734" y="2097"/>
                    <a:pt x="2300" y="2161"/>
                  </a:cubicBezTo>
                  <a:cubicBezTo>
                    <a:pt x="1902" y="2219"/>
                    <a:pt x="1475" y="2325"/>
                    <a:pt x="1232" y="2644"/>
                  </a:cubicBezTo>
                  <a:cubicBezTo>
                    <a:pt x="939" y="3025"/>
                    <a:pt x="1026" y="3599"/>
                    <a:pt x="1312" y="3986"/>
                  </a:cubicBezTo>
                  <a:cubicBezTo>
                    <a:pt x="1599" y="4372"/>
                    <a:pt x="2039" y="4610"/>
                    <a:pt x="2475" y="4815"/>
                  </a:cubicBezTo>
                  <a:cubicBezTo>
                    <a:pt x="5106" y="6047"/>
                    <a:pt x="8191" y="6560"/>
                    <a:pt x="10257" y="8605"/>
                  </a:cubicBezTo>
                  <a:cubicBezTo>
                    <a:pt x="7837" y="6940"/>
                    <a:pt x="4765" y="6635"/>
                    <a:pt x="1839" y="6380"/>
                  </a:cubicBezTo>
                  <a:cubicBezTo>
                    <a:pt x="1666" y="6366"/>
                    <a:pt x="1490" y="6351"/>
                    <a:pt x="1316" y="6351"/>
                  </a:cubicBezTo>
                  <a:cubicBezTo>
                    <a:pt x="1117" y="6351"/>
                    <a:pt x="921" y="6370"/>
                    <a:pt x="732" y="6431"/>
                  </a:cubicBezTo>
                  <a:cubicBezTo>
                    <a:pt x="378" y="6544"/>
                    <a:pt x="56" y="6840"/>
                    <a:pt x="31" y="7211"/>
                  </a:cubicBezTo>
                  <a:cubicBezTo>
                    <a:pt x="0" y="7662"/>
                    <a:pt x="390" y="8020"/>
                    <a:pt x="756" y="8288"/>
                  </a:cubicBezTo>
                  <a:cubicBezTo>
                    <a:pt x="2019" y="9209"/>
                    <a:pt x="3409" y="9942"/>
                    <a:pt x="4883" y="10464"/>
                  </a:cubicBezTo>
                  <a:cubicBezTo>
                    <a:pt x="4557" y="10770"/>
                    <a:pt x="3884" y="10471"/>
                    <a:pt x="3654" y="10853"/>
                  </a:cubicBezTo>
                  <a:cubicBezTo>
                    <a:pt x="3576" y="10981"/>
                    <a:pt x="3587" y="11142"/>
                    <a:pt x="3615" y="11289"/>
                  </a:cubicBezTo>
                  <a:cubicBezTo>
                    <a:pt x="3788" y="12181"/>
                    <a:pt x="4496" y="12889"/>
                    <a:pt x="5289" y="13331"/>
                  </a:cubicBezTo>
                  <a:cubicBezTo>
                    <a:pt x="6082" y="13775"/>
                    <a:pt x="6973" y="14007"/>
                    <a:pt x="7825" y="14323"/>
                  </a:cubicBezTo>
                  <a:cubicBezTo>
                    <a:pt x="8647" y="14627"/>
                    <a:pt x="9438" y="15009"/>
                    <a:pt x="10186" y="15467"/>
                  </a:cubicBezTo>
                  <a:cubicBezTo>
                    <a:pt x="10805" y="15846"/>
                    <a:pt x="11483" y="16291"/>
                    <a:pt x="12178" y="16291"/>
                  </a:cubicBezTo>
                  <a:cubicBezTo>
                    <a:pt x="12309" y="16291"/>
                    <a:pt x="12440" y="16275"/>
                    <a:pt x="12571" y="16241"/>
                  </a:cubicBezTo>
                  <a:cubicBezTo>
                    <a:pt x="13417" y="16018"/>
                    <a:pt x="13883" y="14907"/>
                    <a:pt x="13452" y="14147"/>
                  </a:cubicBezTo>
                  <a:cubicBezTo>
                    <a:pt x="14106" y="14061"/>
                    <a:pt x="14693" y="13590"/>
                    <a:pt x="14919" y="12971"/>
                  </a:cubicBezTo>
                  <a:cubicBezTo>
                    <a:pt x="15146" y="12352"/>
                    <a:pt x="15002" y="11612"/>
                    <a:pt x="14559" y="11125"/>
                  </a:cubicBezTo>
                  <a:cubicBezTo>
                    <a:pt x="15278" y="11017"/>
                    <a:pt x="15909" y="10457"/>
                    <a:pt x="16099" y="9756"/>
                  </a:cubicBezTo>
                  <a:cubicBezTo>
                    <a:pt x="16290" y="9054"/>
                    <a:pt x="16029" y="8251"/>
                    <a:pt x="15463" y="7796"/>
                  </a:cubicBezTo>
                  <a:cubicBezTo>
                    <a:pt x="17696" y="6756"/>
                    <a:pt x="14646" y="3311"/>
                    <a:pt x="13631" y="2322"/>
                  </a:cubicBezTo>
                  <a:cubicBezTo>
                    <a:pt x="12149" y="880"/>
                    <a:pt x="10029" y="1"/>
                    <a:pt x="793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5040900" y="1985875"/>
              <a:ext cx="205475" cy="101175"/>
            </a:xfrm>
            <a:custGeom>
              <a:avLst/>
              <a:gdLst/>
              <a:ahLst/>
              <a:cxnLst/>
              <a:rect l="l" t="t" r="r" b="b"/>
              <a:pathLst>
                <a:path w="8219" h="4047" fill="none" extrusionOk="0">
                  <a:moveTo>
                    <a:pt x="0" y="0"/>
                  </a:moveTo>
                  <a:lnTo>
                    <a:pt x="4774" y="1837"/>
                  </a:lnTo>
                  <a:cubicBezTo>
                    <a:pt x="6069" y="2335"/>
                    <a:pt x="7445" y="2896"/>
                    <a:pt x="8218" y="4047"/>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5020900" y="2183275"/>
              <a:ext cx="177650" cy="73475"/>
            </a:xfrm>
            <a:custGeom>
              <a:avLst/>
              <a:gdLst/>
              <a:ahLst/>
              <a:cxnLst/>
              <a:rect l="l" t="t" r="r" b="b"/>
              <a:pathLst>
                <a:path w="7106" h="2939" fill="none" extrusionOk="0">
                  <a:moveTo>
                    <a:pt x="0" y="92"/>
                  </a:moveTo>
                  <a:cubicBezTo>
                    <a:pt x="497" y="0"/>
                    <a:pt x="1003" y="154"/>
                    <a:pt x="1485" y="305"/>
                  </a:cubicBezTo>
                  <a:lnTo>
                    <a:pt x="3590" y="965"/>
                  </a:lnTo>
                  <a:cubicBezTo>
                    <a:pt x="4124" y="1133"/>
                    <a:pt x="4659" y="1302"/>
                    <a:pt x="5159" y="1553"/>
                  </a:cubicBezTo>
                  <a:cubicBezTo>
                    <a:pt x="5873" y="1911"/>
                    <a:pt x="6492" y="2427"/>
                    <a:pt x="7106" y="2938"/>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3303225" y="1254400"/>
              <a:ext cx="514725" cy="1291625"/>
            </a:xfrm>
            <a:custGeom>
              <a:avLst/>
              <a:gdLst/>
              <a:ahLst/>
              <a:cxnLst/>
              <a:rect l="l" t="t" r="r" b="b"/>
              <a:pathLst>
                <a:path w="20589" h="51665" extrusionOk="0">
                  <a:moveTo>
                    <a:pt x="13378" y="1"/>
                  </a:moveTo>
                  <a:cubicBezTo>
                    <a:pt x="11363" y="1"/>
                    <a:pt x="8475" y="2083"/>
                    <a:pt x="7362" y="3214"/>
                  </a:cubicBezTo>
                  <a:cubicBezTo>
                    <a:pt x="5454" y="5147"/>
                    <a:pt x="4226" y="7711"/>
                    <a:pt x="3537" y="10315"/>
                  </a:cubicBezTo>
                  <a:cubicBezTo>
                    <a:pt x="2498" y="14246"/>
                    <a:pt x="2517" y="18365"/>
                    <a:pt x="2101" y="22408"/>
                  </a:cubicBezTo>
                  <a:cubicBezTo>
                    <a:pt x="1504" y="28201"/>
                    <a:pt x="0" y="33915"/>
                    <a:pt x="25" y="39738"/>
                  </a:cubicBezTo>
                  <a:cubicBezTo>
                    <a:pt x="38" y="42623"/>
                    <a:pt x="427" y="45494"/>
                    <a:pt x="1182" y="48278"/>
                  </a:cubicBezTo>
                  <a:cubicBezTo>
                    <a:pt x="1386" y="49030"/>
                    <a:pt x="1632" y="49802"/>
                    <a:pt x="2161" y="50375"/>
                  </a:cubicBezTo>
                  <a:cubicBezTo>
                    <a:pt x="2993" y="51276"/>
                    <a:pt x="4322" y="51481"/>
                    <a:pt x="5545" y="51571"/>
                  </a:cubicBezTo>
                  <a:cubicBezTo>
                    <a:pt x="6413" y="51633"/>
                    <a:pt x="7283" y="51665"/>
                    <a:pt x="8152" y="51665"/>
                  </a:cubicBezTo>
                  <a:cubicBezTo>
                    <a:pt x="9178" y="51665"/>
                    <a:pt x="10204" y="51621"/>
                    <a:pt x="11227" y="51533"/>
                  </a:cubicBezTo>
                  <a:cubicBezTo>
                    <a:pt x="12723" y="51405"/>
                    <a:pt x="14271" y="51161"/>
                    <a:pt x="15507" y="50310"/>
                  </a:cubicBezTo>
                  <a:cubicBezTo>
                    <a:pt x="17435" y="48983"/>
                    <a:pt x="18169" y="46517"/>
                    <a:pt x="18629" y="44222"/>
                  </a:cubicBezTo>
                  <a:cubicBezTo>
                    <a:pt x="20588" y="34450"/>
                    <a:pt x="19966" y="24367"/>
                    <a:pt x="19336" y="14421"/>
                  </a:cubicBezTo>
                  <a:cubicBezTo>
                    <a:pt x="19155" y="11558"/>
                    <a:pt x="18966" y="8653"/>
                    <a:pt x="18018" y="5946"/>
                  </a:cubicBezTo>
                  <a:cubicBezTo>
                    <a:pt x="17372" y="4101"/>
                    <a:pt x="16388" y="2392"/>
                    <a:pt x="15117" y="908"/>
                  </a:cubicBezTo>
                  <a:cubicBezTo>
                    <a:pt x="14841" y="586"/>
                    <a:pt x="14536" y="262"/>
                    <a:pt x="14136" y="121"/>
                  </a:cubicBezTo>
                  <a:cubicBezTo>
                    <a:pt x="13903" y="39"/>
                    <a:pt x="13648" y="1"/>
                    <a:pt x="13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3340900" y="2107600"/>
              <a:ext cx="506225" cy="439700"/>
            </a:xfrm>
            <a:custGeom>
              <a:avLst/>
              <a:gdLst/>
              <a:ahLst/>
              <a:cxnLst/>
              <a:rect l="l" t="t" r="r" b="b"/>
              <a:pathLst>
                <a:path w="20249" h="17588" extrusionOk="0">
                  <a:moveTo>
                    <a:pt x="14805" y="1"/>
                  </a:moveTo>
                  <a:cubicBezTo>
                    <a:pt x="10954" y="1"/>
                    <a:pt x="5513" y="3525"/>
                    <a:pt x="3283" y="4903"/>
                  </a:cubicBezTo>
                  <a:cubicBezTo>
                    <a:pt x="2328" y="5493"/>
                    <a:pt x="1360" y="6153"/>
                    <a:pt x="797" y="7124"/>
                  </a:cubicBezTo>
                  <a:cubicBezTo>
                    <a:pt x="249" y="8071"/>
                    <a:pt x="148" y="9205"/>
                    <a:pt x="92" y="10297"/>
                  </a:cubicBezTo>
                  <a:cubicBezTo>
                    <a:pt x="0" y="12058"/>
                    <a:pt x="30" y="13963"/>
                    <a:pt x="1068" y="15390"/>
                  </a:cubicBezTo>
                  <a:cubicBezTo>
                    <a:pt x="2323" y="17114"/>
                    <a:pt x="4628" y="17587"/>
                    <a:pt x="6806" y="17587"/>
                  </a:cubicBezTo>
                  <a:cubicBezTo>
                    <a:pt x="7063" y="17587"/>
                    <a:pt x="7318" y="17580"/>
                    <a:pt x="7570" y="17569"/>
                  </a:cubicBezTo>
                  <a:cubicBezTo>
                    <a:pt x="9924" y="17456"/>
                    <a:pt x="12297" y="17030"/>
                    <a:pt x="14404" y="15972"/>
                  </a:cubicBezTo>
                  <a:cubicBezTo>
                    <a:pt x="16509" y="14915"/>
                    <a:pt x="18333" y="13179"/>
                    <a:pt x="19176" y="10978"/>
                  </a:cubicBezTo>
                  <a:cubicBezTo>
                    <a:pt x="20249" y="8179"/>
                    <a:pt x="19632" y="4995"/>
                    <a:pt x="18442" y="2243"/>
                  </a:cubicBezTo>
                  <a:cubicBezTo>
                    <a:pt x="17737" y="612"/>
                    <a:pt x="16409" y="1"/>
                    <a:pt x="14805"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3488975" y="2054175"/>
              <a:ext cx="456825" cy="479375"/>
            </a:xfrm>
            <a:custGeom>
              <a:avLst/>
              <a:gdLst/>
              <a:ahLst/>
              <a:cxnLst/>
              <a:rect l="l" t="t" r="r" b="b"/>
              <a:pathLst>
                <a:path w="18273" h="19175" extrusionOk="0">
                  <a:moveTo>
                    <a:pt x="16006" y="0"/>
                  </a:moveTo>
                  <a:cubicBezTo>
                    <a:pt x="15980" y="0"/>
                    <a:pt x="15953" y="2"/>
                    <a:pt x="15926" y="5"/>
                  </a:cubicBezTo>
                  <a:cubicBezTo>
                    <a:pt x="15693" y="30"/>
                    <a:pt x="15488" y="166"/>
                    <a:pt x="15293" y="297"/>
                  </a:cubicBezTo>
                  <a:lnTo>
                    <a:pt x="13622" y="1428"/>
                  </a:lnTo>
                  <a:lnTo>
                    <a:pt x="2993" y="8616"/>
                  </a:lnTo>
                  <a:cubicBezTo>
                    <a:pt x="1969" y="9308"/>
                    <a:pt x="896" y="10059"/>
                    <a:pt x="389" y="11187"/>
                  </a:cubicBezTo>
                  <a:cubicBezTo>
                    <a:pt x="38" y="11969"/>
                    <a:pt x="1" y="12862"/>
                    <a:pt x="129" y="13709"/>
                  </a:cubicBezTo>
                  <a:cubicBezTo>
                    <a:pt x="500" y="16153"/>
                    <a:pt x="2779" y="18593"/>
                    <a:pt x="5243" y="19102"/>
                  </a:cubicBezTo>
                  <a:cubicBezTo>
                    <a:pt x="5484" y="19152"/>
                    <a:pt x="5725" y="19175"/>
                    <a:pt x="5966" y="19175"/>
                  </a:cubicBezTo>
                  <a:cubicBezTo>
                    <a:pt x="8332" y="19175"/>
                    <a:pt x="10688" y="16929"/>
                    <a:pt x="12121" y="15289"/>
                  </a:cubicBezTo>
                  <a:cubicBezTo>
                    <a:pt x="13856" y="13303"/>
                    <a:pt x="15122" y="10953"/>
                    <a:pt x="16219" y="8554"/>
                  </a:cubicBezTo>
                  <a:cubicBezTo>
                    <a:pt x="17331" y="6124"/>
                    <a:pt x="18273" y="3244"/>
                    <a:pt x="17059" y="862"/>
                  </a:cubicBezTo>
                  <a:cubicBezTo>
                    <a:pt x="16841" y="437"/>
                    <a:pt x="16470" y="0"/>
                    <a:pt x="16006"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8"/>
            <p:cNvSpPr/>
            <p:nvPr/>
          </p:nvSpPr>
          <p:spPr>
            <a:xfrm>
              <a:off x="3733450" y="1854075"/>
              <a:ext cx="379500" cy="460225"/>
            </a:xfrm>
            <a:custGeom>
              <a:avLst/>
              <a:gdLst/>
              <a:ahLst/>
              <a:cxnLst/>
              <a:rect l="l" t="t" r="r" b="b"/>
              <a:pathLst>
                <a:path w="15180" h="18409" extrusionOk="0">
                  <a:moveTo>
                    <a:pt x="7430" y="0"/>
                  </a:moveTo>
                  <a:cubicBezTo>
                    <a:pt x="7355" y="0"/>
                    <a:pt x="7280" y="5"/>
                    <a:pt x="7206" y="14"/>
                  </a:cubicBezTo>
                  <a:cubicBezTo>
                    <a:pt x="6735" y="74"/>
                    <a:pt x="6315" y="330"/>
                    <a:pt x="5913" y="579"/>
                  </a:cubicBezTo>
                  <a:cubicBezTo>
                    <a:pt x="4605" y="1389"/>
                    <a:pt x="1" y="3057"/>
                    <a:pt x="1644" y="5308"/>
                  </a:cubicBezTo>
                  <a:cubicBezTo>
                    <a:pt x="1017" y="5415"/>
                    <a:pt x="428" y="5867"/>
                    <a:pt x="338" y="6531"/>
                  </a:cubicBezTo>
                  <a:cubicBezTo>
                    <a:pt x="251" y="7186"/>
                    <a:pt x="701" y="7871"/>
                    <a:pt x="1337" y="8049"/>
                  </a:cubicBezTo>
                  <a:cubicBezTo>
                    <a:pt x="62" y="8719"/>
                    <a:pt x="29" y="10879"/>
                    <a:pt x="1282" y="11587"/>
                  </a:cubicBezTo>
                  <a:cubicBezTo>
                    <a:pt x="627" y="11817"/>
                    <a:pt x="211" y="12578"/>
                    <a:pt x="369" y="13254"/>
                  </a:cubicBezTo>
                  <a:cubicBezTo>
                    <a:pt x="515" y="13880"/>
                    <a:pt x="1136" y="14352"/>
                    <a:pt x="1774" y="14352"/>
                  </a:cubicBezTo>
                  <a:cubicBezTo>
                    <a:pt x="1825" y="14352"/>
                    <a:pt x="1876" y="14349"/>
                    <a:pt x="1927" y="14343"/>
                  </a:cubicBezTo>
                  <a:lnTo>
                    <a:pt x="1927" y="14343"/>
                  </a:lnTo>
                  <a:cubicBezTo>
                    <a:pt x="1428" y="15212"/>
                    <a:pt x="1841" y="16378"/>
                    <a:pt x="2599" y="17035"/>
                  </a:cubicBezTo>
                  <a:cubicBezTo>
                    <a:pt x="3357" y="17692"/>
                    <a:pt x="4371" y="17957"/>
                    <a:pt x="5348" y="18181"/>
                  </a:cubicBezTo>
                  <a:cubicBezTo>
                    <a:pt x="5860" y="18298"/>
                    <a:pt x="6387" y="18409"/>
                    <a:pt x="6908" y="18409"/>
                  </a:cubicBezTo>
                  <a:cubicBezTo>
                    <a:pt x="7127" y="18409"/>
                    <a:pt x="7345" y="18389"/>
                    <a:pt x="7561" y="18342"/>
                  </a:cubicBezTo>
                  <a:cubicBezTo>
                    <a:pt x="8290" y="18183"/>
                    <a:pt x="8985" y="17626"/>
                    <a:pt x="9063" y="16884"/>
                  </a:cubicBezTo>
                  <a:cubicBezTo>
                    <a:pt x="9133" y="16240"/>
                    <a:pt x="8871" y="15334"/>
                    <a:pt x="9485" y="15127"/>
                  </a:cubicBezTo>
                  <a:cubicBezTo>
                    <a:pt x="9545" y="15107"/>
                    <a:pt x="9605" y="15098"/>
                    <a:pt x="9663" y="15098"/>
                  </a:cubicBezTo>
                  <a:cubicBezTo>
                    <a:pt x="10019" y="15098"/>
                    <a:pt x="10348" y="15435"/>
                    <a:pt x="10669" y="15651"/>
                  </a:cubicBezTo>
                  <a:cubicBezTo>
                    <a:pt x="10957" y="15844"/>
                    <a:pt x="11300" y="15936"/>
                    <a:pt x="11645" y="15936"/>
                  </a:cubicBezTo>
                  <a:cubicBezTo>
                    <a:pt x="12171" y="15936"/>
                    <a:pt x="12701" y="15721"/>
                    <a:pt x="13041" y="15317"/>
                  </a:cubicBezTo>
                  <a:lnTo>
                    <a:pt x="12058" y="13928"/>
                  </a:lnTo>
                  <a:lnTo>
                    <a:pt x="12058" y="13928"/>
                  </a:lnTo>
                  <a:cubicBezTo>
                    <a:pt x="12287" y="14105"/>
                    <a:pt x="12573" y="14190"/>
                    <a:pt x="12860" y="14190"/>
                  </a:cubicBezTo>
                  <a:cubicBezTo>
                    <a:pt x="13260" y="14190"/>
                    <a:pt x="13662" y="14025"/>
                    <a:pt x="13914" y="13713"/>
                  </a:cubicBezTo>
                  <a:cubicBezTo>
                    <a:pt x="14347" y="13176"/>
                    <a:pt x="14261" y="12297"/>
                    <a:pt x="13733" y="11854"/>
                  </a:cubicBezTo>
                  <a:lnTo>
                    <a:pt x="13733" y="11854"/>
                  </a:lnTo>
                  <a:cubicBezTo>
                    <a:pt x="13849" y="11951"/>
                    <a:pt x="13986" y="11993"/>
                    <a:pt x="14127" y="11993"/>
                  </a:cubicBezTo>
                  <a:cubicBezTo>
                    <a:pt x="14508" y="11993"/>
                    <a:pt x="14920" y="11680"/>
                    <a:pt x="15029" y="11286"/>
                  </a:cubicBezTo>
                  <a:cubicBezTo>
                    <a:pt x="15179" y="10746"/>
                    <a:pt x="14948" y="10178"/>
                    <a:pt x="14688" y="9681"/>
                  </a:cubicBezTo>
                  <a:cubicBezTo>
                    <a:pt x="13769" y="7931"/>
                    <a:pt x="12447" y="6421"/>
                    <a:pt x="10833" y="5279"/>
                  </a:cubicBezTo>
                  <a:lnTo>
                    <a:pt x="10833" y="5279"/>
                  </a:lnTo>
                  <a:cubicBezTo>
                    <a:pt x="11265" y="5352"/>
                    <a:pt x="11710" y="5425"/>
                    <a:pt x="12147" y="5425"/>
                  </a:cubicBezTo>
                  <a:cubicBezTo>
                    <a:pt x="12487" y="5425"/>
                    <a:pt x="12822" y="5380"/>
                    <a:pt x="13141" y="5258"/>
                  </a:cubicBezTo>
                  <a:cubicBezTo>
                    <a:pt x="13869" y="4979"/>
                    <a:pt x="14440" y="4133"/>
                    <a:pt x="14134" y="3415"/>
                  </a:cubicBezTo>
                  <a:cubicBezTo>
                    <a:pt x="13960" y="3006"/>
                    <a:pt x="13559" y="2745"/>
                    <a:pt x="13177" y="2518"/>
                  </a:cubicBezTo>
                  <a:cubicBezTo>
                    <a:pt x="11765" y="1679"/>
                    <a:pt x="10290" y="951"/>
                    <a:pt x="8767" y="338"/>
                  </a:cubicBezTo>
                  <a:cubicBezTo>
                    <a:pt x="8338" y="166"/>
                    <a:pt x="7887" y="0"/>
                    <a:pt x="7430"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8"/>
            <p:cNvSpPr/>
            <p:nvPr/>
          </p:nvSpPr>
          <p:spPr>
            <a:xfrm>
              <a:off x="3820200" y="1941600"/>
              <a:ext cx="177525" cy="47850"/>
            </a:xfrm>
            <a:custGeom>
              <a:avLst/>
              <a:gdLst/>
              <a:ahLst/>
              <a:cxnLst/>
              <a:rect l="l" t="t" r="r" b="b"/>
              <a:pathLst>
                <a:path w="7101" h="1914" fill="none" extrusionOk="0">
                  <a:moveTo>
                    <a:pt x="0" y="877"/>
                  </a:moveTo>
                  <a:cubicBezTo>
                    <a:pt x="2338" y="1"/>
                    <a:pt x="5111" y="405"/>
                    <a:pt x="7101" y="1914"/>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8"/>
            <p:cNvSpPr/>
            <p:nvPr/>
          </p:nvSpPr>
          <p:spPr>
            <a:xfrm>
              <a:off x="3842950" y="2045250"/>
              <a:ext cx="245625" cy="114900"/>
            </a:xfrm>
            <a:custGeom>
              <a:avLst/>
              <a:gdLst/>
              <a:ahLst/>
              <a:cxnLst/>
              <a:rect l="l" t="t" r="r" b="b"/>
              <a:pathLst>
                <a:path w="9825" h="4596" fill="none" extrusionOk="0">
                  <a:moveTo>
                    <a:pt x="0" y="331"/>
                  </a:moveTo>
                  <a:cubicBezTo>
                    <a:pt x="1626" y="0"/>
                    <a:pt x="3301" y="399"/>
                    <a:pt x="4911" y="797"/>
                  </a:cubicBezTo>
                  <a:cubicBezTo>
                    <a:pt x="5569" y="959"/>
                    <a:pt x="6240" y="1126"/>
                    <a:pt x="6809" y="1494"/>
                  </a:cubicBezTo>
                  <a:cubicBezTo>
                    <a:pt x="7247" y="1778"/>
                    <a:pt x="7605" y="2168"/>
                    <a:pt x="7957" y="2553"/>
                  </a:cubicBezTo>
                  <a:lnTo>
                    <a:pt x="9825" y="4596"/>
                  </a:ln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8"/>
            <p:cNvSpPr/>
            <p:nvPr/>
          </p:nvSpPr>
          <p:spPr>
            <a:xfrm>
              <a:off x="3826650" y="2128075"/>
              <a:ext cx="195325" cy="75300"/>
            </a:xfrm>
            <a:custGeom>
              <a:avLst/>
              <a:gdLst/>
              <a:ahLst/>
              <a:cxnLst/>
              <a:rect l="l" t="t" r="r" b="b"/>
              <a:pathLst>
                <a:path w="7813" h="3012" fill="none" extrusionOk="0">
                  <a:moveTo>
                    <a:pt x="1" y="250"/>
                  </a:moveTo>
                  <a:cubicBezTo>
                    <a:pt x="1096" y="71"/>
                    <a:pt x="2206" y="1"/>
                    <a:pt x="3314" y="40"/>
                  </a:cubicBezTo>
                  <a:cubicBezTo>
                    <a:pt x="4056" y="67"/>
                    <a:pt x="4815" y="147"/>
                    <a:pt x="5481" y="474"/>
                  </a:cubicBezTo>
                  <a:cubicBezTo>
                    <a:pt x="6526" y="987"/>
                    <a:pt x="7196" y="2023"/>
                    <a:pt x="7812" y="3011"/>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3839125" y="2226725"/>
              <a:ext cx="124050" cy="15750"/>
            </a:xfrm>
            <a:custGeom>
              <a:avLst/>
              <a:gdLst/>
              <a:ahLst/>
              <a:cxnLst/>
              <a:rect l="l" t="t" r="r" b="b"/>
              <a:pathLst>
                <a:path w="4962" h="630" fill="none" extrusionOk="0">
                  <a:moveTo>
                    <a:pt x="0" y="396"/>
                  </a:moveTo>
                  <a:cubicBezTo>
                    <a:pt x="864" y="1"/>
                    <a:pt x="4170" y="174"/>
                    <a:pt x="4961" y="630"/>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4201161" y="372200"/>
              <a:ext cx="515650" cy="769025"/>
            </a:xfrm>
            <a:custGeom>
              <a:avLst/>
              <a:gdLst/>
              <a:ahLst/>
              <a:cxnLst/>
              <a:rect l="l" t="t" r="r" b="b"/>
              <a:pathLst>
                <a:path w="20626" h="30761" extrusionOk="0">
                  <a:moveTo>
                    <a:pt x="11838" y="1"/>
                  </a:moveTo>
                  <a:cubicBezTo>
                    <a:pt x="10962" y="1"/>
                    <a:pt x="10136" y="105"/>
                    <a:pt x="9435" y="315"/>
                  </a:cubicBezTo>
                  <a:cubicBezTo>
                    <a:pt x="4898" y="1679"/>
                    <a:pt x="2222" y="5913"/>
                    <a:pt x="1088" y="10253"/>
                  </a:cubicBezTo>
                  <a:cubicBezTo>
                    <a:pt x="190" y="13697"/>
                    <a:pt x="0" y="17286"/>
                    <a:pt x="529" y="20805"/>
                  </a:cubicBezTo>
                  <a:cubicBezTo>
                    <a:pt x="898" y="23246"/>
                    <a:pt x="1644" y="25694"/>
                    <a:pt x="3169" y="27635"/>
                  </a:cubicBezTo>
                  <a:cubicBezTo>
                    <a:pt x="4597" y="29451"/>
                    <a:pt x="6799" y="30760"/>
                    <a:pt x="9093" y="30760"/>
                  </a:cubicBezTo>
                  <a:cubicBezTo>
                    <a:pt x="9249" y="30760"/>
                    <a:pt x="9406" y="30754"/>
                    <a:pt x="9564" y="30742"/>
                  </a:cubicBezTo>
                  <a:cubicBezTo>
                    <a:pt x="12727" y="30490"/>
                    <a:pt x="15179" y="27845"/>
                    <a:pt x="16733" y="25079"/>
                  </a:cubicBezTo>
                  <a:cubicBezTo>
                    <a:pt x="19767" y="19682"/>
                    <a:pt x="20626" y="13286"/>
                    <a:pt x="20277" y="7105"/>
                  </a:cubicBezTo>
                  <a:cubicBezTo>
                    <a:pt x="20203" y="5790"/>
                    <a:pt x="20062" y="4429"/>
                    <a:pt x="19398" y="3292"/>
                  </a:cubicBezTo>
                  <a:cubicBezTo>
                    <a:pt x="18131" y="1123"/>
                    <a:pt x="14715" y="1"/>
                    <a:pt x="1183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4142811" y="236850"/>
              <a:ext cx="657450" cy="492900"/>
            </a:xfrm>
            <a:custGeom>
              <a:avLst/>
              <a:gdLst/>
              <a:ahLst/>
              <a:cxnLst/>
              <a:rect l="l" t="t" r="r" b="b"/>
              <a:pathLst>
                <a:path w="26298" h="19716" extrusionOk="0">
                  <a:moveTo>
                    <a:pt x="8391" y="0"/>
                  </a:moveTo>
                  <a:cubicBezTo>
                    <a:pt x="7425" y="578"/>
                    <a:pt x="8848" y="2483"/>
                    <a:pt x="7907" y="3101"/>
                  </a:cubicBezTo>
                  <a:cubicBezTo>
                    <a:pt x="7756" y="3200"/>
                    <a:pt x="7584" y="3231"/>
                    <a:pt x="7405" y="3231"/>
                  </a:cubicBezTo>
                  <a:cubicBezTo>
                    <a:pt x="7171" y="3231"/>
                    <a:pt x="6925" y="3180"/>
                    <a:pt x="6691" y="3160"/>
                  </a:cubicBezTo>
                  <a:cubicBezTo>
                    <a:pt x="6623" y="3155"/>
                    <a:pt x="6557" y="3152"/>
                    <a:pt x="6490" y="3152"/>
                  </a:cubicBezTo>
                  <a:cubicBezTo>
                    <a:pt x="5057" y="3152"/>
                    <a:pt x="3906" y="4436"/>
                    <a:pt x="3136" y="5682"/>
                  </a:cubicBezTo>
                  <a:cubicBezTo>
                    <a:pt x="1431" y="8447"/>
                    <a:pt x="398" y="11572"/>
                    <a:pt x="117" y="14807"/>
                  </a:cubicBezTo>
                  <a:cubicBezTo>
                    <a:pt x="1" y="16152"/>
                    <a:pt x="25" y="17545"/>
                    <a:pt x="540" y="18792"/>
                  </a:cubicBezTo>
                  <a:cubicBezTo>
                    <a:pt x="688" y="19150"/>
                    <a:pt x="905" y="19519"/>
                    <a:pt x="1267" y="19656"/>
                  </a:cubicBezTo>
                  <a:cubicBezTo>
                    <a:pt x="1380" y="19698"/>
                    <a:pt x="1499" y="19715"/>
                    <a:pt x="1620" y="19715"/>
                  </a:cubicBezTo>
                  <a:cubicBezTo>
                    <a:pt x="1760" y="19715"/>
                    <a:pt x="1902" y="19693"/>
                    <a:pt x="2038" y="19661"/>
                  </a:cubicBezTo>
                  <a:cubicBezTo>
                    <a:pt x="3334" y="19363"/>
                    <a:pt x="4418" y="18289"/>
                    <a:pt x="4726" y="16996"/>
                  </a:cubicBezTo>
                  <a:cubicBezTo>
                    <a:pt x="4796" y="16699"/>
                    <a:pt x="4838" y="16374"/>
                    <a:pt x="5052" y="16156"/>
                  </a:cubicBezTo>
                  <a:cubicBezTo>
                    <a:pt x="5239" y="15966"/>
                    <a:pt x="5515" y="15903"/>
                    <a:pt x="5759" y="15793"/>
                  </a:cubicBezTo>
                  <a:cubicBezTo>
                    <a:pt x="6803" y="15322"/>
                    <a:pt x="7166" y="14061"/>
                    <a:pt x="7749" y="13074"/>
                  </a:cubicBezTo>
                  <a:cubicBezTo>
                    <a:pt x="7810" y="12971"/>
                    <a:pt x="7880" y="12865"/>
                    <a:pt x="7990" y="12815"/>
                  </a:cubicBezTo>
                  <a:cubicBezTo>
                    <a:pt x="8036" y="12793"/>
                    <a:pt x="8083" y="12784"/>
                    <a:pt x="8130" y="12784"/>
                  </a:cubicBezTo>
                  <a:cubicBezTo>
                    <a:pt x="8330" y="12784"/>
                    <a:pt x="8530" y="12960"/>
                    <a:pt x="8678" y="13121"/>
                  </a:cubicBezTo>
                  <a:cubicBezTo>
                    <a:pt x="9336" y="13839"/>
                    <a:pt x="10067" y="14530"/>
                    <a:pt x="10972" y="14891"/>
                  </a:cubicBezTo>
                  <a:cubicBezTo>
                    <a:pt x="11345" y="15039"/>
                    <a:pt x="11754" y="15121"/>
                    <a:pt x="12159" y="15121"/>
                  </a:cubicBezTo>
                  <a:cubicBezTo>
                    <a:pt x="12735" y="15121"/>
                    <a:pt x="13300" y="14955"/>
                    <a:pt x="13735" y="14582"/>
                  </a:cubicBezTo>
                  <a:cubicBezTo>
                    <a:pt x="13854" y="14480"/>
                    <a:pt x="13967" y="14360"/>
                    <a:pt x="14117" y="14312"/>
                  </a:cubicBezTo>
                  <a:cubicBezTo>
                    <a:pt x="14168" y="14296"/>
                    <a:pt x="14217" y="14289"/>
                    <a:pt x="14265" y="14289"/>
                  </a:cubicBezTo>
                  <a:cubicBezTo>
                    <a:pt x="14639" y="14289"/>
                    <a:pt x="14932" y="14740"/>
                    <a:pt x="15216" y="15044"/>
                  </a:cubicBezTo>
                  <a:cubicBezTo>
                    <a:pt x="15611" y="15468"/>
                    <a:pt x="16192" y="15653"/>
                    <a:pt x="16780" y="15653"/>
                  </a:cubicBezTo>
                  <a:cubicBezTo>
                    <a:pt x="17026" y="15653"/>
                    <a:pt x="17274" y="15620"/>
                    <a:pt x="17510" y="15559"/>
                  </a:cubicBezTo>
                  <a:cubicBezTo>
                    <a:pt x="18306" y="15350"/>
                    <a:pt x="18997" y="14865"/>
                    <a:pt x="19670" y="14391"/>
                  </a:cubicBezTo>
                  <a:lnTo>
                    <a:pt x="19670" y="14391"/>
                  </a:lnTo>
                  <a:cubicBezTo>
                    <a:pt x="19564" y="15215"/>
                    <a:pt x="20418" y="15843"/>
                    <a:pt x="21244" y="15843"/>
                  </a:cubicBezTo>
                  <a:cubicBezTo>
                    <a:pt x="21487" y="15843"/>
                    <a:pt x="21727" y="15789"/>
                    <a:pt x="21940" y="15670"/>
                  </a:cubicBezTo>
                  <a:cubicBezTo>
                    <a:pt x="22109" y="15575"/>
                    <a:pt x="22250" y="15449"/>
                    <a:pt x="22377" y="15312"/>
                  </a:cubicBezTo>
                  <a:lnTo>
                    <a:pt x="22377" y="15312"/>
                  </a:lnTo>
                  <a:cubicBezTo>
                    <a:pt x="22355" y="16021"/>
                    <a:pt x="22332" y="16730"/>
                    <a:pt x="22309" y="17440"/>
                  </a:cubicBezTo>
                  <a:cubicBezTo>
                    <a:pt x="22285" y="18198"/>
                    <a:pt x="22522" y="19233"/>
                    <a:pt x="23260" y="19233"/>
                  </a:cubicBezTo>
                  <a:cubicBezTo>
                    <a:pt x="23274" y="19233"/>
                    <a:pt x="23289" y="19233"/>
                    <a:pt x="23305" y="19232"/>
                  </a:cubicBezTo>
                  <a:cubicBezTo>
                    <a:pt x="23884" y="19201"/>
                    <a:pt x="24173" y="18531"/>
                    <a:pt x="24329" y="17971"/>
                  </a:cubicBezTo>
                  <a:cubicBezTo>
                    <a:pt x="25366" y="14250"/>
                    <a:pt x="26297" y="10099"/>
                    <a:pt x="24525" y="6666"/>
                  </a:cubicBezTo>
                  <a:cubicBezTo>
                    <a:pt x="23426" y="4536"/>
                    <a:pt x="21389" y="2993"/>
                    <a:pt x="19156" y="2120"/>
                  </a:cubicBezTo>
                  <a:cubicBezTo>
                    <a:pt x="16925" y="1247"/>
                    <a:pt x="14498" y="987"/>
                    <a:pt x="12101" y="940"/>
                  </a:cubicBezTo>
                  <a:cubicBezTo>
                    <a:pt x="12066" y="939"/>
                    <a:pt x="12030" y="939"/>
                    <a:pt x="11994" y="939"/>
                  </a:cubicBezTo>
                  <a:cubicBezTo>
                    <a:pt x="11229" y="939"/>
                    <a:pt x="10319" y="1106"/>
                    <a:pt x="10062" y="1782"/>
                  </a:cubicBezTo>
                  <a:lnTo>
                    <a:pt x="10062" y="1782"/>
                  </a:lnTo>
                  <a:cubicBezTo>
                    <a:pt x="10207" y="1293"/>
                    <a:pt x="10174" y="767"/>
                    <a:pt x="9965" y="298"/>
                  </a:cubicBezTo>
                  <a:cubicBezTo>
                    <a:pt x="9460" y="819"/>
                    <a:pt x="9136" y="1489"/>
                    <a:pt x="9037" y="2207"/>
                  </a:cubicBezTo>
                  <a:cubicBezTo>
                    <a:pt x="9016" y="1428"/>
                    <a:pt x="8793" y="667"/>
                    <a:pt x="8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4129911" y="631800"/>
              <a:ext cx="122150" cy="211175"/>
            </a:xfrm>
            <a:custGeom>
              <a:avLst/>
              <a:gdLst/>
              <a:ahLst/>
              <a:cxnLst/>
              <a:rect l="l" t="t" r="r" b="b"/>
              <a:pathLst>
                <a:path w="4886" h="8447" extrusionOk="0">
                  <a:moveTo>
                    <a:pt x="1348" y="1"/>
                  </a:moveTo>
                  <a:cubicBezTo>
                    <a:pt x="1027" y="1"/>
                    <a:pt x="714" y="98"/>
                    <a:pt x="480" y="316"/>
                  </a:cubicBezTo>
                  <a:cubicBezTo>
                    <a:pt x="41" y="723"/>
                    <a:pt x="1" y="1397"/>
                    <a:pt x="35" y="1997"/>
                  </a:cubicBezTo>
                  <a:cubicBezTo>
                    <a:pt x="161" y="4114"/>
                    <a:pt x="852" y="6158"/>
                    <a:pt x="2035" y="7919"/>
                  </a:cubicBezTo>
                  <a:cubicBezTo>
                    <a:pt x="2164" y="8110"/>
                    <a:pt x="2310" y="8307"/>
                    <a:pt x="2524" y="8396"/>
                  </a:cubicBezTo>
                  <a:cubicBezTo>
                    <a:pt x="2606" y="8431"/>
                    <a:pt x="2690" y="8446"/>
                    <a:pt x="2774" y="8446"/>
                  </a:cubicBezTo>
                  <a:cubicBezTo>
                    <a:pt x="3096" y="8446"/>
                    <a:pt x="3421" y="8221"/>
                    <a:pt x="3634" y="7958"/>
                  </a:cubicBezTo>
                  <a:cubicBezTo>
                    <a:pt x="4886" y="6416"/>
                    <a:pt x="4293" y="3069"/>
                    <a:pt x="3360" y="1507"/>
                  </a:cubicBezTo>
                  <a:cubicBezTo>
                    <a:pt x="3053" y="993"/>
                    <a:pt x="2681" y="492"/>
                    <a:pt x="2156" y="207"/>
                  </a:cubicBezTo>
                  <a:cubicBezTo>
                    <a:pt x="1911" y="74"/>
                    <a:pt x="1626" y="1"/>
                    <a:pt x="134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4629050" y="4541775"/>
              <a:ext cx="608900" cy="934900"/>
            </a:xfrm>
            <a:custGeom>
              <a:avLst/>
              <a:gdLst/>
              <a:ahLst/>
              <a:cxnLst/>
              <a:rect l="l" t="t" r="r" b="b"/>
              <a:pathLst>
                <a:path w="24356" h="37396" extrusionOk="0">
                  <a:moveTo>
                    <a:pt x="6661" y="0"/>
                  </a:moveTo>
                  <a:cubicBezTo>
                    <a:pt x="6578" y="0"/>
                    <a:pt x="6496" y="5"/>
                    <a:pt x="6416" y="14"/>
                  </a:cubicBezTo>
                  <a:cubicBezTo>
                    <a:pt x="5386" y="130"/>
                    <a:pt x="4330" y="1294"/>
                    <a:pt x="3550" y="1914"/>
                  </a:cubicBezTo>
                  <a:cubicBezTo>
                    <a:pt x="2728" y="2567"/>
                    <a:pt x="1907" y="3258"/>
                    <a:pt x="1364" y="4157"/>
                  </a:cubicBezTo>
                  <a:cubicBezTo>
                    <a:pt x="1" y="6412"/>
                    <a:pt x="727" y="9374"/>
                    <a:pt x="2057" y="11650"/>
                  </a:cubicBezTo>
                  <a:cubicBezTo>
                    <a:pt x="3386" y="13926"/>
                    <a:pt x="5263" y="15874"/>
                    <a:pt x="6356" y="18272"/>
                  </a:cubicBezTo>
                  <a:cubicBezTo>
                    <a:pt x="7813" y="21468"/>
                    <a:pt x="7739" y="25148"/>
                    <a:pt x="8796" y="28499"/>
                  </a:cubicBezTo>
                  <a:cubicBezTo>
                    <a:pt x="9457" y="30589"/>
                    <a:pt x="10547" y="32518"/>
                    <a:pt x="11996" y="34164"/>
                  </a:cubicBezTo>
                  <a:cubicBezTo>
                    <a:pt x="13130" y="35449"/>
                    <a:pt x="14514" y="36567"/>
                    <a:pt x="16145" y="37094"/>
                  </a:cubicBezTo>
                  <a:cubicBezTo>
                    <a:pt x="16755" y="37291"/>
                    <a:pt x="17403" y="37395"/>
                    <a:pt x="18047" y="37395"/>
                  </a:cubicBezTo>
                  <a:cubicBezTo>
                    <a:pt x="19126" y="37395"/>
                    <a:pt x="20193" y="37103"/>
                    <a:pt x="21055" y="36463"/>
                  </a:cubicBezTo>
                  <a:cubicBezTo>
                    <a:pt x="22473" y="35411"/>
                    <a:pt x="23136" y="33620"/>
                    <a:pt x="23448" y="31884"/>
                  </a:cubicBezTo>
                  <a:cubicBezTo>
                    <a:pt x="24356" y="26831"/>
                    <a:pt x="22884" y="21603"/>
                    <a:pt x="20526" y="17042"/>
                  </a:cubicBezTo>
                  <a:cubicBezTo>
                    <a:pt x="18169" y="12480"/>
                    <a:pt x="14955" y="8429"/>
                    <a:pt x="12059" y="4190"/>
                  </a:cubicBezTo>
                  <a:cubicBezTo>
                    <a:pt x="11373" y="3183"/>
                    <a:pt x="10690" y="2151"/>
                    <a:pt x="9759" y="1367"/>
                  </a:cubicBezTo>
                  <a:cubicBezTo>
                    <a:pt x="9000" y="727"/>
                    <a:pt x="7736" y="0"/>
                    <a:pt x="6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4629050" y="4616825"/>
              <a:ext cx="589525" cy="859850"/>
            </a:xfrm>
            <a:custGeom>
              <a:avLst/>
              <a:gdLst/>
              <a:ahLst/>
              <a:cxnLst/>
              <a:rect l="l" t="t" r="r" b="b"/>
              <a:pathLst>
                <a:path w="23581" h="34394" extrusionOk="0">
                  <a:moveTo>
                    <a:pt x="2315" y="0"/>
                  </a:moveTo>
                  <a:cubicBezTo>
                    <a:pt x="1958" y="353"/>
                    <a:pt x="1624" y="725"/>
                    <a:pt x="1364" y="1155"/>
                  </a:cubicBezTo>
                  <a:cubicBezTo>
                    <a:pt x="1" y="3410"/>
                    <a:pt x="727" y="6372"/>
                    <a:pt x="2056" y="8648"/>
                  </a:cubicBezTo>
                  <a:cubicBezTo>
                    <a:pt x="3384" y="10924"/>
                    <a:pt x="5262" y="12872"/>
                    <a:pt x="6355" y="15270"/>
                  </a:cubicBezTo>
                  <a:cubicBezTo>
                    <a:pt x="7813" y="18466"/>
                    <a:pt x="7739" y="22146"/>
                    <a:pt x="8795" y="25497"/>
                  </a:cubicBezTo>
                  <a:cubicBezTo>
                    <a:pt x="9455" y="27587"/>
                    <a:pt x="10547" y="29516"/>
                    <a:pt x="11996" y="31162"/>
                  </a:cubicBezTo>
                  <a:cubicBezTo>
                    <a:pt x="13130" y="32447"/>
                    <a:pt x="14514" y="33565"/>
                    <a:pt x="16145" y="34092"/>
                  </a:cubicBezTo>
                  <a:cubicBezTo>
                    <a:pt x="16755" y="34289"/>
                    <a:pt x="17403" y="34393"/>
                    <a:pt x="18047" y="34393"/>
                  </a:cubicBezTo>
                  <a:cubicBezTo>
                    <a:pt x="19126" y="34393"/>
                    <a:pt x="20193" y="34101"/>
                    <a:pt x="21055" y="33461"/>
                  </a:cubicBezTo>
                  <a:cubicBezTo>
                    <a:pt x="22472" y="32410"/>
                    <a:pt x="23136" y="30619"/>
                    <a:pt x="23448" y="28882"/>
                  </a:cubicBezTo>
                  <a:cubicBezTo>
                    <a:pt x="23503" y="28579"/>
                    <a:pt x="23543" y="28274"/>
                    <a:pt x="23580" y="27971"/>
                  </a:cubicBezTo>
                  <a:lnTo>
                    <a:pt x="23580" y="27971"/>
                  </a:lnTo>
                  <a:cubicBezTo>
                    <a:pt x="22828" y="29362"/>
                    <a:pt x="21685" y="30485"/>
                    <a:pt x="20026" y="31008"/>
                  </a:cubicBezTo>
                  <a:cubicBezTo>
                    <a:pt x="19376" y="31213"/>
                    <a:pt x="18764" y="31307"/>
                    <a:pt x="18189" y="31307"/>
                  </a:cubicBezTo>
                  <a:cubicBezTo>
                    <a:pt x="14833" y="31307"/>
                    <a:pt x="12714" y="28110"/>
                    <a:pt x="11526" y="25068"/>
                  </a:cubicBezTo>
                  <a:cubicBezTo>
                    <a:pt x="10441" y="22294"/>
                    <a:pt x="9775" y="19374"/>
                    <a:pt x="8674" y="16608"/>
                  </a:cubicBezTo>
                  <a:cubicBezTo>
                    <a:pt x="7618" y="13956"/>
                    <a:pt x="6042" y="11553"/>
                    <a:pt x="4798" y="8987"/>
                  </a:cubicBezTo>
                  <a:cubicBezTo>
                    <a:pt x="3215" y="5724"/>
                    <a:pt x="2197" y="2976"/>
                    <a:pt x="2315" y="0"/>
                  </a:cubicBezTo>
                  <a:close/>
                </a:path>
              </a:pathLst>
            </a:custGeom>
            <a:solidFill>
              <a:srgbClr val="D36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4954925" y="5092125"/>
              <a:ext cx="178350" cy="68100"/>
            </a:xfrm>
            <a:custGeom>
              <a:avLst/>
              <a:gdLst/>
              <a:ahLst/>
              <a:cxnLst/>
              <a:rect l="l" t="t" r="r" b="b"/>
              <a:pathLst>
                <a:path w="7134" h="2724" fill="none" extrusionOk="0">
                  <a:moveTo>
                    <a:pt x="0" y="2699"/>
                  </a:moveTo>
                  <a:cubicBezTo>
                    <a:pt x="282" y="2723"/>
                    <a:pt x="546" y="2576"/>
                    <a:pt x="790" y="2436"/>
                  </a:cubicBezTo>
                  <a:cubicBezTo>
                    <a:pt x="2769" y="1302"/>
                    <a:pt x="4867" y="259"/>
                    <a:pt x="7133" y="1"/>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4941675" y="5041425"/>
              <a:ext cx="149675" cy="48600"/>
            </a:xfrm>
            <a:custGeom>
              <a:avLst/>
              <a:gdLst/>
              <a:ahLst/>
              <a:cxnLst/>
              <a:rect l="l" t="t" r="r" b="b"/>
              <a:pathLst>
                <a:path w="5987" h="1944" fill="none" extrusionOk="0">
                  <a:moveTo>
                    <a:pt x="0" y="1911"/>
                  </a:moveTo>
                  <a:cubicBezTo>
                    <a:pt x="407" y="1943"/>
                    <a:pt x="776" y="1695"/>
                    <a:pt x="1121" y="1479"/>
                  </a:cubicBezTo>
                  <a:cubicBezTo>
                    <a:pt x="2584" y="565"/>
                    <a:pt x="4263" y="55"/>
                    <a:pt x="5987" y="0"/>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4918425" y="4982250"/>
              <a:ext cx="158425" cy="27350"/>
            </a:xfrm>
            <a:custGeom>
              <a:avLst/>
              <a:gdLst/>
              <a:ahLst/>
              <a:cxnLst/>
              <a:rect l="l" t="t" r="r" b="b"/>
              <a:pathLst>
                <a:path w="6337" h="1094" fill="none" extrusionOk="0">
                  <a:moveTo>
                    <a:pt x="0" y="1014"/>
                  </a:moveTo>
                  <a:cubicBezTo>
                    <a:pt x="817" y="1093"/>
                    <a:pt x="1623" y="832"/>
                    <a:pt x="2420" y="635"/>
                  </a:cubicBezTo>
                  <a:cubicBezTo>
                    <a:pt x="3701" y="318"/>
                    <a:pt x="5016" y="159"/>
                    <a:pt x="6336" y="162"/>
                  </a:cubicBezTo>
                  <a:lnTo>
                    <a:pt x="5732" y="1"/>
                  </a:ln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8"/>
            <p:cNvSpPr/>
            <p:nvPr/>
          </p:nvSpPr>
          <p:spPr>
            <a:xfrm>
              <a:off x="4883550" y="4922200"/>
              <a:ext cx="154525" cy="20450"/>
            </a:xfrm>
            <a:custGeom>
              <a:avLst/>
              <a:gdLst/>
              <a:ahLst/>
              <a:cxnLst/>
              <a:rect l="l" t="t" r="r" b="b"/>
              <a:pathLst>
                <a:path w="6181" h="818" fill="none" extrusionOk="0">
                  <a:moveTo>
                    <a:pt x="1" y="708"/>
                  </a:moveTo>
                  <a:cubicBezTo>
                    <a:pt x="2069" y="818"/>
                    <a:pt x="4155" y="1"/>
                    <a:pt x="6180" y="431"/>
                  </a:cubicBezTo>
                  <a:lnTo>
                    <a:pt x="5811" y="545"/>
                  </a:ln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8"/>
            <p:cNvSpPr/>
            <p:nvPr/>
          </p:nvSpPr>
          <p:spPr>
            <a:xfrm>
              <a:off x="4875850" y="4872325"/>
              <a:ext cx="121900" cy="24350"/>
            </a:xfrm>
            <a:custGeom>
              <a:avLst/>
              <a:gdLst/>
              <a:ahLst/>
              <a:cxnLst/>
              <a:rect l="l" t="t" r="r" b="b"/>
              <a:pathLst>
                <a:path w="4876" h="974" fill="none" extrusionOk="0">
                  <a:moveTo>
                    <a:pt x="1" y="974"/>
                  </a:moveTo>
                  <a:cubicBezTo>
                    <a:pt x="1617" y="619"/>
                    <a:pt x="3288" y="1"/>
                    <a:pt x="4876" y="467"/>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8"/>
            <p:cNvSpPr/>
            <p:nvPr/>
          </p:nvSpPr>
          <p:spPr>
            <a:xfrm>
              <a:off x="4161300" y="2560025"/>
              <a:ext cx="1376875" cy="2320825"/>
            </a:xfrm>
            <a:custGeom>
              <a:avLst/>
              <a:gdLst/>
              <a:ahLst/>
              <a:cxnLst/>
              <a:rect l="l" t="t" r="r" b="b"/>
              <a:pathLst>
                <a:path w="55075" h="92833" extrusionOk="0">
                  <a:moveTo>
                    <a:pt x="17076" y="0"/>
                  </a:moveTo>
                  <a:cubicBezTo>
                    <a:pt x="16772" y="0"/>
                    <a:pt x="16466" y="5"/>
                    <a:pt x="16160" y="16"/>
                  </a:cubicBezTo>
                  <a:cubicBezTo>
                    <a:pt x="10017" y="230"/>
                    <a:pt x="4157" y="3908"/>
                    <a:pt x="2291" y="9984"/>
                  </a:cubicBezTo>
                  <a:cubicBezTo>
                    <a:pt x="0" y="17435"/>
                    <a:pt x="1883" y="22671"/>
                    <a:pt x="8860" y="26029"/>
                  </a:cubicBezTo>
                  <a:cubicBezTo>
                    <a:pt x="15675" y="29310"/>
                    <a:pt x="22066" y="33406"/>
                    <a:pt x="27894" y="38227"/>
                  </a:cubicBezTo>
                  <a:cubicBezTo>
                    <a:pt x="25812" y="50626"/>
                    <a:pt x="23730" y="63027"/>
                    <a:pt x="21647" y="75427"/>
                  </a:cubicBezTo>
                  <a:cubicBezTo>
                    <a:pt x="21065" y="78901"/>
                    <a:pt x="20522" y="82665"/>
                    <a:pt x="22154" y="85787"/>
                  </a:cubicBezTo>
                  <a:cubicBezTo>
                    <a:pt x="23303" y="87987"/>
                    <a:pt x="25386" y="89545"/>
                    <a:pt x="27544" y="90772"/>
                  </a:cubicBezTo>
                  <a:cubicBezTo>
                    <a:pt x="29634" y="91959"/>
                    <a:pt x="32201" y="92833"/>
                    <a:pt x="34574" y="92833"/>
                  </a:cubicBezTo>
                  <a:cubicBezTo>
                    <a:pt x="36491" y="92833"/>
                    <a:pt x="38281" y="92263"/>
                    <a:pt x="39590" y="90829"/>
                  </a:cubicBezTo>
                  <a:cubicBezTo>
                    <a:pt x="40780" y="89527"/>
                    <a:pt x="41296" y="87764"/>
                    <a:pt x="41777" y="86067"/>
                  </a:cubicBezTo>
                  <a:lnTo>
                    <a:pt x="50981" y="53563"/>
                  </a:lnTo>
                  <a:cubicBezTo>
                    <a:pt x="52957" y="46586"/>
                    <a:pt x="54947" y="39509"/>
                    <a:pt x="55011" y="32258"/>
                  </a:cubicBezTo>
                  <a:cubicBezTo>
                    <a:pt x="55074" y="25008"/>
                    <a:pt x="52976" y="17438"/>
                    <a:pt x="47809" y="12350"/>
                  </a:cubicBezTo>
                  <a:cubicBezTo>
                    <a:pt x="44731" y="9318"/>
                    <a:pt x="40781" y="7349"/>
                    <a:pt x="36855" y="5541"/>
                  </a:cubicBezTo>
                  <a:cubicBezTo>
                    <a:pt x="30586" y="2655"/>
                    <a:pt x="23952" y="0"/>
                    <a:pt x="17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8"/>
            <p:cNvSpPr/>
            <p:nvPr/>
          </p:nvSpPr>
          <p:spPr>
            <a:xfrm>
              <a:off x="5195750" y="2898175"/>
              <a:ext cx="1069450" cy="567500"/>
            </a:xfrm>
            <a:custGeom>
              <a:avLst/>
              <a:gdLst/>
              <a:ahLst/>
              <a:cxnLst/>
              <a:rect l="l" t="t" r="r" b="b"/>
              <a:pathLst>
                <a:path w="42778" h="22700" extrusionOk="0">
                  <a:moveTo>
                    <a:pt x="6548" y="1"/>
                  </a:moveTo>
                  <a:cubicBezTo>
                    <a:pt x="4841" y="1"/>
                    <a:pt x="3138" y="483"/>
                    <a:pt x="2159" y="1978"/>
                  </a:cubicBezTo>
                  <a:cubicBezTo>
                    <a:pt x="1089" y="3609"/>
                    <a:pt x="1" y="6442"/>
                    <a:pt x="1283" y="8131"/>
                  </a:cubicBezTo>
                  <a:cubicBezTo>
                    <a:pt x="2972" y="10359"/>
                    <a:pt x="6668" y="11477"/>
                    <a:pt x="9138" y="12557"/>
                  </a:cubicBezTo>
                  <a:cubicBezTo>
                    <a:pt x="11986" y="13799"/>
                    <a:pt x="14873" y="14965"/>
                    <a:pt x="17607" y="16450"/>
                  </a:cubicBezTo>
                  <a:cubicBezTo>
                    <a:pt x="22038" y="18853"/>
                    <a:pt x="26255" y="22139"/>
                    <a:pt x="31271" y="22638"/>
                  </a:cubicBezTo>
                  <a:cubicBezTo>
                    <a:pt x="31678" y="22679"/>
                    <a:pt x="32089" y="22699"/>
                    <a:pt x="32499" y="22699"/>
                  </a:cubicBezTo>
                  <a:cubicBezTo>
                    <a:pt x="34597" y="22699"/>
                    <a:pt x="36700" y="22165"/>
                    <a:pt x="38468" y="21045"/>
                  </a:cubicBezTo>
                  <a:cubicBezTo>
                    <a:pt x="40582" y="19707"/>
                    <a:pt x="42177" y="17503"/>
                    <a:pt x="42590" y="15033"/>
                  </a:cubicBezTo>
                  <a:cubicBezTo>
                    <a:pt x="42778" y="13906"/>
                    <a:pt x="42719" y="12715"/>
                    <a:pt x="42257" y="11669"/>
                  </a:cubicBezTo>
                  <a:cubicBezTo>
                    <a:pt x="41493" y="9933"/>
                    <a:pt x="39729" y="8822"/>
                    <a:pt x="37915" y="8263"/>
                  </a:cubicBezTo>
                  <a:cubicBezTo>
                    <a:pt x="36102" y="7706"/>
                    <a:pt x="34184" y="7600"/>
                    <a:pt x="32316" y="7265"/>
                  </a:cubicBezTo>
                  <a:cubicBezTo>
                    <a:pt x="30300" y="6904"/>
                    <a:pt x="28342" y="6277"/>
                    <a:pt x="26490" y="5402"/>
                  </a:cubicBezTo>
                  <a:cubicBezTo>
                    <a:pt x="25228" y="4805"/>
                    <a:pt x="24016" y="4091"/>
                    <a:pt x="22696" y="3636"/>
                  </a:cubicBezTo>
                  <a:cubicBezTo>
                    <a:pt x="20900" y="3018"/>
                    <a:pt x="18978" y="2901"/>
                    <a:pt x="17116" y="2530"/>
                  </a:cubicBezTo>
                  <a:cubicBezTo>
                    <a:pt x="14228" y="1954"/>
                    <a:pt x="11487" y="763"/>
                    <a:pt x="8595" y="206"/>
                  </a:cubicBezTo>
                  <a:cubicBezTo>
                    <a:pt x="7945" y="81"/>
                    <a:pt x="7246" y="1"/>
                    <a:pt x="654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5195750" y="2898200"/>
              <a:ext cx="1069475" cy="567475"/>
            </a:xfrm>
            <a:custGeom>
              <a:avLst/>
              <a:gdLst/>
              <a:ahLst/>
              <a:cxnLst/>
              <a:rect l="l" t="t" r="r" b="b"/>
              <a:pathLst>
                <a:path w="42779" h="22699" extrusionOk="0">
                  <a:moveTo>
                    <a:pt x="6546" y="0"/>
                  </a:moveTo>
                  <a:cubicBezTo>
                    <a:pt x="4840" y="0"/>
                    <a:pt x="3137" y="482"/>
                    <a:pt x="2158" y="1977"/>
                  </a:cubicBezTo>
                  <a:cubicBezTo>
                    <a:pt x="1089" y="3608"/>
                    <a:pt x="1" y="6441"/>
                    <a:pt x="1282" y="8131"/>
                  </a:cubicBezTo>
                  <a:cubicBezTo>
                    <a:pt x="2971" y="10359"/>
                    <a:pt x="6667" y="11478"/>
                    <a:pt x="9137" y="12556"/>
                  </a:cubicBezTo>
                  <a:cubicBezTo>
                    <a:pt x="11985" y="13798"/>
                    <a:pt x="14872" y="14966"/>
                    <a:pt x="17606" y="16449"/>
                  </a:cubicBezTo>
                  <a:cubicBezTo>
                    <a:pt x="22037" y="18853"/>
                    <a:pt x="26254" y="22138"/>
                    <a:pt x="31270" y="22637"/>
                  </a:cubicBezTo>
                  <a:cubicBezTo>
                    <a:pt x="31678" y="22678"/>
                    <a:pt x="32089" y="22698"/>
                    <a:pt x="32499" y="22698"/>
                  </a:cubicBezTo>
                  <a:cubicBezTo>
                    <a:pt x="34597" y="22698"/>
                    <a:pt x="36699" y="22165"/>
                    <a:pt x="38467" y="21045"/>
                  </a:cubicBezTo>
                  <a:cubicBezTo>
                    <a:pt x="40582" y="19707"/>
                    <a:pt x="42176" y="17502"/>
                    <a:pt x="42589" y="15032"/>
                  </a:cubicBezTo>
                  <a:cubicBezTo>
                    <a:pt x="42779" y="13905"/>
                    <a:pt x="42719" y="12715"/>
                    <a:pt x="42257" y="11668"/>
                  </a:cubicBezTo>
                  <a:cubicBezTo>
                    <a:pt x="41492" y="9932"/>
                    <a:pt x="39729" y="8821"/>
                    <a:pt x="37915" y="8262"/>
                  </a:cubicBezTo>
                  <a:cubicBezTo>
                    <a:pt x="36101" y="7705"/>
                    <a:pt x="34184" y="7599"/>
                    <a:pt x="32316" y="7264"/>
                  </a:cubicBezTo>
                  <a:cubicBezTo>
                    <a:pt x="30870" y="7004"/>
                    <a:pt x="29452" y="6606"/>
                    <a:pt x="28081" y="6077"/>
                  </a:cubicBezTo>
                  <a:cubicBezTo>
                    <a:pt x="25986" y="7184"/>
                    <a:pt x="23707" y="7660"/>
                    <a:pt x="21252" y="7990"/>
                  </a:cubicBezTo>
                  <a:cubicBezTo>
                    <a:pt x="18609" y="8345"/>
                    <a:pt x="16190" y="9388"/>
                    <a:pt x="13592" y="9388"/>
                  </a:cubicBezTo>
                  <a:cubicBezTo>
                    <a:pt x="13001" y="9388"/>
                    <a:pt x="12400" y="9334"/>
                    <a:pt x="11785" y="9206"/>
                  </a:cubicBezTo>
                  <a:cubicBezTo>
                    <a:pt x="10446" y="8926"/>
                    <a:pt x="9140" y="7401"/>
                    <a:pt x="9266" y="5999"/>
                  </a:cubicBezTo>
                  <a:cubicBezTo>
                    <a:pt x="9379" y="4742"/>
                    <a:pt x="9683" y="3637"/>
                    <a:pt x="10035" y="2432"/>
                  </a:cubicBezTo>
                  <a:cubicBezTo>
                    <a:pt x="10162" y="1996"/>
                    <a:pt x="10261" y="1512"/>
                    <a:pt x="10385" y="1049"/>
                  </a:cubicBezTo>
                  <a:cubicBezTo>
                    <a:pt x="10257" y="892"/>
                    <a:pt x="10191" y="730"/>
                    <a:pt x="10169" y="572"/>
                  </a:cubicBezTo>
                  <a:cubicBezTo>
                    <a:pt x="9648" y="435"/>
                    <a:pt x="9124" y="308"/>
                    <a:pt x="8595" y="206"/>
                  </a:cubicBezTo>
                  <a:cubicBezTo>
                    <a:pt x="7944" y="81"/>
                    <a:pt x="7245" y="0"/>
                    <a:pt x="6546"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3664950" y="2387800"/>
              <a:ext cx="1061400" cy="926525"/>
            </a:xfrm>
            <a:custGeom>
              <a:avLst/>
              <a:gdLst/>
              <a:ahLst/>
              <a:cxnLst/>
              <a:rect l="l" t="t" r="r" b="b"/>
              <a:pathLst>
                <a:path w="42456" h="37061" extrusionOk="0">
                  <a:moveTo>
                    <a:pt x="12104" y="1"/>
                  </a:moveTo>
                  <a:cubicBezTo>
                    <a:pt x="11250" y="1"/>
                    <a:pt x="10540" y="230"/>
                    <a:pt x="9457" y="474"/>
                  </a:cubicBezTo>
                  <a:cubicBezTo>
                    <a:pt x="7327" y="952"/>
                    <a:pt x="3517" y="2745"/>
                    <a:pt x="3267" y="4561"/>
                  </a:cubicBezTo>
                  <a:cubicBezTo>
                    <a:pt x="2969" y="6722"/>
                    <a:pt x="1216" y="6489"/>
                    <a:pt x="960" y="8656"/>
                  </a:cubicBezTo>
                  <a:cubicBezTo>
                    <a:pt x="413" y="13275"/>
                    <a:pt x="1" y="20362"/>
                    <a:pt x="1355" y="24811"/>
                  </a:cubicBezTo>
                  <a:cubicBezTo>
                    <a:pt x="2046" y="27084"/>
                    <a:pt x="3634" y="28986"/>
                    <a:pt x="5417" y="30555"/>
                  </a:cubicBezTo>
                  <a:cubicBezTo>
                    <a:pt x="9801" y="34411"/>
                    <a:pt x="15552" y="36579"/>
                    <a:pt x="21377" y="36986"/>
                  </a:cubicBezTo>
                  <a:cubicBezTo>
                    <a:pt x="22089" y="37036"/>
                    <a:pt x="22802" y="37061"/>
                    <a:pt x="23515" y="37061"/>
                  </a:cubicBezTo>
                  <a:cubicBezTo>
                    <a:pt x="28630" y="37061"/>
                    <a:pt x="33730" y="35800"/>
                    <a:pt x="38385" y="33657"/>
                  </a:cubicBezTo>
                  <a:cubicBezTo>
                    <a:pt x="39291" y="33240"/>
                    <a:pt x="40204" y="32772"/>
                    <a:pt x="40871" y="32029"/>
                  </a:cubicBezTo>
                  <a:cubicBezTo>
                    <a:pt x="42456" y="30258"/>
                    <a:pt x="42174" y="27525"/>
                    <a:pt x="41530" y="25238"/>
                  </a:cubicBezTo>
                  <a:cubicBezTo>
                    <a:pt x="39440" y="17811"/>
                    <a:pt x="34514" y="11315"/>
                    <a:pt x="28238" y="6828"/>
                  </a:cubicBezTo>
                  <a:cubicBezTo>
                    <a:pt x="23828" y="3674"/>
                    <a:pt x="18773" y="1484"/>
                    <a:pt x="13518" y="190"/>
                  </a:cubicBezTo>
                  <a:cubicBezTo>
                    <a:pt x="12972" y="55"/>
                    <a:pt x="12520" y="1"/>
                    <a:pt x="12104" y="1"/>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3912125" y="2462325"/>
              <a:ext cx="814225" cy="850375"/>
            </a:xfrm>
            <a:custGeom>
              <a:avLst/>
              <a:gdLst/>
              <a:ahLst/>
              <a:cxnLst/>
              <a:rect l="l" t="t" r="r" b="b"/>
              <a:pathLst>
                <a:path w="32569" h="34015" extrusionOk="0">
                  <a:moveTo>
                    <a:pt x="11665" y="0"/>
                  </a:moveTo>
                  <a:cubicBezTo>
                    <a:pt x="9232" y="3695"/>
                    <a:pt x="5387" y="4223"/>
                    <a:pt x="2368" y="7061"/>
                  </a:cubicBezTo>
                  <a:cubicBezTo>
                    <a:pt x="1" y="9285"/>
                    <a:pt x="1124" y="12551"/>
                    <a:pt x="1355" y="15352"/>
                  </a:cubicBezTo>
                  <a:cubicBezTo>
                    <a:pt x="1575" y="18048"/>
                    <a:pt x="1279" y="20791"/>
                    <a:pt x="2388" y="23321"/>
                  </a:cubicBezTo>
                  <a:cubicBezTo>
                    <a:pt x="4346" y="27796"/>
                    <a:pt x="8946" y="29063"/>
                    <a:pt x="12379" y="32072"/>
                  </a:cubicBezTo>
                  <a:cubicBezTo>
                    <a:pt x="13321" y="32897"/>
                    <a:pt x="14382" y="33493"/>
                    <a:pt x="15481" y="34014"/>
                  </a:cubicBezTo>
                  <a:cubicBezTo>
                    <a:pt x="19970" y="33751"/>
                    <a:pt x="24406" y="32560"/>
                    <a:pt x="28498" y="30676"/>
                  </a:cubicBezTo>
                  <a:cubicBezTo>
                    <a:pt x="29404" y="30259"/>
                    <a:pt x="30317" y="29791"/>
                    <a:pt x="30984" y="29047"/>
                  </a:cubicBezTo>
                  <a:cubicBezTo>
                    <a:pt x="32569" y="27277"/>
                    <a:pt x="32287" y="24544"/>
                    <a:pt x="31643" y="22255"/>
                  </a:cubicBezTo>
                  <a:cubicBezTo>
                    <a:pt x="29553" y="14829"/>
                    <a:pt x="24627" y="8334"/>
                    <a:pt x="18351" y="3846"/>
                  </a:cubicBezTo>
                  <a:cubicBezTo>
                    <a:pt x="16254" y="2347"/>
                    <a:pt x="14007" y="1071"/>
                    <a:pt x="116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3671950" y="2277600"/>
              <a:ext cx="1750525" cy="988925"/>
            </a:xfrm>
            <a:custGeom>
              <a:avLst/>
              <a:gdLst/>
              <a:ahLst/>
              <a:cxnLst/>
              <a:rect l="l" t="t" r="r" b="b"/>
              <a:pathLst>
                <a:path w="70021" h="39557" extrusionOk="0">
                  <a:moveTo>
                    <a:pt x="12739" y="0"/>
                  </a:moveTo>
                  <a:cubicBezTo>
                    <a:pt x="11547" y="0"/>
                    <a:pt x="10359" y="162"/>
                    <a:pt x="9185" y="530"/>
                  </a:cubicBezTo>
                  <a:cubicBezTo>
                    <a:pt x="5308" y="1745"/>
                    <a:pt x="2333" y="5158"/>
                    <a:pt x="1116" y="9033"/>
                  </a:cubicBezTo>
                  <a:cubicBezTo>
                    <a:pt x="0" y="12584"/>
                    <a:pt x="531" y="15832"/>
                    <a:pt x="1165" y="19384"/>
                  </a:cubicBezTo>
                  <a:cubicBezTo>
                    <a:pt x="1740" y="22602"/>
                    <a:pt x="3046" y="24051"/>
                    <a:pt x="5792" y="25968"/>
                  </a:cubicBezTo>
                  <a:cubicBezTo>
                    <a:pt x="10411" y="29191"/>
                    <a:pt x="15134" y="32466"/>
                    <a:pt x="20539" y="34047"/>
                  </a:cubicBezTo>
                  <a:cubicBezTo>
                    <a:pt x="26191" y="35699"/>
                    <a:pt x="32196" y="35386"/>
                    <a:pt x="38082" y="35544"/>
                  </a:cubicBezTo>
                  <a:cubicBezTo>
                    <a:pt x="46989" y="35785"/>
                    <a:pt x="55833" y="37132"/>
                    <a:pt x="64408" y="39556"/>
                  </a:cubicBezTo>
                  <a:cubicBezTo>
                    <a:pt x="66776" y="35418"/>
                    <a:pt x="68594" y="30989"/>
                    <a:pt x="69816" y="26380"/>
                  </a:cubicBezTo>
                  <a:cubicBezTo>
                    <a:pt x="69922" y="25985"/>
                    <a:pt x="70020" y="25552"/>
                    <a:pt x="69856" y="25177"/>
                  </a:cubicBezTo>
                  <a:cubicBezTo>
                    <a:pt x="69701" y="24821"/>
                    <a:pt x="69345" y="24600"/>
                    <a:pt x="69006" y="24410"/>
                  </a:cubicBezTo>
                  <a:cubicBezTo>
                    <a:pt x="65741" y="22594"/>
                    <a:pt x="62078" y="21653"/>
                    <a:pt x="58530" y="20486"/>
                  </a:cubicBezTo>
                  <a:cubicBezTo>
                    <a:pt x="46853" y="16645"/>
                    <a:pt x="36213" y="10262"/>
                    <a:pt x="25445" y="4334"/>
                  </a:cubicBezTo>
                  <a:cubicBezTo>
                    <a:pt x="21503" y="2164"/>
                    <a:pt x="17097" y="0"/>
                    <a:pt x="12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5578975" y="2975475"/>
              <a:ext cx="686225" cy="490175"/>
            </a:xfrm>
            <a:custGeom>
              <a:avLst/>
              <a:gdLst/>
              <a:ahLst/>
              <a:cxnLst/>
              <a:rect l="l" t="t" r="r" b="b"/>
              <a:pathLst>
                <a:path w="27449" h="19607" extrusionOk="0">
                  <a:moveTo>
                    <a:pt x="5141" y="1"/>
                  </a:moveTo>
                  <a:cubicBezTo>
                    <a:pt x="3661" y="1407"/>
                    <a:pt x="2394" y="3086"/>
                    <a:pt x="1336" y="4670"/>
                  </a:cubicBezTo>
                  <a:cubicBezTo>
                    <a:pt x="782" y="5500"/>
                    <a:pt x="230" y="6381"/>
                    <a:pt x="115" y="7372"/>
                  </a:cubicBezTo>
                  <a:cubicBezTo>
                    <a:pt x="1" y="8348"/>
                    <a:pt x="325" y="9317"/>
                    <a:pt x="442" y="10292"/>
                  </a:cubicBezTo>
                  <a:cubicBezTo>
                    <a:pt x="527" y="11000"/>
                    <a:pt x="501" y="11711"/>
                    <a:pt x="449" y="12423"/>
                  </a:cubicBezTo>
                  <a:cubicBezTo>
                    <a:pt x="1063" y="12724"/>
                    <a:pt x="1676" y="13030"/>
                    <a:pt x="2277" y="13357"/>
                  </a:cubicBezTo>
                  <a:cubicBezTo>
                    <a:pt x="6708" y="15761"/>
                    <a:pt x="10925" y="19045"/>
                    <a:pt x="15941" y="19545"/>
                  </a:cubicBezTo>
                  <a:cubicBezTo>
                    <a:pt x="16350" y="19586"/>
                    <a:pt x="16761" y="19606"/>
                    <a:pt x="17173" y="19606"/>
                  </a:cubicBezTo>
                  <a:cubicBezTo>
                    <a:pt x="19270" y="19606"/>
                    <a:pt x="21371" y="19072"/>
                    <a:pt x="23139" y="17953"/>
                  </a:cubicBezTo>
                  <a:cubicBezTo>
                    <a:pt x="25253" y="16615"/>
                    <a:pt x="26848" y="14409"/>
                    <a:pt x="27260" y="11941"/>
                  </a:cubicBezTo>
                  <a:cubicBezTo>
                    <a:pt x="27449" y="10814"/>
                    <a:pt x="27390" y="9622"/>
                    <a:pt x="26928" y="8577"/>
                  </a:cubicBezTo>
                  <a:cubicBezTo>
                    <a:pt x="26164" y="6841"/>
                    <a:pt x="24400" y="5730"/>
                    <a:pt x="22586" y="5171"/>
                  </a:cubicBezTo>
                  <a:cubicBezTo>
                    <a:pt x="20773" y="4614"/>
                    <a:pt x="18855" y="4508"/>
                    <a:pt x="16987" y="4173"/>
                  </a:cubicBezTo>
                  <a:cubicBezTo>
                    <a:pt x="14971" y="3812"/>
                    <a:pt x="13013" y="3185"/>
                    <a:pt x="11161" y="2310"/>
                  </a:cubicBezTo>
                  <a:cubicBezTo>
                    <a:pt x="9899" y="1713"/>
                    <a:pt x="8686" y="999"/>
                    <a:pt x="7366" y="544"/>
                  </a:cubicBezTo>
                  <a:cubicBezTo>
                    <a:pt x="6641" y="295"/>
                    <a:pt x="5894" y="137"/>
                    <a:pt x="5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5908025" y="3084775"/>
              <a:ext cx="357200" cy="380875"/>
            </a:xfrm>
            <a:custGeom>
              <a:avLst/>
              <a:gdLst/>
              <a:ahLst/>
              <a:cxnLst/>
              <a:rect l="l" t="t" r="r" b="b"/>
              <a:pathLst>
                <a:path w="14288" h="15235" extrusionOk="0">
                  <a:moveTo>
                    <a:pt x="5111" y="1"/>
                  </a:moveTo>
                  <a:lnTo>
                    <a:pt x="7751" y="2439"/>
                  </a:lnTo>
                  <a:cubicBezTo>
                    <a:pt x="8307" y="2952"/>
                    <a:pt x="8876" y="3485"/>
                    <a:pt x="9184" y="4176"/>
                  </a:cubicBezTo>
                  <a:cubicBezTo>
                    <a:pt x="9659" y="5244"/>
                    <a:pt x="9420" y="6497"/>
                    <a:pt x="8981" y="7581"/>
                  </a:cubicBezTo>
                  <a:cubicBezTo>
                    <a:pt x="7498" y="11251"/>
                    <a:pt x="3878" y="13760"/>
                    <a:pt x="1" y="14612"/>
                  </a:cubicBezTo>
                  <a:cubicBezTo>
                    <a:pt x="903" y="14883"/>
                    <a:pt x="1827" y="15079"/>
                    <a:pt x="2779" y="15173"/>
                  </a:cubicBezTo>
                  <a:cubicBezTo>
                    <a:pt x="3188" y="15214"/>
                    <a:pt x="3599" y="15234"/>
                    <a:pt x="4011" y="15234"/>
                  </a:cubicBezTo>
                  <a:cubicBezTo>
                    <a:pt x="6108" y="15234"/>
                    <a:pt x="8209" y="14700"/>
                    <a:pt x="9977" y="13581"/>
                  </a:cubicBezTo>
                  <a:cubicBezTo>
                    <a:pt x="12091" y="12243"/>
                    <a:pt x="13686" y="10037"/>
                    <a:pt x="14098" y="7569"/>
                  </a:cubicBezTo>
                  <a:cubicBezTo>
                    <a:pt x="14288" y="6442"/>
                    <a:pt x="14228" y="5252"/>
                    <a:pt x="13766" y="4205"/>
                  </a:cubicBezTo>
                  <a:cubicBezTo>
                    <a:pt x="13001" y="2469"/>
                    <a:pt x="11238" y="1358"/>
                    <a:pt x="9424" y="799"/>
                  </a:cubicBezTo>
                  <a:cubicBezTo>
                    <a:pt x="8024" y="369"/>
                    <a:pt x="6563" y="206"/>
                    <a:pt x="5111" y="1"/>
                  </a:cubicBezTo>
                  <a:close/>
                </a:path>
              </a:pathLst>
            </a:custGeom>
            <a:solidFill>
              <a:srgbClr val="D36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5651975" y="3077550"/>
              <a:ext cx="66925" cy="151350"/>
            </a:xfrm>
            <a:custGeom>
              <a:avLst/>
              <a:gdLst/>
              <a:ahLst/>
              <a:cxnLst/>
              <a:rect l="l" t="t" r="r" b="b"/>
              <a:pathLst>
                <a:path w="2677" h="6054" fill="none" extrusionOk="0">
                  <a:moveTo>
                    <a:pt x="18" y="6053"/>
                  </a:moveTo>
                  <a:cubicBezTo>
                    <a:pt x="0" y="3783"/>
                    <a:pt x="993" y="1523"/>
                    <a:pt x="2676"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5710550" y="3078325"/>
              <a:ext cx="68000" cy="147675"/>
            </a:xfrm>
            <a:custGeom>
              <a:avLst/>
              <a:gdLst/>
              <a:ahLst/>
              <a:cxnLst/>
              <a:rect l="l" t="t" r="r" b="b"/>
              <a:pathLst>
                <a:path w="2720" h="5907" fill="none" extrusionOk="0">
                  <a:moveTo>
                    <a:pt x="0" y="5907"/>
                  </a:moveTo>
                  <a:cubicBezTo>
                    <a:pt x="209" y="3708"/>
                    <a:pt x="1185" y="1589"/>
                    <a:pt x="2719" y="0"/>
                  </a:cubicBezTo>
                  <a:lnTo>
                    <a:pt x="2668" y="329"/>
                  </a:ln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5792000" y="3111100"/>
              <a:ext cx="53200" cy="138125"/>
            </a:xfrm>
            <a:custGeom>
              <a:avLst/>
              <a:gdLst/>
              <a:ahLst/>
              <a:cxnLst/>
              <a:rect l="l" t="t" r="r" b="b"/>
              <a:pathLst>
                <a:path w="2128" h="5525" fill="none" extrusionOk="0">
                  <a:moveTo>
                    <a:pt x="22" y="5525"/>
                  </a:moveTo>
                  <a:cubicBezTo>
                    <a:pt x="0" y="3508"/>
                    <a:pt x="768" y="1491"/>
                    <a:pt x="2128"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5844450" y="3134675"/>
              <a:ext cx="50325" cy="140175"/>
            </a:xfrm>
            <a:custGeom>
              <a:avLst/>
              <a:gdLst/>
              <a:ahLst/>
              <a:cxnLst/>
              <a:rect l="l" t="t" r="r" b="b"/>
              <a:pathLst>
                <a:path w="2013" h="5607" fill="none" extrusionOk="0">
                  <a:moveTo>
                    <a:pt x="0" y="5606"/>
                  </a:moveTo>
                  <a:cubicBezTo>
                    <a:pt x="2" y="5595"/>
                    <a:pt x="3" y="5584"/>
                    <a:pt x="6" y="5573"/>
                  </a:cubicBezTo>
                  <a:cubicBezTo>
                    <a:pt x="180" y="4284"/>
                    <a:pt x="513" y="3022"/>
                    <a:pt x="994" y="1815"/>
                  </a:cubicBezTo>
                  <a:cubicBezTo>
                    <a:pt x="1252" y="1167"/>
                    <a:pt x="1558" y="529"/>
                    <a:pt x="2012"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8"/>
            <p:cNvSpPr/>
            <p:nvPr/>
          </p:nvSpPr>
          <p:spPr>
            <a:xfrm>
              <a:off x="5897950" y="3158200"/>
              <a:ext cx="55075" cy="126275"/>
            </a:xfrm>
            <a:custGeom>
              <a:avLst/>
              <a:gdLst/>
              <a:ahLst/>
              <a:cxnLst/>
              <a:rect l="l" t="t" r="r" b="b"/>
              <a:pathLst>
                <a:path w="2203" h="5051" fill="none" extrusionOk="0">
                  <a:moveTo>
                    <a:pt x="1" y="5051"/>
                  </a:moveTo>
                  <a:cubicBezTo>
                    <a:pt x="422" y="3248"/>
                    <a:pt x="1168" y="1537"/>
                    <a:pt x="2203"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8"/>
            <p:cNvSpPr/>
            <p:nvPr/>
          </p:nvSpPr>
          <p:spPr>
            <a:xfrm>
              <a:off x="5939525" y="3162275"/>
              <a:ext cx="50125" cy="121725"/>
            </a:xfrm>
            <a:custGeom>
              <a:avLst/>
              <a:gdLst/>
              <a:ahLst/>
              <a:cxnLst/>
              <a:rect l="l" t="t" r="r" b="b"/>
              <a:pathLst>
                <a:path w="2005" h="4869" fill="none" extrusionOk="0">
                  <a:moveTo>
                    <a:pt x="1" y="4868"/>
                  </a:moveTo>
                  <a:cubicBezTo>
                    <a:pt x="441" y="3161"/>
                    <a:pt x="1116" y="1524"/>
                    <a:pt x="2004"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8"/>
            <p:cNvSpPr/>
            <p:nvPr/>
          </p:nvSpPr>
          <p:spPr>
            <a:xfrm>
              <a:off x="2950275" y="2753225"/>
              <a:ext cx="813425" cy="825275"/>
            </a:xfrm>
            <a:custGeom>
              <a:avLst/>
              <a:gdLst/>
              <a:ahLst/>
              <a:cxnLst/>
              <a:rect l="l" t="t" r="r" b="b"/>
              <a:pathLst>
                <a:path w="32537" h="33011" extrusionOk="0">
                  <a:moveTo>
                    <a:pt x="13441" y="1"/>
                  </a:moveTo>
                  <a:cubicBezTo>
                    <a:pt x="13187" y="1"/>
                    <a:pt x="12932" y="20"/>
                    <a:pt x="12679" y="61"/>
                  </a:cubicBezTo>
                  <a:cubicBezTo>
                    <a:pt x="10552" y="408"/>
                    <a:pt x="8946" y="2205"/>
                    <a:pt x="7941" y="4111"/>
                  </a:cubicBezTo>
                  <a:cubicBezTo>
                    <a:pt x="6936" y="6019"/>
                    <a:pt x="6344" y="8132"/>
                    <a:pt x="5214" y="9968"/>
                  </a:cubicBezTo>
                  <a:cubicBezTo>
                    <a:pt x="3798" y="12268"/>
                    <a:pt x="1548" y="14126"/>
                    <a:pt x="851" y="16737"/>
                  </a:cubicBezTo>
                  <a:cubicBezTo>
                    <a:pt x="1" y="19924"/>
                    <a:pt x="2765" y="24535"/>
                    <a:pt x="6131" y="25166"/>
                  </a:cubicBezTo>
                  <a:cubicBezTo>
                    <a:pt x="6347" y="25207"/>
                    <a:pt x="6547" y="25226"/>
                    <a:pt x="6733" y="25226"/>
                  </a:cubicBezTo>
                  <a:cubicBezTo>
                    <a:pt x="10160" y="25226"/>
                    <a:pt x="8664" y="18636"/>
                    <a:pt x="10306" y="16414"/>
                  </a:cubicBezTo>
                  <a:cubicBezTo>
                    <a:pt x="10549" y="16084"/>
                    <a:pt x="10838" y="15766"/>
                    <a:pt x="11219" y="15610"/>
                  </a:cubicBezTo>
                  <a:cubicBezTo>
                    <a:pt x="11385" y="15543"/>
                    <a:pt x="11556" y="15512"/>
                    <a:pt x="11728" y="15512"/>
                  </a:cubicBezTo>
                  <a:cubicBezTo>
                    <a:pt x="12396" y="15512"/>
                    <a:pt x="13069" y="15981"/>
                    <a:pt x="13421" y="16582"/>
                  </a:cubicBezTo>
                  <a:cubicBezTo>
                    <a:pt x="13864" y="17337"/>
                    <a:pt x="13937" y="18243"/>
                    <a:pt x="14047" y="19111"/>
                  </a:cubicBezTo>
                  <a:cubicBezTo>
                    <a:pt x="14604" y="23543"/>
                    <a:pt x="16520" y="27976"/>
                    <a:pt x="20073" y="30683"/>
                  </a:cubicBezTo>
                  <a:cubicBezTo>
                    <a:pt x="22031" y="32174"/>
                    <a:pt x="24534" y="33011"/>
                    <a:pt x="26983" y="33011"/>
                  </a:cubicBezTo>
                  <a:cubicBezTo>
                    <a:pt x="28977" y="33011"/>
                    <a:pt x="30936" y="32456"/>
                    <a:pt x="32536" y="31248"/>
                  </a:cubicBezTo>
                  <a:cubicBezTo>
                    <a:pt x="28930" y="26774"/>
                    <a:pt x="27720" y="20906"/>
                    <a:pt x="26116" y="15388"/>
                  </a:cubicBezTo>
                  <a:cubicBezTo>
                    <a:pt x="24511" y="9870"/>
                    <a:pt x="22083" y="4090"/>
                    <a:pt x="17138" y="1166"/>
                  </a:cubicBezTo>
                  <a:cubicBezTo>
                    <a:pt x="16014" y="500"/>
                    <a:pt x="14732" y="1"/>
                    <a:pt x="1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8"/>
            <p:cNvSpPr/>
            <p:nvPr/>
          </p:nvSpPr>
          <p:spPr>
            <a:xfrm>
              <a:off x="2748075" y="1703650"/>
              <a:ext cx="658525" cy="1364775"/>
            </a:xfrm>
            <a:custGeom>
              <a:avLst/>
              <a:gdLst/>
              <a:ahLst/>
              <a:cxnLst/>
              <a:rect l="l" t="t" r="r" b="b"/>
              <a:pathLst>
                <a:path w="26341" h="54591" extrusionOk="0">
                  <a:moveTo>
                    <a:pt x="23811" y="1"/>
                  </a:moveTo>
                  <a:lnTo>
                    <a:pt x="23811" y="1"/>
                  </a:lnTo>
                  <a:cubicBezTo>
                    <a:pt x="20826" y="3712"/>
                    <a:pt x="17009" y="6752"/>
                    <a:pt x="12723" y="8830"/>
                  </a:cubicBezTo>
                  <a:cubicBezTo>
                    <a:pt x="10000" y="10149"/>
                    <a:pt x="7005" y="11147"/>
                    <a:pt x="4904" y="13322"/>
                  </a:cubicBezTo>
                  <a:cubicBezTo>
                    <a:pt x="2445" y="15870"/>
                    <a:pt x="1655" y="19610"/>
                    <a:pt x="1584" y="23152"/>
                  </a:cubicBezTo>
                  <a:cubicBezTo>
                    <a:pt x="1513" y="26694"/>
                    <a:pt x="2048" y="30240"/>
                    <a:pt x="1758" y="33770"/>
                  </a:cubicBezTo>
                  <a:cubicBezTo>
                    <a:pt x="1454" y="37471"/>
                    <a:pt x="246" y="41067"/>
                    <a:pt x="112" y="44780"/>
                  </a:cubicBezTo>
                  <a:cubicBezTo>
                    <a:pt x="1" y="47840"/>
                    <a:pt x="953" y="52684"/>
                    <a:pt x="4066" y="54201"/>
                  </a:cubicBezTo>
                  <a:cubicBezTo>
                    <a:pt x="4619" y="54470"/>
                    <a:pt x="5203" y="54590"/>
                    <a:pt x="5791" y="54590"/>
                  </a:cubicBezTo>
                  <a:cubicBezTo>
                    <a:pt x="8109" y="54590"/>
                    <a:pt x="10502" y="52722"/>
                    <a:pt x="11347" y="50695"/>
                  </a:cubicBezTo>
                  <a:cubicBezTo>
                    <a:pt x="12201" y="48646"/>
                    <a:pt x="12096" y="46333"/>
                    <a:pt x="11851" y="44127"/>
                  </a:cubicBezTo>
                  <a:cubicBezTo>
                    <a:pt x="11605" y="41919"/>
                    <a:pt x="11235" y="39684"/>
                    <a:pt x="11605" y="37494"/>
                  </a:cubicBezTo>
                  <a:cubicBezTo>
                    <a:pt x="12189" y="34043"/>
                    <a:pt x="14510" y="31192"/>
                    <a:pt x="16534" y="28337"/>
                  </a:cubicBezTo>
                  <a:cubicBezTo>
                    <a:pt x="22358" y="20120"/>
                    <a:pt x="26340" y="9750"/>
                    <a:pt x="23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176600" y="1677300"/>
              <a:ext cx="592700" cy="1353300"/>
            </a:xfrm>
            <a:custGeom>
              <a:avLst/>
              <a:gdLst/>
              <a:ahLst/>
              <a:cxnLst/>
              <a:rect l="l" t="t" r="r" b="b"/>
              <a:pathLst>
                <a:path w="23708" h="54132" extrusionOk="0">
                  <a:moveTo>
                    <a:pt x="11356" y="0"/>
                  </a:moveTo>
                  <a:cubicBezTo>
                    <a:pt x="10307" y="0"/>
                    <a:pt x="9340" y="361"/>
                    <a:pt x="8716" y="1231"/>
                  </a:cubicBezTo>
                  <a:cubicBezTo>
                    <a:pt x="8215" y="1932"/>
                    <a:pt x="8060" y="2815"/>
                    <a:pt x="7883" y="3658"/>
                  </a:cubicBezTo>
                  <a:cubicBezTo>
                    <a:pt x="7240" y="6691"/>
                    <a:pt x="6117" y="9600"/>
                    <a:pt x="4555" y="12276"/>
                  </a:cubicBezTo>
                  <a:cubicBezTo>
                    <a:pt x="2823" y="15244"/>
                    <a:pt x="494" y="18093"/>
                    <a:pt x="241" y="21520"/>
                  </a:cubicBezTo>
                  <a:cubicBezTo>
                    <a:pt x="1" y="24784"/>
                    <a:pt x="1732" y="27878"/>
                    <a:pt x="3786" y="30427"/>
                  </a:cubicBezTo>
                  <a:cubicBezTo>
                    <a:pt x="5840" y="32977"/>
                    <a:pt x="8286" y="35242"/>
                    <a:pt x="9917" y="38081"/>
                  </a:cubicBezTo>
                  <a:cubicBezTo>
                    <a:pt x="11213" y="40340"/>
                    <a:pt x="11945" y="42890"/>
                    <a:pt x="12318" y="45468"/>
                  </a:cubicBezTo>
                  <a:cubicBezTo>
                    <a:pt x="12762" y="48530"/>
                    <a:pt x="13822" y="54131"/>
                    <a:pt x="17752" y="54131"/>
                  </a:cubicBezTo>
                  <a:cubicBezTo>
                    <a:pt x="18160" y="54131"/>
                    <a:pt x="18599" y="54071"/>
                    <a:pt x="19071" y="53941"/>
                  </a:cubicBezTo>
                  <a:cubicBezTo>
                    <a:pt x="23080" y="52838"/>
                    <a:pt x="23708" y="46853"/>
                    <a:pt x="23121" y="43519"/>
                  </a:cubicBezTo>
                  <a:cubicBezTo>
                    <a:pt x="22446" y="39687"/>
                    <a:pt x="20588" y="36149"/>
                    <a:pt x="19841" y="32330"/>
                  </a:cubicBezTo>
                  <a:cubicBezTo>
                    <a:pt x="18806" y="27037"/>
                    <a:pt x="19962" y="21594"/>
                    <a:pt x="20187" y="16206"/>
                  </a:cubicBezTo>
                  <a:cubicBezTo>
                    <a:pt x="20412" y="10817"/>
                    <a:pt x="19395" y="4834"/>
                    <a:pt x="15205" y="1437"/>
                  </a:cubicBezTo>
                  <a:cubicBezTo>
                    <a:pt x="14149" y="581"/>
                    <a:pt x="12687" y="0"/>
                    <a:pt x="11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1356150" y="2603925"/>
              <a:ext cx="1139300" cy="540000"/>
            </a:xfrm>
            <a:custGeom>
              <a:avLst/>
              <a:gdLst/>
              <a:ahLst/>
              <a:cxnLst/>
              <a:rect l="l" t="t" r="r" b="b"/>
              <a:pathLst>
                <a:path w="45572" h="21600" extrusionOk="0">
                  <a:moveTo>
                    <a:pt x="0" y="1"/>
                  </a:moveTo>
                  <a:lnTo>
                    <a:pt x="0" y="1"/>
                  </a:lnTo>
                  <a:cubicBezTo>
                    <a:pt x="2501" y="777"/>
                    <a:pt x="4221" y="3101"/>
                    <a:pt x="5243" y="5512"/>
                  </a:cubicBezTo>
                  <a:cubicBezTo>
                    <a:pt x="6265" y="7923"/>
                    <a:pt x="6767" y="10531"/>
                    <a:pt x="7833" y="12924"/>
                  </a:cubicBezTo>
                  <a:cubicBezTo>
                    <a:pt x="10012" y="17817"/>
                    <a:pt x="15032" y="21600"/>
                    <a:pt x="20302" y="21600"/>
                  </a:cubicBezTo>
                  <a:cubicBezTo>
                    <a:pt x="20849" y="21600"/>
                    <a:pt x="21398" y="21559"/>
                    <a:pt x="21947" y="21475"/>
                  </a:cubicBezTo>
                  <a:cubicBezTo>
                    <a:pt x="26186" y="20825"/>
                    <a:pt x="29800" y="17827"/>
                    <a:pt x="34051" y="17260"/>
                  </a:cubicBezTo>
                  <a:cubicBezTo>
                    <a:pt x="34501" y="17200"/>
                    <a:pt x="34953" y="17170"/>
                    <a:pt x="35405" y="17170"/>
                  </a:cubicBezTo>
                  <a:cubicBezTo>
                    <a:pt x="37057" y="17170"/>
                    <a:pt x="38707" y="17561"/>
                    <a:pt x="40198" y="18272"/>
                  </a:cubicBezTo>
                  <a:cubicBezTo>
                    <a:pt x="41621" y="18950"/>
                    <a:pt x="43477" y="21401"/>
                    <a:pt x="44833" y="21429"/>
                  </a:cubicBezTo>
                  <a:cubicBezTo>
                    <a:pt x="45571" y="14913"/>
                    <a:pt x="40524" y="7707"/>
                    <a:pt x="35179" y="4510"/>
                  </a:cubicBezTo>
                  <a:cubicBezTo>
                    <a:pt x="30052" y="1443"/>
                    <a:pt x="23844" y="826"/>
                    <a:pt x="17870" y="785"/>
                  </a:cubicBezTo>
                  <a:cubicBezTo>
                    <a:pt x="17600" y="783"/>
                    <a:pt x="17330" y="782"/>
                    <a:pt x="17060" y="782"/>
                  </a:cubicBezTo>
                  <a:cubicBezTo>
                    <a:pt x="14840" y="782"/>
                    <a:pt x="12612" y="838"/>
                    <a:pt x="10389" y="838"/>
                  </a:cubicBezTo>
                  <a:cubicBezTo>
                    <a:pt x="6895" y="838"/>
                    <a:pt x="3415" y="70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144725" y="3784725"/>
              <a:ext cx="1128925" cy="1067925"/>
            </a:xfrm>
            <a:custGeom>
              <a:avLst/>
              <a:gdLst/>
              <a:ahLst/>
              <a:cxnLst/>
              <a:rect l="l" t="t" r="r" b="b"/>
              <a:pathLst>
                <a:path w="45157" h="42717" extrusionOk="0">
                  <a:moveTo>
                    <a:pt x="1" y="1"/>
                  </a:moveTo>
                  <a:cubicBezTo>
                    <a:pt x="1" y="1"/>
                    <a:pt x="1153" y="42716"/>
                    <a:pt x="23006" y="42716"/>
                  </a:cubicBezTo>
                  <a:cubicBezTo>
                    <a:pt x="44859" y="42716"/>
                    <a:pt x="45157" y="1"/>
                    <a:pt x="45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2144725" y="3580925"/>
              <a:ext cx="1128900" cy="407675"/>
            </a:xfrm>
            <a:custGeom>
              <a:avLst/>
              <a:gdLst/>
              <a:ahLst/>
              <a:cxnLst/>
              <a:rect l="l" t="t" r="r" b="b"/>
              <a:pathLst>
                <a:path w="45156" h="16307" extrusionOk="0">
                  <a:moveTo>
                    <a:pt x="22578" y="0"/>
                  </a:moveTo>
                  <a:cubicBezTo>
                    <a:pt x="16591" y="0"/>
                    <a:pt x="10848" y="859"/>
                    <a:pt x="6614" y="2388"/>
                  </a:cubicBezTo>
                  <a:cubicBezTo>
                    <a:pt x="2380" y="3916"/>
                    <a:pt x="1" y="5990"/>
                    <a:pt x="1" y="8153"/>
                  </a:cubicBezTo>
                  <a:cubicBezTo>
                    <a:pt x="1" y="10315"/>
                    <a:pt x="2380" y="12389"/>
                    <a:pt x="6614" y="13918"/>
                  </a:cubicBezTo>
                  <a:cubicBezTo>
                    <a:pt x="10848" y="15447"/>
                    <a:pt x="16591" y="16306"/>
                    <a:pt x="22578" y="16306"/>
                  </a:cubicBezTo>
                  <a:cubicBezTo>
                    <a:pt x="28566" y="16306"/>
                    <a:pt x="34310" y="15447"/>
                    <a:pt x="38544" y="13918"/>
                  </a:cubicBezTo>
                  <a:cubicBezTo>
                    <a:pt x="42778" y="12389"/>
                    <a:pt x="45156" y="10315"/>
                    <a:pt x="45156" y="8153"/>
                  </a:cubicBezTo>
                  <a:cubicBezTo>
                    <a:pt x="45156" y="5990"/>
                    <a:pt x="42778" y="3916"/>
                    <a:pt x="38544" y="2388"/>
                  </a:cubicBezTo>
                  <a:cubicBezTo>
                    <a:pt x="34310" y="859"/>
                    <a:pt x="28566" y="0"/>
                    <a:pt x="22578"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209125" y="3633950"/>
              <a:ext cx="990275" cy="301600"/>
            </a:xfrm>
            <a:custGeom>
              <a:avLst/>
              <a:gdLst/>
              <a:ahLst/>
              <a:cxnLst/>
              <a:rect l="l" t="t" r="r" b="b"/>
              <a:pathLst>
                <a:path w="39611" h="12064" extrusionOk="0">
                  <a:moveTo>
                    <a:pt x="19805" y="0"/>
                  </a:moveTo>
                  <a:cubicBezTo>
                    <a:pt x="14552" y="0"/>
                    <a:pt x="9515" y="635"/>
                    <a:pt x="5801" y="1767"/>
                  </a:cubicBezTo>
                  <a:cubicBezTo>
                    <a:pt x="2087" y="2898"/>
                    <a:pt x="0" y="4432"/>
                    <a:pt x="0" y="6032"/>
                  </a:cubicBezTo>
                  <a:cubicBezTo>
                    <a:pt x="0" y="7632"/>
                    <a:pt x="2087" y="9166"/>
                    <a:pt x="5801" y="10297"/>
                  </a:cubicBezTo>
                  <a:cubicBezTo>
                    <a:pt x="9515" y="11428"/>
                    <a:pt x="14552" y="12063"/>
                    <a:pt x="19805" y="12063"/>
                  </a:cubicBezTo>
                  <a:cubicBezTo>
                    <a:pt x="25058" y="12063"/>
                    <a:pt x="30095" y="11428"/>
                    <a:pt x="33810" y="10297"/>
                  </a:cubicBezTo>
                  <a:cubicBezTo>
                    <a:pt x="37523" y="9166"/>
                    <a:pt x="39610" y="7632"/>
                    <a:pt x="39610" y="6032"/>
                  </a:cubicBezTo>
                  <a:cubicBezTo>
                    <a:pt x="39610" y="4432"/>
                    <a:pt x="37523" y="2898"/>
                    <a:pt x="33810" y="1767"/>
                  </a:cubicBezTo>
                  <a:cubicBezTo>
                    <a:pt x="30095" y="635"/>
                    <a:pt x="25058" y="0"/>
                    <a:pt x="19805" y="0"/>
                  </a:cubicBezTo>
                  <a:close/>
                </a:path>
              </a:pathLst>
            </a:custGeom>
            <a:solidFill>
              <a:srgbClr val="C19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1898875" y="2754175"/>
              <a:ext cx="763025" cy="1067875"/>
            </a:xfrm>
            <a:custGeom>
              <a:avLst/>
              <a:gdLst/>
              <a:ahLst/>
              <a:cxnLst/>
              <a:rect l="l" t="t" r="r" b="b"/>
              <a:pathLst>
                <a:path w="30521" h="42715" fill="none" extrusionOk="0">
                  <a:moveTo>
                    <a:pt x="30089" y="42715"/>
                  </a:moveTo>
                  <a:cubicBezTo>
                    <a:pt x="30520" y="31048"/>
                    <a:pt x="26666" y="19270"/>
                    <a:pt x="19420" y="10116"/>
                  </a:cubicBezTo>
                  <a:cubicBezTo>
                    <a:pt x="17067" y="7142"/>
                    <a:pt x="14322" y="4403"/>
                    <a:pt x="10986" y="2600"/>
                  </a:cubicBezTo>
                  <a:cubicBezTo>
                    <a:pt x="7650" y="798"/>
                    <a:pt x="3662" y="0"/>
                    <a:pt x="1" y="986"/>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456100" y="2087150"/>
              <a:ext cx="301850" cy="1754575"/>
            </a:xfrm>
            <a:custGeom>
              <a:avLst/>
              <a:gdLst/>
              <a:ahLst/>
              <a:cxnLst/>
              <a:rect l="l" t="t" r="r" b="b"/>
              <a:pathLst>
                <a:path w="12074" h="70183" fill="none" extrusionOk="0">
                  <a:moveTo>
                    <a:pt x="11439" y="70182"/>
                  </a:moveTo>
                  <a:cubicBezTo>
                    <a:pt x="12073" y="58129"/>
                    <a:pt x="10670" y="45970"/>
                    <a:pt x="7305" y="34379"/>
                  </a:cubicBezTo>
                  <a:cubicBezTo>
                    <a:pt x="5664" y="28724"/>
                    <a:pt x="3559" y="23205"/>
                    <a:pt x="2141" y="17490"/>
                  </a:cubicBezTo>
                  <a:cubicBezTo>
                    <a:pt x="722" y="11775"/>
                    <a:pt x="0" y="5770"/>
                    <a:pt x="1175" y="0"/>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843950" y="2247275"/>
              <a:ext cx="180800" cy="1545825"/>
            </a:xfrm>
            <a:custGeom>
              <a:avLst/>
              <a:gdLst/>
              <a:ahLst/>
              <a:cxnLst/>
              <a:rect l="l" t="t" r="r" b="b"/>
              <a:pathLst>
                <a:path w="7232" h="61833" fill="none" extrusionOk="0">
                  <a:moveTo>
                    <a:pt x="0" y="61833"/>
                  </a:moveTo>
                  <a:cubicBezTo>
                    <a:pt x="1515" y="46312"/>
                    <a:pt x="2259" y="30741"/>
                    <a:pt x="2230" y="15121"/>
                  </a:cubicBezTo>
                  <a:cubicBezTo>
                    <a:pt x="2225" y="12347"/>
                    <a:pt x="2199" y="9540"/>
                    <a:pt x="2851" y="6844"/>
                  </a:cubicBezTo>
                  <a:cubicBezTo>
                    <a:pt x="3501" y="4148"/>
                    <a:pt x="4914" y="1526"/>
                    <a:pt x="7231" y="0"/>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3003225" y="2948925"/>
              <a:ext cx="419600" cy="822375"/>
            </a:xfrm>
            <a:custGeom>
              <a:avLst/>
              <a:gdLst/>
              <a:ahLst/>
              <a:cxnLst/>
              <a:rect l="l" t="t" r="r" b="b"/>
              <a:pathLst>
                <a:path w="16784" h="32895" fill="none" extrusionOk="0">
                  <a:moveTo>
                    <a:pt x="286" y="32895"/>
                  </a:moveTo>
                  <a:cubicBezTo>
                    <a:pt x="0" y="23388"/>
                    <a:pt x="1684" y="13826"/>
                    <a:pt x="5204" y="4990"/>
                  </a:cubicBezTo>
                  <a:cubicBezTo>
                    <a:pt x="5880" y="3291"/>
                    <a:pt x="6762" y="1475"/>
                    <a:pt x="8433" y="733"/>
                  </a:cubicBezTo>
                  <a:cubicBezTo>
                    <a:pt x="10086" y="0"/>
                    <a:pt x="12085" y="580"/>
                    <a:pt x="13499" y="1708"/>
                  </a:cubicBezTo>
                  <a:cubicBezTo>
                    <a:pt x="14912" y="2836"/>
                    <a:pt x="15864" y="4429"/>
                    <a:pt x="16784" y="5986"/>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2468550" y="3431400"/>
              <a:ext cx="652575" cy="1115800"/>
            </a:xfrm>
            <a:custGeom>
              <a:avLst/>
              <a:gdLst/>
              <a:ahLst/>
              <a:cxnLst/>
              <a:rect l="l" t="t" r="r" b="b"/>
              <a:pathLst>
                <a:path w="26103" h="44632" extrusionOk="0">
                  <a:moveTo>
                    <a:pt x="13637" y="1"/>
                  </a:moveTo>
                  <a:cubicBezTo>
                    <a:pt x="11532" y="1"/>
                    <a:pt x="9425" y="558"/>
                    <a:pt x="7651" y="1667"/>
                  </a:cubicBezTo>
                  <a:cubicBezTo>
                    <a:pt x="3968" y="3972"/>
                    <a:pt x="3704" y="9388"/>
                    <a:pt x="2605" y="13302"/>
                  </a:cubicBezTo>
                  <a:cubicBezTo>
                    <a:pt x="1299" y="17948"/>
                    <a:pt x="1" y="22960"/>
                    <a:pt x="1630" y="27502"/>
                  </a:cubicBezTo>
                  <a:cubicBezTo>
                    <a:pt x="3070" y="31516"/>
                    <a:pt x="6528" y="34391"/>
                    <a:pt x="9276" y="37653"/>
                  </a:cubicBezTo>
                  <a:cubicBezTo>
                    <a:pt x="11069" y="39782"/>
                    <a:pt x="12591" y="42126"/>
                    <a:pt x="13805" y="44631"/>
                  </a:cubicBezTo>
                  <a:cubicBezTo>
                    <a:pt x="13450" y="41901"/>
                    <a:pt x="13107" y="39046"/>
                    <a:pt x="14051" y="36459"/>
                  </a:cubicBezTo>
                  <a:cubicBezTo>
                    <a:pt x="15139" y="33480"/>
                    <a:pt x="17737" y="31367"/>
                    <a:pt x="19791" y="28951"/>
                  </a:cubicBezTo>
                  <a:cubicBezTo>
                    <a:pt x="22638" y="25602"/>
                    <a:pt x="24541" y="21459"/>
                    <a:pt x="25225" y="17117"/>
                  </a:cubicBezTo>
                  <a:cubicBezTo>
                    <a:pt x="26102" y="11543"/>
                    <a:pt x="24620" y="5175"/>
                    <a:pt x="20002" y="1931"/>
                  </a:cubicBezTo>
                  <a:cubicBezTo>
                    <a:pt x="18158" y="643"/>
                    <a:pt x="15899" y="1"/>
                    <a:pt x="13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2717225" y="3460475"/>
              <a:ext cx="122475" cy="857325"/>
            </a:xfrm>
            <a:custGeom>
              <a:avLst/>
              <a:gdLst/>
              <a:ahLst/>
              <a:cxnLst/>
              <a:rect l="l" t="t" r="r" b="b"/>
              <a:pathLst>
                <a:path w="4899" h="34293" fill="none" extrusionOk="0">
                  <a:moveTo>
                    <a:pt x="3017" y="1167"/>
                  </a:moveTo>
                  <a:lnTo>
                    <a:pt x="3005" y="0"/>
                  </a:lnTo>
                  <a:cubicBezTo>
                    <a:pt x="4898" y="3925"/>
                    <a:pt x="4207" y="8591"/>
                    <a:pt x="2991" y="12776"/>
                  </a:cubicBezTo>
                  <a:cubicBezTo>
                    <a:pt x="1776" y="16961"/>
                    <a:pt x="66" y="21102"/>
                    <a:pt x="28" y="25459"/>
                  </a:cubicBezTo>
                  <a:cubicBezTo>
                    <a:pt x="0" y="28550"/>
                    <a:pt x="845" y="31644"/>
                    <a:pt x="2439" y="34293"/>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1608425" y="3459225"/>
              <a:ext cx="710875" cy="1295750"/>
            </a:xfrm>
            <a:custGeom>
              <a:avLst/>
              <a:gdLst/>
              <a:ahLst/>
              <a:cxnLst/>
              <a:rect l="l" t="t" r="r" b="b"/>
              <a:pathLst>
                <a:path w="28435" h="51830" extrusionOk="0">
                  <a:moveTo>
                    <a:pt x="17049" y="0"/>
                  </a:moveTo>
                  <a:cubicBezTo>
                    <a:pt x="14635" y="0"/>
                    <a:pt x="12202" y="664"/>
                    <a:pt x="10155" y="1948"/>
                  </a:cubicBezTo>
                  <a:cubicBezTo>
                    <a:pt x="5918" y="4605"/>
                    <a:pt x="3392" y="9596"/>
                    <a:pt x="3255" y="14597"/>
                  </a:cubicBezTo>
                  <a:cubicBezTo>
                    <a:pt x="3179" y="17358"/>
                    <a:pt x="3763" y="20142"/>
                    <a:pt x="3302" y="22867"/>
                  </a:cubicBezTo>
                  <a:cubicBezTo>
                    <a:pt x="2831" y="25657"/>
                    <a:pt x="1294" y="28176"/>
                    <a:pt x="787" y="30961"/>
                  </a:cubicBezTo>
                  <a:cubicBezTo>
                    <a:pt x="0" y="35278"/>
                    <a:pt x="1814" y="39725"/>
                    <a:pt x="4525" y="43175"/>
                  </a:cubicBezTo>
                  <a:cubicBezTo>
                    <a:pt x="6617" y="45840"/>
                    <a:pt x="9399" y="48442"/>
                    <a:pt x="9433" y="51830"/>
                  </a:cubicBezTo>
                  <a:cubicBezTo>
                    <a:pt x="11040" y="47373"/>
                    <a:pt x="12055" y="42725"/>
                    <a:pt x="12448" y="38005"/>
                  </a:cubicBezTo>
                  <a:cubicBezTo>
                    <a:pt x="12584" y="36372"/>
                    <a:pt x="12656" y="34686"/>
                    <a:pt x="13341" y="33197"/>
                  </a:cubicBezTo>
                  <a:cubicBezTo>
                    <a:pt x="14878" y="29857"/>
                    <a:pt x="18853" y="28581"/>
                    <a:pt x="21848" y="26449"/>
                  </a:cubicBezTo>
                  <a:cubicBezTo>
                    <a:pt x="25460" y="23878"/>
                    <a:pt x="27661" y="19611"/>
                    <a:pt x="28068" y="15237"/>
                  </a:cubicBezTo>
                  <a:cubicBezTo>
                    <a:pt x="28434" y="11303"/>
                    <a:pt x="27498" y="4830"/>
                    <a:pt x="24251" y="2337"/>
                  </a:cubicBezTo>
                  <a:cubicBezTo>
                    <a:pt x="22199" y="761"/>
                    <a:pt x="19634" y="0"/>
                    <a:pt x="1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1849600" y="3618175"/>
              <a:ext cx="607850" cy="657700"/>
            </a:xfrm>
            <a:custGeom>
              <a:avLst/>
              <a:gdLst/>
              <a:ahLst/>
              <a:cxnLst/>
              <a:rect l="l" t="t" r="r" b="b"/>
              <a:pathLst>
                <a:path w="24314" h="26308" fill="none" extrusionOk="0">
                  <a:moveTo>
                    <a:pt x="24302" y="10095"/>
                  </a:moveTo>
                  <a:cubicBezTo>
                    <a:pt x="23186" y="6878"/>
                    <a:pt x="24314" y="2443"/>
                    <a:pt x="21136" y="1221"/>
                  </a:cubicBezTo>
                  <a:cubicBezTo>
                    <a:pt x="17959" y="0"/>
                    <a:pt x="14249" y="251"/>
                    <a:pt x="11265" y="1890"/>
                  </a:cubicBezTo>
                  <a:cubicBezTo>
                    <a:pt x="8655" y="3324"/>
                    <a:pt x="6682" y="5698"/>
                    <a:pt x="5113" y="8228"/>
                  </a:cubicBezTo>
                  <a:cubicBezTo>
                    <a:pt x="1770" y="13617"/>
                    <a:pt x="0" y="19967"/>
                    <a:pt x="72" y="26308"/>
                  </a:cubicBezTo>
                </a:path>
              </a:pathLst>
            </a:custGeom>
            <a:noFill/>
            <a:ln w="20900" cap="flat" cmpd="sng">
              <a:solidFill>
                <a:schemeClr val="accent3"/>
              </a:solidFill>
              <a:prstDash val="solid"/>
              <a:miter lim="1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23;p35">
            <a:extLst>
              <a:ext uri="{FF2B5EF4-FFF2-40B4-BE49-F238E27FC236}">
                <a16:creationId xmlns:a16="http://schemas.microsoft.com/office/drawing/2014/main" id="{DA42FD9A-89C0-AC35-7F35-E0E896976063}"/>
              </a:ext>
            </a:extLst>
          </p:cNvPr>
          <p:cNvSpPr txBox="1">
            <a:spLocks noGrp="1"/>
          </p:cNvSpPr>
          <p:nvPr>
            <p:ph type="title"/>
          </p:nvPr>
        </p:nvSpPr>
        <p:spPr>
          <a:xfrm>
            <a:off x="4459539" y="2354820"/>
            <a:ext cx="4361064" cy="152531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dirty="0">
                <a:latin typeface="Arial" panose="020B0604020202020204" pitchFamily="34" charset="0"/>
                <a:cs typeface="Arial" panose="020B0604020202020204" pitchFamily="34" charset="0"/>
              </a:rPr>
              <a:t>ĐỌC TRẢI NGHIỆM CÙNG NHÂN VẬT</a:t>
            </a:r>
            <a:endParaRPr sz="3600" b="1" dirty="0">
              <a:latin typeface="Arial" panose="020B0604020202020204" pitchFamily="34" charset="0"/>
              <a:cs typeface="Arial" panose="020B0604020202020204" pitchFamily="34" charset="0"/>
            </a:endParaRPr>
          </a:p>
        </p:txBody>
      </p:sp>
      <p:sp>
        <p:nvSpPr>
          <p:cNvPr id="9" name="Google Shape;395;p35">
            <a:extLst>
              <a:ext uri="{FF2B5EF4-FFF2-40B4-BE49-F238E27FC236}">
                <a16:creationId xmlns:a16="http://schemas.microsoft.com/office/drawing/2014/main" id="{C6D4AD6A-69E5-7E06-6B53-F07A49050049}"/>
              </a:ext>
            </a:extLst>
          </p:cNvPr>
          <p:cNvSpPr txBox="1">
            <a:spLocks noGrp="1"/>
          </p:cNvSpPr>
          <p:nvPr>
            <p:ph type="title" idx="2"/>
          </p:nvPr>
        </p:nvSpPr>
        <p:spPr>
          <a:xfrm>
            <a:off x="4908345" y="1184239"/>
            <a:ext cx="3464700" cy="128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596182"/>
                </a:solidFill>
                <a:latin typeface="Arial" panose="020B0604020202020204" pitchFamily="34" charset="0"/>
                <a:cs typeface="Arial" panose="020B0604020202020204" pitchFamily="34" charset="0"/>
              </a:rPr>
              <a:t>HOẠT ĐỘNG 3</a:t>
            </a:r>
            <a:endParaRPr sz="3600" b="1" dirty="0">
              <a:solidFill>
                <a:srgbClr val="5961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861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grpSp>
        <p:nvGrpSpPr>
          <p:cNvPr id="739" name="Google Shape;739;p42"/>
          <p:cNvGrpSpPr/>
          <p:nvPr/>
        </p:nvGrpSpPr>
        <p:grpSpPr>
          <a:xfrm>
            <a:off x="6403088" y="1436048"/>
            <a:ext cx="2513508" cy="4717751"/>
            <a:chOff x="1135075" y="1096450"/>
            <a:chExt cx="2284800" cy="4288475"/>
          </a:xfrm>
        </p:grpSpPr>
        <p:sp>
          <p:nvSpPr>
            <p:cNvPr id="740" name="Google Shape;740;p42"/>
            <p:cNvSpPr/>
            <p:nvPr/>
          </p:nvSpPr>
          <p:spPr>
            <a:xfrm>
              <a:off x="1419475" y="2604575"/>
              <a:ext cx="815625" cy="638900"/>
            </a:xfrm>
            <a:custGeom>
              <a:avLst/>
              <a:gdLst/>
              <a:ahLst/>
              <a:cxnLst/>
              <a:rect l="l" t="t" r="r" b="b"/>
              <a:pathLst>
                <a:path w="32625" h="25556" extrusionOk="0">
                  <a:moveTo>
                    <a:pt x="24866" y="0"/>
                  </a:moveTo>
                  <a:cubicBezTo>
                    <a:pt x="15565" y="0"/>
                    <a:pt x="0" y="6740"/>
                    <a:pt x="929" y="8502"/>
                  </a:cubicBezTo>
                  <a:cubicBezTo>
                    <a:pt x="6706" y="19467"/>
                    <a:pt x="10634" y="22927"/>
                    <a:pt x="18145" y="25555"/>
                  </a:cubicBezTo>
                  <a:cubicBezTo>
                    <a:pt x="22832" y="24556"/>
                    <a:pt x="28882" y="22715"/>
                    <a:pt x="32494" y="18265"/>
                  </a:cubicBezTo>
                  <a:cubicBezTo>
                    <a:pt x="32218" y="15693"/>
                    <a:pt x="32625" y="4309"/>
                    <a:pt x="30809" y="1970"/>
                  </a:cubicBezTo>
                  <a:cubicBezTo>
                    <a:pt x="29717" y="563"/>
                    <a:pt x="27553" y="0"/>
                    <a:pt x="24866"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1135075" y="2086100"/>
              <a:ext cx="586475" cy="387175"/>
            </a:xfrm>
            <a:custGeom>
              <a:avLst/>
              <a:gdLst/>
              <a:ahLst/>
              <a:cxnLst/>
              <a:rect l="l" t="t" r="r" b="b"/>
              <a:pathLst>
                <a:path w="23459" h="15487" extrusionOk="0">
                  <a:moveTo>
                    <a:pt x="3036" y="0"/>
                  </a:moveTo>
                  <a:cubicBezTo>
                    <a:pt x="2872" y="0"/>
                    <a:pt x="2722" y="13"/>
                    <a:pt x="2589" y="38"/>
                  </a:cubicBezTo>
                  <a:cubicBezTo>
                    <a:pt x="816" y="381"/>
                    <a:pt x="1" y="1852"/>
                    <a:pt x="665" y="3370"/>
                  </a:cubicBezTo>
                  <a:cubicBezTo>
                    <a:pt x="1258" y="4722"/>
                    <a:pt x="2682" y="5718"/>
                    <a:pt x="3917" y="6660"/>
                  </a:cubicBezTo>
                  <a:cubicBezTo>
                    <a:pt x="6332" y="8503"/>
                    <a:pt x="9524" y="9798"/>
                    <a:pt x="11742" y="11478"/>
                  </a:cubicBezTo>
                  <a:cubicBezTo>
                    <a:pt x="12933" y="12382"/>
                    <a:pt x="15737" y="14995"/>
                    <a:pt x="17218" y="15437"/>
                  </a:cubicBezTo>
                  <a:cubicBezTo>
                    <a:pt x="17332" y="15471"/>
                    <a:pt x="17451" y="15487"/>
                    <a:pt x="17573" y="15487"/>
                  </a:cubicBezTo>
                  <a:cubicBezTo>
                    <a:pt x="19915" y="15487"/>
                    <a:pt x="23458" y="9499"/>
                    <a:pt x="20579" y="7793"/>
                  </a:cubicBezTo>
                  <a:cubicBezTo>
                    <a:pt x="17814" y="6156"/>
                    <a:pt x="6705" y="0"/>
                    <a:pt x="3036"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1873050" y="3025975"/>
              <a:ext cx="1168950" cy="1711650"/>
            </a:xfrm>
            <a:custGeom>
              <a:avLst/>
              <a:gdLst/>
              <a:ahLst/>
              <a:cxnLst/>
              <a:rect l="l" t="t" r="r" b="b"/>
              <a:pathLst>
                <a:path w="46758" h="68466" extrusionOk="0">
                  <a:moveTo>
                    <a:pt x="13259" y="0"/>
                  </a:moveTo>
                  <a:cubicBezTo>
                    <a:pt x="6918" y="0"/>
                    <a:pt x="941" y="3597"/>
                    <a:pt x="0" y="8698"/>
                  </a:cubicBezTo>
                  <a:cubicBezTo>
                    <a:pt x="4566" y="21892"/>
                    <a:pt x="21424" y="51139"/>
                    <a:pt x="27335" y="68465"/>
                  </a:cubicBezTo>
                  <a:cubicBezTo>
                    <a:pt x="35116" y="62879"/>
                    <a:pt x="41829" y="61547"/>
                    <a:pt x="46757" y="53853"/>
                  </a:cubicBezTo>
                  <a:cubicBezTo>
                    <a:pt x="38423" y="37811"/>
                    <a:pt x="20366" y="10646"/>
                    <a:pt x="14295" y="33"/>
                  </a:cubicBezTo>
                  <a:cubicBezTo>
                    <a:pt x="13949" y="11"/>
                    <a:pt x="13604" y="0"/>
                    <a:pt x="13259"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1266300" y="1522875"/>
              <a:ext cx="890575" cy="1562925"/>
            </a:xfrm>
            <a:custGeom>
              <a:avLst/>
              <a:gdLst/>
              <a:ahLst/>
              <a:cxnLst/>
              <a:rect l="l" t="t" r="r" b="b"/>
              <a:pathLst>
                <a:path w="35623" h="62517" extrusionOk="0">
                  <a:moveTo>
                    <a:pt x="25576" y="0"/>
                  </a:moveTo>
                  <a:cubicBezTo>
                    <a:pt x="25428" y="0"/>
                    <a:pt x="25279" y="8"/>
                    <a:pt x="25129" y="25"/>
                  </a:cubicBezTo>
                  <a:lnTo>
                    <a:pt x="3715" y="2443"/>
                  </a:lnTo>
                  <a:cubicBezTo>
                    <a:pt x="1553" y="2687"/>
                    <a:pt x="0" y="4636"/>
                    <a:pt x="243" y="6797"/>
                  </a:cubicBezTo>
                  <a:lnTo>
                    <a:pt x="6140" y="59021"/>
                  </a:lnTo>
                  <a:cubicBezTo>
                    <a:pt x="6366" y="61031"/>
                    <a:pt x="8070" y="62517"/>
                    <a:pt x="10047" y="62517"/>
                  </a:cubicBezTo>
                  <a:cubicBezTo>
                    <a:pt x="10195" y="62517"/>
                    <a:pt x="10344" y="62508"/>
                    <a:pt x="10494" y="62491"/>
                  </a:cubicBezTo>
                  <a:lnTo>
                    <a:pt x="31908" y="60074"/>
                  </a:lnTo>
                  <a:cubicBezTo>
                    <a:pt x="34069" y="59830"/>
                    <a:pt x="35623" y="57880"/>
                    <a:pt x="35379" y="55720"/>
                  </a:cubicBezTo>
                  <a:lnTo>
                    <a:pt x="29483" y="3496"/>
                  </a:lnTo>
                  <a:cubicBezTo>
                    <a:pt x="29256" y="1486"/>
                    <a:pt x="27552" y="0"/>
                    <a:pt x="25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1261950" y="1484600"/>
              <a:ext cx="890600" cy="1562925"/>
            </a:xfrm>
            <a:custGeom>
              <a:avLst/>
              <a:gdLst/>
              <a:ahLst/>
              <a:cxnLst/>
              <a:rect l="l" t="t" r="r" b="b"/>
              <a:pathLst>
                <a:path w="35624" h="62517" extrusionOk="0">
                  <a:moveTo>
                    <a:pt x="25578" y="0"/>
                  </a:moveTo>
                  <a:cubicBezTo>
                    <a:pt x="25430" y="0"/>
                    <a:pt x="25281" y="8"/>
                    <a:pt x="25131" y="25"/>
                  </a:cubicBezTo>
                  <a:lnTo>
                    <a:pt x="3716" y="2442"/>
                  </a:lnTo>
                  <a:cubicBezTo>
                    <a:pt x="1555" y="2687"/>
                    <a:pt x="1" y="4636"/>
                    <a:pt x="245" y="6797"/>
                  </a:cubicBezTo>
                  <a:lnTo>
                    <a:pt x="6141" y="59021"/>
                  </a:lnTo>
                  <a:cubicBezTo>
                    <a:pt x="6368" y="61031"/>
                    <a:pt x="8071" y="62517"/>
                    <a:pt x="10048" y="62517"/>
                  </a:cubicBezTo>
                  <a:cubicBezTo>
                    <a:pt x="10196" y="62517"/>
                    <a:pt x="10345" y="62508"/>
                    <a:pt x="10495" y="62491"/>
                  </a:cubicBezTo>
                  <a:lnTo>
                    <a:pt x="31909" y="60074"/>
                  </a:lnTo>
                  <a:cubicBezTo>
                    <a:pt x="34069" y="59830"/>
                    <a:pt x="35624" y="57880"/>
                    <a:pt x="35379" y="55720"/>
                  </a:cubicBezTo>
                  <a:lnTo>
                    <a:pt x="29484" y="3496"/>
                  </a:lnTo>
                  <a:cubicBezTo>
                    <a:pt x="29258" y="1486"/>
                    <a:pt x="27554" y="0"/>
                    <a:pt x="25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1599875" y="1559150"/>
              <a:ext cx="118125" cy="34875"/>
            </a:xfrm>
            <a:custGeom>
              <a:avLst/>
              <a:gdLst/>
              <a:ahLst/>
              <a:cxnLst/>
              <a:rect l="l" t="t" r="r" b="b"/>
              <a:pathLst>
                <a:path w="4725" h="1395" extrusionOk="0">
                  <a:moveTo>
                    <a:pt x="4209" y="0"/>
                  </a:moveTo>
                  <a:cubicBezTo>
                    <a:pt x="4191" y="0"/>
                    <a:pt x="4172" y="1"/>
                    <a:pt x="4153" y="3"/>
                  </a:cubicBezTo>
                  <a:lnTo>
                    <a:pt x="461" y="420"/>
                  </a:lnTo>
                  <a:cubicBezTo>
                    <a:pt x="192" y="451"/>
                    <a:pt x="0" y="692"/>
                    <a:pt x="30" y="960"/>
                  </a:cubicBezTo>
                  <a:cubicBezTo>
                    <a:pt x="58" y="1210"/>
                    <a:pt x="270" y="1394"/>
                    <a:pt x="515" y="1394"/>
                  </a:cubicBezTo>
                  <a:cubicBezTo>
                    <a:pt x="534" y="1394"/>
                    <a:pt x="553" y="1393"/>
                    <a:pt x="572" y="1391"/>
                  </a:cubicBezTo>
                  <a:lnTo>
                    <a:pt x="4264" y="975"/>
                  </a:lnTo>
                  <a:cubicBezTo>
                    <a:pt x="4531" y="944"/>
                    <a:pt x="4724" y="702"/>
                    <a:pt x="4693" y="434"/>
                  </a:cubicBezTo>
                  <a:cubicBezTo>
                    <a:pt x="4664" y="185"/>
                    <a:pt x="4454" y="0"/>
                    <a:pt x="4209" y="0"/>
                  </a:cubicBezTo>
                  <a:close/>
                </a:path>
              </a:pathLst>
            </a:custGeom>
            <a:solidFill>
              <a:srgbClr val="1D2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1541375" y="1576125"/>
              <a:ext cx="25850" cy="24475"/>
            </a:xfrm>
            <a:custGeom>
              <a:avLst/>
              <a:gdLst/>
              <a:ahLst/>
              <a:cxnLst/>
              <a:rect l="l" t="t" r="r" b="b"/>
              <a:pathLst>
                <a:path w="1034" h="979" extrusionOk="0">
                  <a:moveTo>
                    <a:pt x="525" y="1"/>
                  </a:moveTo>
                  <a:cubicBezTo>
                    <a:pt x="507" y="1"/>
                    <a:pt x="489" y="2"/>
                    <a:pt x="471" y="4"/>
                  </a:cubicBezTo>
                  <a:cubicBezTo>
                    <a:pt x="274" y="26"/>
                    <a:pt x="110" y="165"/>
                    <a:pt x="55" y="355"/>
                  </a:cubicBezTo>
                  <a:cubicBezTo>
                    <a:pt x="1" y="545"/>
                    <a:pt x="66" y="749"/>
                    <a:pt x="221" y="872"/>
                  </a:cubicBezTo>
                  <a:cubicBezTo>
                    <a:pt x="310" y="943"/>
                    <a:pt x="418" y="979"/>
                    <a:pt x="526" y="979"/>
                  </a:cubicBezTo>
                  <a:cubicBezTo>
                    <a:pt x="607" y="979"/>
                    <a:pt x="688" y="958"/>
                    <a:pt x="763" y="918"/>
                  </a:cubicBezTo>
                  <a:cubicBezTo>
                    <a:pt x="935" y="822"/>
                    <a:pt x="1033" y="631"/>
                    <a:pt x="1011" y="435"/>
                  </a:cubicBezTo>
                  <a:cubicBezTo>
                    <a:pt x="983" y="185"/>
                    <a:pt x="771" y="1"/>
                    <a:pt x="525" y="1"/>
                  </a:cubicBezTo>
                  <a:close/>
                </a:path>
              </a:pathLst>
            </a:custGeom>
            <a:solidFill>
              <a:srgbClr val="1D2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1742875" y="2950775"/>
              <a:ext cx="79425" cy="75200"/>
            </a:xfrm>
            <a:custGeom>
              <a:avLst/>
              <a:gdLst/>
              <a:ahLst/>
              <a:cxnLst/>
              <a:rect l="l" t="t" r="r" b="b"/>
              <a:pathLst>
                <a:path w="3177" h="3008" extrusionOk="0">
                  <a:moveTo>
                    <a:pt x="1617" y="0"/>
                  </a:moveTo>
                  <a:cubicBezTo>
                    <a:pt x="1560" y="0"/>
                    <a:pt x="1503" y="3"/>
                    <a:pt x="1446" y="10"/>
                  </a:cubicBezTo>
                  <a:cubicBezTo>
                    <a:pt x="841" y="77"/>
                    <a:pt x="337" y="503"/>
                    <a:pt x="169" y="1088"/>
                  </a:cubicBezTo>
                  <a:cubicBezTo>
                    <a:pt x="0" y="1672"/>
                    <a:pt x="201" y="2300"/>
                    <a:pt x="676" y="2680"/>
                  </a:cubicBezTo>
                  <a:cubicBezTo>
                    <a:pt x="949" y="2897"/>
                    <a:pt x="1281" y="3008"/>
                    <a:pt x="1615" y="3008"/>
                  </a:cubicBezTo>
                  <a:cubicBezTo>
                    <a:pt x="1864" y="3008"/>
                    <a:pt x="2114" y="2946"/>
                    <a:pt x="2342" y="2820"/>
                  </a:cubicBezTo>
                  <a:cubicBezTo>
                    <a:pt x="2875" y="2526"/>
                    <a:pt x="3177" y="1939"/>
                    <a:pt x="3109" y="1335"/>
                  </a:cubicBezTo>
                  <a:cubicBezTo>
                    <a:pt x="3022" y="567"/>
                    <a:pt x="2371" y="0"/>
                    <a:pt x="1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1275925" y="1598100"/>
              <a:ext cx="873325" cy="1375650"/>
            </a:xfrm>
            <a:custGeom>
              <a:avLst/>
              <a:gdLst/>
              <a:ahLst/>
              <a:cxnLst/>
              <a:rect l="l" t="t" r="r" b="b"/>
              <a:pathLst>
                <a:path w="34933" h="55026" extrusionOk="0">
                  <a:moveTo>
                    <a:pt x="29067" y="1"/>
                  </a:moveTo>
                  <a:lnTo>
                    <a:pt x="0" y="3297"/>
                  </a:lnTo>
                  <a:lnTo>
                    <a:pt x="5867" y="55026"/>
                  </a:lnTo>
                  <a:lnTo>
                    <a:pt x="34933" y="51729"/>
                  </a:lnTo>
                  <a:lnTo>
                    <a:pt x="290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1328425" y="2061075"/>
              <a:ext cx="797950" cy="710875"/>
            </a:xfrm>
            <a:custGeom>
              <a:avLst/>
              <a:gdLst/>
              <a:ahLst/>
              <a:cxnLst/>
              <a:rect l="l" t="t" r="r" b="b"/>
              <a:pathLst>
                <a:path w="31918" h="28435" extrusionOk="0">
                  <a:moveTo>
                    <a:pt x="29067" y="0"/>
                  </a:moveTo>
                  <a:lnTo>
                    <a:pt x="1" y="3296"/>
                  </a:lnTo>
                  <a:lnTo>
                    <a:pt x="2851" y="28434"/>
                  </a:lnTo>
                  <a:lnTo>
                    <a:pt x="31918" y="25138"/>
                  </a:lnTo>
                  <a:lnTo>
                    <a:pt x="290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1384150" y="1912500"/>
              <a:ext cx="582650" cy="88875"/>
            </a:xfrm>
            <a:custGeom>
              <a:avLst/>
              <a:gdLst/>
              <a:ahLst/>
              <a:cxnLst/>
              <a:rect l="l" t="t" r="r" b="b"/>
              <a:pathLst>
                <a:path w="23306" h="3555" extrusionOk="0">
                  <a:moveTo>
                    <a:pt x="22762" y="1"/>
                  </a:moveTo>
                  <a:cubicBezTo>
                    <a:pt x="22742" y="1"/>
                    <a:pt x="22723" y="2"/>
                    <a:pt x="22703" y="4"/>
                  </a:cubicBezTo>
                  <a:lnTo>
                    <a:pt x="472" y="2526"/>
                  </a:lnTo>
                  <a:cubicBezTo>
                    <a:pt x="201" y="2557"/>
                    <a:pt x="0" y="2794"/>
                    <a:pt x="16" y="3067"/>
                  </a:cubicBezTo>
                  <a:cubicBezTo>
                    <a:pt x="30" y="3341"/>
                    <a:pt x="257" y="3555"/>
                    <a:pt x="530" y="3555"/>
                  </a:cubicBezTo>
                  <a:cubicBezTo>
                    <a:pt x="550" y="3555"/>
                    <a:pt x="570" y="3554"/>
                    <a:pt x="590" y="3552"/>
                  </a:cubicBezTo>
                  <a:lnTo>
                    <a:pt x="22820" y="1030"/>
                  </a:lnTo>
                  <a:cubicBezTo>
                    <a:pt x="23103" y="998"/>
                    <a:pt x="23306" y="743"/>
                    <a:pt x="23274" y="459"/>
                  </a:cubicBezTo>
                  <a:cubicBezTo>
                    <a:pt x="23244" y="195"/>
                    <a:pt x="23021" y="1"/>
                    <a:pt x="22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1392400" y="1985150"/>
              <a:ext cx="582650" cy="88900"/>
            </a:xfrm>
            <a:custGeom>
              <a:avLst/>
              <a:gdLst/>
              <a:ahLst/>
              <a:cxnLst/>
              <a:rect l="l" t="t" r="r" b="b"/>
              <a:pathLst>
                <a:path w="23306" h="3556" extrusionOk="0">
                  <a:moveTo>
                    <a:pt x="22760" y="1"/>
                  </a:moveTo>
                  <a:cubicBezTo>
                    <a:pt x="22741" y="1"/>
                    <a:pt x="22722" y="2"/>
                    <a:pt x="22703" y="4"/>
                  </a:cubicBezTo>
                  <a:lnTo>
                    <a:pt x="472" y="2525"/>
                  </a:lnTo>
                  <a:cubicBezTo>
                    <a:pt x="201" y="2556"/>
                    <a:pt x="0" y="2794"/>
                    <a:pt x="16" y="3067"/>
                  </a:cubicBezTo>
                  <a:cubicBezTo>
                    <a:pt x="30" y="3341"/>
                    <a:pt x="257" y="3554"/>
                    <a:pt x="530" y="3556"/>
                  </a:cubicBezTo>
                  <a:cubicBezTo>
                    <a:pt x="550" y="3556"/>
                    <a:pt x="570" y="3554"/>
                    <a:pt x="588" y="3552"/>
                  </a:cubicBezTo>
                  <a:lnTo>
                    <a:pt x="22819" y="1031"/>
                  </a:lnTo>
                  <a:cubicBezTo>
                    <a:pt x="23102" y="999"/>
                    <a:pt x="23306" y="743"/>
                    <a:pt x="23273" y="459"/>
                  </a:cubicBezTo>
                  <a:cubicBezTo>
                    <a:pt x="23244" y="195"/>
                    <a:pt x="23020" y="1"/>
                    <a:pt x="22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1475475" y="2783600"/>
              <a:ext cx="104525" cy="98975"/>
            </a:xfrm>
            <a:custGeom>
              <a:avLst/>
              <a:gdLst/>
              <a:ahLst/>
              <a:cxnLst/>
              <a:rect l="l" t="t" r="r" b="b"/>
              <a:pathLst>
                <a:path w="4181" h="3959" extrusionOk="0">
                  <a:moveTo>
                    <a:pt x="2127" y="1"/>
                  </a:moveTo>
                  <a:cubicBezTo>
                    <a:pt x="2052" y="1"/>
                    <a:pt x="1976" y="5"/>
                    <a:pt x="1900" y="14"/>
                  </a:cubicBezTo>
                  <a:cubicBezTo>
                    <a:pt x="1105" y="104"/>
                    <a:pt x="442" y="664"/>
                    <a:pt x="221" y="1434"/>
                  </a:cubicBezTo>
                  <a:cubicBezTo>
                    <a:pt x="0" y="2203"/>
                    <a:pt x="264" y="3029"/>
                    <a:pt x="890" y="3528"/>
                  </a:cubicBezTo>
                  <a:cubicBezTo>
                    <a:pt x="1249" y="3813"/>
                    <a:pt x="1685" y="3959"/>
                    <a:pt x="2124" y="3959"/>
                  </a:cubicBezTo>
                  <a:cubicBezTo>
                    <a:pt x="2452" y="3959"/>
                    <a:pt x="2782" y="3877"/>
                    <a:pt x="3082" y="3711"/>
                  </a:cubicBezTo>
                  <a:cubicBezTo>
                    <a:pt x="3782" y="3324"/>
                    <a:pt x="4180" y="2552"/>
                    <a:pt x="4089" y="1757"/>
                  </a:cubicBezTo>
                  <a:cubicBezTo>
                    <a:pt x="3975" y="747"/>
                    <a:pt x="3119" y="1"/>
                    <a:pt x="2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1615500" y="2759125"/>
              <a:ext cx="445875" cy="73350"/>
            </a:xfrm>
            <a:custGeom>
              <a:avLst/>
              <a:gdLst/>
              <a:ahLst/>
              <a:cxnLst/>
              <a:rect l="l" t="t" r="r" b="b"/>
              <a:pathLst>
                <a:path w="17835" h="2934" extrusionOk="0">
                  <a:moveTo>
                    <a:pt x="17289" y="0"/>
                  </a:moveTo>
                  <a:cubicBezTo>
                    <a:pt x="17270" y="0"/>
                    <a:pt x="17250" y="1"/>
                    <a:pt x="17231" y="4"/>
                  </a:cubicBezTo>
                  <a:lnTo>
                    <a:pt x="473" y="1904"/>
                  </a:lnTo>
                  <a:cubicBezTo>
                    <a:pt x="201" y="1935"/>
                    <a:pt x="0" y="2173"/>
                    <a:pt x="16" y="2446"/>
                  </a:cubicBezTo>
                  <a:cubicBezTo>
                    <a:pt x="31" y="2719"/>
                    <a:pt x="257" y="2934"/>
                    <a:pt x="530" y="2934"/>
                  </a:cubicBezTo>
                  <a:cubicBezTo>
                    <a:pt x="550" y="2934"/>
                    <a:pt x="570" y="2932"/>
                    <a:pt x="589" y="2930"/>
                  </a:cubicBezTo>
                  <a:lnTo>
                    <a:pt x="17347" y="1031"/>
                  </a:lnTo>
                  <a:cubicBezTo>
                    <a:pt x="17631" y="998"/>
                    <a:pt x="17835" y="742"/>
                    <a:pt x="17802" y="459"/>
                  </a:cubicBezTo>
                  <a:cubicBezTo>
                    <a:pt x="17772" y="195"/>
                    <a:pt x="17549" y="0"/>
                    <a:pt x="17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1883900" y="2271000"/>
              <a:ext cx="418100" cy="823900"/>
            </a:xfrm>
            <a:custGeom>
              <a:avLst/>
              <a:gdLst/>
              <a:ahLst/>
              <a:cxnLst/>
              <a:rect l="l" t="t" r="r" b="b"/>
              <a:pathLst>
                <a:path w="16724" h="32956" extrusionOk="0">
                  <a:moveTo>
                    <a:pt x="11809" y="1"/>
                  </a:moveTo>
                  <a:cubicBezTo>
                    <a:pt x="11803" y="1"/>
                    <a:pt x="11798" y="1"/>
                    <a:pt x="11793" y="1"/>
                  </a:cubicBezTo>
                  <a:cubicBezTo>
                    <a:pt x="7494" y="173"/>
                    <a:pt x="7940" y="11351"/>
                    <a:pt x="9137" y="15436"/>
                  </a:cubicBezTo>
                  <a:cubicBezTo>
                    <a:pt x="1453" y="23726"/>
                    <a:pt x="1" y="32217"/>
                    <a:pt x="1740" y="32955"/>
                  </a:cubicBezTo>
                  <a:cubicBezTo>
                    <a:pt x="2314" y="31626"/>
                    <a:pt x="5435" y="31298"/>
                    <a:pt x="8374" y="31298"/>
                  </a:cubicBezTo>
                  <a:cubicBezTo>
                    <a:pt x="11231" y="31298"/>
                    <a:pt x="13916" y="31608"/>
                    <a:pt x="13916" y="31608"/>
                  </a:cubicBezTo>
                  <a:cubicBezTo>
                    <a:pt x="15980" y="22914"/>
                    <a:pt x="16723" y="15650"/>
                    <a:pt x="16723" y="15650"/>
                  </a:cubicBezTo>
                  <a:cubicBezTo>
                    <a:pt x="16723" y="15650"/>
                    <a:pt x="13872" y="1"/>
                    <a:pt x="11809" y="1"/>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1902400" y="2658975"/>
              <a:ext cx="212150" cy="421650"/>
            </a:xfrm>
            <a:custGeom>
              <a:avLst/>
              <a:gdLst/>
              <a:ahLst/>
              <a:cxnLst/>
              <a:rect l="l" t="t" r="r" b="b"/>
              <a:pathLst>
                <a:path w="8486" h="16866" extrusionOk="0">
                  <a:moveTo>
                    <a:pt x="8486" y="0"/>
                  </a:moveTo>
                  <a:lnTo>
                    <a:pt x="8486" y="0"/>
                  </a:lnTo>
                  <a:cubicBezTo>
                    <a:pt x="7055" y="803"/>
                    <a:pt x="5755" y="1850"/>
                    <a:pt x="4624" y="3067"/>
                  </a:cubicBezTo>
                  <a:cubicBezTo>
                    <a:pt x="3486" y="4279"/>
                    <a:pt x="2534" y="5677"/>
                    <a:pt x="1804" y="7182"/>
                  </a:cubicBezTo>
                  <a:cubicBezTo>
                    <a:pt x="1078" y="8685"/>
                    <a:pt x="575" y="10287"/>
                    <a:pt x="314" y="11937"/>
                  </a:cubicBezTo>
                  <a:cubicBezTo>
                    <a:pt x="46" y="13573"/>
                    <a:pt x="0" y="15237"/>
                    <a:pt x="203" y="16865"/>
                  </a:cubicBezTo>
                  <a:cubicBezTo>
                    <a:pt x="495" y="15249"/>
                    <a:pt x="795" y="13670"/>
                    <a:pt x="1219" y="12134"/>
                  </a:cubicBezTo>
                  <a:cubicBezTo>
                    <a:pt x="1649" y="10602"/>
                    <a:pt x="2186" y="9116"/>
                    <a:pt x="2873" y="7699"/>
                  </a:cubicBezTo>
                  <a:cubicBezTo>
                    <a:pt x="3555" y="6280"/>
                    <a:pt x="4387" y="4937"/>
                    <a:pt x="5332" y="3660"/>
                  </a:cubicBezTo>
                  <a:cubicBezTo>
                    <a:pt x="6283" y="2385"/>
                    <a:pt x="7357" y="1192"/>
                    <a:pt x="8486"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1845175" y="3166650"/>
              <a:ext cx="1574700" cy="2218275"/>
            </a:xfrm>
            <a:custGeom>
              <a:avLst/>
              <a:gdLst/>
              <a:ahLst/>
              <a:cxnLst/>
              <a:rect l="l" t="t" r="r" b="b"/>
              <a:pathLst>
                <a:path w="62988" h="88731" extrusionOk="0">
                  <a:moveTo>
                    <a:pt x="21984" y="0"/>
                  </a:moveTo>
                  <a:cubicBezTo>
                    <a:pt x="13635" y="1568"/>
                    <a:pt x="7070" y="4682"/>
                    <a:pt x="1" y="11042"/>
                  </a:cubicBezTo>
                  <a:cubicBezTo>
                    <a:pt x="7738" y="28914"/>
                    <a:pt x="23858" y="66141"/>
                    <a:pt x="35113" y="88731"/>
                  </a:cubicBezTo>
                  <a:cubicBezTo>
                    <a:pt x="46673" y="79674"/>
                    <a:pt x="56142" y="69126"/>
                    <a:pt x="62987" y="57711"/>
                  </a:cubicBezTo>
                  <a:cubicBezTo>
                    <a:pt x="48082" y="37317"/>
                    <a:pt x="32720" y="13388"/>
                    <a:pt x="21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2319875" y="3166650"/>
              <a:ext cx="1100000" cy="1892300"/>
            </a:xfrm>
            <a:custGeom>
              <a:avLst/>
              <a:gdLst/>
              <a:ahLst/>
              <a:cxnLst/>
              <a:rect l="l" t="t" r="r" b="b"/>
              <a:pathLst>
                <a:path w="44000" h="75692" extrusionOk="0">
                  <a:moveTo>
                    <a:pt x="2996" y="0"/>
                  </a:moveTo>
                  <a:cubicBezTo>
                    <a:pt x="1972" y="192"/>
                    <a:pt x="973" y="409"/>
                    <a:pt x="1" y="651"/>
                  </a:cubicBezTo>
                  <a:cubicBezTo>
                    <a:pt x="7548" y="13064"/>
                    <a:pt x="14494" y="27273"/>
                    <a:pt x="20332" y="42757"/>
                  </a:cubicBezTo>
                  <a:cubicBezTo>
                    <a:pt x="24548" y="53944"/>
                    <a:pt x="27891" y="65013"/>
                    <a:pt x="30375" y="75692"/>
                  </a:cubicBezTo>
                  <a:cubicBezTo>
                    <a:pt x="35654" y="70030"/>
                    <a:pt x="40225" y="64003"/>
                    <a:pt x="43999" y="57711"/>
                  </a:cubicBezTo>
                  <a:cubicBezTo>
                    <a:pt x="29094" y="37317"/>
                    <a:pt x="13732" y="13388"/>
                    <a:pt x="2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1338975" y="2745575"/>
              <a:ext cx="228200" cy="148700"/>
            </a:xfrm>
            <a:custGeom>
              <a:avLst/>
              <a:gdLst/>
              <a:ahLst/>
              <a:cxnLst/>
              <a:rect l="l" t="t" r="r" b="b"/>
              <a:pathLst>
                <a:path w="9128" h="5948" extrusionOk="0">
                  <a:moveTo>
                    <a:pt x="2877" y="0"/>
                  </a:moveTo>
                  <a:cubicBezTo>
                    <a:pt x="2084" y="0"/>
                    <a:pt x="1391" y="211"/>
                    <a:pt x="988" y="689"/>
                  </a:cubicBezTo>
                  <a:cubicBezTo>
                    <a:pt x="1" y="1859"/>
                    <a:pt x="399" y="4339"/>
                    <a:pt x="1697" y="5272"/>
                  </a:cubicBezTo>
                  <a:cubicBezTo>
                    <a:pt x="2259" y="5676"/>
                    <a:pt x="2888" y="5815"/>
                    <a:pt x="3498" y="5890"/>
                  </a:cubicBezTo>
                  <a:cubicBezTo>
                    <a:pt x="3782" y="5926"/>
                    <a:pt x="4078" y="5948"/>
                    <a:pt x="4376" y="5948"/>
                  </a:cubicBezTo>
                  <a:cubicBezTo>
                    <a:pt x="5384" y="5948"/>
                    <a:pt x="6419" y="5696"/>
                    <a:pt x="7104" y="4857"/>
                  </a:cubicBezTo>
                  <a:cubicBezTo>
                    <a:pt x="9127" y="2377"/>
                    <a:pt x="5328" y="338"/>
                    <a:pt x="3721" y="73"/>
                  </a:cubicBezTo>
                  <a:cubicBezTo>
                    <a:pt x="3433" y="25"/>
                    <a:pt x="3149" y="0"/>
                    <a:pt x="2877"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1289750" y="2563325"/>
              <a:ext cx="260475" cy="169800"/>
            </a:xfrm>
            <a:custGeom>
              <a:avLst/>
              <a:gdLst/>
              <a:ahLst/>
              <a:cxnLst/>
              <a:rect l="l" t="t" r="r" b="b"/>
              <a:pathLst>
                <a:path w="10419" h="6792" extrusionOk="0">
                  <a:moveTo>
                    <a:pt x="3283" y="1"/>
                  </a:moveTo>
                  <a:cubicBezTo>
                    <a:pt x="2378" y="1"/>
                    <a:pt x="1587" y="241"/>
                    <a:pt x="1127" y="788"/>
                  </a:cubicBezTo>
                  <a:cubicBezTo>
                    <a:pt x="0" y="2123"/>
                    <a:pt x="455" y="4953"/>
                    <a:pt x="1937" y="6019"/>
                  </a:cubicBezTo>
                  <a:cubicBezTo>
                    <a:pt x="2578" y="6481"/>
                    <a:pt x="3296" y="6639"/>
                    <a:pt x="3993" y="6726"/>
                  </a:cubicBezTo>
                  <a:cubicBezTo>
                    <a:pt x="4316" y="6767"/>
                    <a:pt x="4653" y="6792"/>
                    <a:pt x="4992" y="6792"/>
                  </a:cubicBezTo>
                  <a:cubicBezTo>
                    <a:pt x="6144" y="6792"/>
                    <a:pt x="7327" y="6504"/>
                    <a:pt x="8110" y="5545"/>
                  </a:cubicBezTo>
                  <a:cubicBezTo>
                    <a:pt x="10419" y="2714"/>
                    <a:pt x="6081" y="387"/>
                    <a:pt x="4247" y="84"/>
                  </a:cubicBezTo>
                  <a:cubicBezTo>
                    <a:pt x="3918" y="29"/>
                    <a:pt x="3594" y="1"/>
                    <a:pt x="3283" y="1"/>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1287225" y="2388100"/>
              <a:ext cx="255000" cy="166200"/>
            </a:xfrm>
            <a:custGeom>
              <a:avLst/>
              <a:gdLst/>
              <a:ahLst/>
              <a:cxnLst/>
              <a:rect l="l" t="t" r="r" b="b"/>
              <a:pathLst>
                <a:path w="10200" h="6648" extrusionOk="0">
                  <a:moveTo>
                    <a:pt x="3210" y="1"/>
                  </a:moveTo>
                  <a:cubicBezTo>
                    <a:pt x="2325" y="1"/>
                    <a:pt x="1552" y="237"/>
                    <a:pt x="1102" y="771"/>
                  </a:cubicBezTo>
                  <a:cubicBezTo>
                    <a:pt x="0" y="2079"/>
                    <a:pt x="444" y="4850"/>
                    <a:pt x="1894" y="5892"/>
                  </a:cubicBezTo>
                  <a:cubicBezTo>
                    <a:pt x="2523" y="6344"/>
                    <a:pt x="3226" y="6499"/>
                    <a:pt x="3907" y="6584"/>
                  </a:cubicBezTo>
                  <a:cubicBezTo>
                    <a:pt x="4223" y="6623"/>
                    <a:pt x="4553" y="6648"/>
                    <a:pt x="4885" y="6648"/>
                  </a:cubicBezTo>
                  <a:cubicBezTo>
                    <a:pt x="6012" y="6648"/>
                    <a:pt x="7171" y="6367"/>
                    <a:pt x="7936" y="5428"/>
                  </a:cubicBezTo>
                  <a:cubicBezTo>
                    <a:pt x="10199" y="2657"/>
                    <a:pt x="5951" y="378"/>
                    <a:pt x="4156" y="82"/>
                  </a:cubicBezTo>
                  <a:cubicBezTo>
                    <a:pt x="3833" y="29"/>
                    <a:pt x="3515" y="1"/>
                    <a:pt x="3210" y="1"/>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1380975" y="1165275"/>
              <a:ext cx="382000" cy="321000"/>
            </a:xfrm>
            <a:custGeom>
              <a:avLst/>
              <a:gdLst/>
              <a:ahLst/>
              <a:cxnLst/>
              <a:rect l="l" t="t" r="r" b="b"/>
              <a:pathLst>
                <a:path w="15280" h="12840" extrusionOk="0">
                  <a:moveTo>
                    <a:pt x="12788" y="1"/>
                  </a:moveTo>
                  <a:cubicBezTo>
                    <a:pt x="12718" y="1"/>
                    <a:pt x="12648" y="4"/>
                    <a:pt x="12577" y="13"/>
                  </a:cubicBezTo>
                  <a:lnTo>
                    <a:pt x="1746" y="1242"/>
                  </a:lnTo>
                  <a:cubicBezTo>
                    <a:pt x="730" y="1356"/>
                    <a:pt x="1" y="2273"/>
                    <a:pt x="115" y="3289"/>
                  </a:cubicBezTo>
                  <a:lnTo>
                    <a:pt x="655" y="8042"/>
                  </a:lnTo>
                  <a:cubicBezTo>
                    <a:pt x="762" y="8987"/>
                    <a:pt x="1562" y="9685"/>
                    <a:pt x="2491" y="9685"/>
                  </a:cubicBezTo>
                  <a:cubicBezTo>
                    <a:pt x="2561" y="9685"/>
                    <a:pt x="2631" y="9681"/>
                    <a:pt x="2702" y="9673"/>
                  </a:cubicBezTo>
                  <a:lnTo>
                    <a:pt x="6234" y="9272"/>
                  </a:lnTo>
                  <a:lnTo>
                    <a:pt x="8592" y="12839"/>
                  </a:lnTo>
                  <a:lnTo>
                    <a:pt x="10056" y="8839"/>
                  </a:lnTo>
                  <a:lnTo>
                    <a:pt x="13533" y="8444"/>
                  </a:lnTo>
                  <a:cubicBezTo>
                    <a:pt x="14549" y="8330"/>
                    <a:pt x="15279" y="7412"/>
                    <a:pt x="15164" y="6397"/>
                  </a:cubicBezTo>
                  <a:lnTo>
                    <a:pt x="14625" y="1644"/>
                  </a:lnTo>
                  <a:cubicBezTo>
                    <a:pt x="14518" y="699"/>
                    <a:pt x="13717" y="1"/>
                    <a:pt x="1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1380975" y="1096450"/>
              <a:ext cx="382000" cy="320950"/>
            </a:xfrm>
            <a:custGeom>
              <a:avLst/>
              <a:gdLst/>
              <a:ahLst/>
              <a:cxnLst/>
              <a:rect l="l" t="t" r="r" b="b"/>
              <a:pathLst>
                <a:path w="15280" h="12838" extrusionOk="0">
                  <a:moveTo>
                    <a:pt x="12788" y="0"/>
                  </a:moveTo>
                  <a:cubicBezTo>
                    <a:pt x="12718" y="0"/>
                    <a:pt x="12648" y="4"/>
                    <a:pt x="12577" y="12"/>
                  </a:cubicBezTo>
                  <a:lnTo>
                    <a:pt x="1746" y="1241"/>
                  </a:lnTo>
                  <a:cubicBezTo>
                    <a:pt x="730" y="1355"/>
                    <a:pt x="1" y="2273"/>
                    <a:pt x="115" y="3288"/>
                  </a:cubicBezTo>
                  <a:lnTo>
                    <a:pt x="655" y="8042"/>
                  </a:lnTo>
                  <a:cubicBezTo>
                    <a:pt x="762" y="8987"/>
                    <a:pt x="1563" y="9684"/>
                    <a:pt x="2492" y="9684"/>
                  </a:cubicBezTo>
                  <a:cubicBezTo>
                    <a:pt x="2562" y="9684"/>
                    <a:pt x="2632" y="9680"/>
                    <a:pt x="2702" y="9673"/>
                  </a:cubicBezTo>
                  <a:lnTo>
                    <a:pt x="6234" y="9272"/>
                  </a:lnTo>
                  <a:lnTo>
                    <a:pt x="8592" y="12838"/>
                  </a:lnTo>
                  <a:lnTo>
                    <a:pt x="10056" y="8838"/>
                  </a:lnTo>
                  <a:lnTo>
                    <a:pt x="13533" y="8443"/>
                  </a:lnTo>
                  <a:cubicBezTo>
                    <a:pt x="14549" y="8329"/>
                    <a:pt x="15279" y="7412"/>
                    <a:pt x="15164" y="6396"/>
                  </a:cubicBezTo>
                  <a:lnTo>
                    <a:pt x="14625" y="1643"/>
                  </a:lnTo>
                  <a:cubicBezTo>
                    <a:pt x="14518" y="698"/>
                    <a:pt x="13717" y="0"/>
                    <a:pt x="1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1451175" y="1160075"/>
              <a:ext cx="137025" cy="119025"/>
            </a:xfrm>
            <a:custGeom>
              <a:avLst/>
              <a:gdLst/>
              <a:ahLst/>
              <a:cxnLst/>
              <a:rect l="l" t="t" r="r" b="b"/>
              <a:pathLst>
                <a:path w="5481" h="4761" extrusionOk="0">
                  <a:moveTo>
                    <a:pt x="4039" y="1"/>
                  </a:moveTo>
                  <a:cubicBezTo>
                    <a:pt x="3472" y="1"/>
                    <a:pt x="2952" y="344"/>
                    <a:pt x="2734" y="880"/>
                  </a:cubicBezTo>
                  <a:cubicBezTo>
                    <a:pt x="2457" y="484"/>
                    <a:pt x="2019" y="278"/>
                    <a:pt x="1577" y="278"/>
                  </a:cubicBezTo>
                  <a:cubicBezTo>
                    <a:pt x="1240" y="278"/>
                    <a:pt x="901" y="398"/>
                    <a:pt x="629" y="646"/>
                  </a:cubicBezTo>
                  <a:cubicBezTo>
                    <a:pt x="1" y="1219"/>
                    <a:pt x="18" y="2215"/>
                    <a:pt x="669" y="2763"/>
                  </a:cubicBezTo>
                  <a:lnTo>
                    <a:pt x="668" y="2764"/>
                  </a:lnTo>
                  <a:lnTo>
                    <a:pt x="3174" y="4760"/>
                  </a:lnTo>
                  <a:lnTo>
                    <a:pt x="5169" y="2253"/>
                  </a:lnTo>
                  <a:lnTo>
                    <a:pt x="5168" y="2253"/>
                  </a:lnTo>
                  <a:cubicBezTo>
                    <a:pt x="5384" y="1966"/>
                    <a:pt x="5481" y="1606"/>
                    <a:pt x="5440" y="1250"/>
                  </a:cubicBezTo>
                  <a:cubicBezTo>
                    <a:pt x="5366" y="609"/>
                    <a:pt x="4868" y="101"/>
                    <a:pt x="4231" y="14"/>
                  </a:cubicBezTo>
                  <a:cubicBezTo>
                    <a:pt x="4166" y="5"/>
                    <a:pt x="4102" y="1"/>
                    <a:pt x="4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1636450" y="1146275"/>
              <a:ext cx="88200" cy="114275"/>
            </a:xfrm>
            <a:custGeom>
              <a:avLst/>
              <a:gdLst/>
              <a:ahLst/>
              <a:cxnLst/>
              <a:rect l="l" t="t" r="r" b="b"/>
              <a:pathLst>
                <a:path w="3528" h="4571" extrusionOk="0">
                  <a:moveTo>
                    <a:pt x="2048" y="1"/>
                  </a:moveTo>
                  <a:lnTo>
                    <a:pt x="985" y="122"/>
                  </a:lnTo>
                  <a:lnTo>
                    <a:pt x="1" y="445"/>
                  </a:lnTo>
                  <a:lnTo>
                    <a:pt x="87" y="1207"/>
                  </a:lnTo>
                  <a:lnTo>
                    <a:pt x="1078" y="882"/>
                  </a:lnTo>
                  <a:lnTo>
                    <a:pt x="1395" y="3686"/>
                  </a:lnTo>
                  <a:lnTo>
                    <a:pt x="407" y="3798"/>
                  </a:lnTo>
                  <a:lnTo>
                    <a:pt x="495" y="4571"/>
                  </a:lnTo>
                  <a:lnTo>
                    <a:pt x="3528" y="4227"/>
                  </a:lnTo>
                  <a:lnTo>
                    <a:pt x="3440" y="3454"/>
                  </a:lnTo>
                  <a:lnTo>
                    <a:pt x="2453" y="3566"/>
                  </a:lnTo>
                  <a:lnTo>
                    <a:pt x="2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1445450" y="1686675"/>
              <a:ext cx="1211025" cy="376600"/>
            </a:xfrm>
            <a:custGeom>
              <a:avLst/>
              <a:gdLst/>
              <a:ahLst/>
              <a:cxnLst/>
              <a:rect l="l" t="t" r="r" b="b"/>
              <a:pathLst>
                <a:path w="48441" h="15064" extrusionOk="0">
                  <a:moveTo>
                    <a:pt x="42706" y="0"/>
                  </a:moveTo>
                  <a:cubicBezTo>
                    <a:pt x="42502" y="0"/>
                    <a:pt x="42295" y="12"/>
                    <a:pt x="42088" y="35"/>
                  </a:cubicBezTo>
                  <a:lnTo>
                    <a:pt x="5128" y="4226"/>
                  </a:lnTo>
                  <a:cubicBezTo>
                    <a:pt x="2145" y="4565"/>
                    <a:pt x="1" y="7257"/>
                    <a:pt x="339" y="10241"/>
                  </a:cubicBezTo>
                  <a:cubicBezTo>
                    <a:pt x="654" y="13015"/>
                    <a:pt x="3006" y="15063"/>
                    <a:pt x="5734" y="15063"/>
                  </a:cubicBezTo>
                  <a:cubicBezTo>
                    <a:pt x="5939" y="15063"/>
                    <a:pt x="6146" y="15052"/>
                    <a:pt x="6354" y="15028"/>
                  </a:cubicBezTo>
                  <a:lnTo>
                    <a:pt x="43313" y="10837"/>
                  </a:lnTo>
                  <a:cubicBezTo>
                    <a:pt x="46297" y="10498"/>
                    <a:pt x="48441" y="7806"/>
                    <a:pt x="48102" y="4824"/>
                  </a:cubicBezTo>
                  <a:cubicBezTo>
                    <a:pt x="47787" y="2049"/>
                    <a:pt x="45434" y="0"/>
                    <a:pt x="42706"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1445450" y="1617825"/>
              <a:ext cx="1211025" cy="376600"/>
            </a:xfrm>
            <a:custGeom>
              <a:avLst/>
              <a:gdLst/>
              <a:ahLst/>
              <a:cxnLst/>
              <a:rect l="l" t="t" r="r" b="b"/>
              <a:pathLst>
                <a:path w="48441" h="15064" extrusionOk="0">
                  <a:moveTo>
                    <a:pt x="42706" y="1"/>
                  </a:moveTo>
                  <a:cubicBezTo>
                    <a:pt x="42502" y="1"/>
                    <a:pt x="42295" y="12"/>
                    <a:pt x="42088" y="36"/>
                  </a:cubicBezTo>
                  <a:lnTo>
                    <a:pt x="5128" y="4227"/>
                  </a:lnTo>
                  <a:cubicBezTo>
                    <a:pt x="2145" y="4566"/>
                    <a:pt x="1" y="7258"/>
                    <a:pt x="339" y="10241"/>
                  </a:cubicBezTo>
                  <a:cubicBezTo>
                    <a:pt x="654" y="13015"/>
                    <a:pt x="3006" y="15064"/>
                    <a:pt x="5734" y="15064"/>
                  </a:cubicBezTo>
                  <a:cubicBezTo>
                    <a:pt x="5939" y="15064"/>
                    <a:pt x="6146" y="15052"/>
                    <a:pt x="6354" y="15029"/>
                  </a:cubicBezTo>
                  <a:lnTo>
                    <a:pt x="43313" y="10837"/>
                  </a:lnTo>
                  <a:cubicBezTo>
                    <a:pt x="46297" y="10499"/>
                    <a:pt x="48441" y="7806"/>
                    <a:pt x="48102" y="4824"/>
                  </a:cubicBezTo>
                  <a:cubicBezTo>
                    <a:pt x="47787" y="2050"/>
                    <a:pt x="45434" y="1"/>
                    <a:pt x="42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1776300" y="1689200"/>
              <a:ext cx="731950" cy="101850"/>
            </a:xfrm>
            <a:custGeom>
              <a:avLst/>
              <a:gdLst/>
              <a:ahLst/>
              <a:cxnLst/>
              <a:rect l="l" t="t" r="r" b="b"/>
              <a:pathLst>
                <a:path w="29278" h="4074" extrusionOk="0">
                  <a:moveTo>
                    <a:pt x="28829" y="0"/>
                  </a:moveTo>
                  <a:cubicBezTo>
                    <a:pt x="28810" y="0"/>
                    <a:pt x="28791" y="2"/>
                    <a:pt x="28773" y="4"/>
                  </a:cubicBezTo>
                  <a:lnTo>
                    <a:pt x="390" y="3223"/>
                  </a:lnTo>
                  <a:cubicBezTo>
                    <a:pt x="166" y="3248"/>
                    <a:pt x="0" y="3445"/>
                    <a:pt x="13" y="3670"/>
                  </a:cubicBezTo>
                  <a:cubicBezTo>
                    <a:pt x="26" y="3896"/>
                    <a:pt x="212" y="4072"/>
                    <a:pt x="438" y="4073"/>
                  </a:cubicBezTo>
                  <a:cubicBezTo>
                    <a:pt x="454" y="4073"/>
                    <a:pt x="471" y="4072"/>
                    <a:pt x="486" y="4070"/>
                  </a:cubicBezTo>
                  <a:lnTo>
                    <a:pt x="28869" y="851"/>
                  </a:lnTo>
                  <a:cubicBezTo>
                    <a:pt x="29106" y="828"/>
                    <a:pt x="29278" y="616"/>
                    <a:pt x="29251" y="378"/>
                  </a:cubicBezTo>
                  <a:cubicBezTo>
                    <a:pt x="29227" y="161"/>
                    <a:pt x="29042" y="0"/>
                    <a:pt x="28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2063125" y="1743525"/>
              <a:ext cx="451125" cy="69950"/>
            </a:xfrm>
            <a:custGeom>
              <a:avLst/>
              <a:gdLst/>
              <a:ahLst/>
              <a:cxnLst/>
              <a:rect l="l" t="t" r="r" b="b"/>
              <a:pathLst>
                <a:path w="18045" h="2798" extrusionOk="0">
                  <a:moveTo>
                    <a:pt x="17595" y="0"/>
                  </a:moveTo>
                  <a:cubicBezTo>
                    <a:pt x="17579" y="0"/>
                    <a:pt x="17562" y="1"/>
                    <a:pt x="17546" y="3"/>
                  </a:cubicBezTo>
                  <a:lnTo>
                    <a:pt x="390" y="1948"/>
                  </a:lnTo>
                  <a:cubicBezTo>
                    <a:pt x="166" y="1974"/>
                    <a:pt x="1" y="2170"/>
                    <a:pt x="13" y="2395"/>
                  </a:cubicBezTo>
                  <a:cubicBezTo>
                    <a:pt x="25" y="2621"/>
                    <a:pt x="212" y="2797"/>
                    <a:pt x="438" y="2797"/>
                  </a:cubicBezTo>
                  <a:cubicBezTo>
                    <a:pt x="454" y="2797"/>
                    <a:pt x="469" y="2797"/>
                    <a:pt x="486" y="2795"/>
                  </a:cubicBezTo>
                  <a:lnTo>
                    <a:pt x="17642" y="850"/>
                  </a:lnTo>
                  <a:cubicBezTo>
                    <a:pt x="17876" y="823"/>
                    <a:pt x="18045" y="611"/>
                    <a:pt x="18018" y="378"/>
                  </a:cubicBezTo>
                  <a:cubicBezTo>
                    <a:pt x="17993" y="160"/>
                    <a:pt x="17808" y="0"/>
                    <a:pt x="17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1782425" y="1798600"/>
              <a:ext cx="245975" cy="46700"/>
            </a:xfrm>
            <a:custGeom>
              <a:avLst/>
              <a:gdLst/>
              <a:ahLst/>
              <a:cxnLst/>
              <a:rect l="l" t="t" r="r" b="b"/>
              <a:pathLst>
                <a:path w="9839" h="1868" extrusionOk="0">
                  <a:moveTo>
                    <a:pt x="9389" y="1"/>
                  </a:moveTo>
                  <a:cubicBezTo>
                    <a:pt x="9373" y="1"/>
                    <a:pt x="9356" y="2"/>
                    <a:pt x="9340" y="4"/>
                  </a:cubicBezTo>
                  <a:lnTo>
                    <a:pt x="391" y="1018"/>
                  </a:lnTo>
                  <a:cubicBezTo>
                    <a:pt x="167" y="1043"/>
                    <a:pt x="0" y="1239"/>
                    <a:pt x="13" y="1466"/>
                  </a:cubicBezTo>
                  <a:cubicBezTo>
                    <a:pt x="26" y="1691"/>
                    <a:pt x="213" y="1868"/>
                    <a:pt x="439" y="1868"/>
                  </a:cubicBezTo>
                  <a:cubicBezTo>
                    <a:pt x="456" y="1868"/>
                    <a:pt x="471" y="1868"/>
                    <a:pt x="488" y="1866"/>
                  </a:cubicBezTo>
                  <a:lnTo>
                    <a:pt x="9437" y="851"/>
                  </a:lnTo>
                  <a:cubicBezTo>
                    <a:pt x="9671" y="824"/>
                    <a:pt x="9839" y="612"/>
                    <a:pt x="9812" y="379"/>
                  </a:cubicBezTo>
                  <a:cubicBezTo>
                    <a:pt x="9787" y="161"/>
                    <a:pt x="9603" y="1"/>
                    <a:pt x="9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1788575" y="1819700"/>
              <a:ext cx="538550" cy="79900"/>
            </a:xfrm>
            <a:custGeom>
              <a:avLst/>
              <a:gdLst/>
              <a:ahLst/>
              <a:cxnLst/>
              <a:rect l="l" t="t" r="r" b="b"/>
              <a:pathLst>
                <a:path w="21542" h="3196" extrusionOk="0">
                  <a:moveTo>
                    <a:pt x="21092" y="1"/>
                  </a:moveTo>
                  <a:cubicBezTo>
                    <a:pt x="21075" y="1"/>
                    <a:pt x="21059" y="2"/>
                    <a:pt x="21043" y="3"/>
                  </a:cubicBezTo>
                  <a:lnTo>
                    <a:pt x="392" y="2345"/>
                  </a:lnTo>
                  <a:cubicBezTo>
                    <a:pt x="166" y="2371"/>
                    <a:pt x="1" y="2567"/>
                    <a:pt x="13" y="2792"/>
                  </a:cubicBezTo>
                  <a:cubicBezTo>
                    <a:pt x="26" y="3019"/>
                    <a:pt x="213" y="3196"/>
                    <a:pt x="440" y="3196"/>
                  </a:cubicBezTo>
                  <a:cubicBezTo>
                    <a:pt x="455" y="3196"/>
                    <a:pt x="472" y="3194"/>
                    <a:pt x="488" y="3192"/>
                  </a:cubicBezTo>
                  <a:lnTo>
                    <a:pt x="21139" y="851"/>
                  </a:lnTo>
                  <a:cubicBezTo>
                    <a:pt x="21372" y="824"/>
                    <a:pt x="21541" y="613"/>
                    <a:pt x="21515" y="379"/>
                  </a:cubicBezTo>
                  <a:cubicBezTo>
                    <a:pt x="21490" y="161"/>
                    <a:pt x="21306" y="1"/>
                    <a:pt x="21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1530425" y="1777525"/>
              <a:ext cx="159500" cy="157325"/>
            </a:xfrm>
            <a:custGeom>
              <a:avLst/>
              <a:gdLst/>
              <a:ahLst/>
              <a:cxnLst/>
              <a:rect l="l" t="t" r="r" b="b"/>
              <a:pathLst>
                <a:path w="6380" h="6293" extrusionOk="0">
                  <a:moveTo>
                    <a:pt x="2927" y="1"/>
                  </a:moveTo>
                  <a:lnTo>
                    <a:pt x="2168" y="2110"/>
                  </a:lnTo>
                  <a:lnTo>
                    <a:pt x="0" y="2681"/>
                  </a:lnTo>
                  <a:lnTo>
                    <a:pt x="1771" y="4054"/>
                  </a:lnTo>
                  <a:lnTo>
                    <a:pt x="1644" y="6293"/>
                  </a:lnTo>
                  <a:lnTo>
                    <a:pt x="3498" y="5032"/>
                  </a:lnTo>
                  <a:lnTo>
                    <a:pt x="5586" y="5845"/>
                  </a:lnTo>
                  <a:lnTo>
                    <a:pt x="4961" y="3692"/>
                  </a:lnTo>
                  <a:lnTo>
                    <a:pt x="6380" y="1957"/>
                  </a:lnTo>
                  <a:lnTo>
                    <a:pt x="4139" y="1887"/>
                  </a:lnTo>
                  <a:lnTo>
                    <a:pt x="29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95;p35">
            <a:extLst>
              <a:ext uri="{FF2B5EF4-FFF2-40B4-BE49-F238E27FC236}">
                <a16:creationId xmlns:a16="http://schemas.microsoft.com/office/drawing/2014/main" id="{58CED326-6E1A-49A0-874A-AC6452EE2B7B}"/>
              </a:ext>
            </a:extLst>
          </p:cNvPr>
          <p:cNvSpPr txBox="1">
            <a:spLocks/>
          </p:cNvSpPr>
          <p:nvPr/>
        </p:nvSpPr>
        <p:spPr>
          <a:xfrm>
            <a:off x="317792" y="125163"/>
            <a:ext cx="8028349" cy="5371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lnSpc>
                <a:spcPct val="150000"/>
              </a:lnSpc>
              <a:buFont typeface="Poppins"/>
              <a:buNone/>
            </a:pPr>
            <a:r>
              <a:rPr lang="en-US" sz="2400" b="1" dirty="0" err="1">
                <a:solidFill>
                  <a:srgbClr val="596182"/>
                </a:solidFill>
                <a:latin typeface="Arial" panose="020B0604020202020204" pitchFamily="34" charset="0"/>
                <a:cs typeface="Arial" panose="020B0604020202020204" pitchFamily="34" charset="0"/>
              </a:rPr>
              <a:t>Gợi</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ý</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đặt</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câu</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hỏi</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phỏng</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vấn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nhân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vật</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trong</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tác</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phẩm</a:t>
            </a:r>
            <a:r>
              <a:rPr lang="en-US" sz="2400" b="1" dirty="0">
                <a:solidFill>
                  <a:srgbClr val="596182"/>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799C8540-2A0C-F1B5-135D-0CF8540F8B19}"/>
              </a:ext>
            </a:extLst>
          </p:cNvPr>
          <p:cNvSpPr txBox="1"/>
          <p:nvPr/>
        </p:nvSpPr>
        <p:spPr>
          <a:xfrm>
            <a:off x="239790" y="743387"/>
            <a:ext cx="5555730" cy="4190250"/>
          </a:xfrm>
          <a:prstGeom prst="rect">
            <a:avLst/>
          </a:prstGeom>
          <a:noFill/>
        </p:spPr>
        <p:txBody>
          <a:bodyPr wrap="square">
            <a:spAutoFit/>
          </a:bodyPr>
          <a:lstStyle/>
          <a:p>
            <a:pPr marL="342900" indent="-342900" algn="just">
              <a:lnSpc>
                <a:spcPct val="150000"/>
              </a:lnSpc>
              <a:buFont typeface="Wingdings" pitchFamily="2" charset="2"/>
              <a:buChar char="q"/>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từ đâu đến? Vì sao bạn lại trở thành nhân vật trong tác phẩm này</a:t>
            </a:r>
            <a:r>
              <a:rPr lang="vi-VN"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 typeface="Wingdings" pitchFamily="2" charset="2"/>
              <a:buChar char="q"/>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Sở thích của bạn là gì? Bạn thấy mình có gì nổi bật (về sở thích, tính cách)?</a:t>
            </a:r>
            <a:endParaRPr lang="en-VN"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Wingdings" pitchFamily="2" charset="2"/>
              <a:buChar char="q"/>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muốn nói điều gì nhất nếu được kể về cuộc đời của chính mình?</a:t>
            </a:r>
            <a:endParaRPr lang="en-VN"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Wingdings" pitchFamily="2" charset="2"/>
              <a:buChar char="q"/>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Bạn quan tâm đến ai hay điều gì hơn cả?</a:t>
            </a:r>
            <a:endParaRPr lang="en-VN"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 typeface="Wingdings" pitchFamily="2" charset="2"/>
              <a:buChar char="q"/>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Điều bạn muốn làm tiếp là gì nếu bước ra ngoài trang sách?</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dissolv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dissolv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dissolv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grpSp>
        <p:nvGrpSpPr>
          <p:cNvPr id="1473" name="Google Shape;1473;p61"/>
          <p:cNvGrpSpPr/>
          <p:nvPr/>
        </p:nvGrpSpPr>
        <p:grpSpPr>
          <a:xfrm>
            <a:off x="4934632" y="963560"/>
            <a:ext cx="3651969" cy="4170171"/>
            <a:chOff x="1516175" y="238100"/>
            <a:chExt cx="4587325" cy="5238250"/>
          </a:xfrm>
        </p:grpSpPr>
        <p:sp>
          <p:nvSpPr>
            <p:cNvPr id="1474" name="Google Shape;1474;p61"/>
            <p:cNvSpPr/>
            <p:nvPr/>
          </p:nvSpPr>
          <p:spPr>
            <a:xfrm>
              <a:off x="1796600" y="3402250"/>
              <a:ext cx="4306850" cy="2074075"/>
            </a:xfrm>
            <a:custGeom>
              <a:avLst/>
              <a:gdLst/>
              <a:ahLst/>
              <a:cxnLst/>
              <a:rect l="l" t="t" r="r" b="b"/>
              <a:pathLst>
                <a:path w="172274" h="82963" extrusionOk="0">
                  <a:moveTo>
                    <a:pt x="82763" y="1"/>
                  </a:moveTo>
                  <a:cubicBezTo>
                    <a:pt x="79134" y="1"/>
                    <a:pt x="75635" y="1348"/>
                    <a:pt x="72247" y="2673"/>
                  </a:cubicBezTo>
                  <a:lnTo>
                    <a:pt x="30222" y="19119"/>
                  </a:lnTo>
                  <a:cubicBezTo>
                    <a:pt x="24718" y="21275"/>
                    <a:pt x="19068" y="24181"/>
                    <a:pt x="13305" y="25519"/>
                  </a:cubicBezTo>
                  <a:cubicBezTo>
                    <a:pt x="9654" y="26368"/>
                    <a:pt x="0" y="28792"/>
                    <a:pt x="2340" y="30955"/>
                  </a:cubicBezTo>
                  <a:cubicBezTo>
                    <a:pt x="6676" y="34963"/>
                    <a:pt x="11199" y="38786"/>
                    <a:pt x="15785" y="42503"/>
                  </a:cubicBezTo>
                  <a:cubicBezTo>
                    <a:pt x="34070" y="57325"/>
                    <a:pt x="54040" y="70070"/>
                    <a:pt x="75193" y="80396"/>
                  </a:cubicBezTo>
                  <a:cubicBezTo>
                    <a:pt x="77778" y="81658"/>
                    <a:pt x="80481" y="82910"/>
                    <a:pt x="83358" y="82961"/>
                  </a:cubicBezTo>
                  <a:cubicBezTo>
                    <a:pt x="83421" y="82962"/>
                    <a:pt x="83483" y="82962"/>
                    <a:pt x="83546" y="82962"/>
                  </a:cubicBezTo>
                  <a:cubicBezTo>
                    <a:pt x="87027" y="82962"/>
                    <a:pt x="90264" y="81230"/>
                    <a:pt x="93321" y="79544"/>
                  </a:cubicBezTo>
                  <a:lnTo>
                    <a:pt x="160553" y="42474"/>
                  </a:lnTo>
                  <a:cubicBezTo>
                    <a:pt x="164785" y="40141"/>
                    <a:pt x="169112" y="37732"/>
                    <a:pt x="172274" y="34077"/>
                  </a:cubicBezTo>
                  <a:lnTo>
                    <a:pt x="92703" y="2553"/>
                  </a:lnTo>
                  <a:cubicBezTo>
                    <a:pt x="89616" y="1330"/>
                    <a:pt x="86448" y="90"/>
                    <a:pt x="83129" y="5"/>
                  </a:cubicBezTo>
                  <a:cubicBezTo>
                    <a:pt x="83007" y="2"/>
                    <a:pt x="82885" y="1"/>
                    <a:pt x="82763" y="1"/>
                  </a:cubicBezTo>
                  <a:close/>
                </a:path>
              </a:pathLst>
            </a:custGeom>
            <a:solidFill>
              <a:srgbClr val="FF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1"/>
            <p:cNvSpPr/>
            <p:nvPr/>
          </p:nvSpPr>
          <p:spPr>
            <a:xfrm>
              <a:off x="1811750" y="4063875"/>
              <a:ext cx="2252075" cy="1412475"/>
            </a:xfrm>
            <a:custGeom>
              <a:avLst/>
              <a:gdLst/>
              <a:ahLst/>
              <a:cxnLst/>
              <a:rect l="l" t="t" r="r" b="b"/>
              <a:pathLst>
                <a:path w="90083" h="56499" extrusionOk="0">
                  <a:moveTo>
                    <a:pt x="8963" y="0"/>
                  </a:moveTo>
                  <a:cubicBezTo>
                    <a:pt x="4848" y="1142"/>
                    <a:pt x="0" y="2887"/>
                    <a:pt x="1734" y="4490"/>
                  </a:cubicBezTo>
                  <a:cubicBezTo>
                    <a:pt x="6070" y="8498"/>
                    <a:pt x="10593" y="12321"/>
                    <a:pt x="15178" y="16038"/>
                  </a:cubicBezTo>
                  <a:cubicBezTo>
                    <a:pt x="33464" y="30860"/>
                    <a:pt x="53434" y="43605"/>
                    <a:pt x="74587" y="53933"/>
                  </a:cubicBezTo>
                  <a:cubicBezTo>
                    <a:pt x="77172" y="55194"/>
                    <a:pt x="79875" y="56446"/>
                    <a:pt x="82752" y="56497"/>
                  </a:cubicBezTo>
                  <a:cubicBezTo>
                    <a:pt x="82815" y="56498"/>
                    <a:pt x="82877" y="56498"/>
                    <a:pt x="82940" y="56498"/>
                  </a:cubicBezTo>
                  <a:cubicBezTo>
                    <a:pt x="85438" y="56498"/>
                    <a:pt x="87811" y="55601"/>
                    <a:pt x="90083" y="54473"/>
                  </a:cubicBezTo>
                  <a:cubicBezTo>
                    <a:pt x="78843" y="48114"/>
                    <a:pt x="68068" y="40911"/>
                    <a:pt x="57608" y="33338"/>
                  </a:cubicBezTo>
                  <a:cubicBezTo>
                    <a:pt x="48619" y="26829"/>
                    <a:pt x="39724" y="20319"/>
                    <a:pt x="30385" y="14310"/>
                  </a:cubicBezTo>
                  <a:cubicBezTo>
                    <a:pt x="23156" y="9658"/>
                    <a:pt x="15935" y="5016"/>
                    <a:pt x="8963" y="0"/>
                  </a:cubicBezTo>
                  <a:close/>
                </a:path>
              </a:pathLst>
            </a:custGeom>
            <a:solidFill>
              <a:srgbClr val="DC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1"/>
            <p:cNvSpPr/>
            <p:nvPr/>
          </p:nvSpPr>
          <p:spPr>
            <a:xfrm>
              <a:off x="2286800" y="3858925"/>
              <a:ext cx="2336000" cy="1450000"/>
            </a:xfrm>
            <a:custGeom>
              <a:avLst/>
              <a:gdLst/>
              <a:ahLst/>
              <a:cxnLst/>
              <a:rect l="l" t="t" r="r" b="b"/>
              <a:pathLst>
                <a:path w="93440" h="58000" extrusionOk="0">
                  <a:moveTo>
                    <a:pt x="12794" y="0"/>
                  </a:moveTo>
                  <a:lnTo>
                    <a:pt x="10614" y="854"/>
                  </a:lnTo>
                  <a:cubicBezTo>
                    <a:pt x="7132" y="2216"/>
                    <a:pt x="3591" y="3878"/>
                    <a:pt x="1" y="5256"/>
                  </a:cubicBezTo>
                  <a:cubicBezTo>
                    <a:pt x="6080" y="9395"/>
                    <a:pt x="12314" y="13307"/>
                    <a:pt x="18485" y="17313"/>
                  </a:cubicBezTo>
                  <a:cubicBezTo>
                    <a:pt x="27276" y="23021"/>
                    <a:pt x="35588" y="29302"/>
                    <a:pt x="44094" y="35413"/>
                  </a:cubicBezTo>
                  <a:cubicBezTo>
                    <a:pt x="55500" y="43609"/>
                    <a:pt x="67293" y="51342"/>
                    <a:pt x="79658" y="57999"/>
                  </a:cubicBezTo>
                  <a:lnTo>
                    <a:pt x="93439" y="50400"/>
                  </a:lnTo>
                  <a:cubicBezTo>
                    <a:pt x="65135" y="36095"/>
                    <a:pt x="38754" y="18259"/>
                    <a:pt x="12794" y="0"/>
                  </a:cubicBezTo>
                  <a:close/>
                </a:path>
              </a:pathLst>
            </a:custGeom>
            <a:solidFill>
              <a:srgbClr val="DC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1"/>
            <p:cNvSpPr/>
            <p:nvPr/>
          </p:nvSpPr>
          <p:spPr>
            <a:xfrm>
              <a:off x="2835525" y="3644400"/>
              <a:ext cx="2254850" cy="1353575"/>
            </a:xfrm>
            <a:custGeom>
              <a:avLst/>
              <a:gdLst/>
              <a:ahLst/>
              <a:cxnLst/>
              <a:rect l="l" t="t" r="r" b="b"/>
              <a:pathLst>
                <a:path w="90194" h="54143" extrusionOk="0">
                  <a:moveTo>
                    <a:pt x="12770" y="1"/>
                  </a:moveTo>
                  <a:lnTo>
                    <a:pt x="1" y="4998"/>
                  </a:lnTo>
                  <a:cubicBezTo>
                    <a:pt x="25757" y="23004"/>
                    <a:pt x="52029" y="40386"/>
                    <a:pt x="80266" y="54143"/>
                  </a:cubicBezTo>
                  <a:lnTo>
                    <a:pt x="90194" y="48670"/>
                  </a:lnTo>
                  <a:cubicBezTo>
                    <a:pt x="79546" y="43677"/>
                    <a:pt x="69178" y="38132"/>
                    <a:pt x="59390" y="31536"/>
                  </a:cubicBezTo>
                  <a:cubicBezTo>
                    <a:pt x="43832" y="21052"/>
                    <a:pt x="28327" y="10489"/>
                    <a:pt x="12770" y="1"/>
                  </a:cubicBezTo>
                  <a:close/>
                </a:path>
              </a:pathLst>
            </a:custGeom>
            <a:solidFill>
              <a:srgbClr val="DC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1"/>
            <p:cNvSpPr/>
            <p:nvPr/>
          </p:nvSpPr>
          <p:spPr>
            <a:xfrm>
              <a:off x="3386675" y="3508125"/>
              <a:ext cx="2252500" cy="1229825"/>
            </a:xfrm>
            <a:custGeom>
              <a:avLst/>
              <a:gdLst/>
              <a:ahLst/>
              <a:cxnLst/>
              <a:rect l="l" t="t" r="r" b="b"/>
              <a:pathLst>
                <a:path w="90100" h="49193" extrusionOk="0">
                  <a:moveTo>
                    <a:pt x="4653" y="0"/>
                  </a:moveTo>
                  <a:lnTo>
                    <a:pt x="0" y="1820"/>
                  </a:lnTo>
                  <a:cubicBezTo>
                    <a:pt x="13784" y="11136"/>
                    <a:pt x="27562" y="20458"/>
                    <a:pt x="41335" y="29786"/>
                  </a:cubicBezTo>
                  <a:cubicBezTo>
                    <a:pt x="52633" y="37399"/>
                    <a:pt x="64703" y="43615"/>
                    <a:pt x="77085" y="49193"/>
                  </a:cubicBezTo>
                  <a:lnTo>
                    <a:pt x="90100" y="42015"/>
                  </a:lnTo>
                  <a:cubicBezTo>
                    <a:pt x="60888" y="29445"/>
                    <a:pt x="31373" y="17333"/>
                    <a:pt x="4653" y="0"/>
                  </a:cubicBezTo>
                  <a:close/>
                </a:path>
              </a:pathLst>
            </a:custGeom>
            <a:solidFill>
              <a:srgbClr val="DC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1"/>
            <p:cNvSpPr/>
            <p:nvPr/>
          </p:nvSpPr>
          <p:spPr>
            <a:xfrm>
              <a:off x="3747050" y="3402250"/>
              <a:ext cx="2356450" cy="1031025"/>
            </a:xfrm>
            <a:custGeom>
              <a:avLst/>
              <a:gdLst/>
              <a:ahLst/>
              <a:cxnLst/>
              <a:rect l="l" t="t" r="r" b="b"/>
              <a:pathLst>
                <a:path w="94258" h="41241" extrusionOk="0">
                  <a:moveTo>
                    <a:pt x="4760" y="1"/>
                  </a:moveTo>
                  <a:cubicBezTo>
                    <a:pt x="3148" y="1"/>
                    <a:pt x="1563" y="272"/>
                    <a:pt x="0" y="682"/>
                  </a:cubicBezTo>
                  <a:cubicBezTo>
                    <a:pt x="26735" y="17068"/>
                    <a:pt x="55976" y="28768"/>
                    <a:pt x="84744" y="41240"/>
                  </a:cubicBezTo>
                  <a:cubicBezTo>
                    <a:pt x="88236" y="39262"/>
                    <a:pt x="91644" y="37096"/>
                    <a:pt x="94257" y="34077"/>
                  </a:cubicBezTo>
                  <a:lnTo>
                    <a:pt x="14685" y="2553"/>
                  </a:lnTo>
                  <a:cubicBezTo>
                    <a:pt x="11598" y="1330"/>
                    <a:pt x="8430" y="90"/>
                    <a:pt x="5111" y="5"/>
                  </a:cubicBezTo>
                  <a:cubicBezTo>
                    <a:pt x="4994" y="2"/>
                    <a:pt x="4877" y="1"/>
                    <a:pt x="4760" y="1"/>
                  </a:cubicBezTo>
                  <a:close/>
                </a:path>
              </a:pathLst>
            </a:custGeom>
            <a:solidFill>
              <a:srgbClr val="DC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1"/>
            <p:cNvSpPr/>
            <p:nvPr/>
          </p:nvSpPr>
          <p:spPr>
            <a:xfrm>
              <a:off x="3868675" y="3393700"/>
              <a:ext cx="91375" cy="805150"/>
            </a:xfrm>
            <a:custGeom>
              <a:avLst/>
              <a:gdLst/>
              <a:ahLst/>
              <a:cxnLst/>
              <a:rect l="l" t="t" r="r" b="b"/>
              <a:pathLst>
                <a:path w="3655" h="32206" extrusionOk="0">
                  <a:moveTo>
                    <a:pt x="3654" y="0"/>
                  </a:moveTo>
                  <a:lnTo>
                    <a:pt x="0" y="1068"/>
                  </a:lnTo>
                  <a:lnTo>
                    <a:pt x="0" y="32205"/>
                  </a:lnTo>
                  <a:lnTo>
                    <a:pt x="3317" y="30507"/>
                  </a:lnTo>
                  <a:lnTo>
                    <a:pt x="3654" y="0"/>
                  </a:lnTo>
                  <a:close/>
                </a:path>
              </a:pathLst>
            </a:custGeom>
            <a:solidFill>
              <a:srgbClr val="B89A5D"/>
            </a:solidFill>
            <a:ln w="9525" cap="flat" cmpd="sng">
              <a:solidFill>
                <a:srgbClr val="B89A5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1"/>
            <p:cNvSpPr/>
            <p:nvPr/>
          </p:nvSpPr>
          <p:spPr>
            <a:xfrm>
              <a:off x="3777650" y="3419875"/>
              <a:ext cx="91025" cy="778475"/>
            </a:xfrm>
            <a:custGeom>
              <a:avLst/>
              <a:gdLst/>
              <a:ahLst/>
              <a:cxnLst/>
              <a:rect l="l" t="t" r="r" b="b"/>
              <a:pathLst>
                <a:path w="3641" h="31139" extrusionOk="0">
                  <a:moveTo>
                    <a:pt x="3640" y="0"/>
                  </a:moveTo>
                  <a:lnTo>
                    <a:pt x="1" y="971"/>
                  </a:lnTo>
                  <a:lnTo>
                    <a:pt x="566" y="30168"/>
                  </a:lnTo>
                  <a:lnTo>
                    <a:pt x="3640" y="31138"/>
                  </a:lnTo>
                  <a:lnTo>
                    <a:pt x="3640" y="0"/>
                  </a:lnTo>
                  <a:close/>
                </a:path>
              </a:pathLst>
            </a:custGeom>
            <a:solidFill>
              <a:srgbClr val="B29355"/>
            </a:solidFill>
            <a:ln w="9525" cap="flat" cmpd="sng">
              <a:solidFill>
                <a:srgbClr val="B29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1"/>
            <p:cNvSpPr/>
            <p:nvPr/>
          </p:nvSpPr>
          <p:spPr>
            <a:xfrm>
              <a:off x="3212575" y="3265675"/>
              <a:ext cx="1598525" cy="381050"/>
            </a:xfrm>
            <a:custGeom>
              <a:avLst/>
              <a:gdLst/>
              <a:ahLst/>
              <a:cxnLst/>
              <a:rect l="l" t="t" r="r" b="b"/>
              <a:pathLst>
                <a:path w="63941" h="15242" extrusionOk="0">
                  <a:moveTo>
                    <a:pt x="29781" y="1"/>
                  </a:moveTo>
                  <a:lnTo>
                    <a:pt x="0" y="5082"/>
                  </a:lnTo>
                  <a:lnTo>
                    <a:pt x="40397" y="15241"/>
                  </a:lnTo>
                  <a:lnTo>
                    <a:pt x="63941" y="9110"/>
                  </a:lnTo>
                  <a:lnTo>
                    <a:pt x="2978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1"/>
            <p:cNvSpPr/>
            <p:nvPr/>
          </p:nvSpPr>
          <p:spPr>
            <a:xfrm>
              <a:off x="4222500" y="3493400"/>
              <a:ext cx="593000" cy="346025"/>
            </a:xfrm>
            <a:custGeom>
              <a:avLst/>
              <a:gdLst/>
              <a:ahLst/>
              <a:cxnLst/>
              <a:rect l="l" t="t" r="r" b="b"/>
              <a:pathLst>
                <a:path w="23720" h="13841" extrusionOk="0">
                  <a:moveTo>
                    <a:pt x="23544" y="1"/>
                  </a:moveTo>
                  <a:lnTo>
                    <a:pt x="0" y="6132"/>
                  </a:lnTo>
                  <a:lnTo>
                    <a:pt x="0" y="13840"/>
                  </a:lnTo>
                  <a:lnTo>
                    <a:pt x="23719" y="7096"/>
                  </a:lnTo>
                  <a:lnTo>
                    <a:pt x="23544" y="1"/>
                  </a:lnTo>
                  <a:close/>
                </a:path>
              </a:pathLst>
            </a:custGeom>
            <a:solidFill>
              <a:srgbClr val="B29355"/>
            </a:solidFill>
            <a:ln w="9525" cap="flat" cmpd="sng">
              <a:solidFill>
                <a:srgbClr val="B29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1"/>
            <p:cNvSpPr/>
            <p:nvPr/>
          </p:nvSpPr>
          <p:spPr>
            <a:xfrm>
              <a:off x="3212575" y="3392700"/>
              <a:ext cx="1009950" cy="446725"/>
            </a:xfrm>
            <a:custGeom>
              <a:avLst/>
              <a:gdLst/>
              <a:ahLst/>
              <a:cxnLst/>
              <a:rect l="l" t="t" r="r" b="b"/>
              <a:pathLst>
                <a:path w="40398" h="17869" extrusionOk="0">
                  <a:moveTo>
                    <a:pt x="0" y="1"/>
                  </a:moveTo>
                  <a:lnTo>
                    <a:pt x="87" y="5693"/>
                  </a:lnTo>
                  <a:lnTo>
                    <a:pt x="40397" y="17868"/>
                  </a:lnTo>
                  <a:lnTo>
                    <a:pt x="40397" y="10160"/>
                  </a:lnTo>
                  <a:lnTo>
                    <a:pt x="0" y="1"/>
                  </a:lnTo>
                  <a:close/>
                </a:path>
              </a:pathLst>
            </a:custGeom>
            <a:solidFill>
              <a:srgbClr val="C9A865"/>
            </a:solidFill>
            <a:ln w="9525" cap="flat" cmpd="sng">
              <a:solidFill>
                <a:srgbClr val="C9A8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1"/>
            <p:cNvSpPr/>
            <p:nvPr/>
          </p:nvSpPr>
          <p:spPr>
            <a:xfrm>
              <a:off x="4150325" y="3813675"/>
              <a:ext cx="77200" cy="854025"/>
            </a:xfrm>
            <a:custGeom>
              <a:avLst/>
              <a:gdLst/>
              <a:ahLst/>
              <a:cxnLst/>
              <a:rect l="l" t="t" r="r" b="b"/>
              <a:pathLst>
                <a:path w="3088" h="34161" extrusionOk="0">
                  <a:moveTo>
                    <a:pt x="0" y="1"/>
                  </a:moveTo>
                  <a:lnTo>
                    <a:pt x="0" y="32649"/>
                  </a:lnTo>
                  <a:lnTo>
                    <a:pt x="3088" y="34161"/>
                  </a:lnTo>
                  <a:lnTo>
                    <a:pt x="2887" y="1029"/>
                  </a:lnTo>
                  <a:lnTo>
                    <a:pt x="0" y="1"/>
                  </a:lnTo>
                  <a:close/>
                </a:path>
              </a:pathLst>
            </a:custGeom>
            <a:solidFill>
              <a:srgbClr val="C9A865"/>
            </a:solidFill>
            <a:ln w="9525" cap="flat" cmpd="sng">
              <a:solidFill>
                <a:srgbClr val="C9A8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1"/>
            <p:cNvSpPr/>
            <p:nvPr/>
          </p:nvSpPr>
          <p:spPr>
            <a:xfrm>
              <a:off x="4222500" y="3808750"/>
              <a:ext cx="106875" cy="858950"/>
            </a:xfrm>
            <a:custGeom>
              <a:avLst/>
              <a:gdLst/>
              <a:ahLst/>
              <a:cxnLst/>
              <a:rect l="l" t="t" r="r" b="b"/>
              <a:pathLst>
                <a:path w="4275" h="34358" extrusionOk="0">
                  <a:moveTo>
                    <a:pt x="4274" y="0"/>
                  </a:moveTo>
                  <a:lnTo>
                    <a:pt x="0" y="1226"/>
                  </a:lnTo>
                  <a:lnTo>
                    <a:pt x="201" y="34358"/>
                  </a:lnTo>
                  <a:lnTo>
                    <a:pt x="3748" y="32518"/>
                  </a:lnTo>
                  <a:lnTo>
                    <a:pt x="4274" y="0"/>
                  </a:lnTo>
                  <a:close/>
                </a:path>
              </a:pathLst>
            </a:custGeom>
            <a:solidFill>
              <a:srgbClr val="B29355"/>
            </a:solidFill>
            <a:ln w="9525" cap="flat" cmpd="sng">
              <a:solidFill>
                <a:srgbClr val="B29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1"/>
            <p:cNvSpPr/>
            <p:nvPr/>
          </p:nvSpPr>
          <p:spPr>
            <a:xfrm>
              <a:off x="4724100" y="3670775"/>
              <a:ext cx="91400" cy="805150"/>
            </a:xfrm>
            <a:custGeom>
              <a:avLst/>
              <a:gdLst/>
              <a:ahLst/>
              <a:cxnLst/>
              <a:rect l="l" t="t" r="r" b="b"/>
              <a:pathLst>
                <a:path w="3656" h="32206" extrusionOk="0">
                  <a:moveTo>
                    <a:pt x="3655" y="1"/>
                  </a:moveTo>
                  <a:lnTo>
                    <a:pt x="1" y="1069"/>
                  </a:lnTo>
                  <a:lnTo>
                    <a:pt x="1" y="32206"/>
                  </a:lnTo>
                  <a:lnTo>
                    <a:pt x="3317" y="30507"/>
                  </a:lnTo>
                  <a:lnTo>
                    <a:pt x="3655" y="1"/>
                  </a:lnTo>
                  <a:close/>
                </a:path>
              </a:pathLst>
            </a:custGeom>
            <a:solidFill>
              <a:srgbClr val="B29355"/>
            </a:solidFill>
            <a:ln w="9525" cap="flat" cmpd="sng">
              <a:solidFill>
                <a:srgbClr val="B29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1"/>
            <p:cNvSpPr/>
            <p:nvPr/>
          </p:nvSpPr>
          <p:spPr>
            <a:xfrm>
              <a:off x="4633125" y="3697475"/>
              <a:ext cx="91000" cy="778450"/>
            </a:xfrm>
            <a:custGeom>
              <a:avLst/>
              <a:gdLst/>
              <a:ahLst/>
              <a:cxnLst/>
              <a:rect l="l" t="t" r="r" b="b"/>
              <a:pathLst>
                <a:path w="3640" h="31138" extrusionOk="0">
                  <a:moveTo>
                    <a:pt x="3640" y="1"/>
                  </a:moveTo>
                  <a:lnTo>
                    <a:pt x="1" y="971"/>
                  </a:lnTo>
                  <a:lnTo>
                    <a:pt x="567" y="30167"/>
                  </a:lnTo>
                  <a:lnTo>
                    <a:pt x="3640" y="31138"/>
                  </a:lnTo>
                  <a:lnTo>
                    <a:pt x="3640" y="1"/>
                  </a:ln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1"/>
            <p:cNvSpPr/>
            <p:nvPr/>
          </p:nvSpPr>
          <p:spPr>
            <a:xfrm>
              <a:off x="1519700" y="1524150"/>
              <a:ext cx="917525" cy="565675"/>
            </a:xfrm>
            <a:custGeom>
              <a:avLst/>
              <a:gdLst/>
              <a:ahLst/>
              <a:cxnLst/>
              <a:rect l="l" t="t" r="r" b="b"/>
              <a:pathLst>
                <a:path w="36701" h="22627" extrusionOk="0">
                  <a:moveTo>
                    <a:pt x="6165" y="0"/>
                  </a:moveTo>
                  <a:cubicBezTo>
                    <a:pt x="5587" y="0"/>
                    <a:pt x="5008" y="60"/>
                    <a:pt x="4437" y="161"/>
                  </a:cubicBezTo>
                  <a:cubicBezTo>
                    <a:pt x="3798" y="276"/>
                    <a:pt x="263" y="799"/>
                    <a:pt x="1" y="1451"/>
                  </a:cubicBezTo>
                  <a:cubicBezTo>
                    <a:pt x="1138" y="2569"/>
                    <a:pt x="5350" y="5340"/>
                    <a:pt x="6234" y="5999"/>
                  </a:cubicBezTo>
                  <a:cubicBezTo>
                    <a:pt x="10558" y="9224"/>
                    <a:pt x="14785" y="12573"/>
                    <a:pt x="18915" y="16047"/>
                  </a:cubicBezTo>
                  <a:cubicBezTo>
                    <a:pt x="21211" y="17978"/>
                    <a:pt x="23476" y="19947"/>
                    <a:pt x="25708" y="21951"/>
                  </a:cubicBezTo>
                  <a:cubicBezTo>
                    <a:pt x="26043" y="22251"/>
                    <a:pt x="26406" y="22567"/>
                    <a:pt x="26852" y="22619"/>
                  </a:cubicBezTo>
                  <a:cubicBezTo>
                    <a:pt x="26898" y="22624"/>
                    <a:pt x="26944" y="22627"/>
                    <a:pt x="26990" y="22627"/>
                  </a:cubicBezTo>
                  <a:cubicBezTo>
                    <a:pt x="27268" y="22627"/>
                    <a:pt x="27543" y="22535"/>
                    <a:pt x="27812" y="22452"/>
                  </a:cubicBezTo>
                  <a:cubicBezTo>
                    <a:pt x="29454" y="21938"/>
                    <a:pt x="31175" y="21680"/>
                    <a:pt x="32896" y="21680"/>
                  </a:cubicBezTo>
                  <a:cubicBezTo>
                    <a:pt x="34174" y="21680"/>
                    <a:pt x="35453" y="21823"/>
                    <a:pt x="36700" y="22109"/>
                  </a:cubicBezTo>
                  <a:cubicBezTo>
                    <a:pt x="29303" y="14291"/>
                    <a:pt x="20413" y="8063"/>
                    <a:pt x="11489" y="2046"/>
                  </a:cubicBezTo>
                  <a:cubicBezTo>
                    <a:pt x="10472" y="1359"/>
                    <a:pt x="9436" y="666"/>
                    <a:pt x="8265" y="303"/>
                  </a:cubicBezTo>
                  <a:cubicBezTo>
                    <a:pt x="7579" y="90"/>
                    <a:pt x="6873" y="0"/>
                    <a:pt x="6165" y="0"/>
                  </a:cubicBezTo>
                  <a:close/>
                </a:path>
              </a:pathLst>
            </a:custGeom>
            <a:solidFill>
              <a:srgbClr val="D35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1"/>
            <p:cNvSpPr/>
            <p:nvPr/>
          </p:nvSpPr>
          <p:spPr>
            <a:xfrm>
              <a:off x="1516175" y="1485575"/>
              <a:ext cx="391800" cy="196800"/>
            </a:xfrm>
            <a:custGeom>
              <a:avLst/>
              <a:gdLst/>
              <a:ahLst/>
              <a:cxnLst/>
              <a:rect l="l" t="t" r="r" b="b"/>
              <a:pathLst>
                <a:path w="15672" h="7872" extrusionOk="0">
                  <a:moveTo>
                    <a:pt x="7879" y="0"/>
                  </a:moveTo>
                  <a:cubicBezTo>
                    <a:pt x="6932" y="0"/>
                    <a:pt x="5973" y="104"/>
                    <a:pt x="5033" y="217"/>
                  </a:cubicBezTo>
                  <a:cubicBezTo>
                    <a:pt x="4010" y="341"/>
                    <a:pt x="2969" y="479"/>
                    <a:pt x="2031" y="907"/>
                  </a:cubicBezTo>
                  <a:cubicBezTo>
                    <a:pt x="1094" y="1335"/>
                    <a:pt x="258" y="2105"/>
                    <a:pt x="0" y="3102"/>
                  </a:cubicBezTo>
                  <a:cubicBezTo>
                    <a:pt x="1865" y="2797"/>
                    <a:pt x="3752" y="2644"/>
                    <a:pt x="5641" y="2644"/>
                  </a:cubicBezTo>
                  <a:cubicBezTo>
                    <a:pt x="5910" y="2644"/>
                    <a:pt x="6179" y="2647"/>
                    <a:pt x="6447" y="2653"/>
                  </a:cubicBezTo>
                  <a:cubicBezTo>
                    <a:pt x="8419" y="2698"/>
                    <a:pt x="10695" y="3100"/>
                    <a:pt x="11659" y="4821"/>
                  </a:cubicBezTo>
                  <a:cubicBezTo>
                    <a:pt x="12070" y="5551"/>
                    <a:pt x="11922" y="7341"/>
                    <a:pt x="12651" y="7759"/>
                  </a:cubicBezTo>
                  <a:cubicBezTo>
                    <a:pt x="12775" y="7830"/>
                    <a:pt x="12903" y="7858"/>
                    <a:pt x="13033" y="7858"/>
                  </a:cubicBezTo>
                  <a:cubicBezTo>
                    <a:pt x="13503" y="7858"/>
                    <a:pt x="14006" y="7500"/>
                    <a:pt x="14475" y="7500"/>
                  </a:cubicBezTo>
                  <a:cubicBezTo>
                    <a:pt x="14714" y="7500"/>
                    <a:pt x="14943" y="7593"/>
                    <a:pt x="15155" y="7872"/>
                  </a:cubicBezTo>
                  <a:cubicBezTo>
                    <a:pt x="15671" y="4732"/>
                    <a:pt x="13623" y="1368"/>
                    <a:pt x="10598" y="385"/>
                  </a:cubicBezTo>
                  <a:cubicBezTo>
                    <a:pt x="9719" y="99"/>
                    <a:pt x="8804" y="0"/>
                    <a:pt x="7879" y="0"/>
                  </a:cubicBezTo>
                  <a:close/>
                </a:path>
              </a:pathLst>
            </a:custGeom>
            <a:solidFill>
              <a:srgbClr val="FCE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1"/>
            <p:cNvSpPr/>
            <p:nvPr/>
          </p:nvSpPr>
          <p:spPr>
            <a:xfrm>
              <a:off x="1844675" y="1242150"/>
              <a:ext cx="500750" cy="457550"/>
            </a:xfrm>
            <a:custGeom>
              <a:avLst/>
              <a:gdLst/>
              <a:ahLst/>
              <a:cxnLst/>
              <a:rect l="l" t="t" r="r" b="b"/>
              <a:pathLst>
                <a:path w="20030" h="18302" extrusionOk="0">
                  <a:moveTo>
                    <a:pt x="16569" y="0"/>
                  </a:moveTo>
                  <a:cubicBezTo>
                    <a:pt x="16565" y="0"/>
                    <a:pt x="16561" y="0"/>
                    <a:pt x="16557" y="0"/>
                  </a:cubicBezTo>
                  <a:cubicBezTo>
                    <a:pt x="16371" y="5"/>
                    <a:pt x="16212" y="129"/>
                    <a:pt x="16068" y="249"/>
                  </a:cubicBezTo>
                  <a:cubicBezTo>
                    <a:pt x="11331" y="4156"/>
                    <a:pt x="6571" y="8088"/>
                    <a:pt x="2566" y="12742"/>
                  </a:cubicBezTo>
                  <a:cubicBezTo>
                    <a:pt x="1457" y="14030"/>
                    <a:pt x="380" y="15430"/>
                    <a:pt x="1" y="17087"/>
                  </a:cubicBezTo>
                  <a:lnTo>
                    <a:pt x="2545" y="18138"/>
                  </a:lnTo>
                  <a:cubicBezTo>
                    <a:pt x="2740" y="18219"/>
                    <a:pt x="2948" y="18301"/>
                    <a:pt x="3155" y="18301"/>
                  </a:cubicBezTo>
                  <a:cubicBezTo>
                    <a:pt x="3210" y="18301"/>
                    <a:pt x="3265" y="18295"/>
                    <a:pt x="3319" y="18282"/>
                  </a:cubicBezTo>
                  <a:cubicBezTo>
                    <a:pt x="3540" y="18229"/>
                    <a:pt x="3714" y="18063"/>
                    <a:pt x="3877" y="17905"/>
                  </a:cubicBezTo>
                  <a:lnTo>
                    <a:pt x="18545" y="3550"/>
                  </a:lnTo>
                  <a:cubicBezTo>
                    <a:pt x="19032" y="3073"/>
                    <a:pt x="20030" y="2205"/>
                    <a:pt x="19634" y="1459"/>
                  </a:cubicBezTo>
                  <a:cubicBezTo>
                    <a:pt x="19336" y="901"/>
                    <a:pt x="17494" y="375"/>
                    <a:pt x="16931" y="109"/>
                  </a:cubicBezTo>
                  <a:cubicBezTo>
                    <a:pt x="16816" y="55"/>
                    <a:pt x="16696" y="0"/>
                    <a:pt x="16569" y="0"/>
                  </a:cubicBezTo>
                  <a:close/>
                </a:path>
              </a:pathLst>
            </a:custGeom>
            <a:solidFill>
              <a:srgbClr val="FCEE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1"/>
            <p:cNvSpPr/>
            <p:nvPr/>
          </p:nvSpPr>
          <p:spPr>
            <a:xfrm>
              <a:off x="2947050" y="1202875"/>
              <a:ext cx="562425" cy="1263675"/>
            </a:xfrm>
            <a:custGeom>
              <a:avLst/>
              <a:gdLst/>
              <a:ahLst/>
              <a:cxnLst/>
              <a:rect l="l" t="t" r="r" b="b"/>
              <a:pathLst>
                <a:path w="22497" h="50547" extrusionOk="0">
                  <a:moveTo>
                    <a:pt x="15586" y="1"/>
                  </a:moveTo>
                  <a:cubicBezTo>
                    <a:pt x="14369" y="1"/>
                    <a:pt x="13109" y="287"/>
                    <a:pt x="12187" y="787"/>
                  </a:cubicBezTo>
                  <a:cubicBezTo>
                    <a:pt x="10744" y="1569"/>
                    <a:pt x="9683" y="3166"/>
                    <a:pt x="9074" y="4580"/>
                  </a:cubicBezTo>
                  <a:cubicBezTo>
                    <a:pt x="4341" y="15567"/>
                    <a:pt x="3770" y="27846"/>
                    <a:pt x="750" y="39420"/>
                  </a:cubicBezTo>
                  <a:cubicBezTo>
                    <a:pt x="394" y="40784"/>
                    <a:pt x="1" y="42169"/>
                    <a:pt x="74" y="43576"/>
                  </a:cubicBezTo>
                  <a:cubicBezTo>
                    <a:pt x="196" y="45923"/>
                    <a:pt x="1675" y="48094"/>
                    <a:pt x="3692" y="49298"/>
                  </a:cubicBezTo>
                  <a:cubicBezTo>
                    <a:pt x="5124" y="50152"/>
                    <a:pt x="6792" y="50547"/>
                    <a:pt x="8466" y="50547"/>
                  </a:cubicBezTo>
                  <a:cubicBezTo>
                    <a:pt x="9150" y="50547"/>
                    <a:pt x="9836" y="50481"/>
                    <a:pt x="10506" y="50353"/>
                  </a:cubicBezTo>
                  <a:cubicBezTo>
                    <a:pt x="11752" y="50116"/>
                    <a:pt x="12975" y="49667"/>
                    <a:pt x="13981" y="48894"/>
                  </a:cubicBezTo>
                  <a:cubicBezTo>
                    <a:pt x="15200" y="47956"/>
                    <a:pt x="16025" y="46601"/>
                    <a:pt x="16700" y="45220"/>
                  </a:cubicBezTo>
                  <a:cubicBezTo>
                    <a:pt x="18004" y="42555"/>
                    <a:pt x="18846" y="39688"/>
                    <a:pt x="19549" y="36807"/>
                  </a:cubicBezTo>
                  <a:cubicBezTo>
                    <a:pt x="21565" y="28557"/>
                    <a:pt x="22496" y="20027"/>
                    <a:pt x="22106" y="11544"/>
                  </a:cubicBezTo>
                  <a:cubicBezTo>
                    <a:pt x="21990" y="8995"/>
                    <a:pt x="21745" y="6411"/>
                    <a:pt x="20830" y="4028"/>
                  </a:cubicBezTo>
                  <a:cubicBezTo>
                    <a:pt x="20320" y="2703"/>
                    <a:pt x="19557" y="1405"/>
                    <a:pt x="18349" y="659"/>
                  </a:cubicBezTo>
                  <a:cubicBezTo>
                    <a:pt x="17614" y="206"/>
                    <a:pt x="16616" y="1"/>
                    <a:pt x="15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1"/>
            <p:cNvSpPr/>
            <p:nvPr/>
          </p:nvSpPr>
          <p:spPr>
            <a:xfrm>
              <a:off x="2593000" y="2146500"/>
              <a:ext cx="703075" cy="338875"/>
            </a:xfrm>
            <a:custGeom>
              <a:avLst/>
              <a:gdLst/>
              <a:ahLst/>
              <a:cxnLst/>
              <a:rect l="l" t="t" r="r" b="b"/>
              <a:pathLst>
                <a:path w="28123" h="13555" extrusionOk="0">
                  <a:moveTo>
                    <a:pt x="9967" y="0"/>
                  </a:moveTo>
                  <a:cubicBezTo>
                    <a:pt x="8337" y="0"/>
                    <a:pt x="6724" y="166"/>
                    <a:pt x="5191" y="702"/>
                  </a:cubicBezTo>
                  <a:cubicBezTo>
                    <a:pt x="2441" y="1664"/>
                    <a:pt x="1" y="4158"/>
                    <a:pt x="69" y="7071"/>
                  </a:cubicBezTo>
                  <a:cubicBezTo>
                    <a:pt x="92" y="8066"/>
                    <a:pt x="399" y="9030"/>
                    <a:pt x="702" y="9979"/>
                  </a:cubicBezTo>
                  <a:cubicBezTo>
                    <a:pt x="895" y="10582"/>
                    <a:pt x="1116" y="11227"/>
                    <a:pt x="1627" y="11603"/>
                  </a:cubicBezTo>
                  <a:cubicBezTo>
                    <a:pt x="1925" y="11822"/>
                    <a:pt x="2293" y="11924"/>
                    <a:pt x="2652" y="12018"/>
                  </a:cubicBezTo>
                  <a:cubicBezTo>
                    <a:pt x="6566" y="13042"/>
                    <a:pt x="10612" y="13554"/>
                    <a:pt x="14657" y="13554"/>
                  </a:cubicBezTo>
                  <a:cubicBezTo>
                    <a:pt x="18452" y="13554"/>
                    <a:pt x="22247" y="13103"/>
                    <a:pt x="25932" y="12202"/>
                  </a:cubicBezTo>
                  <a:cubicBezTo>
                    <a:pt x="26357" y="12097"/>
                    <a:pt x="26791" y="11982"/>
                    <a:pt x="27148" y="11730"/>
                  </a:cubicBezTo>
                  <a:cubicBezTo>
                    <a:pt x="27865" y="11224"/>
                    <a:pt x="28123" y="10236"/>
                    <a:pt x="27962" y="9373"/>
                  </a:cubicBezTo>
                  <a:cubicBezTo>
                    <a:pt x="27800" y="8509"/>
                    <a:pt x="27291" y="7752"/>
                    <a:pt x="26723" y="7081"/>
                  </a:cubicBezTo>
                  <a:cubicBezTo>
                    <a:pt x="26723" y="7081"/>
                    <a:pt x="22872" y="2326"/>
                    <a:pt x="20705" y="1466"/>
                  </a:cubicBezTo>
                  <a:cubicBezTo>
                    <a:pt x="18538" y="606"/>
                    <a:pt x="16175" y="404"/>
                    <a:pt x="13852" y="211"/>
                  </a:cubicBezTo>
                  <a:cubicBezTo>
                    <a:pt x="12566" y="105"/>
                    <a:pt x="11261" y="0"/>
                    <a:pt x="99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1"/>
            <p:cNvSpPr/>
            <p:nvPr/>
          </p:nvSpPr>
          <p:spPr>
            <a:xfrm>
              <a:off x="2453450" y="2220750"/>
              <a:ext cx="463875" cy="224475"/>
            </a:xfrm>
            <a:custGeom>
              <a:avLst/>
              <a:gdLst/>
              <a:ahLst/>
              <a:cxnLst/>
              <a:rect l="l" t="t" r="r" b="b"/>
              <a:pathLst>
                <a:path w="18555" h="8979" extrusionOk="0">
                  <a:moveTo>
                    <a:pt x="4423" y="1"/>
                  </a:moveTo>
                  <a:cubicBezTo>
                    <a:pt x="3265" y="1"/>
                    <a:pt x="2107" y="22"/>
                    <a:pt x="950" y="44"/>
                  </a:cubicBezTo>
                  <a:cubicBezTo>
                    <a:pt x="821" y="46"/>
                    <a:pt x="681" y="52"/>
                    <a:pt x="580" y="133"/>
                  </a:cubicBezTo>
                  <a:cubicBezTo>
                    <a:pt x="474" y="218"/>
                    <a:pt x="440" y="361"/>
                    <a:pt x="415" y="494"/>
                  </a:cubicBezTo>
                  <a:cubicBezTo>
                    <a:pt x="119" y="2007"/>
                    <a:pt x="0" y="3551"/>
                    <a:pt x="61" y="5091"/>
                  </a:cubicBezTo>
                  <a:cubicBezTo>
                    <a:pt x="85" y="5707"/>
                    <a:pt x="171" y="6390"/>
                    <a:pt x="640" y="6789"/>
                  </a:cubicBezTo>
                  <a:cubicBezTo>
                    <a:pt x="934" y="7041"/>
                    <a:pt x="1327" y="7133"/>
                    <a:pt x="1706" y="7214"/>
                  </a:cubicBezTo>
                  <a:cubicBezTo>
                    <a:pt x="5673" y="8069"/>
                    <a:pt x="9695" y="8643"/>
                    <a:pt x="13744" y="8933"/>
                  </a:cubicBezTo>
                  <a:cubicBezTo>
                    <a:pt x="14092" y="8958"/>
                    <a:pt x="14448" y="8979"/>
                    <a:pt x="14803" y="8979"/>
                  </a:cubicBezTo>
                  <a:cubicBezTo>
                    <a:pt x="15668" y="8979"/>
                    <a:pt x="16524" y="8856"/>
                    <a:pt x="17223" y="8373"/>
                  </a:cubicBezTo>
                  <a:lnTo>
                    <a:pt x="18188" y="7820"/>
                  </a:lnTo>
                  <a:cubicBezTo>
                    <a:pt x="18395" y="7689"/>
                    <a:pt x="18445" y="7412"/>
                    <a:pt x="18455" y="7167"/>
                  </a:cubicBezTo>
                  <a:cubicBezTo>
                    <a:pt x="18555" y="4983"/>
                    <a:pt x="17098" y="2948"/>
                    <a:pt x="15226" y="1820"/>
                  </a:cubicBezTo>
                  <a:cubicBezTo>
                    <a:pt x="13354" y="693"/>
                    <a:pt x="11124" y="326"/>
                    <a:pt x="8946" y="155"/>
                  </a:cubicBezTo>
                  <a:cubicBezTo>
                    <a:pt x="7441" y="37"/>
                    <a:pt x="5932" y="1"/>
                    <a:pt x="4423" y="1"/>
                  </a:cubicBezTo>
                  <a:close/>
                </a:path>
              </a:pathLst>
            </a:custGeom>
            <a:solidFill>
              <a:srgbClr val="AE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1"/>
            <p:cNvSpPr/>
            <p:nvPr/>
          </p:nvSpPr>
          <p:spPr>
            <a:xfrm>
              <a:off x="1840525" y="1255050"/>
              <a:ext cx="1212175" cy="975675"/>
            </a:xfrm>
            <a:custGeom>
              <a:avLst/>
              <a:gdLst/>
              <a:ahLst/>
              <a:cxnLst/>
              <a:rect l="l" t="t" r="r" b="b"/>
              <a:pathLst>
                <a:path w="48487" h="39027" extrusionOk="0">
                  <a:moveTo>
                    <a:pt x="19656" y="0"/>
                  </a:moveTo>
                  <a:cubicBezTo>
                    <a:pt x="18758" y="0"/>
                    <a:pt x="12017" y="4921"/>
                    <a:pt x="11275" y="5457"/>
                  </a:cubicBezTo>
                  <a:cubicBezTo>
                    <a:pt x="8850" y="7206"/>
                    <a:pt x="6529" y="9117"/>
                    <a:pt x="4454" y="11275"/>
                  </a:cubicBezTo>
                  <a:cubicBezTo>
                    <a:pt x="3446" y="12321"/>
                    <a:pt x="2498" y="13425"/>
                    <a:pt x="1627" y="14589"/>
                  </a:cubicBezTo>
                  <a:cubicBezTo>
                    <a:pt x="510" y="16082"/>
                    <a:pt x="1" y="16694"/>
                    <a:pt x="1633" y="17908"/>
                  </a:cubicBezTo>
                  <a:cubicBezTo>
                    <a:pt x="7147" y="22008"/>
                    <a:pt x="12526" y="26275"/>
                    <a:pt x="17710" y="30787"/>
                  </a:cubicBezTo>
                  <a:cubicBezTo>
                    <a:pt x="21339" y="33944"/>
                    <a:pt x="24985" y="37271"/>
                    <a:pt x="29462" y="39027"/>
                  </a:cubicBezTo>
                  <a:cubicBezTo>
                    <a:pt x="34517" y="33812"/>
                    <a:pt x="41602" y="31173"/>
                    <a:pt x="48486" y="28860"/>
                  </a:cubicBezTo>
                  <a:cubicBezTo>
                    <a:pt x="37925" y="20318"/>
                    <a:pt x="29756" y="9194"/>
                    <a:pt x="19733" y="23"/>
                  </a:cubicBezTo>
                  <a:cubicBezTo>
                    <a:pt x="19717" y="8"/>
                    <a:pt x="19691" y="0"/>
                    <a:pt x="19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1"/>
            <p:cNvSpPr/>
            <p:nvPr/>
          </p:nvSpPr>
          <p:spPr>
            <a:xfrm>
              <a:off x="1822450" y="1666300"/>
              <a:ext cx="791650" cy="570475"/>
            </a:xfrm>
            <a:custGeom>
              <a:avLst/>
              <a:gdLst/>
              <a:ahLst/>
              <a:cxnLst/>
              <a:rect l="l" t="t" r="r" b="b"/>
              <a:pathLst>
                <a:path w="31666" h="22819" extrusionOk="0">
                  <a:moveTo>
                    <a:pt x="1497" y="0"/>
                  </a:moveTo>
                  <a:cubicBezTo>
                    <a:pt x="385" y="0"/>
                    <a:pt x="0" y="685"/>
                    <a:pt x="0" y="685"/>
                  </a:cubicBezTo>
                  <a:lnTo>
                    <a:pt x="28393" y="22629"/>
                  </a:lnTo>
                  <a:cubicBezTo>
                    <a:pt x="28817" y="22764"/>
                    <a:pt x="29202" y="22818"/>
                    <a:pt x="29547" y="22818"/>
                  </a:cubicBezTo>
                  <a:cubicBezTo>
                    <a:pt x="30926" y="22818"/>
                    <a:pt x="31665" y="21956"/>
                    <a:pt x="31665" y="21956"/>
                  </a:cubicBezTo>
                  <a:lnTo>
                    <a:pt x="3753" y="685"/>
                  </a:lnTo>
                  <a:cubicBezTo>
                    <a:pt x="2791" y="171"/>
                    <a:pt x="2053" y="0"/>
                    <a:pt x="1497" y="0"/>
                  </a:cubicBezTo>
                  <a:close/>
                </a:path>
              </a:pathLst>
            </a:custGeom>
            <a:solidFill>
              <a:srgbClr val="B34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1"/>
            <p:cNvSpPr/>
            <p:nvPr/>
          </p:nvSpPr>
          <p:spPr>
            <a:xfrm>
              <a:off x="2358525" y="2136950"/>
              <a:ext cx="374275" cy="318775"/>
            </a:xfrm>
            <a:custGeom>
              <a:avLst/>
              <a:gdLst/>
              <a:ahLst/>
              <a:cxnLst/>
              <a:rect l="l" t="t" r="r" b="b"/>
              <a:pathLst>
                <a:path w="14971" h="12751" extrusionOk="0">
                  <a:moveTo>
                    <a:pt x="3189" y="1"/>
                  </a:moveTo>
                  <a:cubicBezTo>
                    <a:pt x="2749" y="1"/>
                    <a:pt x="2309" y="5"/>
                    <a:pt x="1870" y="15"/>
                  </a:cubicBezTo>
                  <a:cubicBezTo>
                    <a:pt x="0" y="61"/>
                    <a:pt x="319" y="2747"/>
                    <a:pt x="1346" y="3754"/>
                  </a:cubicBezTo>
                  <a:cubicBezTo>
                    <a:pt x="1550" y="3954"/>
                    <a:pt x="1799" y="4150"/>
                    <a:pt x="1841" y="4432"/>
                  </a:cubicBezTo>
                  <a:cubicBezTo>
                    <a:pt x="1868" y="4613"/>
                    <a:pt x="1802" y="4792"/>
                    <a:pt x="1748" y="4967"/>
                  </a:cubicBezTo>
                  <a:cubicBezTo>
                    <a:pt x="1400" y="6097"/>
                    <a:pt x="1649" y="7527"/>
                    <a:pt x="2674" y="8116"/>
                  </a:cubicBezTo>
                  <a:cubicBezTo>
                    <a:pt x="2097" y="8810"/>
                    <a:pt x="2405" y="10033"/>
                    <a:pt x="3242" y="10370"/>
                  </a:cubicBezTo>
                  <a:cubicBezTo>
                    <a:pt x="3504" y="10474"/>
                    <a:pt x="3841" y="10548"/>
                    <a:pt x="3915" y="10818"/>
                  </a:cubicBezTo>
                  <a:cubicBezTo>
                    <a:pt x="3959" y="10983"/>
                    <a:pt x="3879" y="11152"/>
                    <a:pt x="3851" y="11321"/>
                  </a:cubicBezTo>
                  <a:cubicBezTo>
                    <a:pt x="3783" y="11717"/>
                    <a:pt x="4020" y="12118"/>
                    <a:pt x="4351" y="12347"/>
                  </a:cubicBezTo>
                  <a:cubicBezTo>
                    <a:pt x="4682" y="12574"/>
                    <a:pt x="5089" y="12659"/>
                    <a:pt x="5489" y="12704"/>
                  </a:cubicBezTo>
                  <a:cubicBezTo>
                    <a:pt x="5764" y="12736"/>
                    <a:pt x="6041" y="12751"/>
                    <a:pt x="6317" y="12751"/>
                  </a:cubicBezTo>
                  <a:cubicBezTo>
                    <a:pt x="7568" y="12751"/>
                    <a:pt x="8815" y="12447"/>
                    <a:pt x="9987" y="11996"/>
                  </a:cubicBezTo>
                  <a:cubicBezTo>
                    <a:pt x="10697" y="11722"/>
                    <a:pt x="11395" y="11390"/>
                    <a:pt x="11976" y="10900"/>
                  </a:cubicBezTo>
                  <a:cubicBezTo>
                    <a:pt x="12923" y="10103"/>
                    <a:pt x="13490" y="8957"/>
                    <a:pt x="14031" y="7846"/>
                  </a:cubicBezTo>
                  <a:cubicBezTo>
                    <a:pt x="14198" y="7505"/>
                    <a:pt x="14368" y="7123"/>
                    <a:pt x="14263" y="6757"/>
                  </a:cubicBezTo>
                  <a:cubicBezTo>
                    <a:pt x="14192" y="6510"/>
                    <a:pt x="13923" y="6324"/>
                    <a:pt x="13684" y="6324"/>
                  </a:cubicBezTo>
                  <a:cubicBezTo>
                    <a:pt x="13675" y="6324"/>
                    <a:pt x="13667" y="6325"/>
                    <a:pt x="13659" y="6325"/>
                  </a:cubicBezTo>
                  <a:lnTo>
                    <a:pt x="13659" y="6325"/>
                  </a:lnTo>
                  <a:cubicBezTo>
                    <a:pt x="14047" y="6105"/>
                    <a:pt x="14386" y="5807"/>
                    <a:pt x="14654" y="5449"/>
                  </a:cubicBezTo>
                  <a:cubicBezTo>
                    <a:pt x="14759" y="5310"/>
                    <a:pt x="14854" y="5154"/>
                    <a:pt x="14863" y="4981"/>
                  </a:cubicBezTo>
                  <a:cubicBezTo>
                    <a:pt x="14880" y="4684"/>
                    <a:pt x="14628" y="4427"/>
                    <a:pt x="14346" y="4334"/>
                  </a:cubicBezTo>
                  <a:cubicBezTo>
                    <a:pt x="14211" y="4289"/>
                    <a:pt x="14071" y="4274"/>
                    <a:pt x="13929" y="4274"/>
                  </a:cubicBezTo>
                  <a:cubicBezTo>
                    <a:pt x="13773" y="4274"/>
                    <a:pt x="13616" y="4292"/>
                    <a:pt x="13461" y="4310"/>
                  </a:cubicBezTo>
                  <a:cubicBezTo>
                    <a:pt x="14181" y="3903"/>
                    <a:pt x="14716" y="3184"/>
                    <a:pt x="14903" y="2379"/>
                  </a:cubicBezTo>
                  <a:cubicBezTo>
                    <a:pt x="14946" y="2191"/>
                    <a:pt x="14970" y="1988"/>
                    <a:pt x="14892" y="1810"/>
                  </a:cubicBezTo>
                  <a:cubicBezTo>
                    <a:pt x="14768" y="1527"/>
                    <a:pt x="14467" y="1436"/>
                    <a:pt x="14142" y="1436"/>
                  </a:cubicBezTo>
                  <a:cubicBezTo>
                    <a:pt x="13949" y="1436"/>
                    <a:pt x="13747" y="1468"/>
                    <a:pt x="13568" y="1511"/>
                  </a:cubicBezTo>
                  <a:lnTo>
                    <a:pt x="9274" y="2527"/>
                  </a:lnTo>
                  <a:cubicBezTo>
                    <a:pt x="9670" y="2293"/>
                    <a:pt x="10033" y="1967"/>
                    <a:pt x="10191" y="1536"/>
                  </a:cubicBezTo>
                  <a:cubicBezTo>
                    <a:pt x="10348" y="1105"/>
                    <a:pt x="10248" y="560"/>
                    <a:pt x="9872" y="297"/>
                  </a:cubicBezTo>
                  <a:cubicBezTo>
                    <a:pt x="9592" y="104"/>
                    <a:pt x="9230" y="94"/>
                    <a:pt x="8890" y="92"/>
                  </a:cubicBezTo>
                  <a:cubicBezTo>
                    <a:pt x="6996" y="81"/>
                    <a:pt x="5086" y="1"/>
                    <a:pt x="3189" y="1"/>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1"/>
            <p:cNvSpPr/>
            <p:nvPr/>
          </p:nvSpPr>
          <p:spPr>
            <a:xfrm>
              <a:off x="2572925" y="4174075"/>
              <a:ext cx="509275" cy="480550"/>
            </a:xfrm>
            <a:custGeom>
              <a:avLst/>
              <a:gdLst/>
              <a:ahLst/>
              <a:cxnLst/>
              <a:rect l="l" t="t" r="r" b="b"/>
              <a:pathLst>
                <a:path w="20371" h="19222" extrusionOk="0">
                  <a:moveTo>
                    <a:pt x="17625" y="1"/>
                  </a:moveTo>
                  <a:cubicBezTo>
                    <a:pt x="17440" y="1"/>
                    <a:pt x="17243" y="25"/>
                    <a:pt x="17033" y="78"/>
                  </a:cubicBezTo>
                  <a:cubicBezTo>
                    <a:pt x="14138" y="803"/>
                    <a:pt x="11435" y="2686"/>
                    <a:pt x="9212" y="4612"/>
                  </a:cubicBezTo>
                  <a:cubicBezTo>
                    <a:pt x="6958" y="6566"/>
                    <a:pt x="4994" y="8826"/>
                    <a:pt x="3068" y="11103"/>
                  </a:cubicBezTo>
                  <a:cubicBezTo>
                    <a:pt x="2279" y="12037"/>
                    <a:pt x="1489" y="12984"/>
                    <a:pt x="916" y="14065"/>
                  </a:cubicBezTo>
                  <a:cubicBezTo>
                    <a:pt x="345" y="15145"/>
                    <a:pt x="0" y="16384"/>
                    <a:pt x="169" y="17595"/>
                  </a:cubicBezTo>
                  <a:cubicBezTo>
                    <a:pt x="197" y="17791"/>
                    <a:pt x="240" y="17992"/>
                    <a:pt x="356" y="18152"/>
                  </a:cubicBezTo>
                  <a:cubicBezTo>
                    <a:pt x="566" y="18439"/>
                    <a:pt x="949" y="18521"/>
                    <a:pt x="1292" y="18614"/>
                  </a:cubicBezTo>
                  <a:cubicBezTo>
                    <a:pt x="1919" y="18782"/>
                    <a:pt x="2519" y="19048"/>
                    <a:pt x="3158" y="19159"/>
                  </a:cubicBezTo>
                  <a:cubicBezTo>
                    <a:pt x="3404" y="19203"/>
                    <a:pt x="3654" y="19222"/>
                    <a:pt x="3904" y="19222"/>
                  </a:cubicBezTo>
                  <a:cubicBezTo>
                    <a:pt x="4320" y="19222"/>
                    <a:pt x="4737" y="19168"/>
                    <a:pt x="5144" y="19083"/>
                  </a:cubicBezTo>
                  <a:cubicBezTo>
                    <a:pt x="8163" y="18446"/>
                    <a:pt x="10507" y="16137"/>
                    <a:pt x="12666" y="13932"/>
                  </a:cubicBezTo>
                  <a:lnTo>
                    <a:pt x="16392" y="10129"/>
                  </a:lnTo>
                  <a:cubicBezTo>
                    <a:pt x="17718" y="8776"/>
                    <a:pt x="19082" y="7364"/>
                    <a:pt x="19723" y="5581"/>
                  </a:cubicBezTo>
                  <a:cubicBezTo>
                    <a:pt x="20370" y="3780"/>
                    <a:pt x="19916" y="1"/>
                    <a:pt x="17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1"/>
            <p:cNvSpPr/>
            <p:nvPr/>
          </p:nvSpPr>
          <p:spPr>
            <a:xfrm>
              <a:off x="2665050" y="3882275"/>
              <a:ext cx="384325" cy="657200"/>
            </a:xfrm>
            <a:custGeom>
              <a:avLst/>
              <a:gdLst/>
              <a:ahLst/>
              <a:cxnLst/>
              <a:rect l="l" t="t" r="r" b="b"/>
              <a:pathLst>
                <a:path w="15373" h="26288" extrusionOk="0">
                  <a:moveTo>
                    <a:pt x="11689" y="1"/>
                  </a:moveTo>
                  <a:cubicBezTo>
                    <a:pt x="10794" y="1"/>
                    <a:pt x="9908" y="336"/>
                    <a:pt x="9321" y="1011"/>
                  </a:cubicBezTo>
                  <a:cubicBezTo>
                    <a:pt x="8297" y="2189"/>
                    <a:pt x="8373" y="3921"/>
                    <a:pt x="8273" y="5479"/>
                  </a:cubicBezTo>
                  <a:cubicBezTo>
                    <a:pt x="7905" y="11235"/>
                    <a:pt x="4477" y="16283"/>
                    <a:pt x="1171" y="21010"/>
                  </a:cubicBezTo>
                  <a:cubicBezTo>
                    <a:pt x="679" y="21713"/>
                    <a:pt x="172" y="22462"/>
                    <a:pt x="114" y="23319"/>
                  </a:cubicBezTo>
                  <a:cubicBezTo>
                    <a:pt x="1" y="24982"/>
                    <a:pt x="1750" y="26287"/>
                    <a:pt x="3424" y="26287"/>
                  </a:cubicBezTo>
                  <a:cubicBezTo>
                    <a:pt x="3491" y="26287"/>
                    <a:pt x="3557" y="26285"/>
                    <a:pt x="3624" y="26281"/>
                  </a:cubicBezTo>
                  <a:cubicBezTo>
                    <a:pt x="5354" y="26172"/>
                    <a:pt x="6845" y="25044"/>
                    <a:pt x="8080" y="23827"/>
                  </a:cubicBezTo>
                  <a:cubicBezTo>
                    <a:pt x="10286" y="21654"/>
                    <a:pt x="12038" y="19071"/>
                    <a:pt x="13768" y="16504"/>
                  </a:cubicBezTo>
                  <a:cubicBezTo>
                    <a:pt x="14268" y="15763"/>
                    <a:pt x="14781" y="14990"/>
                    <a:pt x="14919" y="14107"/>
                  </a:cubicBezTo>
                  <a:cubicBezTo>
                    <a:pt x="15029" y="13402"/>
                    <a:pt x="14891" y="12684"/>
                    <a:pt x="14791" y="11977"/>
                  </a:cubicBezTo>
                  <a:cubicBezTo>
                    <a:pt x="14477" y="9744"/>
                    <a:pt x="14550" y="7473"/>
                    <a:pt x="15007" y="5265"/>
                  </a:cubicBezTo>
                  <a:cubicBezTo>
                    <a:pt x="15373" y="3512"/>
                    <a:pt x="15272" y="1713"/>
                    <a:pt x="13607" y="576"/>
                  </a:cubicBezTo>
                  <a:cubicBezTo>
                    <a:pt x="13048" y="193"/>
                    <a:pt x="12366" y="1"/>
                    <a:pt x="11689" y="1"/>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1"/>
            <p:cNvSpPr/>
            <p:nvPr/>
          </p:nvSpPr>
          <p:spPr>
            <a:xfrm>
              <a:off x="2588475" y="2344525"/>
              <a:ext cx="1702750" cy="1066725"/>
            </a:xfrm>
            <a:custGeom>
              <a:avLst/>
              <a:gdLst/>
              <a:ahLst/>
              <a:cxnLst/>
              <a:rect l="l" t="t" r="r" b="b"/>
              <a:pathLst>
                <a:path w="68110" h="42669" extrusionOk="0">
                  <a:moveTo>
                    <a:pt x="16161" y="1"/>
                  </a:moveTo>
                  <a:cubicBezTo>
                    <a:pt x="13613" y="1"/>
                    <a:pt x="11070" y="207"/>
                    <a:pt x="8545" y="676"/>
                  </a:cubicBezTo>
                  <a:cubicBezTo>
                    <a:pt x="6440" y="1068"/>
                    <a:pt x="4214" y="1740"/>
                    <a:pt x="2906" y="3436"/>
                  </a:cubicBezTo>
                  <a:cubicBezTo>
                    <a:pt x="2075" y="4514"/>
                    <a:pt x="1722" y="5876"/>
                    <a:pt x="1409" y="7200"/>
                  </a:cubicBezTo>
                  <a:cubicBezTo>
                    <a:pt x="645" y="10431"/>
                    <a:pt x="1" y="13782"/>
                    <a:pt x="574" y="17051"/>
                  </a:cubicBezTo>
                  <a:cubicBezTo>
                    <a:pt x="1471" y="22164"/>
                    <a:pt x="5256" y="26366"/>
                    <a:pt x="9608" y="29193"/>
                  </a:cubicBezTo>
                  <a:cubicBezTo>
                    <a:pt x="13960" y="32021"/>
                    <a:pt x="18922" y="33732"/>
                    <a:pt x="23672" y="35824"/>
                  </a:cubicBezTo>
                  <a:cubicBezTo>
                    <a:pt x="28533" y="37963"/>
                    <a:pt x="34747" y="38885"/>
                    <a:pt x="39781" y="40581"/>
                  </a:cubicBezTo>
                  <a:cubicBezTo>
                    <a:pt x="43340" y="41779"/>
                    <a:pt x="47263" y="42669"/>
                    <a:pt x="50989" y="42669"/>
                  </a:cubicBezTo>
                  <a:cubicBezTo>
                    <a:pt x="56458" y="42669"/>
                    <a:pt x="61502" y="40752"/>
                    <a:pt x="64349" y="35082"/>
                  </a:cubicBezTo>
                  <a:cubicBezTo>
                    <a:pt x="68110" y="27590"/>
                    <a:pt x="62549" y="17086"/>
                    <a:pt x="56794" y="12359"/>
                  </a:cubicBezTo>
                  <a:cubicBezTo>
                    <a:pt x="51423" y="7947"/>
                    <a:pt x="44655" y="5649"/>
                    <a:pt x="37972" y="3737"/>
                  </a:cubicBezTo>
                  <a:cubicBezTo>
                    <a:pt x="30871" y="1705"/>
                    <a:pt x="23493" y="1"/>
                    <a:pt x="16161" y="1"/>
                  </a:cubicBezTo>
                  <a:close/>
                </a:path>
              </a:pathLst>
            </a:custGeom>
            <a:solidFill>
              <a:srgbClr val="D35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1"/>
            <p:cNvSpPr/>
            <p:nvPr/>
          </p:nvSpPr>
          <p:spPr>
            <a:xfrm>
              <a:off x="2495175" y="2383000"/>
              <a:ext cx="668250" cy="1662175"/>
            </a:xfrm>
            <a:custGeom>
              <a:avLst/>
              <a:gdLst/>
              <a:ahLst/>
              <a:cxnLst/>
              <a:rect l="l" t="t" r="r" b="b"/>
              <a:pathLst>
                <a:path w="26730" h="66487" extrusionOk="0">
                  <a:moveTo>
                    <a:pt x="10819" y="0"/>
                  </a:moveTo>
                  <a:cubicBezTo>
                    <a:pt x="7465" y="0"/>
                    <a:pt x="4525" y="2461"/>
                    <a:pt x="3142" y="6538"/>
                  </a:cubicBezTo>
                  <a:cubicBezTo>
                    <a:pt x="1" y="15789"/>
                    <a:pt x="2643" y="26036"/>
                    <a:pt x="4210" y="35680"/>
                  </a:cubicBezTo>
                  <a:cubicBezTo>
                    <a:pt x="5553" y="43945"/>
                    <a:pt x="9086" y="64696"/>
                    <a:pt x="10984" y="65862"/>
                  </a:cubicBezTo>
                  <a:cubicBezTo>
                    <a:pt x="11827" y="66379"/>
                    <a:pt x="13215" y="66486"/>
                    <a:pt x="14515" y="66486"/>
                  </a:cubicBezTo>
                  <a:cubicBezTo>
                    <a:pt x="15260" y="66486"/>
                    <a:pt x="15977" y="66451"/>
                    <a:pt x="16543" y="66438"/>
                  </a:cubicBezTo>
                  <a:cubicBezTo>
                    <a:pt x="18352" y="66396"/>
                    <a:pt x="20144" y="66096"/>
                    <a:pt x="21868" y="65551"/>
                  </a:cubicBezTo>
                  <a:cubicBezTo>
                    <a:pt x="22678" y="65293"/>
                    <a:pt x="23517" y="64947"/>
                    <a:pt x="24013" y="64259"/>
                  </a:cubicBezTo>
                  <a:cubicBezTo>
                    <a:pt x="24471" y="63627"/>
                    <a:pt x="24564" y="62811"/>
                    <a:pt x="24643" y="62036"/>
                  </a:cubicBezTo>
                  <a:cubicBezTo>
                    <a:pt x="25593" y="52684"/>
                    <a:pt x="26546" y="43316"/>
                    <a:pt x="26660" y="33915"/>
                  </a:cubicBezTo>
                  <a:cubicBezTo>
                    <a:pt x="26730" y="28195"/>
                    <a:pt x="26478" y="22403"/>
                    <a:pt x="24864" y="16915"/>
                  </a:cubicBezTo>
                  <a:cubicBezTo>
                    <a:pt x="23467" y="12162"/>
                    <a:pt x="20424" y="5699"/>
                    <a:pt x="16542" y="2377"/>
                  </a:cubicBezTo>
                  <a:cubicBezTo>
                    <a:pt x="14636" y="746"/>
                    <a:pt x="12665" y="0"/>
                    <a:pt x="10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1"/>
            <p:cNvSpPr/>
            <p:nvPr/>
          </p:nvSpPr>
          <p:spPr>
            <a:xfrm>
              <a:off x="2677500" y="3760850"/>
              <a:ext cx="478875" cy="313850"/>
            </a:xfrm>
            <a:custGeom>
              <a:avLst/>
              <a:gdLst/>
              <a:ahLst/>
              <a:cxnLst/>
              <a:rect l="l" t="t" r="r" b="b"/>
              <a:pathLst>
                <a:path w="19155" h="12554" extrusionOk="0">
                  <a:moveTo>
                    <a:pt x="18870" y="1"/>
                  </a:moveTo>
                  <a:lnTo>
                    <a:pt x="18870" y="1"/>
                  </a:lnTo>
                  <a:cubicBezTo>
                    <a:pt x="15558" y="2178"/>
                    <a:pt x="11568" y="3003"/>
                    <a:pt x="7683" y="3785"/>
                  </a:cubicBezTo>
                  <a:cubicBezTo>
                    <a:pt x="6413" y="4042"/>
                    <a:pt x="5186" y="4226"/>
                    <a:pt x="3936" y="4226"/>
                  </a:cubicBezTo>
                  <a:cubicBezTo>
                    <a:pt x="3345" y="4226"/>
                    <a:pt x="2749" y="4185"/>
                    <a:pt x="2142" y="4091"/>
                  </a:cubicBezTo>
                  <a:cubicBezTo>
                    <a:pt x="1674" y="4018"/>
                    <a:pt x="1311" y="3975"/>
                    <a:pt x="1030" y="3975"/>
                  </a:cubicBezTo>
                  <a:cubicBezTo>
                    <a:pt x="1" y="3975"/>
                    <a:pt x="91" y="4553"/>
                    <a:pt x="284" y="6361"/>
                  </a:cubicBezTo>
                  <a:cubicBezTo>
                    <a:pt x="400" y="7440"/>
                    <a:pt x="525" y="8547"/>
                    <a:pt x="1024" y="9509"/>
                  </a:cubicBezTo>
                  <a:cubicBezTo>
                    <a:pt x="1768" y="10946"/>
                    <a:pt x="3273" y="11872"/>
                    <a:pt x="4843" y="12264"/>
                  </a:cubicBezTo>
                  <a:cubicBezTo>
                    <a:pt x="5708" y="12480"/>
                    <a:pt x="6596" y="12553"/>
                    <a:pt x="7489" y="12553"/>
                  </a:cubicBezTo>
                  <a:cubicBezTo>
                    <a:pt x="8217" y="12553"/>
                    <a:pt x="8947" y="12504"/>
                    <a:pt x="9671" y="12444"/>
                  </a:cubicBezTo>
                  <a:cubicBezTo>
                    <a:pt x="11256" y="12312"/>
                    <a:pt x="12836" y="12126"/>
                    <a:pt x="14409" y="11888"/>
                  </a:cubicBezTo>
                  <a:cubicBezTo>
                    <a:pt x="15304" y="11752"/>
                    <a:pt x="16236" y="11584"/>
                    <a:pt x="16957" y="11037"/>
                  </a:cubicBezTo>
                  <a:cubicBezTo>
                    <a:pt x="18175" y="10116"/>
                    <a:pt x="18444" y="8429"/>
                    <a:pt x="18621" y="6913"/>
                  </a:cubicBezTo>
                  <a:cubicBezTo>
                    <a:pt x="18888" y="4616"/>
                    <a:pt x="19155" y="2295"/>
                    <a:pt x="18870"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1"/>
            <p:cNvSpPr/>
            <p:nvPr/>
          </p:nvSpPr>
          <p:spPr>
            <a:xfrm>
              <a:off x="3167750" y="275700"/>
              <a:ext cx="1108650" cy="1216950"/>
            </a:xfrm>
            <a:custGeom>
              <a:avLst/>
              <a:gdLst/>
              <a:ahLst/>
              <a:cxnLst/>
              <a:rect l="l" t="t" r="r" b="b"/>
              <a:pathLst>
                <a:path w="44346" h="48678" extrusionOk="0">
                  <a:moveTo>
                    <a:pt x="15181" y="1"/>
                  </a:moveTo>
                  <a:cubicBezTo>
                    <a:pt x="15167" y="1"/>
                    <a:pt x="15156" y="2"/>
                    <a:pt x="15146" y="5"/>
                  </a:cubicBezTo>
                  <a:cubicBezTo>
                    <a:pt x="13363" y="557"/>
                    <a:pt x="11083" y="270"/>
                    <a:pt x="9979" y="1775"/>
                  </a:cubicBezTo>
                  <a:cubicBezTo>
                    <a:pt x="9323" y="2671"/>
                    <a:pt x="9350" y="3936"/>
                    <a:pt x="8685" y="4825"/>
                  </a:cubicBezTo>
                  <a:cubicBezTo>
                    <a:pt x="8096" y="5613"/>
                    <a:pt x="7095" y="5945"/>
                    <a:pt x="6180" y="6307"/>
                  </a:cubicBezTo>
                  <a:cubicBezTo>
                    <a:pt x="4498" y="6973"/>
                    <a:pt x="2863" y="7930"/>
                    <a:pt x="1825" y="9411"/>
                  </a:cubicBezTo>
                  <a:cubicBezTo>
                    <a:pt x="1" y="12009"/>
                    <a:pt x="420" y="15551"/>
                    <a:pt x="1337" y="18590"/>
                  </a:cubicBezTo>
                  <a:cubicBezTo>
                    <a:pt x="2254" y="21629"/>
                    <a:pt x="3606" y="24653"/>
                    <a:pt x="3414" y="27822"/>
                  </a:cubicBezTo>
                  <a:cubicBezTo>
                    <a:pt x="3298" y="29722"/>
                    <a:pt x="2623" y="31604"/>
                    <a:pt x="2881" y="33490"/>
                  </a:cubicBezTo>
                  <a:cubicBezTo>
                    <a:pt x="3120" y="35237"/>
                    <a:pt x="4138" y="36779"/>
                    <a:pt x="5259" y="38141"/>
                  </a:cubicBezTo>
                  <a:cubicBezTo>
                    <a:pt x="5595" y="38548"/>
                    <a:pt x="5958" y="38980"/>
                    <a:pt x="6017" y="39505"/>
                  </a:cubicBezTo>
                  <a:cubicBezTo>
                    <a:pt x="6060" y="39895"/>
                    <a:pt x="5928" y="40283"/>
                    <a:pt x="5906" y="40676"/>
                  </a:cubicBezTo>
                  <a:cubicBezTo>
                    <a:pt x="5856" y="41567"/>
                    <a:pt x="6375" y="42388"/>
                    <a:pt x="6945" y="43076"/>
                  </a:cubicBezTo>
                  <a:cubicBezTo>
                    <a:pt x="10227" y="47044"/>
                    <a:pt x="15640" y="48678"/>
                    <a:pt x="20802" y="48678"/>
                  </a:cubicBezTo>
                  <a:cubicBezTo>
                    <a:pt x="20924" y="48678"/>
                    <a:pt x="21046" y="48677"/>
                    <a:pt x="21169" y="48675"/>
                  </a:cubicBezTo>
                  <a:cubicBezTo>
                    <a:pt x="23235" y="48645"/>
                    <a:pt x="25444" y="48326"/>
                    <a:pt x="26976" y="46940"/>
                  </a:cubicBezTo>
                  <a:cubicBezTo>
                    <a:pt x="27280" y="46663"/>
                    <a:pt x="27574" y="46336"/>
                    <a:pt x="27973" y="46233"/>
                  </a:cubicBezTo>
                  <a:cubicBezTo>
                    <a:pt x="28071" y="46207"/>
                    <a:pt x="28171" y="46197"/>
                    <a:pt x="28271" y="46197"/>
                  </a:cubicBezTo>
                  <a:cubicBezTo>
                    <a:pt x="28524" y="46197"/>
                    <a:pt x="28781" y="46264"/>
                    <a:pt x="29029" y="46324"/>
                  </a:cubicBezTo>
                  <a:cubicBezTo>
                    <a:pt x="30496" y="46686"/>
                    <a:pt x="32008" y="46865"/>
                    <a:pt x="33519" y="46865"/>
                  </a:cubicBezTo>
                  <a:cubicBezTo>
                    <a:pt x="35913" y="46865"/>
                    <a:pt x="38308" y="46415"/>
                    <a:pt x="40531" y="45528"/>
                  </a:cubicBezTo>
                  <a:cubicBezTo>
                    <a:pt x="40889" y="45385"/>
                    <a:pt x="41253" y="45224"/>
                    <a:pt x="41519" y="44945"/>
                  </a:cubicBezTo>
                  <a:cubicBezTo>
                    <a:pt x="41799" y="44653"/>
                    <a:pt x="41943" y="44261"/>
                    <a:pt x="42080" y="43880"/>
                  </a:cubicBezTo>
                  <a:lnTo>
                    <a:pt x="43320" y="40440"/>
                  </a:lnTo>
                  <a:cubicBezTo>
                    <a:pt x="43766" y="39199"/>
                    <a:pt x="44219" y="37933"/>
                    <a:pt x="44266" y="36615"/>
                  </a:cubicBezTo>
                  <a:cubicBezTo>
                    <a:pt x="44346" y="34403"/>
                    <a:pt x="43232" y="32242"/>
                    <a:pt x="41562" y="30791"/>
                  </a:cubicBezTo>
                  <a:cubicBezTo>
                    <a:pt x="40676" y="30022"/>
                    <a:pt x="39611" y="29395"/>
                    <a:pt x="39042" y="28369"/>
                  </a:cubicBezTo>
                  <a:cubicBezTo>
                    <a:pt x="38620" y="27610"/>
                    <a:pt x="38518" y="26704"/>
                    <a:pt x="38086" y="25951"/>
                  </a:cubicBezTo>
                  <a:cubicBezTo>
                    <a:pt x="36885" y="23858"/>
                    <a:pt x="33779" y="23775"/>
                    <a:pt x="32141" y="22003"/>
                  </a:cubicBezTo>
                  <a:cubicBezTo>
                    <a:pt x="29825" y="19498"/>
                    <a:pt x="31564" y="15150"/>
                    <a:pt x="29794" y="12233"/>
                  </a:cubicBezTo>
                  <a:cubicBezTo>
                    <a:pt x="28676" y="10392"/>
                    <a:pt x="26460" y="9599"/>
                    <a:pt x="24709" y="8343"/>
                  </a:cubicBezTo>
                  <a:cubicBezTo>
                    <a:pt x="22930" y="7067"/>
                    <a:pt x="21599" y="5274"/>
                    <a:pt x="20299" y="3511"/>
                  </a:cubicBezTo>
                  <a:cubicBezTo>
                    <a:pt x="19557" y="2502"/>
                    <a:pt x="15737" y="1"/>
                    <a:pt x="15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1"/>
            <p:cNvSpPr/>
            <p:nvPr/>
          </p:nvSpPr>
          <p:spPr>
            <a:xfrm>
              <a:off x="3173825" y="1025250"/>
              <a:ext cx="1568400" cy="2076450"/>
            </a:xfrm>
            <a:custGeom>
              <a:avLst/>
              <a:gdLst/>
              <a:ahLst/>
              <a:cxnLst/>
              <a:rect l="l" t="t" r="r" b="b"/>
              <a:pathLst>
                <a:path w="62736" h="83058" extrusionOk="0">
                  <a:moveTo>
                    <a:pt x="30472" y="0"/>
                  </a:moveTo>
                  <a:cubicBezTo>
                    <a:pt x="27866" y="0"/>
                    <a:pt x="25246" y="299"/>
                    <a:pt x="22699" y="819"/>
                  </a:cubicBezTo>
                  <a:cubicBezTo>
                    <a:pt x="16471" y="2089"/>
                    <a:pt x="10577" y="4603"/>
                    <a:pt x="4732" y="7100"/>
                  </a:cubicBezTo>
                  <a:cubicBezTo>
                    <a:pt x="3770" y="7511"/>
                    <a:pt x="2782" y="7940"/>
                    <a:pt x="2047" y="8684"/>
                  </a:cubicBezTo>
                  <a:cubicBezTo>
                    <a:pt x="945" y="9802"/>
                    <a:pt x="590" y="11453"/>
                    <a:pt x="482" y="13019"/>
                  </a:cubicBezTo>
                  <a:cubicBezTo>
                    <a:pt x="0" y="20047"/>
                    <a:pt x="3481" y="26725"/>
                    <a:pt x="4274" y="33725"/>
                  </a:cubicBezTo>
                  <a:cubicBezTo>
                    <a:pt x="4438" y="35179"/>
                    <a:pt x="4501" y="36698"/>
                    <a:pt x="5181" y="37994"/>
                  </a:cubicBezTo>
                  <a:cubicBezTo>
                    <a:pt x="5669" y="38924"/>
                    <a:pt x="6440" y="39668"/>
                    <a:pt x="7143" y="40449"/>
                  </a:cubicBezTo>
                  <a:cubicBezTo>
                    <a:pt x="10607" y="44303"/>
                    <a:pt x="12558" y="49324"/>
                    <a:pt x="13504" y="54419"/>
                  </a:cubicBezTo>
                  <a:cubicBezTo>
                    <a:pt x="14450" y="59514"/>
                    <a:pt x="14456" y="64731"/>
                    <a:pt x="14460" y="69913"/>
                  </a:cubicBezTo>
                  <a:cubicBezTo>
                    <a:pt x="20113" y="70177"/>
                    <a:pt x="25497" y="70292"/>
                    <a:pt x="31130" y="70820"/>
                  </a:cubicBezTo>
                  <a:cubicBezTo>
                    <a:pt x="36747" y="71347"/>
                    <a:pt x="42397" y="72015"/>
                    <a:pt x="47747" y="73803"/>
                  </a:cubicBezTo>
                  <a:cubicBezTo>
                    <a:pt x="53096" y="75590"/>
                    <a:pt x="58177" y="78585"/>
                    <a:pt x="61613" y="83058"/>
                  </a:cubicBezTo>
                  <a:cubicBezTo>
                    <a:pt x="62735" y="81016"/>
                    <a:pt x="62722" y="78560"/>
                    <a:pt x="62624" y="76232"/>
                  </a:cubicBezTo>
                  <a:cubicBezTo>
                    <a:pt x="62431" y="71634"/>
                    <a:pt x="62018" y="67053"/>
                    <a:pt x="61385" y="62489"/>
                  </a:cubicBezTo>
                  <a:cubicBezTo>
                    <a:pt x="60770" y="58049"/>
                    <a:pt x="59928" y="53577"/>
                    <a:pt x="58001" y="49530"/>
                  </a:cubicBezTo>
                  <a:cubicBezTo>
                    <a:pt x="56418" y="46206"/>
                    <a:pt x="54124" y="43213"/>
                    <a:pt x="52957" y="39723"/>
                  </a:cubicBezTo>
                  <a:cubicBezTo>
                    <a:pt x="51829" y="36344"/>
                    <a:pt x="51826" y="32711"/>
                    <a:pt x="51432" y="29172"/>
                  </a:cubicBezTo>
                  <a:cubicBezTo>
                    <a:pt x="50689" y="22503"/>
                    <a:pt x="48537" y="16084"/>
                    <a:pt x="46399" y="9722"/>
                  </a:cubicBezTo>
                  <a:cubicBezTo>
                    <a:pt x="45345" y="6589"/>
                    <a:pt x="44465" y="3422"/>
                    <a:pt x="41429" y="2113"/>
                  </a:cubicBezTo>
                  <a:cubicBezTo>
                    <a:pt x="37979" y="625"/>
                    <a:pt x="34240" y="0"/>
                    <a:pt x="30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1"/>
            <p:cNvSpPr/>
            <p:nvPr/>
          </p:nvSpPr>
          <p:spPr>
            <a:xfrm>
              <a:off x="3330225" y="1701325"/>
              <a:ext cx="1365875" cy="1379075"/>
            </a:xfrm>
            <a:custGeom>
              <a:avLst/>
              <a:gdLst/>
              <a:ahLst/>
              <a:cxnLst/>
              <a:rect l="l" t="t" r="r" b="b"/>
              <a:pathLst>
                <a:path w="54635" h="55163" extrusionOk="0">
                  <a:moveTo>
                    <a:pt x="21441" y="0"/>
                  </a:moveTo>
                  <a:cubicBezTo>
                    <a:pt x="21225" y="207"/>
                    <a:pt x="20997" y="399"/>
                    <a:pt x="20806" y="630"/>
                  </a:cubicBezTo>
                  <a:cubicBezTo>
                    <a:pt x="20428" y="1537"/>
                    <a:pt x="19374" y="2531"/>
                    <a:pt x="18825" y="3386"/>
                  </a:cubicBezTo>
                  <a:cubicBezTo>
                    <a:pt x="17901" y="4824"/>
                    <a:pt x="17156" y="6416"/>
                    <a:pt x="16137" y="7792"/>
                  </a:cubicBezTo>
                  <a:cubicBezTo>
                    <a:pt x="13540" y="11296"/>
                    <a:pt x="9124" y="13317"/>
                    <a:pt x="4741" y="13317"/>
                  </a:cubicBezTo>
                  <a:cubicBezTo>
                    <a:pt x="3781" y="13317"/>
                    <a:pt x="2822" y="13220"/>
                    <a:pt x="1884" y="13020"/>
                  </a:cubicBezTo>
                  <a:cubicBezTo>
                    <a:pt x="1239" y="12882"/>
                    <a:pt x="608" y="12683"/>
                    <a:pt x="0" y="12429"/>
                  </a:cubicBezTo>
                  <a:lnTo>
                    <a:pt x="0" y="12429"/>
                  </a:lnTo>
                  <a:cubicBezTo>
                    <a:pt x="292" y="12759"/>
                    <a:pt x="595" y="13080"/>
                    <a:pt x="887" y="13406"/>
                  </a:cubicBezTo>
                  <a:cubicBezTo>
                    <a:pt x="4352" y="17260"/>
                    <a:pt x="6303" y="22281"/>
                    <a:pt x="7250" y="27376"/>
                  </a:cubicBezTo>
                  <a:cubicBezTo>
                    <a:pt x="8196" y="32471"/>
                    <a:pt x="8201" y="37688"/>
                    <a:pt x="8205" y="42870"/>
                  </a:cubicBezTo>
                  <a:cubicBezTo>
                    <a:pt x="13858" y="43134"/>
                    <a:pt x="19242" y="43249"/>
                    <a:pt x="24876" y="43777"/>
                  </a:cubicBezTo>
                  <a:cubicBezTo>
                    <a:pt x="30492" y="44304"/>
                    <a:pt x="36143" y="44973"/>
                    <a:pt x="41492" y="46760"/>
                  </a:cubicBezTo>
                  <a:cubicBezTo>
                    <a:pt x="46487" y="48429"/>
                    <a:pt x="51229" y="51167"/>
                    <a:pt x="54635" y="55163"/>
                  </a:cubicBezTo>
                  <a:cubicBezTo>
                    <a:pt x="53297" y="45870"/>
                    <a:pt x="45394" y="34108"/>
                    <a:pt x="35605" y="34108"/>
                  </a:cubicBezTo>
                  <a:cubicBezTo>
                    <a:pt x="35346" y="34108"/>
                    <a:pt x="35085" y="34116"/>
                    <a:pt x="34824" y="34133"/>
                  </a:cubicBezTo>
                  <a:cubicBezTo>
                    <a:pt x="34732" y="34139"/>
                    <a:pt x="34642" y="34142"/>
                    <a:pt x="34553" y="34142"/>
                  </a:cubicBezTo>
                  <a:cubicBezTo>
                    <a:pt x="31434" y="34142"/>
                    <a:pt x="29999" y="30578"/>
                    <a:pt x="31181" y="28020"/>
                  </a:cubicBezTo>
                  <a:cubicBezTo>
                    <a:pt x="33144" y="23770"/>
                    <a:pt x="35554" y="19603"/>
                    <a:pt x="36776" y="15058"/>
                  </a:cubicBezTo>
                  <a:cubicBezTo>
                    <a:pt x="37508" y="12341"/>
                    <a:pt x="39025" y="7003"/>
                    <a:pt x="37553" y="4301"/>
                  </a:cubicBezTo>
                  <a:cubicBezTo>
                    <a:pt x="36912" y="3123"/>
                    <a:pt x="35740" y="2812"/>
                    <a:pt x="34398" y="2812"/>
                  </a:cubicBezTo>
                  <a:cubicBezTo>
                    <a:pt x="32894" y="2812"/>
                    <a:pt x="31175" y="3204"/>
                    <a:pt x="29752" y="3204"/>
                  </a:cubicBezTo>
                  <a:cubicBezTo>
                    <a:pt x="29535" y="3204"/>
                    <a:pt x="29326" y="3195"/>
                    <a:pt x="29125" y="3174"/>
                  </a:cubicBezTo>
                  <a:cubicBezTo>
                    <a:pt x="27234" y="2978"/>
                    <a:pt x="25634" y="2365"/>
                    <a:pt x="24356" y="1241"/>
                  </a:cubicBezTo>
                  <a:cubicBezTo>
                    <a:pt x="24243" y="1253"/>
                    <a:pt x="24129" y="1259"/>
                    <a:pt x="24015" y="1259"/>
                  </a:cubicBezTo>
                  <a:cubicBezTo>
                    <a:pt x="23134" y="1259"/>
                    <a:pt x="22231" y="891"/>
                    <a:pt x="21441" y="0"/>
                  </a:cubicBezTo>
                  <a:close/>
                </a:path>
              </a:pathLst>
            </a:custGeom>
            <a:solidFill>
              <a:srgbClr val="EB7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1"/>
            <p:cNvSpPr/>
            <p:nvPr/>
          </p:nvSpPr>
          <p:spPr>
            <a:xfrm>
              <a:off x="3296725" y="657775"/>
              <a:ext cx="477250" cy="873200"/>
            </a:xfrm>
            <a:custGeom>
              <a:avLst/>
              <a:gdLst/>
              <a:ahLst/>
              <a:cxnLst/>
              <a:rect l="l" t="t" r="r" b="b"/>
              <a:pathLst>
                <a:path w="19090" h="34928" extrusionOk="0">
                  <a:moveTo>
                    <a:pt x="10299" y="1"/>
                  </a:moveTo>
                  <a:cubicBezTo>
                    <a:pt x="9307" y="1"/>
                    <a:pt x="8433" y="1321"/>
                    <a:pt x="7341" y="1329"/>
                  </a:cubicBezTo>
                  <a:lnTo>
                    <a:pt x="8610" y="594"/>
                  </a:lnTo>
                  <a:lnTo>
                    <a:pt x="8610" y="594"/>
                  </a:lnTo>
                  <a:cubicBezTo>
                    <a:pt x="6711" y="1509"/>
                    <a:pt x="4913" y="2617"/>
                    <a:pt x="3243" y="3902"/>
                  </a:cubicBezTo>
                  <a:cubicBezTo>
                    <a:pt x="1728" y="5068"/>
                    <a:pt x="222" y="6573"/>
                    <a:pt x="90" y="8480"/>
                  </a:cubicBezTo>
                  <a:cubicBezTo>
                    <a:pt x="1" y="9783"/>
                    <a:pt x="575" y="11029"/>
                    <a:pt x="1136" y="12207"/>
                  </a:cubicBezTo>
                  <a:lnTo>
                    <a:pt x="6497" y="23469"/>
                  </a:lnTo>
                  <a:cubicBezTo>
                    <a:pt x="6668" y="23830"/>
                    <a:pt x="6843" y="24198"/>
                    <a:pt x="6909" y="24594"/>
                  </a:cubicBezTo>
                  <a:cubicBezTo>
                    <a:pt x="6978" y="25019"/>
                    <a:pt x="6919" y="25453"/>
                    <a:pt x="6874" y="25882"/>
                  </a:cubicBezTo>
                  <a:cubicBezTo>
                    <a:pt x="6552" y="28945"/>
                    <a:pt x="6942" y="32041"/>
                    <a:pt x="8014" y="34928"/>
                  </a:cubicBezTo>
                  <a:cubicBezTo>
                    <a:pt x="12838" y="30711"/>
                    <a:pt x="15936" y="24909"/>
                    <a:pt x="18929" y="19243"/>
                  </a:cubicBezTo>
                  <a:cubicBezTo>
                    <a:pt x="19008" y="19093"/>
                    <a:pt x="19089" y="18936"/>
                    <a:pt x="19086" y="18768"/>
                  </a:cubicBezTo>
                  <a:cubicBezTo>
                    <a:pt x="19083" y="18586"/>
                    <a:pt x="18984" y="18421"/>
                    <a:pt x="18887" y="18265"/>
                  </a:cubicBezTo>
                  <a:cubicBezTo>
                    <a:pt x="17059" y="15309"/>
                    <a:pt x="15545" y="12170"/>
                    <a:pt x="14370" y="8899"/>
                  </a:cubicBezTo>
                  <a:cubicBezTo>
                    <a:pt x="13463" y="6370"/>
                    <a:pt x="12758" y="3767"/>
                    <a:pt x="11692" y="1302"/>
                  </a:cubicBezTo>
                  <a:cubicBezTo>
                    <a:pt x="11475" y="798"/>
                    <a:pt x="11193" y="255"/>
                    <a:pt x="10678" y="68"/>
                  </a:cubicBezTo>
                  <a:cubicBezTo>
                    <a:pt x="10549" y="22"/>
                    <a:pt x="10423" y="1"/>
                    <a:pt x="10299" y="1"/>
                  </a:cubicBezTo>
                  <a:close/>
                </a:path>
              </a:pathLst>
            </a:custGeom>
            <a:solidFill>
              <a:srgbClr val="AE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1"/>
            <p:cNvSpPr/>
            <p:nvPr/>
          </p:nvSpPr>
          <p:spPr>
            <a:xfrm>
              <a:off x="3109825" y="392075"/>
              <a:ext cx="537475" cy="717850"/>
            </a:xfrm>
            <a:custGeom>
              <a:avLst/>
              <a:gdLst/>
              <a:ahLst/>
              <a:cxnLst/>
              <a:rect l="l" t="t" r="r" b="b"/>
              <a:pathLst>
                <a:path w="21499" h="28714" extrusionOk="0">
                  <a:moveTo>
                    <a:pt x="10461" y="0"/>
                  </a:moveTo>
                  <a:cubicBezTo>
                    <a:pt x="9220" y="0"/>
                    <a:pt x="7992" y="358"/>
                    <a:pt x="6817" y="783"/>
                  </a:cubicBezTo>
                  <a:cubicBezTo>
                    <a:pt x="4982" y="1447"/>
                    <a:pt x="3018" y="2242"/>
                    <a:pt x="1395" y="3343"/>
                  </a:cubicBezTo>
                  <a:cubicBezTo>
                    <a:pt x="1" y="4289"/>
                    <a:pt x="55" y="6348"/>
                    <a:pt x="163" y="7846"/>
                  </a:cubicBezTo>
                  <a:cubicBezTo>
                    <a:pt x="429" y="11532"/>
                    <a:pt x="1130" y="15176"/>
                    <a:pt x="2098" y="18742"/>
                  </a:cubicBezTo>
                  <a:cubicBezTo>
                    <a:pt x="2577" y="20507"/>
                    <a:pt x="3127" y="22267"/>
                    <a:pt x="3988" y="23882"/>
                  </a:cubicBezTo>
                  <a:cubicBezTo>
                    <a:pt x="4850" y="25496"/>
                    <a:pt x="6043" y="26969"/>
                    <a:pt x="7600" y="27930"/>
                  </a:cubicBezTo>
                  <a:cubicBezTo>
                    <a:pt x="8245" y="28329"/>
                    <a:pt x="8961" y="28640"/>
                    <a:pt x="9717" y="28702"/>
                  </a:cubicBezTo>
                  <a:cubicBezTo>
                    <a:pt x="9814" y="28710"/>
                    <a:pt x="9910" y="28713"/>
                    <a:pt x="10007" y="28713"/>
                  </a:cubicBezTo>
                  <a:cubicBezTo>
                    <a:pt x="10714" y="28713"/>
                    <a:pt x="11414" y="28515"/>
                    <a:pt x="12084" y="28279"/>
                  </a:cubicBezTo>
                  <a:cubicBezTo>
                    <a:pt x="13235" y="27873"/>
                    <a:pt x="14343" y="27351"/>
                    <a:pt x="15390" y="26720"/>
                  </a:cubicBezTo>
                  <a:cubicBezTo>
                    <a:pt x="16461" y="26074"/>
                    <a:pt x="17470" y="25310"/>
                    <a:pt x="18311" y="24382"/>
                  </a:cubicBezTo>
                  <a:cubicBezTo>
                    <a:pt x="19830" y="22703"/>
                    <a:pt x="20741" y="20530"/>
                    <a:pt x="21120" y="18297"/>
                  </a:cubicBezTo>
                  <a:cubicBezTo>
                    <a:pt x="21498" y="16064"/>
                    <a:pt x="21364" y="13769"/>
                    <a:pt x="20974" y="11538"/>
                  </a:cubicBezTo>
                  <a:cubicBezTo>
                    <a:pt x="20486" y="8748"/>
                    <a:pt x="19555" y="5948"/>
                    <a:pt x="17688" y="3818"/>
                  </a:cubicBezTo>
                  <a:cubicBezTo>
                    <a:pt x="16775" y="2773"/>
                    <a:pt x="15657" y="1919"/>
                    <a:pt x="14451" y="1230"/>
                  </a:cubicBezTo>
                  <a:cubicBezTo>
                    <a:pt x="13377" y="615"/>
                    <a:pt x="12205" y="126"/>
                    <a:pt x="10971" y="21"/>
                  </a:cubicBezTo>
                  <a:cubicBezTo>
                    <a:pt x="10801" y="7"/>
                    <a:pt x="10631" y="0"/>
                    <a:pt x="10461"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1"/>
            <p:cNvSpPr/>
            <p:nvPr/>
          </p:nvSpPr>
          <p:spPr>
            <a:xfrm>
              <a:off x="3011300" y="238100"/>
              <a:ext cx="737775" cy="502075"/>
            </a:xfrm>
            <a:custGeom>
              <a:avLst/>
              <a:gdLst/>
              <a:ahLst/>
              <a:cxnLst/>
              <a:rect l="l" t="t" r="r" b="b"/>
              <a:pathLst>
                <a:path w="29511" h="20083" extrusionOk="0">
                  <a:moveTo>
                    <a:pt x="16621" y="1"/>
                  </a:moveTo>
                  <a:cubicBezTo>
                    <a:pt x="16323" y="1"/>
                    <a:pt x="16015" y="18"/>
                    <a:pt x="15696" y="56"/>
                  </a:cubicBezTo>
                  <a:cubicBezTo>
                    <a:pt x="13059" y="366"/>
                    <a:pt x="10499" y="1150"/>
                    <a:pt x="8007" y="2066"/>
                  </a:cubicBezTo>
                  <a:cubicBezTo>
                    <a:pt x="7248" y="2346"/>
                    <a:pt x="6474" y="2649"/>
                    <a:pt x="5872" y="3191"/>
                  </a:cubicBezTo>
                  <a:cubicBezTo>
                    <a:pt x="5271" y="3733"/>
                    <a:pt x="4872" y="4571"/>
                    <a:pt x="5067" y="5357"/>
                  </a:cubicBezTo>
                  <a:cubicBezTo>
                    <a:pt x="5107" y="5522"/>
                    <a:pt x="5170" y="5709"/>
                    <a:pt x="5075" y="5849"/>
                  </a:cubicBezTo>
                  <a:cubicBezTo>
                    <a:pt x="5004" y="5955"/>
                    <a:pt x="4868" y="5992"/>
                    <a:pt x="4744" y="6021"/>
                  </a:cubicBezTo>
                  <a:lnTo>
                    <a:pt x="3373" y="6348"/>
                  </a:lnTo>
                  <a:cubicBezTo>
                    <a:pt x="3208" y="6388"/>
                    <a:pt x="3035" y="6432"/>
                    <a:pt x="2917" y="6554"/>
                  </a:cubicBezTo>
                  <a:cubicBezTo>
                    <a:pt x="2580" y="6900"/>
                    <a:pt x="2954" y="7444"/>
                    <a:pt x="3097" y="7906"/>
                  </a:cubicBezTo>
                  <a:cubicBezTo>
                    <a:pt x="3343" y="8698"/>
                    <a:pt x="2816" y="9522"/>
                    <a:pt x="2208" y="10085"/>
                  </a:cubicBezTo>
                  <a:cubicBezTo>
                    <a:pt x="1599" y="10648"/>
                    <a:pt x="863" y="11118"/>
                    <a:pt x="488" y="11858"/>
                  </a:cubicBezTo>
                  <a:cubicBezTo>
                    <a:pt x="1" y="12815"/>
                    <a:pt x="315" y="14107"/>
                    <a:pt x="1188" y="14734"/>
                  </a:cubicBezTo>
                  <a:cubicBezTo>
                    <a:pt x="1426" y="14906"/>
                    <a:pt x="1726" y="15071"/>
                    <a:pt x="1770" y="15361"/>
                  </a:cubicBezTo>
                  <a:cubicBezTo>
                    <a:pt x="1808" y="15604"/>
                    <a:pt x="1645" y="15827"/>
                    <a:pt x="1567" y="16060"/>
                  </a:cubicBezTo>
                  <a:cubicBezTo>
                    <a:pt x="1405" y="16551"/>
                    <a:pt x="1641" y="17106"/>
                    <a:pt x="2028" y="17449"/>
                  </a:cubicBezTo>
                  <a:cubicBezTo>
                    <a:pt x="2414" y="17793"/>
                    <a:pt x="2923" y="17961"/>
                    <a:pt x="3425" y="18082"/>
                  </a:cubicBezTo>
                  <a:cubicBezTo>
                    <a:pt x="3564" y="18115"/>
                    <a:pt x="3713" y="18143"/>
                    <a:pt x="3856" y="18143"/>
                  </a:cubicBezTo>
                  <a:cubicBezTo>
                    <a:pt x="4007" y="18143"/>
                    <a:pt x="4152" y="18112"/>
                    <a:pt x="4272" y="18021"/>
                  </a:cubicBezTo>
                  <a:cubicBezTo>
                    <a:pt x="4557" y="17806"/>
                    <a:pt x="4550" y="17383"/>
                    <a:pt x="4515" y="17028"/>
                  </a:cubicBezTo>
                  <a:lnTo>
                    <a:pt x="4223" y="14025"/>
                  </a:lnTo>
                  <a:cubicBezTo>
                    <a:pt x="4176" y="13554"/>
                    <a:pt x="4144" y="13034"/>
                    <a:pt x="4427" y="12654"/>
                  </a:cubicBezTo>
                  <a:cubicBezTo>
                    <a:pt x="4835" y="12111"/>
                    <a:pt x="5638" y="12148"/>
                    <a:pt x="6317" y="12132"/>
                  </a:cubicBezTo>
                  <a:cubicBezTo>
                    <a:pt x="7480" y="12106"/>
                    <a:pt x="8632" y="11709"/>
                    <a:pt x="9583" y="11042"/>
                  </a:cubicBezTo>
                  <a:cubicBezTo>
                    <a:pt x="10068" y="10703"/>
                    <a:pt x="10502" y="10291"/>
                    <a:pt x="10855" y="9816"/>
                  </a:cubicBezTo>
                  <a:cubicBezTo>
                    <a:pt x="11026" y="9587"/>
                    <a:pt x="11354" y="8672"/>
                    <a:pt x="11699" y="8672"/>
                  </a:cubicBezTo>
                  <a:cubicBezTo>
                    <a:pt x="11715" y="8672"/>
                    <a:pt x="11732" y="8674"/>
                    <a:pt x="11748" y="8678"/>
                  </a:cubicBezTo>
                  <a:cubicBezTo>
                    <a:pt x="12020" y="8750"/>
                    <a:pt x="11933" y="9194"/>
                    <a:pt x="11986" y="9415"/>
                  </a:cubicBezTo>
                  <a:cubicBezTo>
                    <a:pt x="12067" y="9743"/>
                    <a:pt x="12222" y="10049"/>
                    <a:pt x="12475" y="10276"/>
                  </a:cubicBezTo>
                  <a:cubicBezTo>
                    <a:pt x="12843" y="10605"/>
                    <a:pt x="13342" y="10715"/>
                    <a:pt x="13845" y="10715"/>
                  </a:cubicBezTo>
                  <a:cubicBezTo>
                    <a:pt x="14028" y="10715"/>
                    <a:pt x="14212" y="10700"/>
                    <a:pt x="14390" y="10676"/>
                  </a:cubicBezTo>
                  <a:cubicBezTo>
                    <a:pt x="14964" y="10599"/>
                    <a:pt x="15536" y="10444"/>
                    <a:pt x="16111" y="10444"/>
                  </a:cubicBezTo>
                  <a:cubicBezTo>
                    <a:pt x="16205" y="10444"/>
                    <a:pt x="16299" y="10448"/>
                    <a:pt x="16393" y="10458"/>
                  </a:cubicBezTo>
                  <a:cubicBezTo>
                    <a:pt x="16870" y="10505"/>
                    <a:pt x="17383" y="10739"/>
                    <a:pt x="17540" y="11193"/>
                  </a:cubicBezTo>
                  <a:cubicBezTo>
                    <a:pt x="17602" y="11378"/>
                    <a:pt x="17599" y="11580"/>
                    <a:pt x="17584" y="11775"/>
                  </a:cubicBezTo>
                  <a:cubicBezTo>
                    <a:pt x="17510" y="12701"/>
                    <a:pt x="17207" y="13726"/>
                    <a:pt x="17729" y="14492"/>
                  </a:cubicBezTo>
                  <a:cubicBezTo>
                    <a:pt x="18397" y="15469"/>
                    <a:pt x="19860" y="15298"/>
                    <a:pt x="20975" y="15695"/>
                  </a:cubicBezTo>
                  <a:cubicBezTo>
                    <a:pt x="21207" y="15779"/>
                    <a:pt x="21437" y="15896"/>
                    <a:pt x="21586" y="16091"/>
                  </a:cubicBezTo>
                  <a:cubicBezTo>
                    <a:pt x="22022" y="16658"/>
                    <a:pt x="21590" y="17462"/>
                    <a:pt x="21603" y="18175"/>
                  </a:cubicBezTo>
                  <a:cubicBezTo>
                    <a:pt x="21619" y="19089"/>
                    <a:pt x="22441" y="19842"/>
                    <a:pt x="23336" y="20025"/>
                  </a:cubicBezTo>
                  <a:cubicBezTo>
                    <a:pt x="23527" y="20064"/>
                    <a:pt x="23720" y="20082"/>
                    <a:pt x="23913" y="20082"/>
                  </a:cubicBezTo>
                  <a:cubicBezTo>
                    <a:pt x="24623" y="20082"/>
                    <a:pt x="25334" y="19841"/>
                    <a:pt x="25977" y="19520"/>
                  </a:cubicBezTo>
                  <a:cubicBezTo>
                    <a:pt x="29510" y="17756"/>
                    <a:pt x="29329" y="14638"/>
                    <a:pt x="28694" y="10740"/>
                  </a:cubicBezTo>
                  <a:cubicBezTo>
                    <a:pt x="28060" y="6841"/>
                    <a:pt x="26338" y="3214"/>
                    <a:pt x="22661" y="1772"/>
                  </a:cubicBezTo>
                  <a:cubicBezTo>
                    <a:pt x="20487" y="920"/>
                    <a:pt x="18791" y="1"/>
                    <a:pt x="16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1"/>
            <p:cNvSpPr/>
            <p:nvPr/>
          </p:nvSpPr>
          <p:spPr>
            <a:xfrm>
              <a:off x="3592000" y="611700"/>
              <a:ext cx="144250" cy="202575"/>
            </a:xfrm>
            <a:custGeom>
              <a:avLst/>
              <a:gdLst/>
              <a:ahLst/>
              <a:cxnLst/>
              <a:rect l="l" t="t" r="r" b="b"/>
              <a:pathLst>
                <a:path w="5770" h="8103" extrusionOk="0">
                  <a:moveTo>
                    <a:pt x="2682" y="0"/>
                  </a:moveTo>
                  <a:cubicBezTo>
                    <a:pt x="2461" y="0"/>
                    <a:pt x="2242" y="44"/>
                    <a:pt x="2032" y="141"/>
                  </a:cubicBezTo>
                  <a:cubicBezTo>
                    <a:pt x="1647" y="320"/>
                    <a:pt x="1356" y="653"/>
                    <a:pt x="1118" y="1005"/>
                  </a:cubicBezTo>
                  <a:cubicBezTo>
                    <a:pt x="521" y="1892"/>
                    <a:pt x="195" y="2933"/>
                    <a:pt x="179" y="4000"/>
                  </a:cubicBezTo>
                  <a:lnTo>
                    <a:pt x="179" y="4000"/>
                  </a:lnTo>
                  <a:cubicBezTo>
                    <a:pt x="0" y="4918"/>
                    <a:pt x="87" y="5888"/>
                    <a:pt x="440" y="6755"/>
                  </a:cubicBezTo>
                  <a:cubicBezTo>
                    <a:pt x="698" y="7390"/>
                    <a:pt x="1180" y="8025"/>
                    <a:pt x="1862" y="8096"/>
                  </a:cubicBezTo>
                  <a:cubicBezTo>
                    <a:pt x="1905" y="8101"/>
                    <a:pt x="1948" y="8103"/>
                    <a:pt x="1991" y="8103"/>
                  </a:cubicBezTo>
                  <a:cubicBezTo>
                    <a:pt x="2271" y="8103"/>
                    <a:pt x="2548" y="8012"/>
                    <a:pt x="2807" y="7899"/>
                  </a:cubicBezTo>
                  <a:cubicBezTo>
                    <a:pt x="4067" y="7347"/>
                    <a:pt x="5066" y="6212"/>
                    <a:pt x="5417" y="4883"/>
                  </a:cubicBezTo>
                  <a:cubicBezTo>
                    <a:pt x="5769" y="3553"/>
                    <a:pt x="5456" y="2056"/>
                    <a:pt x="4574" y="1001"/>
                  </a:cubicBezTo>
                  <a:cubicBezTo>
                    <a:pt x="4104" y="440"/>
                    <a:pt x="3384" y="0"/>
                    <a:pt x="2682"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1"/>
            <p:cNvSpPr/>
            <p:nvPr/>
          </p:nvSpPr>
          <p:spPr>
            <a:xfrm>
              <a:off x="3292025" y="4278275"/>
              <a:ext cx="491250" cy="568475"/>
            </a:xfrm>
            <a:custGeom>
              <a:avLst/>
              <a:gdLst/>
              <a:ahLst/>
              <a:cxnLst/>
              <a:rect l="l" t="t" r="r" b="b"/>
              <a:pathLst>
                <a:path w="19650" h="22739" extrusionOk="0">
                  <a:moveTo>
                    <a:pt x="16452" y="1"/>
                  </a:moveTo>
                  <a:cubicBezTo>
                    <a:pt x="16163" y="1"/>
                    <a:pt x="15853" y="64"/>
                    <a:pt x="15522" y="201"/>
                  </a:cubicBezTo>
                  <a:cubicBezTo>
                    <a:pt x="12556" y="1438"/>
                    <a:pt x="9979" y="3875"/>
                    <a:pt x="7922" y="6282"/>
                  </a:cubicBezTo>
                  <a:cubicBezTo>
                    <a:pt x="5835" y="8722"/>
                    <a:pt x="4106" y="11443"/>
                    <a:pt x="2421" y="14175"/>
                  </a:cubicBezTo>
                  <a:cubicBezTo>
                    <a:pt x="1730" y="15296"/>
                    <a:pt x="1039" y="16430"/>
                    <a:pt x="604" y="17672"/>
                  </a:cubicBezTo>
                  <a:cubicBezTo>
                    <a:pt x="169" y="18914"/>
                    <a:pt x="1" y="20287"/>
                    <a:pt x="373" y="21549"/>
                  </a:cubicBezTo>
                  <a:cubicBezTo>
                    <a:pt x="434" y="21754"/>
                    <a:pt x="511" y="21961"/>
                    <a:pt x="661" y="22112"/>
                  </a:cubicBezTo>
                  <a:cubicBezTo>
                    <a:pt x="930" y="22385"/>
                    <a:pt x="1352" y="22411"/>
                    <a:pt x="1733" y="22454"/>
                  </a:cubicBezTo>
                  <a:cubicBezTo>
                    <a:pt x="2427" y="22533"/>
                    <a:pt x="3108" y="22721"/>
                    <a:pt x="3807" y="22738"/>
                  </a:cubicBezTo>
                  <a:cubicBezTo>
                    <a:pt x="3839" y="22738"/>
                    <a:pt x="3872" y="22739"/>
                    <a:pt x="3904" y="22739"/>
                  </a:cubicBezTo>
                  <a:cubicBezTo>
                    <a:pt x="4588" y="22739"/>
                    <a:pt x="5266" y="22577"/>
                    <a:pt x="5908" y="22337"/>
                  </a:cubicBezTo>
                  <a:cubicBezTo>
                    <a:pt x="9020" y="21175"/>
                    <a:pt x="11144" y="18343"/>
                    <a:pt x="13091" y="15651"/>
                  </a:cubicBezTo>
                  <a:cubicBezTo>
                    <a:pt x="14210" y="14102"/>
                    <a:pt x="15329" y="12554"/>
                    <a:pt x="16448" y="11006"/>
                  </a:cubicBezTo>
                  <a:cubicBezTo>
                    <a:pt x="17643" y="9352"/>
                    <a:pt x="18869" y="7631"/>
                    <a:pt x="19266" y="5631"/>
                  </a:cubicBezTo>
                  <a:cubicBezTo>
                    <a:pt x="19650" y="3698"/>
                    <a:pt x="18670" y="1"/>
                    <a:pt x="16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1"/>
            <p:cNvSpPr/>
            <p:nvPr/>
          </p:nvSpPr>
          <p:spPr>
            <a:xfrm>
              <a:off x="3372250" y="3976200"/>
              <a:ext cx="359150" cy="734750"/>
            </a:xfrm>
            <a:custGeom>
              <a:avLst/>
              <a:gdLst/>
              <a:ahLst/>
              <a:cxnLst/>
              <a:rect l="l" t="t" r="r" b="b"/>
              <a:pathLst>
                <a:path w="14366" h="29390" extrusionOk="0">
                  <a:moveTo>
                    <a:pt x="9240" y="0"/>
                  </a:moveTo>
                  <a:cubicBezTo>
                    <a:pt x="8084" y="0"/>
                    <a:pt x="6926" y="523"/>
                    <a:pt x="6307" y="1498"/>
                  </a:cubicBezTo>
                  <a:cubicBezTo>
                    <a:pt x="5406" y="2916"/>
                    <a:pt x="5764" y="4747"/>
                    <a:pt x="5906" y="6422"/>
                  </a:cubicBezTo>
                  <a:cubicBezTo>
                    <a:pt x="6436" y="12609"/>
                    <a:pt x="3595" y="18531"/>
                    <a:pt x="832" y="24093"/>
                  </a:cubicBezTo>
                  <a:cubicBezTo>
                    <a:pt x="421" y="24920"/>
                    <a:pt x="0" y="25800"/>
                    <a:pt x="76" y="26719"/>
                  </a:cubicBezTo>
                  <a:cubicBezTo>
                    <a:pt x="207" y="28330"/>
                    <a:pt x="1900" y="29390"/>
                    <a:pt x="3536" y="29390"/>
                  </a:cubicBezTo>
                  <a:cubicBezTo>
                    <a:pt x="3790" y="29390"/>
                    <a:pt x="4042" y="29364"/>
                    <a:pt x="4287" y="29311"/>
                  </a:cubicBezTo>
                  <a:cubicBezTo>
                    <a:pt x="6112" y="28919"/>
                    <a:pt x="7519" y="27478"/>
                    <a:pt x="8639" y="25986"/>
                  </a:cubicBezTo>
                  <a:cubicBezTo>
                    <a:pt x="10639" y="23318"/>
                    <a:pt x="12089" y="20289"/>
                    <a:pt x="13521" y="17279"/>
                  </a:cubicBezTo>
                  <a:cubicBezTo>
                    <a:pt x="13935" y="16410"/>
                    <a:pt x="14355" y="15504"/>
                    <a:pt x="14361" y="14542"/>
                  </a:cubicBezTo>
                  <a:cubicBezTo>
                    <a:pt x="14365" y="13774"/>
                    <a:pt x="14103" y="13032"/>
                    <a:pt x="13885" y="12296"/>
                  </a:cubicBezTo>
                  <a:cubicBezTo>
                    <a:pt x="13193" y="9968"/>
                    <a:pt x="12907" y="7540"/>
                    <a:pt x="13041" y="5116"/>
                  </a:cubicBezTo>
                  <a:cubicBezTo>
                    <a:pt x="13149" y="3191"/>
                    <a:pt x="12754" y="1292"/>
                    <a:pt x="10799" y="347"/>
                  </a:cubicBezTo>
                  <a:cubicBezTo>
                    <a:pt x="10316" y="114"/>
                    <a:pt x="9778" y="0"/>
                    <a:pt x="9240"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1"/>
            <p:cNvSpPr/>
            <p:nvPr/>
          </p:nvSpPr>
          <p:spPr>
            <a:xfrm>
              <a:off x="2956050" y="2378325"/>
              <a:ext cx="1833075" cy="1178900"/>
            </a:xfrm>
            <a:custGeom>
              <a:avLst/>
              <a:gdLst/>
              <a:ahLst/>
              <a:cxnLst/>
              <a:rect l="l" t="t" r="r" b="b"/>
              <a:pathLst>
                <a:path w="73323" h="47156" extrusionOk="0">
                  <a:moveTo>
                    <a:pt x="17398" y="0"/>
                  </a:moveTo>
                  <a:cubicBezTo>
                    <a:pt x="14654" y="0"/>
                    <a:pt x="11916" y="222"/>
                    <a:pt x="9199" y="728"/>
                  </a:cubicBezTo>
                  <a:cubicBezTo>
                    <a:pt x="6932" y="1149"/>
                    <a:pt x="4536" y="1872"/>
                    <a:pt x="3128" y="3698"/>
                  </a:cubicBezTo>
                  <a:cubicBezTo>
                    <a:pt x="2233" y="4859"/>
                    <a:pt x="1853" y="6325"/>
                    <a:pt x="1516" y="7752"/>
                  </a:cubicBezTo>
                  <a:cubicBezTo>
                    <a:pt x="694" y="11229"/>
                    <a:pt x="1" y="14837"/>
                    <a:pt x="618" y="18356"/>
                  </a:cubicBezTo>
                  <a:cubicBezTo>
                    <a:pt x="1583" y="23861"/>
                    <a:pt x="5656" y="28383"/>
                    <a:pt x="10342" y="31427"/>
                  </a:cubicBezTo>
                  <a:cubicBezTo>
                    <a:pt x="15028" y="34472"/>
                    <a:pt x="20370" y="36314"/>
                    <a:pt x="25483" y="38565"/>
                  </a:cubicBezTo>
                  <a:cubicBezTo>
                    <a:pt x="30716" y="40869"/>
                    <a:pt x="35765" y="43627"/>
                    <a:pt x="41183" y="45452"/>
                  </a:cubicBezTo>
                  <a:cubicBezTo>
                    <a:pt x="44340" y="46515"/>
                    <a:pt x="47945" y="47156"/>
                    <a:pt x="51539" y="47156"/>
                  </a:cubicBezTo>
                  <a:cubicBezTo>
                    <a:pt x="58712" y="47156"/>
                    <a:pt x="65841" y="44604"/>
                    <a:pt x="69273" y="37768"/>
                  </a:cubicBezTo>
                  <a:cubicBezTo>
                    <a:pt x="73322" y="29702"/>
                    <a:pt x="67336" y="18392"/>
                    <a:pt x="61140" y="13304"/>
                  </a:cubicBezTo>
                  <a:cubicBezTo>
                    <a:pt x="55358" y="8554"/>
                    <a:pt x="48073" y="6082"/>
                    <a:pt x="40878" y="4023"/>
                  </a:cubicBezTo>
                  <a:cubicBezTo>
                    <a:pt x="33233" y="1835"/>
                    <a:pt x="25291" y="0"/>
                    <a:pt x="17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1"/>
            <p:cNvSpPr/>
            <p:nvPr/>
          </p:nvSpPr>
          <p:spPr>
            <a:xfrm>
              <a:off x="3088100" y="2492950"/>
              <a:ext cx="1701025" cy="1064275"/>
            </a:xfrm>
            <a:custGeom>
              <a:avLst/>
              <a:gdLst/>
              <a:ahLst/>
              <a:cxnLst/>
              <a:rect l="l" t="t" r="r" b="b"/>
              <a:pathLst>
                <a:path w="68041" h="42571" extrusionOk="0">
                  <a:moveTo>
                    <a:pt x="37506" y="0"/>
                  </a:moveTo>
                  <a:cubicBezTo>
                    <a:pt x="39759" y="1409"/>
                    <a:pt x="41950" y="2922"/>
                    <a:pt x="44043" y="4598"/>
                  </a:cubicBezTo>
                  <a:cubicBezTo>
                    <a:pt x="50852" y="10048"/>
                    <a:pt x="62453" y="23303"/>
                    <a:pt x="57506" y="32848"/>
                  </a:cubicBezTo>
                  <a:cubicBezTo>
                    <a:pt x="55490" y="36736"/>
                    <a:pt x="52682" y="38239"/>
                    <a:pt x="49586" y="38239"/>
                  </a:cubicBezTo>
                  <a:cubicBezTo>
                    <a:pt x="41930" y="38239"/>
                    <a:pt x="32515" y="29052"/>
                    <a:pt x="28980" y="24033"/>
                  </a:cubicBezTo>
                  <a:cubicBezTo>
                    <a:pt x="25368" y="18902"/>
                    <a:pt x="23855" y="12078"/>
                    <a:pt x="16841" y="12078"/>
                  </a:cubicBezTo>
                  <a:cubicBezTo>
                    <a:pt x="16431" y="12078"/>
                    <a:pt x="16002" y="12101"/>
                    <a:pt x="15553" y="12149"/>
                  </a:cubicBezTo>
                  <a:cubicBezTo>
                    <a:pt x="10024" y="12744"/>
                    <a:pt x="4427" y="16144"/>
                    <a:pt x="1673" y="20992"/>
                  </a:cubicBezTo>
                  <a:cubicBezTo>
                    <a:pt x="1226" y="21777"/>
                    <a:pt x="641" y="22296"/>
                    <a:pt x="0" y="22623"/>
                  </a:cubicBezTo>
                  <a:cubicBezTo>
                    <a:pt x="1494" y="24234"/>
                    <a:pt x="3229" y="25652"/>
                    <a:pt x="5060" y="26842"/>
                  </a:cubicBezTo>
                  <a:cubicBezTo>
                    <a:pt x="9746" y="29887"/>
                    <a:pt x="15088" y="31729"/>
                    <a:pt x="20201" y="33980"/>
                  </a:cubicBezTo>
                  <a:cubicBezTo>
                    <a:pt x="25434" y="36284"/>
                    <a:pt x="30483" y="39042"/>
                    <a:pt x="35901" y="40867"/>
                  </a:cubicBezTo>
                  <a:cubicBezTo>
                    <a:pt x="39058" y="41930"/>
                    <a:pt x="42662" y="42570"/>
                    <a:pt x="46255" y="42570"/>
                  </a:cubicBezTo>
                  <a:cubicBezTo>
                    <a:pt x="53429" y="42570"/>
                    <a:pt x="60559" y="40018"/>
                    <a:pt x="63991" y="33181"/>
                  </a:cubicBezTo>
                  <a:cubicBezTo>
                    <a:pt x="68040" y="25117"/>
                    <a:pt x="62054" y="13807"/>
                    <a:pt x="55858" y="8719"/>
                  </a:cubicBezTo>
                  <a:cubicBezTo>
                    <a:pt x="50587" y="4389"/>
                    <a:pt x="44067" y="1957"/>
                    <a:pt x="37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1"/>
            <p:cNvSpPr/>
            <p:nvPr/>
          </p:nvSpPr>
          <p:spPr>
            <a:xfrm>
              <a:off x="2920125" y="2409800"/>
              <a:ext cx="842725" cy="1761350"/>
            </a:xfrm>
            <a:custGeom>
              <a:avLst/>
              <a:gdLst/>
              <a:ahLst/>
              <a:cxnLst/>
              <a:rect l="l" t="t" r="r" b="b"/>
              <a:pathLst>
                <a:path w="33709" h="70454" extrusionOk="0">
                  <a:moveTo>
                    <a:pt x="10117" y="0"/>
                  </a:moveTo>
                  <a:cubicBezTo>
                    <a:pt x="6003" y="0"/>
                    <a:pt x="2769" y="3241"/>
                    <a:pt x="1864" y="8271"/>
                  </a:cubicBezTo>
                  <a:cubicBezTo>
                    <a:pt x="1" y="18624"/>
                    <a:pt x="4455" y="29109"/>
                    <a:pt x="7667" y="39124"/>
                  </a:cubicBezTo>
                  <a:cubicBezTo>
                    <a:pt x="10419" y="47707"/>
                    <a:pt x="17502" y="69232"/>
                    <a:pt x="19709" y="70169"/>
                  </a:cubicBezTo>
                  <a:cubicBezTo>
                    <a:pt x="20195" y="70376"/>
                    <a:pt x="20809" y="70453"/>
                    <a:pt x="21473" y="70453"/>
                  </a:cubicBezTo>
                  <a:cubicBezTo>
                    <a:pt x="22913" y="70453"/>
                    <a:pt x="24590" y="70089"/>
                    <a:pt x="25720" y="69893"/>
                  </a:cubicBezTo>
                  <a:cubicBezTo>
                    <a:pt x="27638" y="69559"/>
                    <a:pt x="29498" y="68954"/>
                    <a:pt x="31247" y="68096"/>
                  </a:cubicBezTo>
                  <a:cubicBezTo>
                    <a:pt x="32067" y="67693"/>
                    <a:pt x="32904" y="67191"/>
                    <a:pt x="33323" y="66378"/>
                  </a:cubicBezTo>
                  <a:cubicBezTo>
                    <a:pt x="33709" y="65633"/>
                    <a:pt x="33677" y="64751"/>
                    <a:pt x="33637" y="63911"/>
                  </a:cubicBezTo>
                  <a:cubicBezTo>
                    <a:pt x="33153" y="53803"/>
                    <a:pt x="32666" y="43678"/>
                    <a:pt x="31284" y="33651"/>
                  </a:cubicBezTo>
                  <a:cubicBezTo>
                    <a:pt x="30442" y="27552"/>
                    <a:pt x="29246" y="21425"/>
                    <a:pt x="26650" y="15841"/>
                  </a:cubicBezTo>
                  <a:cubicBezTo>
                    <a:pt x="24400" y="11004"/>
                    <a:pt x="20127" y="4612"/>
                    <a:pt x="15464" y="1698"/>
                  </a:cubicBezTo>
                  <a:cubicBezTo>
                    <a:pt x="13601" y="534"/>
                    <a:pt x="11787" y="0"/>
                    <a:pt x="10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1"/>
            <p:cNvSpPr/>
            <p:nvPr/>
          </p:nvSpPr>
          <p:spPr>
            <a:xfrm>
              <a:off x="3285600" y="3817275"/>
              <a:ext cx="510625" cy="383575"/>
            </a:xfrm>
            <a:custGeom>
              <a:avLst/>
              <a:gdLst/>
              <a:ahLst/>
              <a:cxnLst/>
              <a:rect l="l" t="t" r="r" b="b"/>
              <a:pathLst>
                <a:path w="20425" h="15343" extrusionOk="0">
                  <a:moveTo>
                    <a:pt x="19528" y="1"/>
                  </a:moveTo>
                  <a:cubicBezTo>
                    <a:pt x="16352" y="2847"/>
                    <a:pt x="12235" y="4365"/>
                    <a:pt x="8224" y="5820"/>
                  </a:cubicBezTo>
                  <a:cubicBezTo>
                    <a:pt x="6311" y="6515"/>
                    <a:pt x="4470" y="7032"/>
                    <a:pt x="2429" y="7032"/>
                  </a:cubicBezTo>
                  <a:cubicBezTo>
                    <a:pt x="2411" y="7032"/>
                    <a:pt x="2393" y="7032"/>
                    <a:pt x="2375" y="7032"/>
                  </a:cubicBezTo>
                  <a:cubicBezTo>
                    <a:pt x="2338" y="7032"/>
                    <a:pt x="2302" y="7032"/>
                    <a:pt x="2267" y="7032"/>
                  </a:cubicBezTo>
                  <a:cubicBezTo>
                    <a:pt x="1" y="7032"/>
                    <a:pt x="140" y="7374"/>
                    <a:pt x="760" y="9747"/>
                  </a:cubicBezTo>
                  <a:cubicBezTo>
                    <a:pt x="1056" y="10876"/>
                    <a:pt x="1366" y="12035"/>
                    <a:pt x="2051" y="12980"/>
                  </a:cubicBezTo>
                  <a:cubicBezTo>
                    <a:pt x="3074" y="14390"/>
                    <a:pt x="4824" y="15136"/>
                    <a:pt x="6559" y="15300"/>
                  </a:cubicBezTo>
                  <a:cubicBezTo>
                    <a:pt x="6863" y="15330"/>
                    <a:pt x="7169" y="15343"/>
                    <a:pt x="7474" y="15343"/>
                  </a:cubicBezTo>
                  <a:cubicBezTo>
                    <a:pt x="8903" y="15343"/>
                    <a:pt x="10330" y="15050"/>
                    <a:pt x="11727" y="14720"/>
                  </a:cubicBezTo>
                  <a:cubicBezTo>
                    <a:pt x="13393" y="14324"/>
                    <a:pt x="15045" y="13875"/>
                    <a:pt x="16682" y="13369"/>
                  </a:cubicBezTo>
                  <a:cubicBezTo>
                    <a:pt x="17613" y="13082"/>
                    <a:pt x="18578" y="12752"/>
                    <a:pt x="19259" y="12056"/>
                  </a:cubicBezTo>
                  <a:cubicBezTo>
                    <a:pt x="20407" y="10881"/>
                    <a:pt x="20425" y="9040"/>
                    <a:pt x="20369" y="7397"/>
                  </a:cubicBezTo>
                  <a:cubicBezTo>
                    <a:pt x="20285" y="4911"/>
                    <a:pt x="20198" y="2397"/>
                    <a:pt x="19528"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1"/>
            <p:cNvSpPr/>
            <p:nvPr/>
          </p:nvSpPr>
          <p:spPr>
            <a:xfrm>
              <a:off x="3588500" y="1104350"/>
              <a:ext cx="758725" cy="1365250"/>
            </a:xfrm>
            <a:custGeom>
              <a:avLst/>
              <a:gdLst/>
              <a:ahLst/>
              <a:cxnLst/>
              <a:rect l="l" t="t" r="r" b="b"/>
              <a:pathLst>
                <a:path w="30349" h="54610" extrusionOk="0">
                  <a:moveTo>
                    <a:pt x="22744" y="0"/>
                  </a:moveTo>
                  <a:cubicBezTo>
                    <a:pt x="22288" y="0"/>
                    <a:pt x="21809" y="70"/>
                    <a:pt x="21306" y="220"/>
                  </a:cubicBezTo>
                  <a:cubicBezTo>
                    <a:pt x="17367" y="1395"/>
                    <a:pt x="15498" y="4646"/>
                    <a:pt x="14107" y="8274"/>
                  </a:cubicBezTo>
                  <a:cubicBezTo>
                    <a:pt x="10097" y="18724"/>
                    <a:pt x="8269" y="30072"/>
                    <a:pt x="2729" y="39798"/>
                  </a:cubicBezTo>
                  <a:cubicBezTo>
                    <a:pt x="1483" y="41986"/>
                    <a:pt x="1" y="44325"/>
                    <a:pt x="381" y="46815"/>
                  </a:cubicBezTo>
                  <a:cubicBezTo>
                    <a:pt x="677" y="48753"/>
                    <a:pt x="2077" y="50351"/>
                    <a:pt x="3640" y="51535"/>
                  </a:cubicBezTo>
                  <a:cubicBezTo>
                    <a:pt x="5560" y="52988"/>
                    <a:pt x="7783" y="53986"/>
                    <a:pt x="10143" y="54458"/>
                  </a:cubicBezTo>
                  <a:cubicBezTo>
                    <a:pt x="10570" y="54543"/>
                    <a:pt x="11012" y="54609"/>
                    <a:pt x="11447" y="54609"/>
                  </a:cubicBezTo>
                  <a:cubicBezTo>
                    <a:pt x="11800" y="54609"/>
                    <a:pt x="12149" y="54566"/>
                    <a:pt x="12484" y="54453"/>
                  </a:cubicBezTo>
                  <a:cubicBezTo>
                    <a:pt x="13204" y="54210"/>
                    <a:pt x="13782" y="53674"/>
                    <a:pt x="14323" y="53140"/>
                  </a:cubicBezTo>
                  <a:cubicBezTo>
                    <a:pt x="22643" y="44933"/>
                    <a:pt x="27750" y="33751"/>
                    <a:pt x="29467" y="22191"/>
                  </a:cubicBezTo>
                  <a:cubicBezTo>
                    <a:pt x="30303" y="16567"/>
                    <a:pt x="30348" y="10690"/>
                    <a:pt x="28421" y="5339"/>
                  </a:cubicBezTo>
                  <a:cubicBezTo>
                    <a:pt x="27441" y="2621"/>
                    <a:pt x="25538" y="0"/>
                    <a:pt x="22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1"/>
            <p:cNvSpPr/>
            <p:nvPr/>
          </p:nvSpPr>
          <p:spPr>
            <a:xfrm>
              <a:off x="3471550" y="1830225"/>
              <a:ext cx="508725" cy="711450"/>
            </a:xfrm>
            <a:custGeom>
              <a:avLst/>
              <a:gdLst/>
              <a:ahLst/>
              <a:cxnLst/>
              <a:rect l="l" t="t" r="r" b="b"/>
              <a:pathLst>
                <a:path w="20349" h="28458" extrusionOk="0">
                  <a:moveTo>
                    <a:pt x="10493" y="1"/>
                  </a:moveTo>
                  <a:cubicBezTo>
                    <a:pt x="10418" y="1"/>
                    <a:pt x="10343" y="5"/>
                    <a:pt x="10267" y="13"/>
                  </a:cubicBezTo>
                  <a:cubicBezTo>
                    <a:pt x="9138" y="137"/>
                    <a:pt x="8354" y="1155"/>
                    <a:pt x="7706" y="2089"/>
                  </a:cubicBezTo>
                  <a:lnTo>
                    <a:pt x="2074" y="10203"/>
                  </a:lnTo>
                  <a:cubicBezTo>
                    <a:pt x="1311" y="11302"/>
                    <a:pt x="530" y="12446"/>
                    <a:pt x="278" y="13760"/>
                  </a:cubicBezTo>
                  <a:cubicBezTo>
                    <a:pt x="0" y="15212"/>
                    <a:pt x="404" y="16706"/>
                    <a:pt x="917" y="18092"/>
                  </a:cubicBezTo>
                  <a:cubicBezTo>
                    <a:pt x="1922" y="20804"/>
                    <a:pt x="3351" y="23337"/>
                    <a:pt x="5151" y="25599"/>
                  </a:cubicBezTo>
                  <a:cubicBezTo>
                    <a:pt x="5668" y="26247"/>
                    <a:pt x="6224" y="26881"/>
                    <a:pt x="6925" y="27324"/>
                  </a:cubicBezTo>
                  <a:cubicBezTo>
                    <a:pt x="7679" y="27800"/>
                    <a:pt x="8562" y="28030"/>
                    <a:pt x="9438" y="28195"/>
                  </a:cubicBezTo>
                  <a:cubicBezTo>
                    <a:pt x="10281" y="28354"/>
                    <a:pt x="11144" y="28457"/>
                    <a:pt x="12001" y="28457"/>
                  </a:cubicBezTo>
                  <a:cubicBezTo>
                    <a:pt x="12783" y="28457"/>
                    <a:pt x="13560" y="28371"/>
                    <a:pt x="14313" y="28163"/>
                  </a:cubicBezTo>
                  <a:cubicBezTo>
                    <a:pt x="17464" y="27293"/>
                    <a:pt x="19779" y="24236"/>
                    <a:pt x="20115" y="20985"/>
                  </a:cubicBezTo>
                  <a:cubicBezTo>
                    <a:pt x="20349" y="18729"/>
                    <a:pt x="19746" y="16482"/>
                    <a:pt x="19149" y="14295"/>
                  </a:cubicBezTo>
                  <a:lnTo>
                    <a:pt x="17816" y="9408"/>
                  </a:lnTo>
                  <a:lnTo>
                    <a:pt x="18335" y="11973"/>
                  </a:lnTo>
                  <a:cubicBezTo>
                    <a:pt x="17357" y="8327"/>
                    <a:pt x="15667" y="4910"/>
                    <a:pt x="13360" y="1922"/>
                  </a:cubicBezTo>
                  <a:cubicBezTo>
                    <a:pt x="12632" y="978"/>
                    <a:pt x="11654" y="1"/>
                    <a:pt x="10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1"/>
            <p:cNvSpPr/>
            <p:nvPr/>
          </p:nvSpPr>
          <p:spPr>
            <a:xfrm>
              <a:off x="3493400" y="924875"/>
              <a:ext cx="448225" cy="1588850"/>
            </a:xfrm>
            <a:custGeom>
              <a:avLst/>
              <a:gdLst/>
              <a:ahLst/>
              <a:cxnLst/>
              <a:rect l="l" t="t" r="r" b="b"/>
              <a:pathLst>
                <a:path w="17929" h="63554" extrusionOk="0">
                  <a:moveTo>
                    <a:pt x="9495" y="0"/>
                  </a:moveTo>
                  <a:cubicBezTo>
                    <a:pt x="9429" y="0"/>
                    <a:pt x="9368" y="15"/>
                    <a:pt x="9313" y="46"/>
                  </a:cubicBezTo>
                  <a:cubicBezTo>
                    <a:pt x="8928" y="266"/>
                    <a:pt x="8759" y="1429"/>
                    <a:pt x="8753" y="1871"/>
                  </a:cubicBezTo>
                  <a:cubicBezTo>
                    <a:pt x="8735" y="3135"/>
                    <a:pt x="8017" y="4471"/>
                    <a:pt x="7274" y="5573"/>
                  </a:cubicBezTo>
                  <a:cubicBezTo>
                    <a:pt x="5575" y="8091"/>
                    <a:pt x="3690" y="10479"/>
                    <a:pt x="1634" y="12716"/>
                  </a:cubicBezTo>
                  <a:cubicBezTo>
                    <a:pt x="1115" y="13281"/>
                    <a:pt x="569" y="13861"/>
                    <a:pt x="327" y="14590"/>
                  </a:cubicBezTo>
                  <a:cubicBezTo>
                    <a:pt x="154" y="15113"/>
                    <a:pt x="149" y="15674"/>
                    <a:pt x="147" y="16224"/>
                  </a:cubicBezTo>
                  <a:cubicBezTo>
                    <a:pt x="113" y="23914"/>
                    <a:pt x="79" y="31604"/>
                    <a:pt x="46" y="39294"/>
                  </a:cubicBezTo>
                  <a:cubicBezTo>
                    <a:pt x="20" y="45151"/>
                    <a:pt x="1" y="51072"/>
                    <a:pt x="2441" y="56633"/>
                  </a:cubicBezTo>
                  <a:cubicBezTo>
                    <a:pt x="3238" y="58454"/>
                    <a:pt x="4357" y="60125"/>
                    <a:pt x="5722" y="61567"/>
                  </a:cubicBezTo>
                  <a:cubicBezTo>
                    <a:pt x="6637" y="62533"/>
                    <a:pt x="7785" y="63472"/>
                    <a:pt x="9129" y="63549"/>
                  </a:cubicBezTo>
                  <a:cubicBezTo>
                    <a:pt x="9192" y="63552"/>
                    <a:pt x="9254" y="63554"/>
                    <a:pt x="9316" y="63554"/>
                  </a:cubicBezTo>
                  <a:cubicBezTo>
                    <a:pt x="10104" y="63554"/>
                    <a:pt x="10871" y="63270"/>
                    <a:pt x="11608" y="62977"/>
                  </a:cubicBezTo>
                  <a:cubicBezTo>
                    <a:pt x="12801" y="62501"/>
                    <a:pt x="13978" y="61990"/>
                    <a:pt x="15139" y="61438"/>
                  </a:cubicBezTo>
                  <a:cubicBezTo>
                    <a:pt x="15805" y="61122"/>
                    <a:pt x="16492" y="60773"/>
                    <a:pt x="16928" y="60179"/>
                  </a:cubicBezTo>
                  <a:cubicBezTo>
                    <a:pt x="17928" y="58812"/>
                    <a:pt x="17225" y="56755"/>
                    <a:pt x="16828" y="55348"/>
                  </a:cubicBezTo>
                  <a:cubicBezTo>
                    <a:pt x="16260" y="53337"/>
                    <a:pt x="15589" y="51355"/>
                    <a:pt x="14816" y="49413"/>
                  </a:cubicBezTo>
                  <a:cubicBezTo>
                    <a:pt x="11627" y="41391"/>
                    <a:pt x="9402" y="32986"/>
                    <a:pt x="8189" y="24440"/>
                  </a:cubicBezTo>
                  <a:cubicBezTo>
                    <a:pt x="7928" y="22609"/>
                    <a:pt x="7715" y="20773"/>
                    <a:pt x="7548" y="18932"/>
                  </a:cubicBezTo>
                  <a:cubicBezTo>
                    <a:pt x="7353" y="16769"/>
                    <a:pt x="6984" y="16134"/>
                    <a:pt x="8742" y="14884"/>
                  </a:cubicBezTo>
                  <a:cubicBezTo>
                    <a:pt x="9552" y="14308"/>
                    <a:pt x="14618" y="6345"/>
                    <a:pt x="13898" y="5223"/>
                  </a:cubicBezTo>
                  <a:cubicBezTo>
                    <a:pt x="12433" y="2934"/>
                    <a:pt x="10425" y="0"/>
                    <a:pt x="9495"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1"/>
            <p:cNvSpPr/>
            <p:nvPr/>
          </p:nvSpPr>
          <p:spPr>
            <a:xfrm>
              <a:off x="4774275" y="3942550"/>
              <a:ext cx="817725" cy="698500"/>
            </a:xfrm>
            <a:custGeom>
              <a:avLst/>
              <a:gdLst/>
              <a:ahLst/>
              <a:cxnLst/>
              <a:rect l="l" t="t" r="r" b="b"/>
              <a:pathLst>
                <a:path w="32709" h="27940" extrusionOk="0">
                  <a:moveTo>
                    <a:pt x="26951" y="1"/>
                  </a:moveTo>
                  <a:cubicBezTo>
                    <a:pt x="25718" y="1"/>
                    <a:pt x="24462" y="134"/>
                    <a:pt x="23642" y="139"/>
                  </a:cubicBezTo>
                  <a:cubicBezTo>
                    <a:pt x="21188" y="154"/>
                    <a:pt x="18737" y="282"/>
                    <a:pt x="16286" y="408"/>
                  </a:cubicBezTo>
                  <a:lnTo>
                    <a:pt x="201" y="1234"/>
                  </a:lnTo>
                  <a:cubicBezTo>
                    <a:pt x="1" y="8477"/>
                    <a:pt x="1812" y="15766"/>
                    <a:pt x="5376" y="22077"/>
                  </a:cubicBezTo>
                  <a:cubicBezTo>
                    <a:pt x="6207" y="23546"/>
                    <a:pt x="7156" y="24994"/>
                    <a:pt x="8489" y="26031"/>
                  </a:cubicBezTo>
                  <a:cubicBezTo>
                    <a:pt x="9975" y="27190"/>
                    <a:pt x="11857" y="27765"/>
                    <a:pt x="13735" y="27905"/>
                  </a:cubicBezTo>
                  <a:cubicBezTo>
                    <a:pt x="14041" y="27928"/>
                    <a:pt x="14348" y="27939"/>
                    <a:pt x="14654" y="27939"/>
                  </a:cubicBezTo>
                  <a:cubicBezTo>
                    <a:pt x="18536" y="27939"/>
                    <a:pt x="22396" y="26118"/>
                    <a:pt x="24830" y="23086"/>
                  </a:cubicBezTo>
                  <a:cubicBezTo>
                    <a:pt x="27077" y="20285"/>
                    <a:pt x="32708" y="2911"/>
                    <a:pt x="30268" y="774"/>
                  </a:cubicBezTo>
                  <a:cubicBezTo>
                    <a:pt x="29559" y="153"/>
                    <a:pt x="28268" y="1"/>
                    <a:pt x="26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1"/>
            <p:cNvSpPr/>
            <p:nvPr/>
          </p:nvSpPr>
          <p:spPr>
            <a:xfrm>
              <a:off x="4777375" y="3942550"/>
              <a:ext cx="776850" cy="315650"/>
            </a:xfrm>
            <a:custGeom>
              <a:avLst/>
              <a:gdLst/>
              <a:ahLst/>
              <a:cxnLst/>
              <a:rect l="l" t="t" r="r" b="b"/>
              <a:pathLst>
                <a:path w="31074" h="12626" extrusionOk="0">
                  <a:moveTo>
                    <a:pt x="26827" y="1"/>
                  </a:moveTo>
                  <a:cubicBezTo>
                    <a:pt x="25594" y="1"/>
                    <a:pt x="24338" y="134"/>
                    <a:pt x="23518" y="139"/>
                  </a:cubicBezTo>
                  <a:cubicBezTo>
                    <a:pt x="21064" y="154"/>
                    <a:pt x="18613" y="282"/>
                    <a:pt x="16162" y="408"/>
                  </a:cubicBezTo>
                  <a:lnTo>
                    <a:pt x="77" y="1234"/>
                  </a:lnTo>
                  <a:cubicBezTo>
                    <a:pt x="0" y="4024"/>
                    <a:pt x="228" y="6820"/>
                    <a:pt x="733" y="9566"/>
                  </a:cubicBezTo>
                  <a:cubicBezTo>
                    <a:pt x="4383" y="11821"/>
                    <a:pt x="9195" y="12626"/>
                    <a:pt x="13486" y="12626"/>
                  </a:cubicBezTo>
                  <a:cubicBezTo>
                    <a:pt x="14461" y="12626"/>
                    <a:pt x="15408" y="12584"/>
                    <a:pt x="16310" y="12509"/>
                  </a:cubicBezTo>
                  <a:cubicBezTo>
                    <a:pt x="21223" y="12098"/>
                    <a:pt x="25790" y="10472"/>
                    <a:pt x="30054" y="8193"/>
                  </a:cubicBezTo>
                  <a:cubicBezTo>
                    <a:pt x="30832" y="4608"/>
                    <a:pt x="31073" y="1588"/>
                    <a:pt x="30144" y="774"/>
                  </a:cubicBezTo>
                  <a:cubicBezTo>
                    <a:pt x="29435" y="153"/>
                    <a:pt x="28144" y="1"/>
                    <a:pt x="2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1"/>
            <p:cNvSpPr/>
            <p:nvPr/>
          </p:nvSpPr>
          <p:spPr>
            <a:xfrm>
              <a:off x="4883175" y="4395625"/>
              <a:ext cx="571100" cy="245425"/>
            </a:xfrm>
            <a:custGeom>
              <a:avLst/>
              <a:gdLst/>
              <a:ahLst/>
              <a:cxnLst/>
              <a:rect l="l" t="t" r="r" b="b"/>
              <a:pathLst>
                <a:path w="22844" h="9817" extrusionOk="0">
                  <a:moveTo>
                    <a:pt x="22843" y="1"/>
                  </a:moveTo>
                  <a:cubicBezTo>
                    <a:pt x="17835" y="1719"/>
                    <a:pt x="12469" y="2780"/>
                    <a:pt x="7295" y="2780"/>
                  </a:cubicBezTo>
                  <a:cubicBezTo>
                    <a:pt x="4798" y="2780"/>
                    <a:pt x="2346" y="2532"/>
                    <a:pt x="0" y="1993"/>
                  </a:cubicBezTo>
                  <a:lnTo>
                    <a:pt x="0" y="1993"/>
                  </a:lnTo>
                  <a:cubicBezTo>
                    <a:pt x="325" y="2653"/>
                    <a:pt x="657" y="3312"/>
                    <a:pt x="1020" y="3954"/>
                  </a:cubicBezTo>
                  <a:cubicBezTo>
                    <a:pt x="1851" y="5423"/>
                    <a:pt x="2800" y="6870"/>
                    <a:pt x="4133" y="7908"/>
                  </a:cubicBezTo>
                  <a:cubicBezTo>
                    <a:pt x="5619" y="9067"/>
                    <a:pt x="7501" y="9642"/>
                    <a:pt x="9379" y="9782"/>
                  </a:cubicBezTo>
                  <a:cubicBezTo>
                    <a:pt x="9685" y="9805"/>
                    <a:pt x="9992" y="9816"/>
                    <a:pt x="10298" y="9816"/>
                  </a:cubicBezTo>
                  <a:cubicBezTo>
                    <a:pt x="14180" y="9816"/>
                    <a:pt x="18040" y="7995"/>
                    <a:pt x="20474" y="4963"/>
                  </a:cubicBezTo>
                  <a:cubicBezTo>
                    <a:pt x="21089" y="4197"/>
                    <a:pt x="21956" y="2338"/>
                    <a:pt x="2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1"/>
            <p:cNvSpPr/>
            <p:nvPr/>
          </p:nvSpPr>
          <p:spPr>
            <a:xfrm>
              <a:off x="4778575" y="3840775"/>
              <a:ext cx="766450" cy="271550"/>
            </a:xfrm>
            <a:custGeom>
              <a:avLst/>
              <a:gdLst/>
              <a:ahLst/>
              <a:cxnLst/>
              <a:rect l="l" t="t" r="r" b="b"/>
              <a:pathLst>
                <a:path w="30658" h="10862" extrusionOk="0">
                  <a:moveTo>
                    <a:pt x="15328" y="1"/>
                  </a:moveTo>
                  <a:cubicBezTo>
                    <a:pt x="11263" y="1"/>
                    <a:pt x="7365" y="573"/>
                    <a:pt x="4490" y="1591"/>
                  </a:cubicBezTo>
                  <a:cubicBezTo>
                    <a:pt x="1616" y="2610"/>
                    <a:pt x="1" y="3992"/>
                    <a:pt x="1" y="5431"/>
                  </a:cubicBezTo>
                  <a:cubicBezTo>
                    <a:pt x="1" y="6872"/>
                    <a:pt x="1616" y="8253"/>
                    <a:pt x="4490" y="9271"/>
                  </a:cubicBezTo>
                  <a:cubicBezTo>
                    <a:pt x="7365" y="10291"/>
                    <a:pt x="11263" y="10862"/>
                    <a:pt x="15328" y="10862"/>
                  </a:cubicBezTo>
                  <a:cubicBezTo>
                    <a:pt x="19394" y="10862"/>
                    <a:pt x="23293" y="10291"/>
                    <a:pt x="26167" y="9271"/>
                  </a:cubicBezTo>
                  <a:cubicBezTo>
                    <a:pt x="29042" y="8253"/>
                    <a:pt x="30657" y="6872"/>
                    <a:pt x="30657" y="5431"/>
                  </a:cubicBezTo>
                  <a:cubicBezTo>
                    <a:pt x="30657" y="3992"/>
                    <a:pt x="29042" y="2610"/>
                    <a:pt x="26167" y="1591"/>
                  </a:cubicBezTo>
                  <a:cubicBezTo>
                    <a:pt x="23293" y="573"/>
                    <a:pt x="19394" y="1"/>
                    <a:pt x="15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1"/>
            <p:cNvSpPr/>
            <p:nvPr/>
          </p:nvSpPr>
          <p:spPr>
            <a:xfrm>
              <a:off x="4851675" y="3866700"/>
              <a:ext cx="620225" cy="219750"/>
            </a:xfrm>
            <a:custGeom>
              <a:avLst/>
              <a:gdLst/>
              <a:ahLst/>
              <a:cxnLst/>
              <a:rect l="l" t="t" r="r" b="b"/>
              <a:pathLst>
                <a:path w="24809" h="8790" extrusionOk="0">
                  <a:moveTo>
                    <a:pt x="12404" y="1"/>
                  </a:moveTo>
                  <a:cubicBezTo>
                    <a:pt x="9115" y="1"/>
                    <a:pt x="5959" y="463"/>
                    <a:pt x="3633" y="1287"/>
                  </a:cubicBezTo>
                  <a:cubicBezTo>
                    <a:pt x="1307" y="2111"/>
                    <a:pt x="1" y="3229"/>
                    <a:pt x="1" y="4394"/>
                  </a:cubicBezTo>
                  <a:cubicBezTo>
                    <a:pt x="1" y="5560"/>
                    <a:pt x="1307" y="6678"/>
                    <a:pt x="3633" y="7502"/>
                  </a:cubicBezTo>
                  <a:cubicBezTo>
                    <a:pt x="5959" y="8326"/>
                    <a:pt x="9115" y="8789"/>
                    <a:pt x="12404" y="8789"/>
                  </a:cubicBezTo>
                  <a:cubicBezTo>
                    <a:pt x="15694" y="8789"/>
                    <a:pt x="18849" y="8326"/>
                    <a:pt x="21176" y="7502"/>
                  </a:cubicBezTo>
                  <a:cubicBezTo>
                    <a:pt x="23502" y="6678"/>
                    <a:pt x="24809" y="5560"/>
                    <a:pt x="24809" y="4394"/>
                  </a:cubicBezTo>
                  <a:cubicBezTo>
                    <a:pt x="24809" y="3229"/>
                    <a:pt x="23502" y="2111"/>
                    <a:pt x="21176" y="1287"/>
                  </a:cubicBezTo>
                  <a:cubicBezTo>
                    <a:pt x="18849" y="463"/>
                    <a:pt x="15694" y="1"/>
                    <a:pt x="12404" y="1"/>
                  </a:cubicBezTo>
                  <a:close/>
                </a:path>
              </a:pathLst>
            </a:custGeom>
            <a:solidFill>
              <a:srgbClr val="B34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1"/>
            <p:cNvSpPr/>
            <p:nvPr/>
          </p:nvSpPr>
          <p:spPr>
            <a:xfrm>
              <a:off x="4798175" y="2943175"/>
              <a:ext cx="756700" cy="1112375"/>
            </a:xfrm>
            <a:custGeom>
              <a:avLst/>
              <a:gdLst/>
              <a:ahLst/>
              <a:cxnLst/>
              <a:rect l="l" t="t" r="r" b="b"/>
              <a:pathLst>
                <a:path w="30268" h="44495" extrusionOk="0">
                  <a:moveTo>
                    <a:pt x="16191" y="1"/>
                  </a:moveTo>
                  <a:cubicBezTo>
                    <a:pt x="15497" y="1"/>
                    <a:pt x="14993" y="911"/>
                    <a:pt x="14789" y="1659"/>
                  </a:cubicBezTo>
                  <a:cubicBezTo>
                    <a:pt x="11581" y="13415"/>
                    <a:pt x="11784" y="25794"/>
                    <a:pt x="12796" y="37966"/>
                  </a:cubicBezTo>
                  <a:lnTo>
                    <a:pt x="12796" y="37966"/>
                  </a:lnTo>
                  <a:cubicBezTo>
                    <a:pt x="12062" y="31691"/>
                    <a:pt x="10157" y="25554"/>
                    <a:pt x="7200" y="19972"/>
                  </a:cubicBezTo>
                  <a:cubicBezTo>
                    <a:pt x="6552" y="18750"/>
                    <a:pt x="5463" y="17387"/>
                    <a:pt x="4192" y="17387"/>
                  </a:cubicBezTo>
                  <a:cubicBezTo>
                    <a:pt x="4010" y="17387"/>
                    <a:pt x="3824" y="17415"/>
                    <a:pt x="3635" y="17476"/>
                  </a:cubicBezTo>
                  <a:cubicBezTo>
                    <a:pt x="2615" y="17803"/>
                    <a:pt x="2122" y="18939"/>
                    <a:pt x="1826" y="19969"/>
                  </a:cubicBezTo>
                  <a:cubicBezTo>
                    <a:pt x="0" y="26332"/>
                    <a:pt x="1159" y="33431"/>
                    <a:pt x="4695" y="39000"/>
                  </a:cubicBezTo>
                  <a:cubicBezTo>
                    <a:pt x="6254" y="41454"/>
                    <a:pt x="7634" y="43680"/>
                    <a:pt x="10584" y="44179"/>
                  </a:cubicBezTo>
                  <a:cubicBezTo>
                    <a:pt x="11744" y="44376"/>
                    <a:pt x="12946" y="44494"/>
                    <a:pt x="14148" y="44494"/>
                  </a:cubicBezTo>
                  <a:cubicBezTo>
                    <a:pt x="16568" y="44494"/>
                    <a:pt x="18984" y="44014"/>
                    <a:pt x="21045" y="42719"/>
                  </a:cubicBezTo>
                  <a:cubicBezTo>
                    <a:pt x="22748" y="41649"/>
                    <a:pt x="24093" y="40096"/>
                    <a:pt x="25258" y="38456"/>
                  </a:cubicBezTo>
                  <a:cubicBezTo>
                    <a:pt x="26874" y="36181"/>
                    <a:pt x="28188" y="33706"/>
                    <a:pt x="29167" y="31093"/>
                  </a:cubicBezTo>
                  <a:cubicBezTo>
                    <a:pt x="29785" y="29446"/>
                    <a:pt x="30268" y="27631"/>
                    <a:pt x="29756" y="25947"/>
                  </a:cubicBezTo>
                  <a:lnTo>
                    <a:pt x="29756" y="25947"/>
                  </a:lnTo>
                  <a:cubicBezTo>
                    <a:pt x="26553" y="28855"/>
                    <a:pt x="23895" y="32312"/>
                    <a:pt x="21906" y="36154"/>
                  </a:cubicBezTo>
                  <a:cubicBezTo>
                    <a:pt x="22287" y="31741"/>
                    <a:pt x="26446" y="27871"/>
                    <a:pt x="25427" y="23558"/>
                  </a:cubicBezTo>
                  <a:lnTo>
                    <a:pt x="25427" y="23558"/>
                  </a:lnTo>
                  <a:cubicBezTo>
                    <a:pt x="21974" y="26365"/>
                    <a:pt x="19489" y="30343"/>
                    <a:pt x="18482" y="34678"/>
                  </a:cubicBezTo>
                  <a:cubicBezTo>
                    <a:pt x="19548" y="26333"/>
                    <a:pt x="20389" y="17886"/>
                    <a:pt x="19510" y="9519"/>
                  </a:cubicBezTo>
                  <a:cubicBezTo>
                    <a:pt x="19198" y="6545"/>
                    <a:pt x="18650" y="3537"/>
                    <a:pt x="17254" y="893"/>
                  </a:cubicBezTo>
                  <a:cubicBezTo>
                    <a:pt x="17067" y="539"/>
                    <a:pt x="16831" y="164"/>
                    <a:pt x="16450" y="42"/>
                  </a:cubicBezTo>
                  <a:cubicBezTo>
                    <a:pt x="16361" y="14"/>
                    <a:pt x="16275" y="1"/>
                    <a:pt x="16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1"/>
            <p:cNvSpPr/>
            <p:nvPr/>
          </p:nvSpPr>
          <p:spPr>
            <a:xfrm>
              <a:off x="4846450" y="2844500"/>
              <a:ext cx="662025" cy="1234975"/>
            </a:xfrm>
            <a:custGeom>
              <a:avLst/>
              <a:gdLst/>
              <a:ahLst/>
              <a:cxnLst/>
              <a:rect l="l" t="t" r="r" b="b"/>
              <a:pathLst>
                <a:path w="26481" h="49399" extrusionOk="0">
                  <a:moveTo>
                    <a:pt x="1781" y="1"/>
                  </a:moveTo>
                  <a:cubicBezTo>
                    <a:pt x="716" y="2059"/>
                    <a:pt x="428" y="4426"/>
                    <a:pt x="290" y="6739"/>
                  </a:cubicBezTo>
                  <a:cubicBezTo>
                    <a:pt x="1" y="11595"/>
                    <a:pt x="299" y="16475"/>
                    <a:pt x="1063" y="21277"/>
                  </a:cubicBezTo>
                  <a:cubicBezTo>
                    <a:pt x="2422" y="29819"/>
                    <a:pt x="5227" y="38083"/>
                    <a:pt x="8802" y="45939"/>
                  </a:cubicBezTo>
                  <a:cubicBezTo>
                    <a:pt x="9924" y="48404"/>
                    <a:pt x="11475" y="49398"/>
                    <a:pt x="13736" y="49398"/>
                  </a:cubicBezTo>
                  <a:cubicBezTo>
                    <a:pt x="14432" y="49398"/>
                    <a:pt x="15195" y="49304"/>
                    <a:pt x="16034" y="49129"/>
                  </a:cubicBezTo>
                  <a:cubicBezTo>
                    <a:pt x="17642" y="48794"/>
                    <a:pt x="19186" y="48093"/>
                    <a:pt x="20485" y="47083"/>
                  </a:cubicBezTo>
                  <a:cubicBezTo>
                    <a:pt x="21198" y="46528"/>
                    <a:pt x="22711" y="43818"/>
                    <a:pt x="23280" y="43648"/>
                  </a:cubicBezTo>
                  <a:lnTo>
                    <a:pt x="23280" y="43648"/>
                  </a:lnTo>
                  <a:lnTo>
                    <a:pt x="21286" y="44242"/>
                  </a:lnTo>
                  <a:lnTo>
                    <a:pt x="21286" y="44242"/>
                  </a:lnTo>
                  <a:lnTo>
                    <a:pt x="21790" y="41955"/>
                  </a:lnTo>
                  <a:lnTo>
                    <a:pt x="21790" y="41955"/>
                  </a:lnTo>
                  <a:cubicBezTo>
                    <a:pt x="20894" y="42576"/>
                    <a:pt x="20081" y="43308"/>
                    <a:pt x="19368" y="44132"/>
                  </a:cubicBezTo>
                  <a:cubicBezTo>
                    <a:pt x="22844" y="34121"/>
                    <a:pt x="26359" y="23892"/>
                    <a:pt x="26481" y="13296"/>
                  </a:cubicBezTo>
                  <a:lnTo>
                    <a:pt x="26481" y="13296"/>
                  </a:lnTo>
                  <a:cubicBezTo>
                    <a:pt x="24584" y="15900"/>
                    <a:pt x="23248" y="18869"/>
                    <a:pt x="22097" y="21879"/>
                  </a:cubicBezTo>
                  <a:cubicBezTo>
                    <a:pt x="19496" y="28683"/>
                    <a:pt x="17777" y="35792"/>
                    <a:pt x="16980" y="43030"/>
                  </a:cubicBezTo>
                  <a:lnTo>
                    <a:pt x="16980" y="43030"/>
                  </a:lnTo>
                  <a:cubicBezTo>
                    <a:pt x="16973" y="41704"/>
                    <a:pt x="16609" y="40379"/>
                    <a:pt x="15918" y="39246"/>
                  </a:cubicBezTo>
                  <a:lnTo>
                    <a:pt x="14385" y="44798"/>
                  </a:lnTo>
                  <a:cubicBezTo>
                    <a:pt x="15055" y="40439"/>
                    <a:pt x="14763" y="35986"/>
                    <a:pt x="13532" y="31750"/>
                  </a:cubicBezTo>
                  <a:cubicBezTo>
                    <a:pt x="11708" y="36569"/>
                    <a:pt x="11227" y="41888"/>
                    <a:pt x="12157" y="46956"/>
                  </a:cubicBezTo>
                  <a:cubicBezTo>
                    <a:pt x="9682" y="34394"/>
                    <a:pt x="7019" y="21869"/>
                    <a:pt x="4356" y="9345"/>
                  </a:cubicBezTo>
                  <a:cubicBezTo>
                    <a:pt x="3683" y="6180"/>
                    <a:pt x="3004" y="2995"/>
                    <a:pt x="1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23;p35">
            <a:extLst>
              <a:ext uri="{FF2B5EF4-FFF2-40B4-BE49-F238E27FC236}">
                <a16:creationId xmlns:a16="http://schemas.microsoft.com/office/drawing/2014/main" id="{B686AC0E-8B33-037E-A4C5-D0AA00E5234B}"/>
              </a:ext>
            </a:extLst>
          </p:cNvPr>
          <p:cNvSpPr txBox="1">
            <a:spLocks noGrp="1"/>
          </p:cNvSpPr>
          <p:nvPr>
            <p:ph type="title"/>
          </p:nvPr>
        </p:nvSpPr>
        <p:spPr>
          <a:xfrm>
            <a:off x="235112" y="2284422"/>
            <a:ext cx="5135475" cy="152531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dirty="0">
                <a:latin typeface="Arial" panose="020B0604020202020204" pitchFamily="34" charset="0"/>
                <a:cs typeface="Arial" panose="020B0604020202020204" pitchFamily="34" charset="0"/>
              </a:rPr>
              <a:t>ĐỌC VÀ TRÒ CHUYỆN CÙNG TÁC GIẢ</a:t>
            </a:r>
            <a:endParaRPr sz="3600" b="1" dirty="0">
              <a:latin typeface="Arial" panose="020B0604020202020204" pitchFamily="34" charset="0"/>
              <a:cs typeface="Arial" panose="020B0604020202020204" pitchFamily="34" charset="0"/>
            </a:endParaRPr>
          </a:p>
        </p:txBody>
      </p:sp>
      <p:sp>
        <p:nvSpPr>
          <p:cNvPr id="9" name="Google Shape;395;p35">
            <a:extLst>
              <a:ext uri="{FF2B5EF4-FFF2-40B4-BE49-F238E27FC236}">
                <a16:creationId xmlns:a16="http://schemas.microsoft.com/office/drawing/2014/main" id="{B91345E9-915D-7D25-3C21-3AC7AD02B639}"/>
              </a:ext>
            </a:extLst>
          </p:cNvPr>
          <p:cNvSpPr txBox="1">
            <a:spLocks noGrp="1"/>
          </p:cNvSpPr>
          <p:nvPr>
            <p:ph type="title" idx="2"/>
          </p:nvPr>
        </p:nvSpPr>
        <p:spPr>
          <a:xfrm>
            <a:off x="1087431" y="1105275"/>
            <a:ext cx="3464700" cy="128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596182"/>
                </a:solidFill>
                <a:latin typeface="Arial" panose="020B0604020202020204" pitchFamily="34" charset="0"/>
                <a:cs typeface="Arial" panose="020B0604020202020204" pitchFamily="34" charset="0"/>
              </a:rPr>
              <a:t>HOẠT ĐỘNG 4</a:t>
            </a:r>
            <a:endParaRPr sz="3600" b="1" dirty="0">
              <a:solidFill>
                <a:srgbClr val="5961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5308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9218" name="Picture 2" descr="Top 6 Bài soạn &quot;Mon và Mên đang ở đâu&quot; (Ngữ văn 7 - SGK Kết nối tri thức)  hay nhất - AllTop.vn">
            <a:extLst>
              <a:ext uri="{FF2B5EF4-FFF2-40B4-BE49-F238E27FC236}">
                <a16:creationId xmlns:a16="http://schemas.microsoft.com/office/drawing/2014/main" id="{A05F6371-F44F-35DD-D0E3-4A541FC11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tTriangle">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28C4456-9D04-DE6C-8431-E57905D16EC6}"/>
              </a:ext>
            </a:extLst>
          </p:cNvPr>
          <p:cNvSpPr txBox="1"/>
          <p:nvPr/>
        </p:nvSpPr>
        <p:spPr>
          <a:xfrm>
            <a:off x="4115362" y="478742"/>
            <a:ext cx="4813485" cy="1685846"/>
          </a:xfrm>
          <a:prstGeom prst="rect">
            <a:avLst/>
          </a:prstGeom>
          <a:noFill/>
          <a:ln w="38100" cmpd="dbl">
            <a:solidFill>
              <a:srgbClr val="D86C64"/>
            </a:solidFill>
          </a:ln>
        </p:spPr>
        <p:txBody>
          <a:bodyPr wrap="square">
            <a:spAutoFit/>
          </a:bodyPr>
          <a:lstStyle/>
          <a:p>
            <a:pPr algn="just">
              <a:lnSpc>
                <a:spcPct val="150000"/>
              </a:lnSpc>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 văn bản </a:t>
            </a:r>
            <a:r>
              <a:rPr lang="vi-VN" sz="2400" b="1" dirty="0">
                <a:solidFill>
                  <a:srgbClr val="D86C64"/>
                </a:solidFill>
                <a:effectLst/>
                <a:latin typeface="Arial" panose="020B0604020202020204" pitchFamily="34" charset="0"/>
                <a:ea typeface="Times New Roman" panose="02020603050405020304" pitchFamily="18" charset="0"/>
                <a:cs typeface="Arial" panose="020B0604020202020204" pitchFamily="34" charset="0"/>
              </a:rPr>
              <a:t>Mon và Mên đang ở đâu?</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trả lời 5 câu hỏi sau văn bản.</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28" name="Title 4">
            <a:extLst>
              <a:ext uri="{FF2B5EF4-FFF2-40B4-BE49-F238E27FC236}">
                <a16:creationId xmlns:a16="http://schemas.microsoft.com/office/drawing/2014/main" id="{FB95FE41-337E-717D-DE53-1AE31B0DDCDC}"/>
              </a:ext>
            </a:extLst>
          </p:cNvPr>
          <p:cNvSpPr>
            <a:spLocks noGrp="1"/>
          </p:cNvSpPr>
          <p:nvPr>
            <p:ph type="title"/>
          </p:nvPr>
        </p:nvSpPr>
        <p:spPr>
          <a:xfrm>
            <a:off x="3236804" y="64442"/>
            <a:ext cx="2670391" cy="572700"/>
          </a:xfrm>
        </p:spPr>
        <p:txBody>
          <a:bodyPr/>
          <a:lstStyle/>
          <a:p>
            <a:pPr algn="ctr"/>
            <a:r>
              <a:rPr lang="en-VN" sz="3200" b="1" dirty="0">
                <a:solidFill>
                  <a:srgbClr val="D86C64"/>
                </a:solidFill>
                <a:latin typeface="Arial" panose="020B0604020202020204" pitchFamily="34" charset="0"/>
                <a:cs typeface="Arial" panose="020B0604020202020204" pitchFamily="34" charset="0"/>
              </a:rPr>
              <a:t>KHỞI ĐỘNG</a:t>
            </a:r>
          </a:p>
        </p:txBody>
      </p:sp>
      <p:sp>
        <p:nvSpPr>
          <p:cNvPr id="29" name="TextBox 28">
            <a:extLst>
              <a:ext uri="{FF2B5EF4-FFF2-40B4-BE49-F238E27FC236}">
                <a16:creationId xmlns:a16="http://schemas.microsoft.com/office/drawing/2014/main" id="{0C2DAB6A-1CFD-5EF0-AA97-ACBF8873E5B8}"/>
              </a:ext>
            </a:extLst>
          </p:cNvPr>
          <p:cNvSpPr txBox="1"/>
          <p:nvPr/>
        </p:nvSpPr>
        <p:spPr>
          <a:xfrm>
            <a:off x="4790208" y="830498"/>
            <a:ext cx="2415504" cy="577850"/>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400" b="1" dirty="0">
                <a:solidFill>
                  <a:srgbClr val="7F86AD"/>
                </a:solidFill>
                <a:effectLst/>
                <a:latin typeface="Arial" panose="020B0604020202020204" pitchFamily="34" charset="0"/>
                <a:ea typeface="Calibri" panose="020F0502020204030204" pitchFamily="34" charset="0"/>
                <a:cs typeface="Arial" panose="020B0604020202020204" pitchFamily="34" charset="0"/>
              </a:rPr>
              <a:t>HOẠT ĐỘNG 2</a:t>
            </a:r>
            <a:endParaRPr lang="en-VN" sz="2400" dirty="0">
              <a:solidFill>
                <a:srgbClr val="7F86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C3CAEC3-58F3-EFAB-6F53-7338B50B9D5F}"/>
              </a:ext>
            </a:extLst>
          </p:cNvPr>
          <p:cNvSpPr txBox="1"/>
          <p:nvPr/>
        </p:nvSpPr>
        <p:spPr>
          <a:xfrm>
            <a:off x="3059411" y="1356141"/>
            <a:ext cx="5877099" cy="3728585"/>
          </a:xfrm>
          <a:prstGeom prst="rect">
            <a:avLst/>
          </a:prstGeom>
          <a:noFill/>
        </p:spPr>
        <p:txBody>
          <a:bodyPr wrap="square">
            <a:spAutoFit/>
          </a:bodyPr>
          <a:lstStyle/>
          <a:p>
            <a:pPr algn="just">
              <a:lnSpc>
                <a:spcPct val="150000"/>
              </a:lnSpc>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Xây dựng mục tiêu đọc sách phù hợp với các chủ đề và danh mục đã lựa chọn thông qua gợi ý:</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Đề tài</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Bố cục, nội dung chính</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Nhân vật, sự kiện nổi bật</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Những chi tiết quan trọng, những đoạn văn, câu văn gợi lên ý nghĩa, vấn đề chính</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Chủ đề, ý nghĩa, bài học có thể rút ra</a:t>
            </a:r>
          </a:p>
        </p:txBody>
      </p:sp>
      <p:sp>
        <p:nvSpPr>
          <p:cNvPr id="31" name="TextBox 30">
            <a:extLst>
              <a:ext uri="{FF2B5EF4-FFF2-40B4-BE49-F238E27FC236}">
                <a16:creationId xmlns:a16="http://schemas.microsoft.com/office/drawing/2014/main" id="{F0696258-6183-280F-22F4-F0CBDBC9E845}"/>
              </a:ext>
            </a:extLst>
          </p:cNvPr>
          <p:cNvSpPr txBox="1"/>
          <p:nvPr/>
        </p:nvSpPr>
        <p:spPr>
          <a:xfrm>
            <a:off x="207490" y="830498"/>
            <a:ext cx="2415504" cy="577850"/>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400" b="1" dirty="0">
                <a:solidFill>
                  <a:srgbClr val="7F86AD"/>
                </a:solidFill>
                <a:effectLst/>
                <a:latin typeface="Arial" panose="020B0604020202020204" pitchFamily="34" charset="0"/>
                <a:ea typeface="Calibri" panose="020F0502020204030204" pitchFamily="34" charset="0"/>
                <a:cs typeface="Arial" panose="020B0604020202020204" pitchFamily="34" charset="0"/>
              </a:rPr>
              <a:t>HOẠT ĐỘNG 1</a:t>
            </a:r>
            <a:endParaRPr lang="en-VN" sz="2400" dirty="0">
              <a:solidFill>
                <a:srgbClr val="7F86A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BA87F6E-634A-7054-1C11-F694F249EF2F}"/>
              </a:ext>
            </a:extLst>
          </p:cNvPr>
          <p:cNvSpPr txBox="1"/>
          <p:nvPr/>
        </p:nvSpPr>
        <p:spPr>
          <a:xfrm>
            <a:off x="78971" y="1356141"/>
            <a:ext cx="2672542" cy="3266920"/>
          </a:xfrm>
          <a:prstGeom prst="rect">
            <a:avLst/>
          </a:prstGeom>
          <a:noFill/>
        </p:spPr>
        <p:txBody>
          <a:bodyPr wrap="square">
            <a:spAutoFit/>
          </a:bodyPr>
          <a:lstStyle/>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Các em hãy làm mới góc đọc sách của lớp, nhóm.</a:t>
            </a:r>
          </a:p>
          <a:p>
            <a:pPr marL="342900" indent="-342900" algn="just">
              <a:lnSpc>
                <a:spcPct val="150000"/>
              </a:lnSpc>
              <a:buFont typeface="Wingdings" pitchFamily="2" charset="2"/>
              <a:buChar char="q"/>
              <a:tabLst>
                <a:tab pos="90170" algn="l"/>
                <a:tab pos="180340" algn="l"/>
                <a:tab pos="270510" algn="l"/>
              </a:tabLst>
            </a:pPr>
            <a:r>
              <a:rPr lang="vi-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X</a:t>
            </a:r>
            <a:r>
              <a:rPr lang="vi-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ây dựng danh mục sách bổ sung, cần đọc trong dự án này. </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757BCC84-8563-670C-22CE-44419D4EF153}"/>
              </a:ext>
            </a:extLst>
          </p:cNvPr>
          <p:cNvCxnSpPr/>
          <p:nvPr/>
        </p:nvCxnSpPr>
        <p:spPr>
          <a:xfrm>
            <a:off x="2892831" y="830498"/>
            <a:ext cx="24938" cy="4315080"/>
          </a:xfrm>
          <a:prstGeom prst="line">
            <a:avLst/>
          </a:prstGeom>
          <a:ln w="28575">
            <a:solidFill>
              <a:srgbClr val="596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431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ppt_w*0.7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1">
                                            <p:txEl>
                                              <p:pRg st="0" end="0"/>
                                            </p:txEl>
                                          </p:spTgt>
                                        </p:tgtEl>
                                        <p:attrNameLst>
                                          <p:attrName>style.visibility</p:attrName>
                                        </p:attrNameLst>
                                      </p:cBhvr>
                                      <p:to>
                                        <p:strVal val="visible"/>
                                      </p:to>
                                    </p:set>
                                    <p:anim calcmode="lin" valueType="num">
                                      <p:cBhvr>
                                        <p:cTn id="14"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anim calcmode="lin" valueType="num">
                                      <p:cBhvr>
                                        <p:cTn id="2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fade">
                                      <p:cBhvr>
                                        <p:cTn id="29" dur="500"/>
                                        <p:tgtEl>
                                          <p:spTgt spid="32">
                                            <p:txEl>
                                              <p:pRg st="1" end="1"/>
                                            </p:txEl>
                                          </p:spTgt>
                                        </p:tgtEl>
                                      </p:cBhvr>
                                    </p:animEffect>
                                    <p:anim calcmode="lin" valueType="num">
                                      <p:cBhvr>
                                        <p:cTn id="30"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p:cTn id="36"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dissolve">
                                      <p:cBhvr>
                                        <p:cTn id="45" dur="500"/>
                                        <p:tgtEl>
                                          <p:spTgt spid="3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0">
                                            <p:txEl>
                                              <p:pRg st="1" end="1"/>
                                            </p:txEl>
                                          </p:spTgt>
                                        </p:tgtEl>
                                        <p:attrNameLst>
                                          <p:attrName>style.visibility</p:attrName>
                                        </p:attrNameLst>
                                      </p:cBhvr>
                                      <p:to>
                                        <p:strVal val="visible"/>
                                      </p:to>
                                    </p:set>
                                    <p:animEffect transition="in" filter="fade">
                                      <p:cBhvr>
                                        <p:cTn id="50" dur="500"/>
                                        <p:tgtEl>
                                          <p:spTgt spid="30">
                                            <p:txEl>
                                              <p:pRg st="1" end="1"/>
                                            </p:txEl>
                                          </p:spTgt>
                                        </p:tgtEl>
                                      </p:cBhvr>
                                    </p:animEffect>
                                    <p:anim calcmode="lin" valueType="num">
                                      <p:cBhvr>
                                        <p:cTn id="5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52" dur="5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30">
                                            <p:txEl>
                                              <p:pRg st="2" end="2"/>
                                            </p:txEl>
                                          </p:spTgt>
                                        </p:tgtEl>
                                        <p:attrNameLst>
                                          <p:attrName>style.visibility</p:attrName>
                                        </p:attrNameLst>
                                      </p:cBhvr>
                                      <p:to>
                                        <p:strVal val="visible"/>
                                      </p:to>
                                    </p:set>
                                    <p:animEffect transition="in" filter="fade">
                                      <p:cBhvr>
                                        <p:cTn id="56" dur="500"/>
                                        <p:tgtEl>
                                          <p:spTgt spid="30">
                                            <p:txEl>
                                              <p:pRg st="2" end="2"/>
                                            </p:txEl>
                                          </p:spTgt>
                                        </p:tgtEl>
                                      </p:cBhvr>
                                    </p:animEffect>
                                    <p:anim calcmode="lin" valueType="num">
                                      <p:cBhvr>
                                        <p:cTn id="57"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58"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30">
                                            <p:txEl>
                                              <p:pRg st="3" end="3"/>
                                            </p:txEl>
                                          </p:spTgt>
                                        </p:tgtEl>
                                        <p:attrNameLst>
                                          <p:attrName>style.visibility</p:attrName>
                                        </p:attrNameLst>
                                      </p:cBhvr>
                                      <p:to>
                                        <p:strVal val="visible"/>
                                      </p:to>
                                    </p:set>
                                    <p:animEffect transition="in" filter="fade">
                                      <p:cBhvr>
                                        <p:cTn id="62" dur="500"/>
                                        <p:tgtEl>
                                          <p:spTgt spid="30">
                                            <p:txEl>
                                              <p:pRg st="3" end="3"/>
                                            </p:txEl>
                                          </p:spTgt>
                                        </p:tgtEl>
                                      </p:cBhvr>
                                    </p:animEffect>
                                    <p:anim calcmode="lin" valueType="num">
                                      <p:cBhvr>
                                        <p:cTn id="63"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2" presetClass="entr" presetSubtype="0" fill="hold" grpId="0" nodeType="afterEffect">
                                  <p:stCondLst>
                                    <p:cond delay="0"/>
                                  </p:stCondLst>
                                  <p:childTnLst>
                                    <p:set>
                                      <p:cBhvr>
                                        <p:cTn id="67" dur="1" fill="hold">
                                          <p:stCondLst>
                                            <p:cond delay="0"/>
                                          </p:stCondLst>
                                        </p:cTn>
                                        <p:tgtEl>
                                          <p:spTgt spid="30">
                                            <p:txEl>
                                              <p:pRg st="4" end="4"/>
                                            </p:txEl>
                                          </p:spTgt>
                                        </p:tgtEl>
                                        <p:attrNameLst>
                                          <p:attrName>style.visibility</p:attrName>
                                        </p:attrNameLst>
                                      </p:cBhvr>
                                      <p:to>
                                        <p:strVal val="visible"/>
                                      </p:to>
                                    </p:set>
                                    <p:animEffect transition="in" filter="fade">
                                      <p:cBhvr>
                                        <p:cTn id="68" dur="500"/>
                                        <p:tgtEl>
                                          <p:spTgt spid="30">
                                            <p:txEl>
                                              <p:pRg st="4" end="4"/>
                                            </p:txEl>
                                          </p:spTgt>
                                        </p:tgtEl>
                                      </p:cBhvr>
                                    </p:animEffect>
                                    <p:anim calcmode="lin" valueType="num">
                                      <p:cBhvr>
                                        <p:cTn id="69"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70"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30">
                                            <p:txEl>
                                              <p:pRg st="5" end="5"/>
                                            </p:txEl>
                                          </p:spTgt>
                                        </p:tgtEl>
                                        <p:attrNameLst>
                                          <p:attrName>style.visibility</p:attrName>
                                        </p:attrNameLst>
                                      </p:cBhvr>
                                      <p:to>
                                        <p:strVal val="visible"/>
                                      </p:to>
                                    </p:set>
                                    <p:animEffect transition="in" filter="fade">
                                      <p:cBhvr>
                                        <p:cTn id="74" dur="500"/>
                                        <p:tgtEl>
                                          <p:spTgt spid="30">
                                            <p:txEl>
                                              <p:pRg st="5" end="5"/>
                                            </p:txEl>
                                          </p:spTgt>
                                        </p:tgtEl>
                                      </p:cBhvr>
                                    </p:animEffect>
                                    <p:anim calcmode="lin" valueType="num">
                                      <p:cBhvr>
                                        <p:cTn id="75"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uiExpand="1" build="p"/>
      <p:bldP spid="30" grpId="0" uiExpand="1" build="p"/>
      <p:bldP spid="31" grpId="0" uiExpand="1" build="p"/>
      <p:bldP spid="3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2" name="Google Shape;402;p36"/>
          <p:cNvSpPr/>
          <p:nvPr/>
        </p:nvSpPr>
        <p:spPr>
          <a:xfrm>
            <a:off x="803225" y="577349"/>
            <a:ext cx="219000" cy="21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803825" y="2016608"/>
            <a:ext cx="219000" cy="21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803225" y="4029538"/>
            <a:ext cx="219000" cy="21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6" name="Google Shape;426;p36"/>
          <p:cNvCxnSpPr>
            <a:stCxn id="402" idx="2"/>
            <a:endCxn id="406" idx="0"/>
          </p:cNvCxnSpPr>
          <p:nvPr/>
        </p:nvCxnSpPr>
        <p:spPr>
          <a:xfrm rot="16200000" flipH="1">
            <a:off x="302896" y="1406178"/>
            <a:ext cx="1220259" cy="600"/>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427" name="Google Shape;427;p36"/>
          <p:cNvCxnSpPr>
            <a:stCxn id="406" idx="2"/>
            <a:endCxn id="410" idx="0"/>
          </p:cNvCxnSpPr>
          <p:nvPr/>
        </p:nvCxnSpPr>
        <p:spPr>
          <a:xfrm rot="5400000">
            <a:off x="16060" y="3132273"/>
            <a:ext cx="1793930" cy="600"/>
          </a:xfrm>
          <a:prstGeom prst="bentConnector3">
            <a:avLst>
              <a:gd name="adj1" fmla="val 50000"/>
            </a:avLst>
          </a:prstGeom>
          <a:noFill/>
          <a:ln w="19050" cap="flat" cmpd="sng">
            <a:solidFill>
              <a:schemeClr val="accent4"/>
            </a:solidFill>
            <a:prstDash val="solid"/>
            <a:round/>
            <a:headEnd type="none" w="med" len="med"/>
            <a:tailEnd type="none" w="med" len="med"/>
          </a:ln>
        </p:spPr>
      </p:cxnSp>
      <p:sp>
        <p:nvSpPr>
          <p:cNvPr id="6" name="TextBox 5">
            <a:extLst>
              <a:ext uri="{FF2B5EF4-FFF2-40B4-BE49-F238E27FC236}">
                <a16:creationId xmlns:a16="http://schemas.microsoft.com/office/drawing/2014/main" id="{969BE360-71C2-FB26-F018-9BD6F1009822}"/>
              </a:ext>
            </a:extLst>
          </p:cNvPr>
          <p:cNvSpPr txBox="1"/>
          <p:nvPr/>
        </p:nvSpPr>
        <p:spPr>
          <a:xfrm>
            <a:off x="1022225" y="366665"/>
            <a:ext cx="7015994" cy="496931"/>
          </a:xfrm>
          <a:prstGeom prst="rect">
            <a:avLst/>
          </a:prstGeom>
          <a:noFill/>
        </p:spPr>
        <p:txBody>
          <a:bodyPr wrap="square">
            <a:spAutoFit/>
          </a:bodyPr>
          <a:lstStyle/>
          <a:p>
            <a:pPr algn="just">
              <a:lnSpc>
                <a:spcPct val="150000"/>
              </a:lnSpc>
              <a:spcAft>
                <a:spcPts val="800"/>
              </a:spcAft>
              <a:tabLst>
                <a:tab pos="90170" algn="l"/>
                <a:tab pos="180340" algn="l"/>
              </a:tabLst>
            </a:pPr>
            <a:r>
              <a:rPr lang="vi-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 Mon và Mên là hai cậu bé trong chính tuổi thơ của tác giả.</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E48A0D-6413-BF6C-B970-3F571134EC0A}"/>
              </a:ext>
            </a:extLst>
          </p:cNvPr>
          <p:cNvSpPr txBox="1"/>
          <p:nvPr/>
        </p:nvSpPr>
        <p:spPr>
          <a:xfrm>
            <a:off x="1019815" y="1183869"/>
            <a:ext cx="7340643" cy="1881925"/>
          </a:xfrm>
          <a:prstGeom prst="rect">
            <a:avLst/>
          </a:prstGeom>
          <a:noFill/>
        </p:spPr>
        <p:txBody>
          <a:bodyPr wrap="square">
            <a:spAutoFit/>
          </a:bodyPr>
          <a:lstStyle/>
          <a:p>
            <a:pPr algn="just">
              <a:lnSpc>
                <a:spcPct val="150000"/>
              </a:lnSpc>
              <a:spcAft>
                <a:spcPts val="800"/>
              </a:spcAft>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Nhà văn khẳng định rằng </a:t>
            </a:r>
            <a:r>
              <a:rPr lang="vi-VN" sz="2000" i="1" dirty="0">
                <a:solidFill>
                  <a:srgbClr val="D86C64"/>
                </a:solidFill>
                <a:effectLst/>
                <a:latin typeface="Arial" panose="020B0604020202020204" pitchFamily="34" charset="0"/>
                <a:ea typeface="Calibri" panose="020F0502020204030204" pitchFamily="34" charset="0"/>
                <a:cs typeface="Arial" panose="020B0604020202020204" pitchFamily="34" charset="0"/>
              </a:rPr>
              <a:t>tất cả lũ trẻ làng chú đều thức để lắng nghe tiếng mưa, cùng nghĩ về bãi sông và lo cho bầy chim chìa vôi non</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vì tất cả đều nghĩ về bãi sông và lo lắng cho bầy chim chìa vôi non.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461B508-ACF9-F300-AAD0-5E5E1134CFAA}"/>
              </a:ext>
            </a:extLst>
          </p:cNvPr>
          <p:cNvSpPr txBox="1"/>
          <p:nvPr/>
        </p:nvSpPr>
        <p:spPr>
          <a:xfrm>
            <a:off x="1019815" y="3386067"/>
            <a:ext cx="7338235" cy="1420261"/>
          </a:xfrm>
          <a:prstGeom prst="rect">
            <a:avLst/>
          </a:prstGeom>
          <a:noFill/>
        </p:spPr>
        <p:txBody>
          <a:bodyPr wrap="square">
            <a:spAutoFit/>
          </a:bodyPr>
          <a:lstStyle/>
          <a:p>
            <a:pPr algn="just">
              <a:lnSpc>
                <a:spcPct val="150000"/>
              </a:lnSpc>
              <a:spcAft>
                <a:spcPts val="800"/>
              </a:spcAft>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Cậu bé – người “phỏng vấn” tác giả - ngạc nhiên vì tác giả không cùng Mon và Mên đi cứu bầy chìa vôi, cậu bé cũng lo Mon và Mên gặp nguy hiểm khi bơi thuyền ra bãi sông.</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barn(inVertical)">
                                      <p:cBhvr>
                                        <p:cTn id="7" dur="500"/>
                                        <p:tgtEl>
                                          <p:spTgt spid="40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barn(inVertical)">
                                      <p:cBhvr>
                                        <p:cTn id="17" dur="500"/>
                                        <p:tgtEl>
                                          <p:spTgt spid="406"/>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0"/>
                                        </p:tgtEl>
                                        <p:attrNameLst>
                                          <p:attrName>style.visibility</p:attrName>
                                        </p:attrNameLst>
                                      </p:cBhvr>
                                      <p:to>
                                        <p:strVal val="visible"/>
                                      </p:to>
                                    </p:set>
                                    <p:animEffect transition="in" filter="barn(inVertical)">
                                      <p:cBhvr>
                                        <p:cTn id="27" dur="500"/>
                                        <p:tgtEl>
                                          <p:spTgt spid="410"/>
                                        </p:tgtEl>
                                      </p:cBhvr>
                                    </p:animEffec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6" grpId="0" animBg="1"/>
      <p:bldP spid="410" grpId="0" animBg="1"/>
      <p:bldP spid="6"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40" name="Google Shape;414;p36">
            <a:extLst>
              <a:ext uri="{FF2B5EF4-FFF2-40B4-BE49-F238E27FC236}">
                <a16:creationId xmlns:a16="http://schemas.microsoft.com/office/drawing/2014/main" id="{AB04A922-7688-B607-70DA-86D74B9DD46C}"/>
              </a:ext>
            </a:extLst>
          </p:cNvPr>
          <p:cNvSpPr/>
          <p:nvPr/>
        </p:nvSpPr>
        <p:spPr>
          <a:xfrm>
            <a:off x="633047" y="542680"/>
            <a:ext cx="219000" cy="21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8;p36">
            <a:extLst>
              <a:ext uri="{FF2B5EF4-FFF2-40B4-BE49-F238E27FC236}">
                <a16:creationId xmlns:a16="http://schemas.microsoft.com/office/drawing/2014/main" id="{447578F5-E98A-9741-E3EB-845F6C7DF6DE}"/>
              </a:ext>
            </a:extLst>
          </p:cNvPr>
          <p:cNvSpPr/>
          <p:nvPr/>
        </p:nvSpPr>
        <p:spPr>
          <a:xfrm>
            <a:off x="633046" y="1645220"/>
            <a:ext cx="219000" cy="219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430;p36">
            <a:extLst>
              <a:ext uri="{FF2B5EF4-FFF2-40B4-BE49-F238E27FC236}">
                <a16:creationId xmlns:a16="http://schemas.microsoft.com/office/drawing/2014/main" id="{4FAD2D0B-2A9E-98AB-0175-49462507C672}"/>
              </a:ext>
            </a:extLst>
          </p:cNvPr>
          <p:cNvCxnSpPr>
            <a:stCxn id="44" idx="0"/>
            <a:endCxn id="40" idx="2"/>
          </p:cNvCxnSpPr>
          <p:nvPr/>
        </p:nvCxnSpPr>
        <p:spPr>
          <a:xfrm rot="5400000" flipH="1" flipV="1">
            <a:off x="300776" y="1203450"/>
            <a:ext cx="883540" cy="1"/>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54" name="Google Shape;431;p36">
            <a:extLst>
              <a:ext uri="{FF2B5EF4-FFF2-40B4-BE49-F238E27FC236}">
                <a16:creationId xmlns:a16="http://schemas.microsoft.com/office/drawing/2014/main" id="{97F173A8-0258-1D82-7E89-BD0B56944F3E}"/>
              </a:ext>
            </a:extLst>
          </p:cNvPr>
          <p:cNvCxnSpPr>
            <a:stCxn id="40" idx="0"/>
          </p:cNvCxnSpPr>
          <p:nvPr/>
        </p:nvCxnSpPr>
        <p:spPr>
          <a:xfrm rot="-5400000">
            <a:off x="1748597" y="-1783370"/>
            <a:ext cx="1320000" cy="3332100"/>
          </a:xfrm>
          <a:prstGeom prst="bentConnector2">
            <a:avLst/>
          </a:prstGeom>
          <a:noFill/>
          <a:ln w="19050" cap="flat" cmpd="sng">
            <a:solidFill>
              <a:schemeClr val="accent4"/>
            </a:solidFill>
            <a:prstDash val="solid"/>
            <a:round/>
            <a:headEnd type="none" w="med" len="med"/>
            <a:tailEnd type="none" w="med" len="med"/>
          </a:ln>
        </p:spPr>
      </p:cxnSp>
      <p:sp>
        <p:nvSpPr>
          <p:cNvPr id="56" name="TextBox 55">
            <a:extLst>
              <a:ext uri="{FF2B5EF4-FFF2-40B4-BE49-F238E27FC236}">
                <a16:creationId xmlns:a16="http://schemas.microsoft.com/office/drawing/2014/main" id="{C08F6FCB-B1FE-0E1E-473E-06744FFC9C66}"/>
              </a:ext>
            </a:extLst>
          </p:cNvPr>
          <p:cNvSpPr txBox="1"/>
          <p:nvPr/>
        </p:nvSpPr>
        <p:spPr>
          <a:xfrm>
            <a:off x="961545" y="218654"/>
            <a:ext cx="7608713" cy="958596"/>
          </a:xfrm>
          <a:prstGeom prst="rect">
            <a:avLst/>
          </a:prstGeom>
          <a:noFill/>
        </p:spPr>
        <p:txBody>
          <a:bodyPr wrap="square">
            <a:spAutoFit/>
          </a:bodyPr>
          <a:lstStyle/>
          <a:p>
            <a:pPr algn="just">
              <a:lnSpc>
                <a:spcPct val="150000"/>
              </a:lnSpc>
              <a:spcAft>
                <a:spcPts val="800"/>
              </a:spcAft>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Ngoài Mon và Mên, lũ trẻ trong làng là người có trải nghiệm và kỉ niệm sâu sắc về đêm mưa, bãi sống và bầy chim chìa vôi.</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1C04CE6B-1420-EF26-11EF-BFD83A5156EA}"/>
              </a:ext>
            </a:extLst>
          </p:cNvPr>
          <p:cNvSpPr txBox="1"/>
          <p:nvPr/>
        </p:nvSpPr>
        <p:spPr>
          <a:xfrm>
            <a:off x="961544" y="1275422"/>
            <a:ext cx="7608699" cy="958596"/>
          </a:xfrm>
          <a:prstGeom prst="rect">
            <a:avLst/>
          </a:prstGeom>
          <a:noFill/>
        </p:spPr>
        <p:txBody>
          <a:bodyPr wrap="square">
            <a:spAutoFit/>
          </a:bodyPr>
          <a:lstStyle/>
          <a:p>
            <a:pPr algn="just">
              <a:lnSpc>
                <a:spcPct val="150000"/>
              </a:lnSpc>
              <a:spcAft>
                <a:spcPts val="800"/>
              </a:spcAft>
              <a:tabLst>
                <a:tab pos="90170" algn="l"/>
                <a:tab pos="180340" algn="l"/>
              </a:tabLs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Mon va Mên ngang tuổi tác giả và có thể đã không còn ở trong làng nữa. Bầy chim chìa vôi đã bay đi rất xa. </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42" name="Picture 2" descr="Ôn tập văn bản Thạch Sanh - Ngữ văn 6 tập 1 - Tư liệu Ngữ Văn THCS">
            <a:extLst>
              <a:ext uri="{FF2B5EF4-FFF2-40B4-BE49-F238E27FC236}">
                <a16:creationId xmlns:a16="http://schemas.microsoft.com/office/drawing/2014/main" id="{1472B7EC-9C17-B421-ACFE-FEB4FF682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153" y="2332190"/>
            <a:ext cx="5733693" cy="2719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Horizontal)">
                                      <p:cBhvr>
                                        <p:cTn id="7" dur="500"/>
                                        <p:tgtEl>
                                          <p:spTgt spid="4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Horizontal)">
                                      <p:cBhvr>
                                        <p:cTn id="17" dur="500"/>
                                        <p:tgtEl>
                                          <p:spTgt spid="44"/>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56"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3" name="Google Shape;1373;p58"/>
          <p:cNvGrpSpPr/>
          <p:nvPr/>
        </p:nvGrpSpPr>
        <p:grpSpPr>
          <a:xfrm>
            <a:off x="960433" y="684672"/>
            <a:ext cx="2826108" cy="4231357"/>
            <a:chOff x="2055775" y="238125"/>
            <a:chExt cx="3498525" cy="5238125"/>
          </a:xfrm>
        </p:grpSpPr>
        <p:sp>
          <p:nvSpPr>
            <p:cNvPr id="1374" name="Google Shape;1374;p58"/>
            <p:cNvSpPr/>
            <p:nvPr/>
          </p:nvSpPr>
          <p:spPr>
            <a:xfrm>
              <a:off x="3720275" y="2171650"/>
              <a:ext cx="1755625" cy="2197025"/>
            </a:xfrm>
            <a:custGeom>
              <a:avLst/>
              <a:gdLst/>
              <a:ahLst/>
              <a:cxnLst/>
              <a:rect l="l" t="t" r="r" b="b"/>
              <a:pathLst>
                <a:path w="70225" h="87881" extrusionOk="0">
                  <a:moveTo>
                    <a:pt x="2613" y="1"/>
                  </a:moveTo>
                  <a:lnTo>
                    <a:pt x="126" y="72410"/>
                  </a:lnTo>
                  <a:cubicBezTo>
                    <a:pt x="0" y="76078"/>
                    <a:pt x="2648" y="79257"/>
                    <a:pt x="6279" y="79796"/>
                  </a:cubicBezTo>
                  <a:lnTo>
                    <a:pt x="60314" y="87801"/>
                  </a:lnTo>
                  <a:cubicBezTo>
                    <a:pt x="60675" y="87854"/>
                    <a:pt x="61033" y="87880"/>
                    <a:pt x="61386" y="87880"/>
                  </a:cubicBezTo>
                  <a:cubicBezTo>
                    <a:pt x="65235" y="87880"/>
                    <a:pt x="68498" y="84799"/>
                    <a:pt x="68585" y="80822"/>
                  </a:cubicBezTo>
                  <a:lnTo>
                    <a:pt x="70224" y="5986"/>
                  </a:lnTo>
                  <a:lnTo>
                    <a:pt x="64717" y="5866"/>
                  </a:lnTo>
                  <a:lnTo>
                    <a:pt x="63215" y="74458"/>
                  </a:lnTo>
                  <a:cubicBezTo>
                    <a:pt x="63128" y="78435"/>
                    <a:pt x="59865" y="81517"/>
                    <a:pt x="56016" y="81517"/>
                  </a:cubicBezTo>
                  <a:cubicBezTo>
                    <a:pt x="55663" y="81517"/>
                    <a:pt x="55305" y="81491"/>
                    <a:pt x="54944" y="81437"/>
                  </a:cubicBezTo>
                  <a:lnTo>
                    <a:pt x="11953" y="75067"/>
                  </a:lnTo>
                  <a:cubicBezTo>
                    <a:pt x="8322" y="74530"/>
                    <a:pt x="5674" y="71351"/>
                    <a:pt x="5799" y="67683"/>
                  </a:cubicBezTo>
                  <a:lnTo>
                    <a:pt x="8118" y="189"/>
                  </a:lnTo>
                  <a:lnTo>
                    <a:pt x="2613" y="1"/>
                  </a:lnTo>
                  <a:close/>
                </a:path>
              </a:pathLst>
            </a:custGeom>
            <a:solidFill>
              <a:srgbClr val="B29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8"/>
            <p:cNvSpPr/>
            <p:nvPr/>
          </p:nvSpPr>
          <p:spPr>
            <a:xfrm>
              <a:off x="3217300" y="2594450"/>
              <a:ext cx="1755625" cy="2196975"/>
            </a:xfrm>
            <a:custGeom>
              <a:avLst/>
              <a:gdLst/>
              <a:ahLst/>
              <a:cxnLst/>
              <a:rect l="l" t="t" r="r" b="b"/>
              <a:pathLst>
                <a:path w="70225" h="87879" extrusionOk="0">
                  <a:moveTo>
                    <a:pt x="2614" y="0"/>
                  </a:moveTo>
                  <a:lnTo>
                    <a:pt x="126" y="72410"/>
                  </a:lnTo>
                  <a:cubicBezTo>
                    <a:pt x="0" y="76078"/>
                    <a:pt x="2649" y="79257"/>
                    <a:pt x="6280" y="79795"/>
                  </a:cubicBezTo>
                  <a:lnTo>
                    <a:pt x="60314" y="87799"/>
                  </a:lnTo>
                  <a:cubicBezTo>
                    <a:pt x="60675" y="87853"/>
                    <a:pt x="61033" y="87879"/>
                    <a:pt x="61386" y="87879"/>
                  </a:cubicBezTo>
                  <a:cubicBezTo>
                    <a:pt x="65236" y="87879"/>
                    <a:pt x="68498" y="84797"/>
                    <a:pt x="68586" y="80821"/>
                  </a:cubicBezTo>
                  <a:lnTo>
                    <a:pt x="70225" y="5986"/>
                  </a:lnTo>
                  <a:lnTo>
                    <a:pt x="64719" y="5865"/>
                  </a:lnTo>
                  <a:lnTo>
                    <a:pt x="63216" y="74457"/>
                  </a:lnTo>
                  <a:cubicBezTo>
                    <a:pt x="63128" y="78434"/>
                    <a:pt x="59865" y="81516"/>
                    <a:pt x="56015" y="81516"/>
                  </a:cubicBezTo>
                  <a:cubicBezTo>
                    <a:pt x="55662" y="81516"/>
                    <a:pt x="55305" y="81490"/>
                    <a:pt x="54945" y="81437"/>
                  </a:cubicBezTo>
                  <a:lnTo>
                    <a:pt x="11953" y="75067"/>
                  </a:lnTo>
                  <a:cubicBezTo>
                    <a:pt x="8322" y="74530"/>
                    <a:pt x="5674" y="71350"/>
                    <a:pt x="5799" y="67683"/>
                  </a:cubicBezTo>
                  <a:lnTo>
                    <a:pt x="8118" y="188"/>
                  </a:lnTo>
                  <a:lnTo>
                    <a:pt x="2614" y="0"/>
                  </a:ln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8"/>
            <p:cNvSpPr/>
            <p:nvPr/>
          </p:nvSpPr>
          <p:spPr>
            <a:xfrm>
              <a:off x="3153225" y="2221950"/>
              <a:ext cx="2401075" cy="615425"/>
            </a:xfrm>
            <a:custGeom>
              <a:avLst/>
              <a:gdLst/>
              <a:ahLst/>
              <a:cxnLst/>
              <a:rect l="l" t="t" r="r" b="b"/>
              <a:pathLst>
                <a:path w="96043" h="24617" extrusionOk="0">
                  <a:moveTo>
                    <a:pt x="48382" y="1"/>
                  </a:moveTo>
                  <a:cubicBezTo>
                    <a:pt x="33012" y="1"/>
                    <a:pt x="19349" y="1881"/>
                    <a:pt x="10634" y="4799"/>
                  </a:cubicBezTo>
                  <a:lnTo>
                    <a:pt x="721" y="4799"/>
                  </a:lnTo>
                  <a:cubicBezTo>
                    <a:pt x="721" y="4799"/>
                    <a:pt x="1" y="11588"/>
                    <a:pt x="721" y="12310"/>
                  </a:cubicBezTo>
                  <a:cubicBezTo>
                    <a:pt x="721" y="19107"/>
                    <a:pt x="22059" y="24617"/>
                    <a:pt x="48382" y="24617"/>
                  </a:cubicBezTo>
                  <a:cubicBezTo>
                    <a:pt x="74704" y="24617"/>
                    <a:pt x="96042" y="19107"/>
                    <a:pt x="96042" y="12310"/>
                  </a:cubicBezTo>
                  <a:lnTo>
                    <a:pt x="96042" y="4799"/>
                  </a:lnTo>
                  <a:lnTo>
                    <a:pt x="86130" y="4799"/>
                  </a:lnTo>
                  <a:cubicBezTo>
                    <a:pt x="77415" y="1882"/>
                    <a:pt x="63752" y="1"/>
                    <a:pt x="48382" y="1"/>
                  </a:cubicBez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3171225" y="2034225"/>
              <a:ext cx="2383075" cy="615425"/>
            </a:xfrm>
            <a:custGeom>
              <a:avLst/>
              <a:gdLst/>
              <a:ahLst/>
              <a:cxnLst/>
              <a:rect l="l" t="t" r="r" b="b"/>
              <a:pathLst>
                <a:path w="95323" h="24617" extrusionOk="0">
                  <a:moveTo>
                    <a:pt x="47662" y="0"/>
                  </a:moveTo>
                  <a:cubicBezTo>
                    <a:pt x="35021" y="0"/>
                    <a:pt x="22899" y="1297"/>
                    <a:pt x="13961" y="3604"/>
                  </a:cubicBezTo>
                  <a:cubicBezTo>
                    <a:pt x="5022" y="5913"/>
                    <a:pt x="1" y="9043"/>
                    <a:pt x="1" y="12308"/>
                  </a:cubicBezTo>
                  <a:cubicBezTo>
                    <a:pt x="1" y="15572"/>
                    <a:pt x="5022" y="18703"/>
                    <a:pt x="13961" y="21011"/>
                  </a:cubicBezTo>
                  <a:cubicBezTo>
                    <a:pt x="22899" y="23319"/>
                    <a:pt x="35021" y="24616"/>
                    <a:pt x="47662" y="24616"/>
                  </a:cubicBezTo>
                  <a:cubicBezTo>
                    <a:pt x="60302" y="24616"/>
                    <a:pt x="72424" y="23319"/>
                    <a:pt x="81363" y="21011"/>
                  </a:cubicBezTo>
                  <a:cubicBezTo>
                    <a:pt x="90301" y="18703"/>
                    <a:pt x="95322" y="15572"/>
                    <a:pt x="95322" y="12308"/>
                  </a:cubicBezTo>
                  <a:cubicBezTo>
                    <a:pt x="95322" y="9043"/>
                    <a:pt x="90301" y="5913"/>
                    <a:pt x="81363" y="3604"/>
                  </a:cubicBezTo>
                  <a:cubicBezTo>
                    <a:pt x="72424" y="1297"/>
                    <a:pt x="60302" y="0"/>
                    <a:pt x="4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4158575" y="2386275"/>
              <a:ext cx="515625" cy="105875"/>
            </a:xfrm>
            <a:custGeom>
              <a:avLst/>
              <a:gdLst/>
              <a:ahLst/>
              <a:cxnLst/>
              <a:rect l="l" t="t" r="r" b="b"/>
              <a:pathLst>
                <a:path w="20625" h="4235" extrusionOk="0">
                  <a:moveTo>
                    <a:pt x="0" y="0"/>
                  </a:moveTo>
                  <a:cubicBezTo>
                    <a:pt x="643" y="2052"/>
                    <a:pt x="5010" y="4235"/>
                    <a:pt x="10313" y="4235"/>
                  </a:cubicBezTo>
                  <a:cubicBezTo>
                    <a:pt x="15616" y="4235"/>
                    <a:pt x="19982" y="2051"/>
                    <a:pt x="20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8"/>
            <p:cNvSpPr/>
            <p:nvPr/>
          </p:nvSpPr>
          <p:spPr>
            <a:xfrm>
              <a:off x="4156325" y="2326525"/>
              <a:ext cx="520125" cy="123575"/>
            </a:xfrm>
            <a:custGeom>
              <a:avLst/>
              <a:gdLst/>
              <a:ahLst/>
              <a:cxnLst/>
              <a:rect l="l" t="t" r="r" b="b"/>
              <a:pathLst>
                <a:path w="20805" h="4943" extrusionOk="0">
                  <a:moveTo>
                    <a:pt x="10403" y="0"/>
                  </a:moveTo>
                  <a:cubicBezTo>
                    <a:pt x="7643" y="0"/>
                    <a:pt x="4998" y="261"/>
                    <a:pt x="3047" y="724"/>
                  </a:cubicBezTo>
                  <a:cubicBezTo>
                    <a:pt x="1096" y="1188"/>
                    <a:pt x="1" y="1816"/>
                    <a:pt x="1" y="2471"/>
                  </a:cubicBezTo>
                  <a:cubicBezTo>
                    <a:pt x="1" y="3127"/>
                    <a:pt x="1096" y="3755"/>
                    <a:pt x="3047" y="4218"/>
                  </a:cubicBezTo>
                  <a:cubicBezTo>
                    <a:pt x="4998" y="4681"/>
                    <a:pt x="7643" y="4942"/>
                    <a:pt x="10403" y="4942"/>
                  </a:cubicBezTo>
                  <a:cubicBezTo>
                    <a:pt x="13161" y="4942"/>
                    <a:pt x="15807" y="4681"/>
                    <a:pt x="17758" y="4218"/>
                  </a:cubicBezTo>
                  <a:cubicBezTo>
                    <a:pt x="19709" y="3755"/>
                    <a:pt x="20805" y="3127"/>
                    <a:pt x="20805" y="2471"/>
                  </a:cubicBezTo>
                  <a:cubicBezTo>
                    <a:pt x="20805" y="1816"/>
                    <a:pt x="19709" y="1188"/>
                    <a:pt x="17758" y="724"/>
                  </a:cubicBezTo>
                  <a:cubicBezTo>
                    <a:pt x="15807" y="261"/>
                    <a:pt x="13161" y="0"/>
                    <a:pt x="10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p:nvPr/>
          </p:nvSpPr>
          <p:spPr>
            <a:xfrm>
              <a:off x="4173275" y="2339375"/>
              <a:ext cx="484525" cy="97850"/>
            </a:xfrm>
            <a:custGeom>
              <a:avLst/>
              <a:gdLst/>
              <a:ahLst/>
              <a:cxnLst/>
              <a:rect l="l" t="t" r="r" b="b"/>
              <a:pathLst>
                <a:path w="19381" h="3914" extrusionOk="0">
                  <a:moveTo>
                    <a:pt x="9690" y="0"/>
                  </a:moveTo>
                  <a:cubicBezTo>
                    <a:pt x="7121" y="0"/>
                    <a:pt x="4656" y="207"/>
                    <a:pt x="2838" y="573"/>
                  </a:cubicBezTo>
                  <a:cubicBezTo>
                    <a:pt x="1021" y="941"/>
                    <a:pt x="1" y="1438"/>
                    <a:pt x="1" y="1957"/>
                  </a:cubicBezTo>
                  <a:cubicBezTo>
                    <a:pt x="1" y="2476"/>
                    <a:pt x="1021" y="2974"/>
                    <a:pt x="2838" y="3340"/>
                  </a:cubicBezTo>
                  <a:cubicBezTo>
                    <a:pt x="4656" y="3708"/>
                    <a:pt x="7121" y="3913"/>
                    <a:pt x="9690" y="3913"/>
                  </a:cubicBezTo>
                  <a:cubicBezTo>
                    <a:pt x="12261" y="3913"/>
                    <a:pt x="14726" y="3708"/>
                    <a:pt x="16542" y="3340"/>
                  </a:cubicBezTo>
                  <a:cubicBezTo>
                    <a:pt x="18360" y="2974"/>
                    <a:pt x="19381" y="2476"/>
                    <a:pt x="19381" y="1957"/>
                  </a:cubicBezTo>
                  <a:cubicBezTo>
                    <a:pt x="19381" y="1438"/>
                    <a:pt x="18360" y="941"/>
                    <a:pt x="16542" y="573"/>
                  </a:cubicBezTo>
                  <a:cubicBezTo>
                    <a:pt x="14726" y="207"/>
                    <a:pt x="12261" y="0"/>
                    <a:pt x="9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4220900" y="2349000"/>
              <a:ext cx="389275" cy="78600"/>
            </a:xfrm>
            <a:custGeom>
              <a:avLst/>
              <a:gdLst/>
              <a:ahLst/>
              <a:cxnLst/>
              <a:rect l="l" t="t" r="r" b="b"/>
              <a:pathLst>
                <a:path w="15571" h="3144" extrusionOk="0">
                  <a:moveTo>
                    <a:pt x="7785" y="0"/>
                  </a:moveTo>
                  <a:cubicBezTo>
                    <a:pt x="5721" y="0"/>
                    <a:pt x="3741" y="165"/>
                    <a:pt x="2280" y="461"/>
                  </a:cubicBezTo>
                  <a:cubicBezTo>
                    <a:pt x="821" y="756"/>
                    <a:pt x="1" y="1155"/>
                    <a:pt x="1" y="1572"/>
                  </a:cubicBezTo>
                  <a:cubicBezTo>
                    <a:pt x="1" y="1989"/>
                    <a:pt x="821" y="2389"/>
                    <a:pt x="2280" y="2684"/>
                  </a:cubicBezTo>
                  <a:cubicBezTo>
                    <a:pt x="3741" y="2978"/>
                    <a:pt x="5721" y="3143"/>
                    <a:pt x="7785" y="3143"/>
                  </a:cubicBezTo>
                  <a:cubicBezTo>
                    <a:pt x="9851" y="3143"/>
                    <a:pt x="11830" y="2978"/>
                    <a:pt x="13290" y="2684"/>
                  </a:cubicBezTo>
                  <a:cubicBezTo>
                    <a:pt x="14750" y="2389"/>
                    <a:pt x="15571" y="1989"/>
                    <a:pt x="15571" y="1572"/>
                  </a:cubicBezTo>
                  <a:cubicBezTo>
                    <a:pt x="15571" y="1155"/>
                    <a:pt x="14750" y="756"/>
                    <a:pt x="13290" y="461"/>
                  </a:cubicBezTo>
                  <a:cubicBezTo>
                    <a:pt x="11830" y="165"/>
                    <a:pt x="9851" y="0"/>
                    <a:pt x="7785" y="0"/>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4221450" y="2121600"/>
              <a:ext cx="401450" cy="306975"/>
            </a:xfrm>
            <a:custGeom>
              <a:avLst/>
              <a:gdLst/>
              <a:ahLst/>
              <a:cxnLst/>
              <a:rect l="l" t="t" r="r" b="b"/>
              <a:pathLst>
                <a:path w="16058" h="12279" extrusionOk="0">
                  <a:moveTo>
                    <a:pt x="1" y="0"/>
                  </a:moveTo>
                  <a:cubicBezTo>
                    <a:pt x="1" y="0"/>
                    <a:pt x="1759" y="12278"/>
                    <a:pt x="7741" y="12278"/>
                  </a:cubicBezTo>
                  <a:cubicBezTo>
                    <a:pt x="13721" y="12278"/>
                    <a:pt x="16058" y="0"/>
                    <a:pt x="16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8"/>
            <p:cNvSpPr/>
            <p:nvPr/>
          </p:nvSpPr>
          <p:spPr>
            <a:xfrm>
              <a:off x="4221450" y="2063950"/>
              <a:ext cx="401450" cy="115300"/>
            </a:xfrm>
            <a:custGeom>
              <a:avLst/>
              <a:gdLst/>
              <a:ahLst/>
              <a:cxnLst/>
              <a:rect l="l" t="t" r="r" b="b"/>
              <a:pathLst>
                <a:path w="16058" h="4612" extrusionOk="0">
                  <a:moveTo>
                    <a:pt x="8029" y="1"/>
                  </a:moveTo>
                  <a:cubicBezTo>
                    <a:pt x="5900" y="1"/>
                    <a:pt x="3858" y="244"/>
                    <a:pt x="2352" y="677"/>
                  </a:cubicBezTo>
                  <a:cubicBezTo>
                    <a:pt x="846" y="1108"/>
                    <a:pt x="1" y="1695"/>
                    <a:pt x="1" y="2306"/>
                  </a:cubicBezTo>
                  <a:cubicBezTo>
                    <a:pt x="1" y="2917"/>
                    <a:pt x="846" y="3504"/>
                    <a:pt x="2352" y="3936"/>
                  </a:cubicBezTo>
                  <a:cubicBezTo>
                    <a:pt x="3858" y="4368"/>
                    <a:pt x="5900" y="4611"/>
                    <a:pt x="8029" y="4611"/>
                  </a:cubicBezTo>
                  <a:cubicBezTo>
                    <a:pt x="10158" y="4611"/>
                    <a:pt x="12201" y="4368"/>
                    <a:pt x="13706" y="3936"/>
                  </a:cubicBezTo>
                  <a:cubicBezTo>
                    <a:pt x="15211" y="3504"/>
                    <a:pt x="16058" y="2917"/>
                    <a:pt x="16058" y="2306"/>
                  </a:cubicBezTo>
                  <a:cubicBezTo>
                    <a:pt x="16058" y="1695"/>
                    <a:pt x="15211" y="1108"/>
                    <a:pt x="13706" y="677"/>
                  </a:cubicBezTo>
                  <a:cubicBezTo>
                    <a:pt x="12201" y="244"/>
                    <a:pt x="10158" y="1"/>
                    <a:pt x="80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8"/>
            <p:cNvSpPr/>
            <p:nvPr/>
          </p:nvSpPr>
          <p:spPr>
            <a:xfrm>
              <a:off x="4242600" y="2076200"/>
              <a:ext cx="363125" cy="92625"/>
            </a:xfrm>
            <a:custGeom>
              <a:avLst/>
              <a:gdLst/>
              <a:ahLst/>
              <a:cxnLst/>
              <a:rect l="l" t="t" r="r" b="b"/>
              <a:pathLst>
                <a:path w="14525" h="3705" extrusionOk="0">
                  <a:moveTo>
                    <a:pt x="7262" y="1"/>
                  </a:moveTo>
                  <a:cubicBezTo>
                    <a:pt x="5336" y="1"/>
                    <a:pt x="3490" y="195"/>
                    <a:pt x="2127" y="542"/>
                  </a:cubicBezTo>
                  <a:cubicBezTo>
                    <a:pt x="766" y="890"/>
                    <a:pt x="0" y="1361"/>
                    <a:pt x="0" y="1852"/>
                  </a:cubicBezTo>
                  <a:cubicBezTo>
                    <a:pt x="0" y="2344"/>
                    <a:pt x="766" y="2814"/>
                    <a:pt x="2127" y="3161"/>
                  </a:cubicBezTo>
                  <a:cubicBezTo>
                    <a:pt x="3490" y="3509"/>
                    <a:pt x="5336" y="3704"/>
                    <a:pt x="7262" y="3704"/>
                  </a:cubicBezTo>
                  <a:cubicBezTo>
                    <a:pt x="9188" y="3704"/>
                    <a:pt x="11035" y="3509"/>
                    <a:pt x="12397" y="3161"/>
                  </a:cubicBezTo>
                  <a:cubicBezTo>
                    <a:pt x="13759" y="2814"/>
                    <a:pt x="14524" y="2344"/>
                    <a:pt x="14524" y="1852"/>
                  </a:cubicBezTo>
                  <a:cubicBezTo>
                    <a:pt x="14524" y="1361"/>
                    <a:pt x="13759" y="890"/>
                    <a:pt x="12397" y="542"/>
                  </a:cubicBezTo>
                  <a:cubicBezTo>
                    <a:pt x="11035" y="195"/>
                    <a:pt x="9188" y="1"/>
                    <a:pt x="7262"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p:nvPr/>
          </p:nvSpPr>
          <p:spPr>
            <a:xfrm>
              <a:off x="4291850" y="2122125"/>
              <a:ext cx="259200" cy="45800"/>
            </a:xfrm>
            <a:custGeom>
              <a:avLst/>
              <a:gdLst/>
              <a:ahLst/>
              <a:cxnLst/>
              <a:rect l="l" t="t" r="r" b="b"/>
              <a:pathLst>
                <a:path w="10368" h="1832" extrusionOk="0">
                  <a:moveTo>
                    <a:pt x="5184" y="1"/>
                  </a:moveTo>
                  <a:cubicBezTo>
                    <a:pt x="2382" y="1"/>
                    <a:pt x="105" y="567"/>
                    <a:pt x="0" y="1274"/>
                  </a:cubicBezTo>
                  <a:cubicBezTo>
                    <a:pt x="1318" y="1617"/>
                    <a:pt x="3152" y="1831"/>
                    <a:pt x="5184" y="1831"/>
                  </a:cubicBezTo>
                  <a:cubicBezTo>
                    <a:pt x="7215" y="1831"/>
                    <a:pt x="9050" y="1617"/>
                    <a:pt x="10368" y="1274"/>
                  </a:cubicBezTo>
                  <a:cubicBezTo>
                    <a:pt x="10262" y="567"/>
                    <a:pt x="7985" y="1"/>
                    <a:pt x="5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8"/>
            <p:cNvSpPr/>
            <p:nvPr/>
          </p:nvSpPr>
          <p:spPr>
            <a:xfrm>
              <a:off x="2828300" y="3280675"/>
              <a:ext cx="1510300" cy="1832125"/>
            </a:xfrm>
            <a:custGeom>
              <a:avLst/>
              <a:gdLst/>
              <a:ahLst/>
              <a:cxnLst/>
              <a:rect l="l" t="t" r="r" b="b"/>
              <a:pathLst>
                <a:path w="60412" h="73285" extrusionOk="0">
                  <a:moveTo>
                    <a:pt x="60205" y="1"/>
                  </a:moveTo>
                  <a:cubicBezTo>
                    <a:pt x="60205" y="1"/>
                    <a:pt x="60205" y="1"/>
                    <a:pt x="60204" y="1"/>
                  </a:cubicBezTo>
                  <a:cubicBezTo>
                    <a:pt x="59997" y="209"/>
                    <a:pt x="831" y="9967"/>
                    <a:pt x="831" y="9967"/>
                  </a:cubicBezTo>
                  <a:lnTo>
                    <a:pt x="1" y="73285"/>
                  </a:lnTo>
                  <a:lnTo>
                    <a:pt x="60204" y="60621"/>
                  </a:lnTo>
                  <a:cubicBezTo>
                    <a:pt x="60204" y="60621"/>
                    <a:pt x="60411" y="1"/>
                    <a:pt x="60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2060175" y="3171725"/>
              <a:ext cx="788900" cy="1941075"/>
            </a:xfrm>
            <a:custGeom>
              <a:avLst/>
              <a:gdLst/>
              <a:ahLst/>
              <a:cxnLst/>
              <a:rect l="l" t="t" r="r" b="b"/>
              <a:pathLst>
                <a:path w="31556" h="77643" extrusionOk="0">
                  <a:moveTo>
                    <a:pt x="2284" y="1"/>
                  </a:moveTo>
                  <a:cubicBezTo>
                    <a:pt x="2284" y="1"/>
                    <a:pt x="0" y="48786"/>
                    <a:pt x="623" y="48786"/>
                  </a:cubicBezTo>
                  <a:cubicBezTo>
                    <a:pt x="1246" y="48786"/>
                    <a:pt x="30726" y="77643"/>
                    <a:pt x="30726" y="77643"/>
                  </a:cubicBezTo>
                  <a:lnTo>
                    <a:pt x="31556" y="14325"/>
                  </a:lnTo>
                  <a:lnTo>
                    <a:pt x="2284" y="1"/>
                  </a:lnTo>
                  <a:close/>
                </a:path>
              </a:pathLst>
            </a:custGeom>
            <a:solidFill>
              <a:srgbClr val="C9A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8"/>
            <p:cNvSpPr/>
            <p:nvPr/>
          </p:nvSpPr>
          <p:spPr>
            <a:xfrm>
              <a:off x="2117250" y="3047175"/>
              <a:ext cx="2216175" cy="482675"/>
            </a:xfrm>
            <a:custGeom>
              <a:avLst/>
              <a:gdLst/>
              <a:ahLst/>
              <a:cxnLst/>
              <a:rect l="l" t="t" r="r" b="b"/>
              <a:pathLst>
                <a:path w="88647" h="19307" extrusionOk="0">
                  <a:moveTo>
                    <a:pt x="50448" y="0"/>
                  </a:moveTo>
                  <a:lnTo>
                    <a:pt x="1" y="4983"/>
                  </a:lnTo>
                  <a:lnTo>
                    <a:pt x="29273" y="19307"/>
                  </a:lnTo>
                  <a:lnTo>
                    <a:pt x="88646" y="9341"/>
                  </a:lnTo>
                  <a:lnTo>
                    <a:pt x="50448" y="0"/>
                  </a:lnTo>
                  <a:close/>
                </a:path>
              </a:pathLst>
            </a:custGeom>
            <a:solidFill>
              <a:srgbClr val="B29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8"/>
            <p:cNvSpPr/>
            <p:nvPr/>
          </p:nvSpPr>
          <p:spPr>
            <a:xfrm>
              <a:off x="3233175" y="934550"/>
              <a:ext cx="544425" cy="1311875"/>
            </a:xfrm>
            <a:custGeom>
              <a:avLst/>
              <a:gdLst/>
              <a:ahLst/>
              <a:cxnLst/>
              <a:rect l="l" t="t" r="r" b="b"/>
              <a:pathLst>
                <a:path w="21777" h="52475" extrusionOk="0">
                  <a:moveTo>
                    <a:pt x="7915" y="1"/>
                  </a:moveTo>
                  <a:cubicBezTo>
                    <a:pt x="5206" y="1"/>
                    <a:pt x="2594" y="1998"/>
                    <a:pt x="1888" y="4340"/>
                  </a:cubicBezTo>
                  <a:cubicBezTo>
                    <a:pt x="0" y="10600"/>
                    <a:pt x="914" y="17306"/>
                    <a:pt x="1480" y="23820"/>
                  </a:cubicBezTo>
                  <a:cubicBezTo>
                    <a:pt x="2076" y="30673"/>
                    <a:pt x="2288" y="37666"/>
                    <a:pt x="4519" y="44173"/>
                  </a:cubicBezTo>
                  <a:cubicBezTo>
                    <a:pt x="5317" y="46504"/>
                    <a:pt x="6414" y="48810"/>
                    <a:pt x="8242" y="50462"/>
                  </a:cubicBezTo>
                  <a:cubicBezTo>
                    <a:pt x="9587" y="51679"/>
                    <a:pt x="11397" y="52475"/>
                    <a:pt x="13182" y="52475"/>
                  </a:cubicBezTo>
                  <a:cubicBezTo>
                    <a:pt x="13821" y="52475"/>
                    <a:pt x="14457" y="52373"/>
                    <a:pt x="15068" y="52151"/>
                  </a:cubicBezTo>
                  <a:cubicBezTo>
                    <a:pt x="16024" y="51805"/>
                    <a:pt x="16862" y="51194"/>
                    <a:pt x="17631" y="50527"/>
                  </a:cubicBezTo>
                  <a:cubicBezTo>
                    <a:pt x="18707" y="49592"/>
                    <a:pt x="19683" y="48511"/>
                    <a:pt x="20330" y="47240"/>
                  </a:cubicBezTo>
                  <a:cubicBezTo>
                    <a:pt x="21777" y="44393"/>
                    <a:pt x="21406" y="41002"/>
                    <a:pt x="21000" y="37834"/>
                  </a:cubicBezTo>
                  <a:cubicBezTo>
                    <a:pt x="20332" y="32613"/>
                    <a:pt x="19663" y="27394"/>
                    <a:pt x="18994" y="22173"/>
                  </a:cubicBezTo>
                  <a:cubicBezTo>
                    <a:pt x="18493" y="18258"/>
                    <a:pt x="17984" y="14315"/>
                    <a:pt x="16754" y="10564"/>
                  </a:cubicBezTo>
                  <a:cubicBezTo>
                    <a:pt x="15489" y="6709"/>
                    <a:pt x="14429" y="3561"/>
                    <a:pt x="11107" y="1073"/>
                  </a:cubicBezTo>
                  <a:cubicBezTo>
                    <a:pt x="10105" y="323"/>
                    <a:pt x="9002" y="1"/>
                    <a:pt x="79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3504675" y="1977000"/>
              <a:ext cx="130075" cy="61275"/>
            </a:xfrm>
            <a:custGeom>
              <a:avLst/>
              <a:gdLst/>
              <a:ahLst/>
              <a:cxnLst/>
              <a:rect l="l" t="t" r="r" b="b"/>
              <a:pathLst>
                <a:path w="5203" h="2451" fill="none" extrusionOk="0">
                  <a:moveTo>
                    <a:pt x="395" y="2263"/>
                  </a:moveTo>
                  <a:cubicBezTo>
                    <a:pt x="398" y="2450"/>
                    <a:pt x="52" y="2402"/>
                    <a:pt x="26" y="2216"/>
                  </a:cubicBezTo>
                  <a:cubicBezTo>
                    <a:pt x="1" y="2030"/>
                    <a:pt x="159" y="1874"/>
                    <a:pt x="301" y="1753"/>
                  </a:cubicBezTo>
                  <a:cubicBezTo>
                    <a:pt x="1019" y="1145"/>
                    <a:pt x="1765" y="522"/>
                    <a:pt x="2668" y="262"/>
                  </a:cubicBezTo>
                  <a:cubicBezTo>
                    <a:pt x="3572" y="0"/>
                    <a:pt x="4681" y="202"/>
                    <a:pt x="5203" y="984"/>
                  </a:cubicBezTo>
                </a:path>
              </a:pathLst>
            </a:custGeom>
            <a:noFill/>
            <a:ln w="22950" cap="flat" cmpd="sng">
              <a:solidFill>
                <a:srgbClr val="434963"/>
              </a:solidFill>
              <a:prstDash val="solid"/>
              <a:miter lim="10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8"/>
            <p:cNvSpPr/>
            <p:nvPr/>
          </p:nvSpPr>
          <p:spPr>
            <a:xfrm>
              <a:off x="3510875" y="2067200"/>
              <a:ext cx="79700" cy="43800"/>
            </a:xfrm>
            <a:custGeom>
              <a:avLst/>
              <a:gdLst/>
              <a:ahLst/>
              <a:cxnLst/>
              <a:rect l="l" t="t" r="r" b="b"/>
              <a:pathLst>
                <a:path w="3188" h="1752" extrusionOk="0">
                  <a:moveTo>
                    <a:pt x="790" y="0"/>
                  </a:moveTo>
                  <a:cubicBezTo>
                    <a:pt x="521" y="0"/>
                    <a:pt x="254" y="47"/>
                    <a:pt x="0" y="146"/>
                  </a:cubicBezTo>
                  <a:lnTo>
                    <a:pt x="3187" y="1751"/>
                  </a:lnTo>
                  <a:cubicBezTo>
                    <a:pt x="2910" y="719"/>
                    <a:pt x="1843" y="0"/>
                    <a:pt x="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8"/>
            <p:cNvSpPr/>
            <p:nvPr/>
          </p:nvSpPr>
          <p:spPr>
            <a:xfrm>
              <a:off x="3510875" y="2058550"/>
              <a:ext cx="79700" cy="52450"/>
            </a:xfrm>
            <a:custGeom>
              <a:avLst/>
              <a:gdLst/>
              <a:ahLst/>
              <a:cxnLst/>
              <a:rect l="l" t="t" r="r" b="b"/>
              <a:pathLst>
                <a:path w="3188" h="2098" fill="none" extrusionOk="0">
                  <a:moveTo>
                    <a:pt x="0" y="492"/>
                  </a:moveTo>
                  <a:cubicBezTo>
                    <a:pt x="1249" y="0"/>
                    <a:pt x="2839" y="802"/>
                    <a:pt x="3187" y="2097"/>
                  </a:cubicBezTo>
                </a:path>
              </a:pathLst>
            </a:custGeom>
            <a:noFill/>
            <a:ln w="5725" cap="flat" cmpd="sng">
              <a:solidFill>
                <a:srgbClr val="000000"/>
              </a:solidFill>
              <a:prstDash val="solid"/>
              <a:miter lim="10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2714125" y="2516100"/>
              <a:ext cx="1866975" cy="938450"/>
            </a:xfrm>
            <a:custGeom>
              <a:avLst/>
              <a:gdLst/>
              <a:ahLst/>
              <a:cxnLst/>
              <a:rect l="l" t="t" r="r" b="b"/>
              <a:pathLst>
                <a:path w="74679" h="37538" extrusionOk="0">
                  <a:moveTo>
                    <a:pt x="13516" y="1"/>
                  </a:moveTo>
                  <a:cubicBezTo>
                    <a:pt x="13063" y="1"/>
                    <a:pt x="12585" y="75"/>
                    <a:pt x="12048" y="265"/>
                  </a:cubicBezTo>
                  <a:cubicBezTo>
                    <a:pt x="9873" y="1033"/>
                    <a:pt x="7930" y="2810"/>
                    <a:pt x="6491" y="4561"/>
                  </a:cubicBezTo>
                  <a:cubicBezTo>
                    <a:pt x="4350" y="7164"/>
                    <a:pt x="2925" y="10271"/>
                    <a:pt x="1555" y="13353"/>
                  </a:cubicBezTo>
                  <a:cubicBezTo>
                    <a:pt x="778" y="15103"/>
                    <a:pt x="0" y="17088"/>
                    <a:pt x="689" y="18874"/>
                  </a:cubicBezTo>
                  <a:cubicBezTo>
                    <a:pt x="1401" y="20725"/>
                    <a:pt x="3423" y="21674"/>
                    <a:pt x="5304" y="22308"/>
                  </a:cubicBezTo>
                  <a:cubicBezTo>
                    <a:pt x="8753" y="23472"/>
                    <a:pt x="12336" y="24182"/>
                    <a:pt x="15875" y="25036"/>
                  </a:cubicBezTo>
                  <a:cubicBezTo>
                    <a:pt x="30307" y="28518"/>
                    <a:pt x="44128" y="34409"/>
                    <a:pt x="58742" y="37025"/>
                  </a:cubicBezTo>
                  <a:cubicBezTo>
                    <a:pt x="60274" y="37299"/>
                    <a:pt x="61827" y="37538"/>
                    <a:pt x="63379" y="37538"/>
                  </a:cubicBezTo>
                  <a:cubicBezTo>
                    <a:pt x="63830" y="37538"/>
                    <a:pt x="64281" y="37518"/>
                    <a:pt x="64731" y="37472"/>
                  </a:cubicBezTo>
                  <a:cubicBezTo>
                    <a:pt x="67798" y="37163"/>
                    <a:pt x="70778" y="35596"/>
                    <a:pt x="72533" y="33062"/>
                  </a:cubicBezTo>
                  <a:cubicBezTo>
                    <a:pt x="74288" y="30526"/>
                    <a:pt x="74678" y="27029"/>
                    <a:pt x="73268" y="24287"/>
                  </a:cubicBezTo>
                  <a:cubicBezTo>
                    <a:pt x="72336" y="22475"/>
                    <a:pt x="70739" y="21106"/>
                    <a:pt x="69117" y="19871"/>
                  </a:cubicBezTo>
                  <a:cubicBezTo>
                    <a:pt x="62267" y="14656"/>
                    <a:pt x="54358" y="11026"/>
                    <a:pt x="46409" y="7720"/>
                  </a:cubicBezTo>
                  <a:cubicBezTo>
                    <a:pt x="41760" y="5787"/>
                    <a:pt x="37053" y="3944"/>
                    <a:pt x="32155" y="2784"/>
                  </a:cubicBezTo>
                  <a:cubicBezTo>
                    <a:pt x="27036" y="1571"/>
                    <a:pt x="21699" y="1779"/>
                    <a:pt x="16619" y="640"/>
                  </a:cubicBezTo>
                  <a:cubicBezTo>
                    <a:pt x="15442" y="377"/>
                    <a:pt x="14541" y="1"/>
                    <a:pt x="13516" y="1"/>
                  </a:cubicBezTo>
                  <a:close/>
                </a:path>
              </a:pathLst>
            </a:custGeom>
            <a:solidFill>
              <a:srgbClr val="D35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8"/>
            <p:cNvSpPr/>
            <p:nvPr/>
          </p:nvSpPr>
          <p:spPr>
            <a:xfrm>
              <a:off x="3868225" y="4288450"/>
              <a:ext cx="752450" cy="712625"/>
            </a:xfrm>
            <a:custGeom>
              <a:avLst/>
              <a:gdLst/>
              <a:ahLst/>
              <a:cxnLst/>
              <a:rect l="l" t="t" r="r" b="b"/>
              <a:pathLst>
                <a:path w="30098" h="28505" extrusionOk="0">
                  <a:moveTo>
                    <a:pt x="4755" y="1"/>
                  </a:moveTo>
                  <a:cubicBezTo>
                    <a:pt x="4301" y="1"/>
                    <a:pt x="3849" y="75"/>
                    <a:pt x="3404" y="244"/>
                  </a:cubicBezTo>
                  <a:cubicBezTo>
                    <a:pt x="362" y="1400"/>
                    <a:pt x="0" y="6087"/>
                    <a:pt x="1164" y="8692"/>
                  </a:cubicBezTo>
                  <a:cubicBezTo>
                    <a:pt x="2534" y="11755"/>
                    <a:pt x="6018" y="14439"/>
                    <a:pt x="8313" y="16778"/>
                  </a:cubicBezTo>
                  <a:lnTo>
                    <a:pt x="14209" y="22786"/>
                  </a:lnTo>
                  <a:cubicBezTo>
                    <a:pt x="15427" y="24026"/>
                    <a:pt x="16652" y="25274"/>
                    <a:pt x="18064" y="26289"/>
                  </a:cubicBezTo>
                  <a:cubicBezTo>
                    <a:pt x="19917" y="27619"/>
                    <a:pt x="22222" y="28504"/>
                    <a:pt x="24466" y="28504"/>
                  </a:cubicBezTo>
                  <a:cubicBezTo>
                    <a:pt x="25575" y="28504"/>
                    <a:pt x="26669" y="28288"/>
                    <a:pt x="27686" y="27803"/>
                  </a:cubicBezTo>
                  <a:cubicBezTo>
                    <a:pt x="28254" y="27533"/>
                    <a:pt x="28793" y="27177"/>
                    <a:pt x="29191" y="26690"/>
                  </a:cubicBezTo>
                  <a:cubicBezTo>
                    <a:pt x="29919" y="25802"/>
                    <a:pt x="30097" y="24582"/>
                    <a:pt x="30067" y="23432"/>
                  </a:cubicBezTo>
                  <a:cubicBezTo>
                    <a:pt x="29977" y="19926"/>
                    <a:pt x="28211" y="16629"/>
                    <a:pt x="25853" y="14033"/>
                  </a:cubicBezTo>
                  <a:cubicBezTo>
                    <a:pt x="23494" y="11435"/>
                    <a:pt x="20560" y="9440"/>
                    <a:pt x="17658" y="7471"/>
                  </a:cubicBezTo>
                  <a:lnTo>
                    <a:pt x="9632" y="2028"/>
                  </a:lnTo>
                  <a:cubicBezTo>
                    <a:pt x="8163" y="1032"/>
                    <a:pt x="6446" y="1"/>
                    <a:pt x="4755"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8"/>
            <p:cNvSpPr/>
            <p:nvPr/>
          </p:nvSpPr>
          <p:spPr>
            <a:xfrm>
              <a:off x="4264250" y="4657525"/>
              <a:ext cx="995225" cy="468825"/>
            </a:xfrm>
            <a:custGeom>
              <a:avLst/>
              <a:gdLst/>
              <a:ahLst/>
              <a:cxnLst/>
              <a:rect l="l" t="t" r="r" b="b"/>
              <a:pathLst>
                <a:path w="39809" h="18753" extrusionOk="0">
                  <a:moveTo>
                    <a:pt x="6502" y="0"/>
                  </a:moveTo>
                  <a:cubicBezTo>
                    <a:pt x="4104" y="0"/>
                    <a:pt x="2259" y="3210"/>
                    <a:pt x="1350" y="5089"/>
                  </a:cubicBezTo>
                  <a:cubicBezTo>
                    <a:pt x="307" y="7245"/>
                    <a:pt x="0" y="9901"/>
                    <a:pt x="1146" y="12005"/>
                  </a:cubicBezTo>
                  <a:cubicBezTo>
                    <a:pt x="2499" y="14490"/>
                    <a:pt x="5505" y="15617"/>
                    <a:pt x="8326" y="15840"/>
                  </a:cubicBezTo>
                  <a:cubicBezTo>
                    <a:pt x="8894" y="15884"/>
                    <a:pt x="9462" y="15901"/>
                    <a:pt x="10031" y="15901"/>
                  </a:cubicBezTo>
                  <a:cubicBezTo>
                    <a:pt x="11670" y="15901"/>
                    <a:pt x="13313" y="15763"/>
                    <a:pt x="14951" y="15763"/>
                  </a:cubicBezTo>
                  <a:cubicBezTo>
                    <a:pt x="15572" y="15763"/>
                    <a:pt x="16192" y="15783"/>
                    <a:pt x="16810" y="15837"/>
                  </a:cubicBezTo>
                  <a:cubicBezTo>
                    <a:pt x="19497" y="16073"/>
                    <a:pt x="22078" y="16956"/>
                    <a:pt x="24675" y="17688"/>
                  </a:cubicBezTo>
                  <a:cubicBezTo>
                    <a:pt x="26722" y="18264"/>
                    <a:pt x="28839" y="18752"/>
                    <a:pt x="30953" y="18752"/>
                  </a:cubicBezTo>
                  <a:cubicBezTo>
                    <a:pt x="31519" y="18752"/>
                    <a:pt x="32086" y="18717"/>
                    <a:pt x="32651" y="18639"/>
                  </a:cubicBezTo>
                  <a:cubicBezTo>
                    <a:pt x="35323" y="18270"/>
                    <a:pt x="37976" y="16776"/>
                    <a:pt x="39084" y="14316"/>
                  </a:cubicBezTo>
                  <a:cubicBezTo>
                    <a:pt x="39772" y="12789"/>
                    <a:pt x="39808" y="11022"/>
                    <a:pt x="39421" y="9392"/>
                  </a:cubicBezTo>
                  <a:cubicBezTo>
                    <a:pt x="38411" y="5136"/>
                    <a:pt x="34347" y="1804"/>
                    <a:pt x="29976" y="1647"/>
                  </a:cubicBezTo>
                  <a:cubicBezTo>
                    <a:pt x="29851" y="1643"/>
                    <a:pt x="29727" y="1641"/>
                    <a:pt x="29603" y="1641"/>
                  </a:cubicBezTo>
                  <a:cubicBezTo>
                    <a:pt x="26877" y="1641"/>
                    <a:pt x="24231" y="2664"/>
                    <a:pt x="21505" y="2891"/>
                  </a:cubicBezTo>
                  <a:cubicBezTo>
                    <a:pt x="21089" y="2926"/>
                    <a:pt x="20671" y="2942"/>
                    <a:pt x="20254" y="2942"/>
                  </a:cubicBezTo>
                  <a:cubicBezTo>
                    <a:pt x="18797" y="2942"/>
                    <a:pt x="17339" y="2748"/>
                    <a:pt x="15903" y="2489"/>
                  </a:cubicBezTo>
                  <a:cubicBezTo>
                    <a:pt x="14123" y="2166"/>
                    <a:pt x="12364" y="1742"/>
                    <a:pt x="10634" y="1216"/>
                  </a:cubicBezTo>
                  <a:cubicBezTo>
                    <a:pt x="9385" y="836"/>
                    <a:pt x="8024" y="110"/>
                    <a:pt x="6710" y="8"/>
                  </a:cubicBezTo>
                  <a:cubicBezTo>
                    <a:pt x="6640" y="3"/>
                    <a:pt x="6571" y="0"/>
                    <a:pt x="6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2300725" y="2700225"/>
              <a:ext cx="1921475" cy="1967300"/>
            </a:xfrm>
            <a:custGeom>
              <a:avLst/>
              <a:gdLst/>
              <a:ahLst/>
              <a:cxnLst/>
              <a:rect l="l" t="t" r="r" b="b"/>
              <a:pathLst>
                <a:path w="76859" h="78692" extrusionOk="0">
                  <a:moveTo>
                    <a:pt x="17574" y="1"/>
                  </a:moveTo>
                  <a:cubicBezTo>
                    <a:pt x="14450" y="1"/>
                    <a:pt x="11363" y="627"/>
                    <a:pt x="8414" y="2124"/>
                  </a:cubicBezTo>
                  <a:cubicBezTo>
                    <a:pt x="4318" y="4204"/>
                    <a:pt x="1063" y="8096"/>
                    <a:pt x="244" y="12617"/>
                  </a:cubicBezTo>
                  <a:cubicBezTo>
                    <a:pt x="1" y="13961"/>
                    <a:pt x="1" y="15456"/>
                    <a:pt x="800" y="16564"/>
                  </a:cubicBezTo>
                  <a:cubicBezTo>
                    <a:pt x="1371" y="17355"/>
                    <a:pt x="2267" y="17837"/>
                    <a:pt x="3140" y="18274"/>
                  </a:cubicBezTo>
                  <a:cubicBezTo>
                    <a:pt x="11968" y="22684"/>
                    <a:pt x="21953" y="25439"/>
                    <a:pt x="28996" y="32353"/>
                  </a:cubicBezTo>
                  <a:cubicBezTo>
                    <a:pt x="31994" y="35297"/>
                    <a:pt x="34300" y="38859"/>
                    <a:pt x="36580" y="42390"/>
                  </a:cubicBezTo>
                  <a:cubicBezTo>
                    <a:pt x="43938" y="53782"/>
                    <a:pt x="51296" y="65173"/>
                    <a:pt x="58653" y="76565"/>
                  </a:cubicBezTo>
                  <a:cubicBezTo>
                    <a:pt x="59200" y="77410"/>
                    <a:pt x="59827" y="78319"/>
                    <a:pt x="60794" y="78601"/>
                  </a:cubicBezTo>
                  <a:cubicBezTo>
                    <a:pt x="61010" y="78664"/>
                    <a:pt x="61228" y="78691"/>
                    <a:pt x="61447" y="78691"/>
                  </a:cubicBezTo>
                  <a:cubicBezTo>
                    <a:pt x="62231" y="78691"/>
                    <a:pt x="63023" y="78338"/>
                    <a:pt x="63748" y="77988"/>
                  </a:cubicBezTo>
                  <a:cubicBezTo>
                    <a:pt x="68738" y="75580"/>
                    <a:pt x="74065" y="72656"/>
                    <a:pt x="76155" y="67525"/>
                  </a:cubicBezTo>
                  <a:cubicBezTo>
                    <a:pt x="76583" y="66473"/>
                    <a:pt x="76859" y="65326"/>
                    <a:pt x="76701" y="64201"/>
                  </a:cubicBezTo>
                  <a:cubicBezTo>
                    <a:pt x="76552" y="63142"/>
                    <a:pt x="76034" y="62178"/>
                    <a:pt x="75521" y="61240"/>
                  </a:cubicBezTo>
                  <a:cubicBezTo>
                    <a:pt x="69303" y="49850"/>
                    <a:pt x="62782" y="38593"/>
                    <a:pt x="57598" y="26696"/>
                  </a:cubicBezTo>
                  <a:cubicBezTo>
                    <a:pt x="56272" y="23652"/>
                    <a:pt x="55012" y="20530"/>
                    <a:pt x="53003" y="17885"/>
                  </a:cubicBezTo>
                  <a:cubicBezTo>
                    <a:pt x="50573" y="14687"/>
                    <a:pt x="47187" y="12367"/>
                    <a:pt x="43801" y="10207"/>
                  </a:cubicBezTo>
                  <a:cubicBezTo>
                    <a:pt x="36476" y="5534"/>
                    <a:pt x="26859" y="1"/>
                    <a:pt x="17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8"/>
            <p:cNvSpPr/>
            <p:nvPr/>
          </p:nvSpPr>
          <p:spPr>
            <a:xfrm>
              <a:off x="3736575" y="4202775"/>
              <a:ext cx="580425" cy="556325"/>
            </a:xfrm>
            <a:custGeom>
              <a:avLst/>
              <a:gdLst/>
              <a:ahLst/>
              <a:cxnLst/>
              <a:rect l="l" t="t" r="r" b="b"/>
              <a:pathLst>
                <a:path w="23217" h="22253" extrusionOk="0">
                  <a:moveTo>
                    <a:pt x="19136" y="1"/>
                  </a:moveTo>
                  <a:cubicBezTo>
                    <a:pt x="17622" y="4130"/>
                    <a:pt x="15665" y="8342"/>
                    <a:pt x="12117" y="10943"/>
                  </a:cubicBezTo>
                  <a:cubicBezTo>
                    <a:pt x="10646" y="12022"/>
                    <a:pt x="8963" y="12772"/>
                    <a:pt x="7296" y="13514"/>
                  </a:cubicBezTo>
                  <a:cubicBezTo>
                    <a:pt x="6289" y="13963"/>
                    <a:pt x="5281" y="14414"/>
                    <a:pt x="4245" y="14791"/>
                  </a:cubicBezTo>
                  <a:cubicBezTo>
                    <a:pt x="3483" y="15069"/>
                    <a:pt x="1526" y="15203"/>
                    <a:pt x="993" y="15743"/>
                  </a:cubicBezTo>
                  <a:cubicBezTo>
                    <a:pt x="0" y="16748"/>
                    <a:pt x="2990" y="20109"/>
                    <a:pt x="3591" y="21138"/>
                  </a:cubicBezTo>
                  <a:cubicBezTo>
                    <a:pt x="3841" y="21566"/>
                    <a:pt x="4125" y="22031"/>
                    <a:pt x="4595" y="22193"/>
                  </a:cubicBezTo>
                  <a:cubicBezTo>
                    <a:pt x="4718" y="22234"/>
                    <a:pt x="4844" y="22252"/>
                    <a:pt x="4972" y="22252"/>
                  </a:cubicBezTo>
                  <a:cubicBezTo>
                    <a:pt x="5302" y="22252"/>
                    <a:pt x="5641" y="22134"/>
                    <a:pt x="5955" y="22013"/>
                  </a:cubicBezTo>
                  <a:cubicBezTo>
                    <a:pt x="11127" y="20009"/>
                    <a:pt x="15852" y="17004"/>
                    <a:pt x="19859" y="13168"/>
                  </a:cubicBezTo>
                  <a:cubicBezTo>
                    <a:pt x="20832" y="12236"/>
                    <a:pt x="21771" y="11240"/>
                    <a:pt x="22393" y="10044"/>
                  </a:cubicBezTo>
                  <a:cubicBezTo>
                    <a:pt x="22769" y="9315"/>
                    <a:pt x="23022" y="8529"/>
                    <a:pt x="23142" y="7718"/>
                  </a:cubicBezTo>
                  <a:cubicBezTo>
                    <a:pt x="23190" y="7388"/>
                    <a:pt x="23217" y="7048"/>
                    <a:pt x="23133" y="6726"/>
                  </a:cubicBezTo>
                  <a:cubicBezTo>
                    <a:pt x="23059" y="6445"/>
                    <a:pt x="22907" y="6194"/>
                    <a:pt x="22755" y="5946"/>
                  </a:cubicBezTo>
                  <a:cubicBezTo>
                    <a:pt x="21550" y="3964"/>
                    <a:pt x="20343" y="1983"/>
                    <a:pt x="19136" y="1"/>
                  </a:cubicBezTo>
                  <a:close/>
                </a:path>
              </a:pathLst>
            </a:custGeom>
            <a:solidFill>
              <a:srgbClr val="D35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8"/>
            <p:cNvSpPr/>
            <p:nvPr/>
          </p:nvSpPr>
          <p:spPr>
            <a:xfrm>
              <a:off x="4175475" y="4404125"/>
              <a:ext cx="663300" cy="338350"/>
            </a:xfrm>
            <a:custGeom>
              <a:avLst/>
              <a:gdLst/>
              <a:ahLst/>
              <a:cxnLst/>
              <a:rect l="l" t="t" r="r" b="b"/>
              <a:pathLst>
                <a:path w="26532" h="13534" extrusionOk="0">
                  <a:moveTo>
                    <a:pt x="15001" y="1"/>
                  </a:moveTo>
                  <a:cubicBezTo>
                    <a:pt x="14858" y="1"/>
                    <a:pt x="14716" y="2"/>
                    <a:pt x="14574" y="6"/>
                  </a:cubicBezTo>
                  <a:cubicBezTo>
                    <a:pt x="11748" y="72"/>
                    <a:pt x="8974" y="749"/>
                    <a:pt x="6237" y="1456"/>
                  </a:cubicBezTo>
                  <a:cubicBezTo>
                    <a:pt x="4550" y="1891"/>
                    <a:pt x="1576" y="2369"/>
                    <a:pt x="754" y="4166"/>
                  </a:cubicBezTo>
                  <a:cubicBezTo>
                    <a:pt x="0" y="5814"/>
                    <a:pt x="882" y="8745"/>
                    <a:pt x="1045" y="10455"/>
                  </a:cubicBezTo>
                  <a:cubicBezTo>
                    <a:pt x="1092" y="10961"/>
                    <a:pt x="1145" y="11483"/>
                    <a:pt x="1388" y="11931"/>
                  </a:cubicBezTo>
                  <a:cubicBezTo>
                    <a:pt x="1633" y="12384"/>
                    <a:pt x="2055" y="12720"/>
                    <a:pt x="2511" y="12958"/>
                  </a:cubicBezTo>
                  <a:cubicBezTo>
                    <a:pt x="3372" y="13408"/>
                    <a:pt x="4339" y="13534"/>
                    <a:pt x="5321" y="13534"/>
                  </a:cubicBezTo>
                  <a:cubicBezTo>
                    <a:pt x="5872" y="13534"/>
                    <a:pt x="6428" y="13494"/>
                    <a:pt x="6971" y="13450"/>
                  </a:cubicBezTo>
                  <a:cubicBezTo>
                    <a:pt x="11127" y="13112"/>
                    <a:pt x="15269" y="12637"/>
                    <a:pt x="19397" y="12022"/>
                  </a:cubicBezTo>
                  <a:cubicBezTo>
                    <a:pt x="21388" y="11726"/>
                    <a:pt x="23393" y="11393"/>
                    <a:pt x="25267" y="10657"/>
                  </a:cubicBezTo>
                  <a:cubicBezTo>
                    <a:pt x="25564" y="10540"/>
                    <a:pt x="25874" y="10399"/>
                    <a:pt x="26055" y="10138"/>
                  </a:cubicBezTo>
                  <a:cubicBezTo>
                    <a:pt x="26205" y="9923"/>
                    <a:pt x="26248" y="9652"/>
                    <a:pt x="26272" y="9392"/>
                  </a:cubicBezTo>
                  <a:cubicBezTo>
                    <a:pt x="26531" y="6577"/>
                    <a:pt x="24937" y="3790"/>
                    <a:pt x="22629" y="2160"/>
                  </a:cubicBezTo>
                  <a:cubicBezTo>
                    <a:pt x="20435" y="611"/>
                    <a:pt x="17692" y="1"/>
                    <a:pt x="15001" y="1"/>
                  </a:cubicBezTo>
                  <a:close/>
                </a:path>
              </a:pathLst>
            </a:custGeom>
            <a:solidFill>
              <a:srgbClr val="B34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4248700" y="4342525"/>
              <a:ext cx="550075" cy="749700"/>
            </a:xfrm>
            <a:custGeom>
              <a:avLst/>
              <a:gdLst/>
              <a:ahLst/>
              <a:cxnLst/>
              <a:rect l="l" t="t" r="r" b="b"/>
              <a:pathLst>
                <a:path w="22003" h="29988" extrusionOk="0">
                  <a:moveTo>
                    <a:pt x="13222" y="1"/>
                  </a:moveTo>
                  <a:cubicBezTo>
                    <a:pt x="12995" y="1"/>
                    <a:pt x="12751" y="15"/>
                    <a:pt x="12486" y="44"/>
                  </a:cubicBezTo>
                  <a:cubicBezTo>
                    <a:pt x="8163" y="528"/>
                    <a:pt x="2843" y="2474"/>
                    <a:pt x="2735" y="7448"/>
                  </a:cubicBezTo>
                  <a:cubicBezTo>
                    <a:pt x="2701" y="9042"/>
                    <a:pt x="3008" y="10622"/>
                    <a:pt x="3092" y="12214"/>
                  </a:cubicBezTo>
                  <a:cubicBezTo>
                    <a:pt x="3326" y="16596"/>
                    <a:pt x="1878" y="20867"/>
                    <a:pt x="623" y="25072"/>
                  </a:cubicBezTo>
                  <a:cubicBezTo>
                    <a:pt x="265" y="26269"/>
                    <a:pt x="1" y="27769"/>
                    <a:pt x="938" y="28595"/>
                  </a:cubicBezTo>
                  <a:cubicBezTo>
                    <a:pt x="1340" y="28951"/>
                    <a:pt x="1885" y="29091"/>
                    <a:pt x="2411" y="29205"/>
                  </a:cubicBezTo>
                  <a:cubicBezTo>
                    <a:pt x="4801" y="29728"/>
                    <a:pt x="7248" y="29988"/>
                    <a:pt x="9695" y="29988"/>
                  </a:cubicBezTo>
                  <a:cubicBezTo>
                    <a:pt x="13336" y="29988"/>
                    <a:pt x="16978" y="29412"/>
                    <a:pt x="20436" y="28270"/>
                  </a:cubicBezTo>
                  <a:cubicBezTo>
                    <a:pt x="20848" y="28134"/>
                    <a:pt x="21287" y="27967"/>
                    <a:pt x="21523" y="27604"/>
                  </a:cubicBezTo>
                  <a:cubicBezTo>
                    <a:pt x="22003" y="26866"/>
                    <a:pt x="21369" y="25939"/>
                    <a:pt x="20829" y="25244"/>
                  </a:cubicBezTo>
                  <a:cubicBezTo>
                    <a:pt x="18421" y="22155"/>
                    <a:pt x="17385" y="18207"/>
                    <a:pt x="16929" y="14317"/>
                  </a:cubicBezTo>
                  <a:cubicBezTo>
                    <a:pt x="16548" y="11051"/>
                    <a:pt x="16542" y="7759"/>
                    <a:pt x="16249" y="4486"/>
                  </a:cubicBezTo>
                  <a:cubicBezTo>
                    <a:pt x="16017" y="1887"/>
                    <a:pt x="15815" y="1"/>
                    <a:pt x="13222"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8"/>
            <p:cNvSpPr/>
            <p:nvPr/>
          </p:nvSpPr>
          <p:spPr>
            <a:xfrm>
              <a:off x="4316525" y="4342525"/>
              <a:ext cx="361175" cy="398625"/>
            </a:xfrm>
            <a:custGeom>
              <a:avLst/>
              <a:gdLst/>
              <a:ahLst/>
              <a:cxnLst/>
              <a:rect l="l" t="t" r="r" b="b"/>
              <a:pathLst>
                <a:path w="14447" h="15945" extrusionOk="0">
                  <a:moveTo>
                    <a:pt x="10508" y="1"/>
                  </a:moveTo>
                  <a:cubicBezTo>
                    <a:pt x="10282" y="1"/>
                    <a:pt x="10038" y="15"/>
                    <a:pt x="9773" y="44"/>
                  </a:cubicBezTo>
                  <a:cubicBezTo>
                    <a:pt x="5450" y="528"/>
                    <a:pt x="130" y="2475"/>
                    <a:pt x="22" y="7448"/>
                  </a:cubicBezTo>
                  <a:cubicBezTo>
                    <a:pt x="1" y="8448"/>
                    <a:pt x="112" y="9443"/>
                    <a:pt x="220" y="10439"/>
                  </a:cubicBezTo>
                  <a:cubicBezTo>
                    <a:pt x="1653" y="9505"/>
                    <a:pt x="3077" y="9090"/>
                    <a:pt x="4469" y="9090"/>
                  </a:cubicBezTo>
                  <a:cubicBezTo>
                    <a:pt x="8178" y="9090"/>
                    <a:pt x="11656" y="12035"/>
                    <a:pt x="14447" y="15944"/>
                  </a:cubicBezTo>
                  <a:cubicBezTo>
                    <a:pt x="14358" y="15402"/>
                    <a:pt x="14280" y="14859"/>
                    <a:pt x="14216" y="14317"/>
                  </a:cubicBezTo>
                  <a:cubicBezTo>
                    <a:pt x="13835" y="11051"/>
                    <a:pt x="13828" y="7759"/>
                    <a:pt x="13536" y="4486"/>
                  </a:cubicBezTo>
                  <a:cubicBezTo>
                    <a:pt x="13304" y="1887"/>
                    <a:pt x="13101" y="1"/>
                    <a:pt x="10508" y="1"/>
                  </a:cubicBezTo>
                  <a:close/>
                </a:path>
              </a:pathLst>
            </a:custGeom>
            <a:solidFill>
              <a:srgbClr val="E6D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8"/>
            <p:cNvSpPr/>
            <p:nvPr/>
          </p:nvSpPr>
          <p:spPr>
            <a:xfrm>
              <a:off x="3972100" y="2924075"/>
              <a:ext cx="833225" cy="1666375"/>
            </a:xfrm>
            <a:custGeom>
              <a:avLst/>
              <a:gdLst/>
              <a:ahLst/>
              <a:cxnLst/>
              <a:rect l="l" t="t" r="r" b="b"/>
              <a:pathLst>
                <a:path w="33329" h="66655" extrusionOk="0">
                  <a:moveTo>
                    <a:pt x="12295" y="1"/>
                  </a:moveTo>
                  <a:cubicBezTo>
                    <a:pt x="10163" y="1"/>
                    <a:pt x="9422" y="1550"/>
                    <a:pt x="6056" y="2466"/>
                  </a:cubicBezTo>
                  <a:cubicBezTo>
                    <a:pt x="4071" y="3007"/>
                    <a:pt x="1997" y="3958"/>
                    <a:pt x="1089" y="5805"/>
                  </a:cubicBezTo>
                  <a:cubicBezTo>
                    <a:pt x="1" y="8024"/>
                    <a:pt x="964" y="10653"/>
                    <a:pt x="1893" y="12943"/>
                  </a:cubicBezTo>
                  <a:cubicBezTo>
                    <a:pt x="3505" y="16922"/>
                    <a:pt x="5004" y="20961"/>
                    <a:pt x="6007" y="25135"/>
                  </a:cubicBezTo>
                  <a:cubicBezTo>
                    <a:pt x="9260" y="38666"/>
                    <a:pt x="7174" y="52971"/>
                    <a:pt x="9706" y="66655"/>
                  </a:cubicBezTo>
                  <a:cubicBezTo>
                    <a:pt x="12373" y="64315"/>
                    <a:pt x="15508" y="62567"/>
                    <a:pt x="18902" y="61531"/>
                  </a:cubicBezTo>
                  <a:cubicBezTo>
                    <a:pt x="20520" y="61037"/>
                    <a:pt x="22215" y="60710"/>
                    <a:pt x="23900" y="60710"/>
                  </a:cubicBezTo>
                  <a:cubicBezTo>
                    <a:pt x="24734" y="60710"/>
                    <a:pt x="25565" y="60791"/>
                    <a:pt x="26383" y="60970"/>
                  </a:cubicBezTo>
                  <a:cubicBezTo>
                    <a:pt x="28853" y="61512"/>
                    <a:pt x="31183" y="63067"/>
                    <a:pt x="32229" y="65370"/>
                  </a:cubicBezTo>
                  <a:cubicBezTo>
                    <a:pt x="33231" y="52458"/>
                    <a:pt x="33329" y="39491"/>
                    <a:pt x="32519" y="26565"/>
                  </a:cubicBezTo>
                  <a:cubicBezTo>
                    <a:pt x="32194" y="21389"/>
                    <a:pt x="31715" y="16172"/>
                    <a:pt x="30145" y="11228"/>
                  </a:cubicBezTo>
                  <a:cubicBezTo>
                    <a:pt x="29740" y="9953"/>
                    <a:pt x="29248" y="8671"/>
                    <a:pt x="28377" y="7655"/>
                  </a:cubicBezTo>
                  <a:cubicBezTo>
                    <a:pt x="27407" y="6523"/>
                    <a:pt x="26049" y="5811"/>
                    <a:pt x="24725" y="5125"/>
                  </a:cubicBezTo>
                  <a:lnTo>
                    <a:pt x="14659" y="465"/>
                  </a:lnTo>
                  <a:cubicBezTo>
                    <a:pt x="13680" y="136"/>
                    <a:pt x="12927" y="1"/>
                    <a:pt x="12295" y="1"/>
                  </a:cubicBezTo>
                  <a:close/>
                </a:path>
              </a:pathLst>
            </a:custGeom>
            <a:solidFill>
              <a:srgbClr val="D35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4152475" y="4286850"/>
              <a:ext cx="678100" cy="371950"/>
            </a:xfrm>
            <a:custGeom>
              <a:avLst/>
              <a:gdLst/>
              <a:ahLst/>
              <a:cxnLst/>
              <a:rect l="l" t="t" r="r" b="b"/>
              <a:pathLst>
                <a:path w="27124" h="14878" extrusionOk="0">
                  <a:moveTo>
                    <a:pt x="12549" y="0"/>
                  </a:moveTo>
                  <a:cubicBezTo>
                    <a:pt x="11885" y="0"/>
                    <a:pt x="11221" y="28"/>
                    <a:pt x="10557" y="88"/>
                  </a:cubicBezTo>
                  <a:cubicBezTo>
                    <a:pt x="5527" y="542"/>
                    <a:pt x="0" y="5592"/>
                    <a:pt x="0" y="5592"/>
                  </a:cubicBezTo>
                  <a:cubicBezTo>
                    <a:pt x="105" y="8745"/>
                    <a:pt x="639" y="11869"/>
                    <a:pt x="1590" y="14877"/>
                  </a:cubicBezTo>
                  <a:cubicBezTo>
                    <a:pt x="5226" y="11628"/>
                    <a:pt x="9386" y="8699"/>
                    <a:pt x="14176" y="7783"/>
                  </a:cubicBezTo>
                  <a:cubicBezTo>
                    <a:pt x="15067" y="7613"/>
                    <a:pt x="15983" y="7527"/>
                    <a:pt x="16901" y="7527"/>
                  </a:cubicBezTo>
                  <a:cubicBezTo>
                    <a:pt x="20919" y="7527"/>
                    <a:pt x="24974" y="9165"/>
                    <a:pt x="27124" y="12503"/>
                  </a:cubicBezTo>
                  <a:cubicBezTo>
                    <a:pt x="26920" y="9723"/>
                    <a:pt x="26718" y="6942"/>
                    <a:pt x="26515" y="4162"/>
                  </a:cubicBezTo>
                  <a:cubicBezTo>
                    <a:pt x="26490" y="3815"/>
                    <a:pt x="26456" y="3445"/>
                    <a:pt x="26243" y="3169"/>
                  </a:cubicBezTo>
                  <a:cubicBezTo>
                    <a:pt x="26035" y="2899"/>
                    <a:pt x="25693" y="2772"/>
                    <a:pt x="25371" y="2660"/>
                  </a:cubicBezTo>
                  <a:cubicBezTo>
                    <a:pt x="21229" y="1219"/>
                    <a:pt x="16907" y="0"/>
                    <a:pt x="12549" y="0"/>
                  </a:cubicBezTo>
                  <a:close/>
                </a:path>
              </a:pathLst>
            </a:custGeom>
            <a:solidFill>
              <a:srgbClr val="B34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8"/>
            <p:cNvSpPr/>
            <p:nvPr/>
          </p:nvSpPr>
          <p:spPr>
            <a:xfrm>
              <a:off x="4052775" y="4839975"/>
              <a:ext cx="1081475" cy="452600"/>
            </a:xfrm>
            <a:custGeom>
              <a:avLst/>
              <a:gdLst/>
              <a:ahLst/>
              <a:cxnLst/>
              <a:rect l="l" t="t" r="r" b="b"/>
              <a:pathLst>
                <a:path w="43259" h="18104" extrusionOk="0">
                  <a:moveTo>
                    <a:pt x="8561" y="1080"/>
                  </a:moveTo>
                  <a:lnTo>
                    <a:pt x="8561" y="1080"/>
                  </a:lnTo>
                  <a:cubicBezTo>
                    <a:pt x="8536" y="1105"/>
                    <a:pt x="8513" y="1130"/>
                    <a:pt x="8490" y="1155"/>
                  </a:cubicBezTo>
                  <a:lnTo>
                    <a:pt x="8561" y="1080"/>
                  </a:lnTo>
                  <a:close/>
                  <a:moveTo>
                    <a:pt x="9584" y="0"/>
                  </a:moveTo>
                  <a:lnTo>
                    <a:pt x="8561" y="1080"/>
                  </a:lnTo>
                  <a:lnTo>
                    <a:pt x="8561" y="1080"/>
                  </a:lnTo>
                  <a:cubicBezTo>
                    <a:pt x="8631" y="1010"/>
                    <a:pt x="8707" y="946"/>
                    <a:pt x="8786" y="887"/>
                  </a:cubicBezTo>
                  <a:lnTo>
                    <a:pt x="8786" y="887"/>
                  </a:lnTo>
                  <a:cubicBezTo>
                    <a:pt x="5749" y="4300"/>
                    <a:pt x="2916" y="7890"/>
                    <a:pt x="301" y="11636"/>
                  </a:cubicBezTo>
                  <a:cubicBezTo>
                    <a:pt x="154" y="11847"/>
                    <a:pt x="0" y="12096"/>
                    <a:pt x="67" y="12345"/>
                  </a:cubicBezTo>
                  <a:cubicBezTo>
                    <a:pt x="124" y="12555"/>
                    <a:pt x="320" y="12693"/>
                    <a:pt x="505" y="12808"/>
                  </a:cubicBezTo>
                  <a:cubicBezTo>
                    <a:pt x="3676" y="14800"/>
                    <a:pt x="7272" y="16047"/>
                    <a:pt x="10939" y="16800"/>
                  </a:cubicBezTo>
                  <a:cubicBezTo>
                    <a:pt x="16183" y="17875"/>
                    <a:pt x="21574" y="17964"/>
                    <a:pt x="26927" y="18049"/>
                  </a:cubicBezTo>
                  <a:cubicBezTo>
                    <a:pt x="28670" y="18076"/>
                    <a:pt x="30413" y="18104"/>
                    <a:pt x="32157" y="18104"/>
                  </a:cubicBezTo>
                  <a:cubicBezTo>
                    <a:pt x="33812" y="18104"/>
                    <a:pt x="35467" y="18079"/>
                    <a:pt x="37120" y="18005"/>
                  </a:cubicBezTo>
                  <a:cubicBezTo>
                    <a:pt x="38875" y="17926"/>
                    <a:pt x="40657" y="17787"/>
                    <a:pt x="42299" y="17161"/>
                  </a:cubicBezTo>
                  <a:cubicBezTo>
                    <a:pt x="42662" y="17022"/>
                    <a:pt x="43060" y="16811"/>
                    <a:pt x="43152" y="16433"/>
                  </a:cubicBezTo>
                  <a:cubicBezTo>
                    <a:pt x="43259" y="15996"/>
                    <a:pt x="42906" y="15592"/>
                    <a:pt x="42573" y="15289"/>
                  </a:cubicBezTo>
                  <a:cubicBezTo>
                    <a:pt x="41689" y="14485"/>
                    <a:pt x="40739" y="13754"/>
                    <a:pt x="39736" y="13104"/>
                  </a:cubicBezTo>
                  <a:cubicBezTo>
                    <a:pt x="38690" y="12427"/>
                    <a:pt x="37586" y="11839"/>
                    <a:pt x="36573" y="11113"/>
                  </a:cubicBezTo>
                  <a:cubicBezTo>
                    <a:pt x="33109" y="8629"/>
                    <a:pt x="30951" y="4731"/>
                    <a:pt x="27865" y="1790"/>
                  </a:cubicBezTo>
                  <a:cubicBezTo>
                    <a:pt x="27464" y="1407"/>
                    <a:pt x="27020" y="1027"/>
                    <a:pt x="26476" y="911"/>
                  </a:cubicBezTo>
                  <a:cubicBezTo>
                    <a:pt x="26353" y="885"/>
                    <a:pt x="26230" y="874"/>
                    <a:pt x="26108" y="874"/>
                  </a:cubicBezTo>
                  <a:cubicBezTo>
                    <a:pt x="25541" y="874"/>
                    <a:pt x="24976" y="1119"/>
                    <a:pt x="24437" y="1330"/>
                  </a:cubicBezTo>
                  <a:cubicBezTo>
                    <a:pt x="22683" y="2014"/>
                    <a:pt x="20802" y="2356"/>
                    <a:pt x="18921" y="2356"/>
                  </a:cubicBezTo>
                  <a:cubicBezTo>
                    <a:pt x="17027" y="2356"/>
                    <a:pt x="15134" y="2010"/>
                    <a:pt x="13372" y="1318"/>
                  </a:cubicBezTo>
                  <a:cubicBezTo>
                    <a:pt x="12560" y="1001"/>
                    <a:pt x="11764" y="608"/>
                    <a:pt x="10903" y="472"/>
                  </a:cubicBezTo>
                  <a:cubicBezTo>
                    <a:pt x="10723" y="444"/>
                    <a:pt x="10538" y="429"/>
                    <a:pt x="10353" y="429"/>
                  </a:cubicBezTo>
                  <a:cubicBezTo>
                    <a:pt x="9790" y="429"/>
                    <a:pt x="9225" y="567"/>
                    <a:pt x="8786" y="887"/>
                  </a:cubicBezTo>
                  <a:lnTo>
                    <a:pt x="8786" y="887"/>
                  </a:lnTo>
                  <a:cubicBezTo>
                    <a:pt x="9051" y="590"/>
                    <a:pt x="9316" y="295"/>
                    <a:pt x="9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8"/>
            <p:cNvSpPr/>
            <p:nvPr/>
          </p:nvSpPr>
          <p:spPr>
            <a:xfrm>
              <a:off x="4028175" y="5090775"/>
              <a:ext cx="1144150" cy="385475"/>
            </a:xfrm>
            <a:custGeom>
              <a:avLst/>
              <a:gdLst/>
              <a:ahLst/>
              <a:cxnLst/>
              <a:rect l="l" t="t" r="r" b="b"/>
              <a:pathLst>
                <a:path w="45766" h="15419" extrusionOk="0">
                  <a:moveTo>
                    <a:pt x="8518" y="1"/>
                  </a:moveTo>
                  <a:cubicBezTo>
                    <a:pt x="6119" y="1"/>
                    <a:pt x="3711" y="387"/>
                    <a:pt x="1409" y="1073"/>
                  </a:cubicBezTo>
                  <a:cubicBezTo>
                    <a:pt x="1069" y="1174"/>
                    <a:pt x="714" y="1292"/>
                    <a:pt x="468" y="1548"/>
                  </a:cubicBezTo>
                  <a:cubicBezTo>
                    <a:pt x="0" y="2035"/>
                    <a:pt x="90" y="2820"/>
                    <a:pt x="275" y="3470"/>
                  </a:cubicBezTo>
                  <a:cubicBezTo>
                    <a:pt x="718" y="5035"/>
                    <a:pt x="1549" y="6482"/>
                    <a:pt x="2651" y="7679"/>
                  </a:cubicBezTo>
                  <a:cubicBezTo>
                    <a:pt x="3185" y="8258"/>
                    <a:pt x="3624" y="8918"/>
                    <a:pt x="4151" y="9503"/>
                  </a:cubicBezTo>
                  <a:cubicBezTo>
                    <a:pt x="4622" y="10024"/>
                    <a:pt x="5425" y="10360"/>
                    <a:pt x="6138" y="10566"/>
                  </a:cubicBezTo>
                  <a:lnTo>
                    <a:pt x="12110" y="12301"/>
                  </a:lnTo>
                  <a:cubicBezTo>
                    <a:pt x="12518" y="12419"/>
                    <a:pt x="12941" y="12539"/>
                    <a:pt x="13362" y="12539"/>
                  </a:cubicBezTo>
                  <a:cubicBezTo>
                    <a:pt x="13463" y="12539"/>
                    <a:pt x="13563" y="12532"/>
                    <a:pt x="13664" y="12517"/>
                  </a:cubicBezTo>
                  <a:cubicBezTo>
                    <a:pt x="14077" y="12454"/>
                    <a:pt x="14453" y="12252"/>
                    <a:pt x="14843" y="12106"/>
                  </a:cubicBezTo>
                  <a:cubicBezTo>
                    <a:pt x="15460" y="11875"/>
                    <a:pt x="16103" y="11782"/>
                    <a:pt x="16754" y="11782"/>
                  </a:cubicBezTo>
                  <a:cubicBezTo>
                    <a:pt x="17938" y="11782"/>
                    <a:pt x="19152" y="12088"/>
                    <a:pt x="20301" y="12424"/>
                  </a:cubicBezTo>
                  <a:cubicBezTo>
                    <a:pt x="22660" y="13114"/>
                    <a:pt x="24988" y="13920"/>
                    <a:pt x="27382" y="14482"/>
                  </a:cubicBezTo>
                  <a:cubicBezTo>
                    <a:pt x="30048" y="15105"/>
                    <a:pt x="32772" y="15418"/>
                    <a:pt x="35501" y="15418"/>
                  </a:cubicBezTo>
                  <a:cubicBezTo>
                    <a:pt x="36917" y="15418"/>
                    <a:pt x="38334" y="15334"/>
                    <a:pt x="39745" y="15165"/>
                  </a:cubicBezTo>
                  <a:cubicBezTo>
                    <a:pt x="41076" y="15005"/>
                    <a:pt x="42446" y="14751"/>
                    <a:pt x="43552" y="13993"/>
                  </a:cubicBezTo>
                  <a:cubicBezTo>
                    <a:pt x="44791" y="13143"/>
                    <a:pt x="45578" y="11689"/>
                    <a:pt x="45672" y="10190"/>
                  </a:cubicBezTo>
                  <a:cubicBezTo>
                    <a:pt x="45765" y="8690"/>
                    <a:pt x="45180" y="7172"/>
                    <a:pt x="44148" y="6081"/>
                  </a:cubicBezTo>
                  <a:cubicBezTo>
                    <a:pt x="42811" y="4668"/>
                    <a:pt x="40858" y="4016"/>
                    <a:pt x="38946" y="3665"/>
                  </a:cubicBezTo>
                  <a:cubicBezTo>
                    <a:pt x="36916" y="3295"/>
                    <a:pt x="34853" y="3207"/>
                    <a:pt x="32782" y="3207"/>
                  </a:cubicBezTo>
                  <a:cubicBezTo>
                    <a:pt x="30916" y="3207"/>
                    <a:pt x="29043" y="3278"/>
                    <a:pt x="27180" y="3278"/>
                  </a:cubicBezTo>
                  <a:cubicBezTo>
                    <a:pt x="24668" y="3278"/>
                    <a:pt x="22175" y="3148"/>
                    <a:pt x="19744" y="2540"/>
                  </a:cubicBezTo>
                  <a:cubicBezTo>
                    <a:pt x="17616" y="2007"/>
                    <a:pt x="15590" y="1118"/>
                    <a:pt x="13462" y="589"/>
                  </a:cubicBezTo>
                  <a:cubicBezTo>
                    <a:pt x="11844" y="187"/>
                    <a:pt x="10183" y="1"/>
                    <a:pt x="8518"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8"/>
            <p:cNvSpPr/>
            <p:nvPr/>
          </p:nvSpPr>
          <p:spPr>
            <a:xfrm>
              <a:off x="4262275" y="5091450"/>
              <a:ext cx="211075" cy="304725"/>
            </a:xfrm>
            <a:custGeom>
              <a:avLst/>
              <a:gdLst/>
              <a:ahLst/>
              <a:cxnLst/>
              <a:rect l="l" t="t" r="r" b="b"/>
              <a:pathLst>
                <a:path w="8443" h="12189" extrusionOk="0">
                  <a:moveTo>
                    <a:pt x="0" y="1"/>
                  </a:moveTo>
                  <a:lnTo>
                    <a:pt x="0" y="1"/>
                  </a:lnTo>
                  <a:cubicBezTo>
                    <a:pt x="1800" y="4036"/>
                    <a:pt x="3536" y="8099"/>
                    <a:pt x="5209" y="12188"/>
                  </a:cubicBezTo>
                  <a:cubicBezTo>
                    <a:pt x="5299" y="12150"/>
                    <a:pt x="5388" y="12113"/>
                    <a:pt x="5479" y="12078"/>
                  </a:cubicBezTo>
                  <a:cubicBezTo>
                    <a:pt x="6090" y="11849"/>
                    <a:pt x="6726" y="11758"/>
                    <a:pt x="7370" y="11758"/>
                  </a:cubicBezTo>
                  <a:cubicBezTo>
                    <a:pt x="7726" y="11758"/>
                    <a:pt x="8084" y="11785"/>
                    <a:pt x="8442" y="11832"/>
                  </a:cubicBezTo>
                  <a:cubicBezTo>
                    <a:pt x="7538" y="9881"/>
                    <a:pt x="6636" y="7929"/>
                    <a:pt x="5697" y="5993"/>
                  </a:cubicBezTo>
                  <a:cubicBezTo>
                    <a:pt x="4752" y="4046"/>
                    <a:pt x="3525" y="2174"/>
                    <a:pt x="2464" y="241"/>
                  </a:cubicBezTo>
                  <a:cubicBezTo>
                    <a:pt x="1647" y="113"/>
                    <a:pt x="825" y="33"/>
                    <a:pt x="0"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8"/>
            <p:cNvSpPr/>
            <p:nvPr/>
          </p:nvSpPr>
          <p:spPr>
            <a:xfrm>
              <a:off x="2625950" y="724425"/>
              <a:ext cx="698550" cy="374125"/>
            </a:xfrm>
            <a:custGeom>
              <a:avLst/>
              <a:gdLst/>
              <a:ahLst/>
              <a:cxnLst/>
              <a:rect l="l" t="t" r="r" b="b"/>
              <a:pathLst>
                <a:path w="27942" h="14965" extrusionOk="0">
                  <a:moveTo>
                    <a:pt x="16227" y="1"/>
                  </a:moveTo>
                  <a:cubicBezTo>
                    <a:pt x="14295" y="1"/>
                    <a:pt x="12349" y="322"/>
                    <a:pt x="10434" y="643"/>
                  </a:cubicBezTo>
                  <a:cubicBezTo>
                    <a:pt x="7378" y="1157"/>
                    <a:pt x="3433" y="1528"/>
                    <a:pt x="1914" y="4622"/>
                  </a:cubicBezTo>
                  <a:cubicBezTo>
                    <a:pt x="1" y="8524"/>
                    <a:pt x="1039" y="11631"/>
                    <a:pt x="5046" y="13380"/>
                  </a:cubicBezTo>
                  <a:cubicBezTo>
                    <a:pt x="7487" y="14445"/>
                    <a:pt x="10143" y="14965"/>
                    <a:pt x="12803" y="14965"/>
                  </a:cubicBezTo>
                  <a:cubicBezTo>
                    <a:pt x="17022" y="14965"/>
                    <a:pt x="21250" y="13656"/>
                    <a:pt x="24638" y="11136"/>
                  </a:cubicBezTo>
                  <a:cubicBezTo>
                    <a:pt x="25685" y="10358"/>
                    <a:pt x="26676" y="9446"/>
                    <a:pt x="27255" y="8278"/>
                  </a:cubicBezTo>
                  <a:cubicBezTo>
                    <a:pt x="27836" y="7110"/>
                    <a:pt x="27942" y="5643"/>
                    <a:pt x="27258" y="4533"/>
                  </a:cubicBezTo>
                  <a:cubicBezTo>
                    <a:pt x="26718" y="3654"/>
                    <a:pt x="25779" y="3113"/>
                    <a:pt x="24871" y="2624"/>
                  </a:cubicBezTo>
                  <a:cubicBezTo>
                    <a:pt x="22953" y="1594"/>
                    <a:pt x="20964" y="625"/>
                    <a:pt x="18824" y="226"/>
                  </a:cubicBezTo>
                  <a:cubicBezTo>
                    <a:pt x="17964" y="66"/>
                    <a:pt x="17097" y="1"/>
                    <a:pt x="16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2088800" y="892650"/>
              <a:ext cx="1442475" cy="1996300"/>
            </a:xfrm>
            <a:custGeom>
              <a:avLst/>
              <a:gdLst/>
              <a:ahLst/>
              <a:cxnLst/>
              <a:rect l="l" t="t" r="r" b="b"/>
              <a:pathLst>
                <a:path w="57699" h="79852" extrusionOk="0">
                  <a:moveTo>
                    <a:pt x="39439" y="1"/>
                  </a:moveTo>
                  <a:cubicBezTo>
                    <a:pt x="26048" y="1"/>
                    <a:pt x="12556" y="4019"/>
                    <a:pt x="4340" y="14043"/>
                  </a:cubicBezTo>
                  <a:cubicBezTo>
                    <a:pt x="3312" y="15296"/>
                    <a:pt x="1542" y="18046"/>
                    <a:pt x="899" y="19532"/>
                  </a:cubicBezTo>
                  <a:cubicBezTo>
                    <a:pt x="0" y="21611"/>
                    <a:pt x="579" y="24037"/>
                    <a:pt x="917" y="26277"/>
                  </a:cubicBezTo>
                  <a:cubicBezTo>
                    <a:pt x="2180" y="34630"/>
                    <a:pt x="4568" y="42770"/>
                    <a:pt x="7192" y="50800"/>
                  </a:cubicBezTo>
                  <a:cubicBezTo>
                    <a:pt x="9850" y="58934"/>
                    <a:pt x="12757" y="66983"/>
                    <a:pt x="15913" y="74945"/>
                  </a:cubicBezTo>
                  <a:cubicBezTo>
                    <a:pt x="16612" y="76712"/>
                    <a:pt x="17471" y="78632"/>
                    <a:pt x="19198" y="79424"/>
                  </a:cubicBezTo>
                  <a:cubicBezTo>
                    <a:pt x="19940" y="79764"/>
                    <a:pt x="20760" y="79851"/>
                    <a:pt x="21583" y="79851"/>
                  </a:cubicBezTo>
                  <a:cubicBezTo>
                    <a:pt x="21878" y="79851"/>
                    <a:pt x="22173" y="79840"/>
                    <a:pt x="22466" y="79825"/>
                  </a:cubicBezTo>
                  <a:cubicBezTo>
                    <a:pt x="34765" y="79193"/>
                    <a:pt x="46075" y="73232"/>
                    <a:pt x="56926" y="67405"/>
                  </a:cubicBezTo>
                  <a:cubicBezTo>
                    <a:pt x="52458" y="48260"/>
                    <a:pt x="57699" y="30342"/>
                    <a:pt x="56797" y="10705"/>
                  </a:cubicBezTo>
                  <a:cubicBezTo>
                    <a:pt x="56716" y="8943"/>
                    <a:pt x="56522" y="7067"/>
                    <a:pt x="55418" y="5692"/>
                  </a:cubicBezTo>
                  <a:cubicBezTo>
                    <a:pt x="54188" y="4159"/>
                    <a:pt x="54528" y="1640"/>
                    <a:pt x="52599" y="1267"/>
                  </a:cubicBezTo>
                  <a:cubicBezTo>
                    <a:pt x="48357" y="447"/>
                    <a:pt x="43904" y="1"/>
                    <a:pt x="39439" y="1"/>
                  </a:cubicBezTo>
                  <a:close/>
                </a:path>
              </a:pathLst>
            </a:custGeom>
            <a:solidFill>
              <a:srgbClr val="F6E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3003050" y="1402825"/>
              <a:ext cx="299800" cy="689750"/>
            </a:xfrm>
            <a:custGeom>
              <a:avLst/>
              <a:gdLst/>
              <a:ahLst/>
              <a:cxnLst/>
              <a:rect l="l" t="t" r="r" b="b"/>
              <a:pathLst>
                <a:path w="11992" h="27590" extrusionOk="0">
                  <a:moveTo>
                    <a:pt x="1052" y="1"/>
                  </a:moveTo>
                  <a:cubicBezTo>
                    <a:pt x="542" y="1"/>
                    <a:pt x="127" y="168"/>
                    <a:pt x="67" y="714"/>
                  </a:cubicBezTo>
                  <a:cubicBezTo>
                    <a:pt x="0" y="1330"/>
                    <a:pt x="369" y="2236"/>
                    <a:pt x="489" y="2854"/>
                  </a:cubicBezTo>
                  <a:cubicBezTo>
                    <a:pt x="636" y="3606"/>
                    <a:pt x="780" y="4360"/>
                    <a:pt x="921" y="5115"/>
                  </a:cubicBezTo>
                  <a:cubicBezTo>
                    <a:pt x="1472" y="8059"/>
                    <a:pt x="1975" y="11012"/>
                    <a:pt x="2430" y="13974"/>
                  </a:cubicBezTo>
                  <a:cubicBezTo>
                    <a:pt x="2797" y="16359"/>
                    <a:pt x="3153" y="18810"/>
                    <a:pt x="4329" y="20918"/>
                  </a:cubicBezTo>
                  <a:cubicBezTo>
                    <a:pt x="5731" y="23435"/>
                    <a:pt x="8164" y="25216"/>
                    <a:pt x="9799" y="27590"/>
                  </a:cubicBezTo>
                  <a:cubicBezTo>
                    <a:pt x="10616" y="24721"/>
                    <a:pt x="11295" y="21818"/>
                    <a:pt x="11838" y="18880"/>
                  </a:cubicBezTo>
                  <a:cubicBezTo>
                    <a:pt x="11916" y="18455"/>
                    <a:pt x="11992" y="18023"/>
                    <a:pt x="11950" y="17593"/>
                  </a:cubicBezTo>
                  <a:cubicBezTo>
                    <a:pt x="11874" y="16840"/>
                    <a:pt x="11447" y="16177"/>
                    <a:pt x="11053" y="15531"/>
                  </a:cubicBezTo>
                  <a:cubicBezTo>
                    <a:pt x="8479" y="11308"/>
                    <a:pt x="6875" y="6580"/>
                    <a:pt x="4832" y="2075"/>
                  </a:cubicBezTo>
                  <a:cubicBezTo>
                    <a:pt x="4641" y="1653"/>
                    <a:pt x="4437" y="1221"/>
                    <a:pt x="4086" y="918"/>
                  </a:cubicBezTo>
                  <a:cubicBezTo>
                    <a:pt x="3752" y="627"/>
                    <a:pt x="3316" y="486"/>
                    <a:pt x="2888" y="372"/>
                  </a:cubicBezTo>
                  <a:cubicBezTo>
                    <a:pt x="2468" y="261"/>
                    <a:pt x="1686" y="1"/>
                    <a:pt x="1052"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2055775" y="900925"/>
              <a:ext cx="1956675" cy="2519975"/>
            </a:xfrm>
            <a:custGeom>
              <a:avLst/>
              <a:gdLst/>
              <a:ahLst/>
              <a:cxnLst/>
              <a:rect l="l" t="t" r="r" b="b"/>
              <a:pathLst>
                <a:path w="78267" h="100799" extrusionOk="0">
                  <a:moveTo>
                    <a:pt x="47474" y="1"/>
                  </a:moveTo>
                  <a:lnTo>
                    <a:pt x="47474" y="1"/>
                  </a:lnTo>
                  <a:cubicBezTo>
                    <a:pt x="47546" y="700"/>
                    <a:pt x="47600" y="1403"/>
                    <a:pt x="47645" y="2099"/>
                  </a:cubicBezTo>
                  <a:cubicBezTo>
                    <a:pt x="48461" y="14733"/>
                    <a:pt x="47376" y="27418"/>
                    <a:pt x="44428" y="39730"/>
                  </a:cubicBezTo>
                  <a:cubicBezTo>
                    <a:pt x="41868" y="35749"/>
                    <a:pt x="39471" y="31669"/>
                    <a:pt x="37234" y="27493"/>
                  </a:cubicBezTo>
                  <a:cubicBezTo>
                    <a:pt x="33300" y="20146"/>
                    <a:pt x="29883" y="12535"/>
                    <a:pt x="27009" y="4713"/>
                  </a:cubicBezTo>
                  <a:cubicBezTo>
                    <a:pt x="26615" y="3642"/>
                    <a:pt x="26234" y="2569"/>
                    <a:pt x="25862" y="1491"/>
                  </a:cubicBezTo>
                  <a:cubicBezTo>
                    <a:pt x="17947" y="3554"/>
                    <a:pt x="10781" y="7467"/>
                    <a:pt x="5662" y="13712"/>
                  </a:cubicBezTo>
                  <a:cubicBezTo>
                    <a:pt x="4634" y="14965"/>
                    <a:pt x="2863" y="17715"/>
                    <a:pt x="2221" y="19201"/>
                  </a:cubicBezTo>
                  <a:cubicBezTo>
                    <a:pt x="1321" y="21280"/>
                    <a:pt x="1900" y="23706"/>
                    <a:pt x="2238" y="25946"/>
                  </a:cubicBezTo>
                  <a:cubicBezTo>
                    <a:pt x="3501" y="34299"/>
                    <a:pt x="5889" y="42439"/>
                    <a:pt x="8513" y="50469"/>
                  </a:cubicBezTo>
                  <a:cubicBezTo>
                    <a:pt x="11172" y="58603"/>
                    <a:pt x="0" y="89765"/>
                    <a:pt x="3153" y="97722"/>
                  </a:cubicBezTo>
                  <a:cubicBezTo>
                    <a:pt x="3721" y="99155"/>
                    <a:pt x="13532" y="100799"/>
                    <a:pt x="17377" y="100799"/>
                  </a:cubicBezTo>
                  <a:cubicBezTo>
                    <a:pt x="18270" y="100799"/>
                    <a:pt x="18842" y="100710"/>
                    <a:pt x="18900" y="100509"/>
                  </a:cubicBezTo>
                  <a:cubicBezTo>
                    <a:pt x="25032" y="79466"/>
                    <a:pt x="38035" y="77409"/>
                    <a:pt x="45100" y="74170"/>
                  </a:cubicBezTo>
                  <a:cubicBezTo>
                    <a:pt x="45891" y="73807"/>
                    <a:pt x="46446" y="59155"/>
                    <a:pt x="47190" y="58702"/>
                  </a:cubicBezTo>
                  <a:cubicBezTo>
                    <a:pt x="47292" y="58640"/>
                    <a:pt x="47393" y="58610"/>
                    <a:pt x="47492" y="58610"/>
                  </a:cubicBezTo>
                  <a:cubicBezTo>
                    <a:pt x="49088" y="58610"/>
                    <a:pt x="50321" y="66315"/>
                    <a:pt x="51371" y="69989"/>
                  </a:cubicBezTo>
                  <a:cubicBezTo>
                    <a:pt x="51655" y="70984"/>
                    <a:pt x="53182" y="71228"/>
                    <a:pt x="55553" y="71228"/>
                  </a:cubicBezTo>
                  <a:cubicBezTo>
                    <a:pt x="57844" y="71228"/>
                    <a:pt x="60923" y="71000"/>
                    <a:pt x="64427" y="71000"/>
                  </a:cubicBezTo>
                  <a:cubicBezTo>
                    <a:pt x="68635" y="71000"/>
                    <a:pt x="73457" y="71329"/>
                    <a:pt x="78267" y="72777"/>
                  </a:cubicBezTo>
                  <a:cubicBezTo>
                    <a:pt x="68232" y="67899"/>
                    <a:pt x="57626" y="64093"/>
                    <a:pt x="57415" y="62596"/>
                  </a:cubicBezTo>
                  <a:cubicBezTo>
                    <a:pt x="54914" y="44839"/>
                    <a:pt x="61350" y="26516"/>
                    <a:pt x="60517" y="8405"/>
                  </a:cubicBezTo>
                  <a:cubicBezTo>
                    <a:pt x="60436" y="6643"/>
                    <a:pt x="60243" y="4768"/>
                    <a:pt x="59139" y="3393"/>
                  </a:cubicBezTo>
                  <a:cubicBezTo>
                    <a:pt x="57910" y="1859"/>
                    <a:pt x="55849" y="1309"/>
                    <a:pt x="53920" y="936"/>
                  </a:cubicBezTo>
                  <a:cubicBezTo>
                    <a:pt x="51815" y="529"/>
                    <a:pt x="49658" y="215"/>
                    <a:pt x="47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3244100" y="1697175"/>
              <a:ext cx="768350" cy="1023150"/>
            </a:xfrm>
            <a:custGeom>
              <a:avLst/>
              <a:gdLst/>
              <a:ahLst/>
              <a:cxnLst/>
              <a:rect l="l" t="t" r="r" b="b"/>
              <a:pathLst>
                <a:path w="30734" h="40926" extrusionOk="0">
                  <a:moveTo>
                    <a:pt x="11312" y="1"/>
                  </a:moveTo>
                  <a:lnTo>
                    <a:pt x="11312" y="1"/>
                  </a:lnTo>
                  <a:cubicBezTo>
                    <a:pt x="10489" y="1987"/>
                    <a:pt x="9740" y="3954"/>
                    <a:pt x="9201" y="5888"/>
                  </a:cubicBezTo>
                  <a:cubicBezTo>
                    <a:pt x="7652" y="11430"/>
                    <a:pt x="8920" y="16941"/>
                    <a:pt x="5278" y="21736"/>
                  </a:cubicBezTo>
                  <a:cubicBezTo>
                    <a:pt x="3847" y="23618"/>
                    <a:pt x="2049" y="25464"/>
                    <a:pt x="0" y="26764"/>
                  </a:cubicBezTo>
                  <a:cubicBezTo>
                    <a:pt x="1577" y="26895"/>
                    <a:pt x="2797" y="34496"/>
                    <a:pt x="3839" y="38138"/>
                  </a:cubicBezTo>
                  <a:cubicBezTo>
                    <a:pt x="4123" y="39132"/>
                    <a:pt x="5650" y="39377"/>
                    <a:pt x="8020" y="39377"/>
                  </a:cubicBezTo>
                  <a:cubicBezTo>
                    <a:pt x="10311" y="39377"/>
                    <a:pt x="13390" y="39149"/>
                    <a:pt x="16894" y="39149"/>
                  </a:cubicBezTo>
                  <a:cubicBezTo>
                    <a:pt x="21102" y="39149"/>
                    <a:pt x="25924" y="39478"/>
                    <a:pt x="30734" y="40926"/>
                  </a:cubicBezTo>
                  <a:cubicBezTo>
                    <a:pt x="20701" y="36049"/>
                    <a:pt x="10093" y="32243"/>
                    <a:pt x="9882" y="30746"/>
                  </a:cubicBezTo>
                  <a:cubicBezTo>
                    <a:pt x="8458" y="20633"/>
                    <a:pt x="9932" y="10337"/>
                    <a:pt x="11312"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8"/>
            <p:cNvSpPr/>
            <p:nvPr/>
          </p:nvSpPr>
          <p:spPr>
            <a:xfrm>
              <a:off x="2116250" y="1357100"/>
              <a:ext cx="1116450" cy="1822475"/>
            </a:xfrm>
            <a:custGeom>
              <a:avLst/>
              <a:gdLst/>
              <a:ahLst/>
              <a:cxnLst/>
              <a:rect l="l" t="t" r="r" b="b"/>
              <a:pathLst>
                <a:path w="44658" h="72899" extrusionOk="0">
                  <a:moveTo>
                    <a:pt x="13282" y="1"/>
                  </a:moveTo>
                  <a:cubicBezTo>
                    <a:pt x="9151" y="1"/>
                    <a:pt x="4465" y="4677"/>
                    <a:pt x="2333" y="7473"/>
                  </a:cubicBezTo>
                  <a:cubicBezTo>
                    <a:pt x="1646" y="8374"/>
                    <a:pt x="820" y="8755"/>
                    <a:pt x="1" y="8778"/>
                  </a:cubicBezTo>
                  <a:cubicBezTo>
                    <a:pt x="1301" y="16752"/>
                    <a:pt x="3583" y="24538"/>
                    <a:pt x="6094" y="32220"/>
                  </a:cubicBezTo>
                  <a:cubicBezTo>
                    <a:pt x="8257" y="38838"/>
                    <a:pt x="1268" y="60691"/>
                    <a:pt x="283" y="72898"/>
                  </a:cubicBezTo>
                  <a:cubicBezTo>
                    <a:pt x="1807" y="69802"/>
                    <a:pt x="3916" y="66979"/>
                    <a:pt x="6336" y="65636"/>
                  </a:cubicBezTo>
                  <a:cubicBezTo>
                    <a:pt x="7308" y="65096"/>
                    <a:pt x="8157" y="64887"/>
                    <a:pt x="8936" y="64887"/>
                  </a:cubicBezTo>
                  <a:cubicBezTo>
                    <a:pt x="11532" y="64887"/>
                    <a:pt x="13341" y="67214"/>
                    <a:pt x="16246" y="67379"/>
                  </a:cubicBezTo>
                  <a:cubicBezTo>
                    <a:pt x="16356" y="67385"/>
                    <a:pt x="16466" y="67388"/>
                    <a:pt x="16576" y="67388"/>
                  </a:cubicBezTo>
                  <a:cubicBezTo>
                    <a:pt x="18248" y="67388"/>
                    <a:pt x="19912" y="66701"/>
                    <a:pt x="21672" y="66701"/>
                  </a:cubicBezTo>
                  <a:cubicBezTo>
                    <a:pt x="21878" y="66701"/>
                    <a:pt x="22085" y="66711"/>
                    <a:pt x="22293" y="66731"/>
                  </a:cubicBezTo>
                  <a:cubicBezTo>
                    <a:pt x="22942" y="66797"/>
                    <a:pt x="23581" y="66919"/>
                    <a:pt x="24217" y="67056"/>
                  </a:cubicBezTo>
                  <a:cubicBezTo>
                    <a:pt x="30454" y="59762"/>
                    <a:pt x="37917" y="58107"/>
                    <a:pt x="42680" y="55923"/>
                  </a:cubicBezTo>
                  <a:cubicBezTo>
                    <a:pt x="43430" y="55578"/>
                    <a:pt x="43969" y="42380"/>
                    <a:pt x="44658" y="40639"/>
                  </a:cubicBezTo>
                  <a:lnTo>
                    <a:pt x="44658" y="40639"/>
                  </a:lnTo>
                  <a:cubicBezTo>
                    <a:pt x="43044" y="41582"/>
                    <a:pt x="41285" y="42174"/>
                    <a:pt x="39432" y="42174"/>
                  </a:cubicBezTo>
                  <a:cubicBezTo>
                    <a:pt x="38503" y="42174"/>
                    <a:pt x="37550" y="42026"/>
                    <a:pt x="36579" y="41697"/>
                  </a:cubicBezTo>
                  <a:cubicBezTo>
                    <a:pt x="33984" y="40819"/>
                    <a:pt x="32242" y="38919"/>
                    <a:pt x="30554" y="36875"/>
                  </a:cubicBezTo>
                  <a:cubicBezTo>
                    <a:pt x="28705" y="34636"/>
                    <a:pt x="26213" y="32795"/>
                    <a:pt x="24687" y="30305"/>
                  </a:cubicBezTo>
                  <a:cubicBezTo>
                    <a:pt x="21977" y="25883"/>
                    <a:pt x="22034" y="20211"/>
                    <a:pt x="21290" y="15219"/>
                  </a:cubicBezTo>
                  <a:cubicBezTo>
                    <a:pt x="20652" y="10936"/>
                    <a:pt x="20124" y="5252"/>
                    <a:pt x="17147" y="1843"/>
                  </a:cubicBezTo>
                  <a:cubicBezTo>
                    <a:pt x="16001" y="531"/>
                    <a:pt x="14673" y="1"/>
                    <a:pt x="13282" y="1"/>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8"/>
            <p:cNvSpPr/>
            <p:nvPr/>
          </p:nvSpPr>
          <p:spPr>
            <a:xfrm>
              <a:off x="2747425" y="518350"/>
              <a:ext cx="438575" cy="855850"/>
            </a:xfrm>
            <a:custGeom>
              <a:avLst/>
              <a:gdLst/>
              <a:ahLst/>
              <a:cxnLst/>
              <a:rect l="l" t="t" r="r" b="b"/>
              <a:pathLst>
                <a:path w="17543" h="34234" extrusionOk="0">
                  <a:moveTo>
                    <a:pt x="12395" y="1"/>
                  </a:moveTo>
                  <a:cubicBezTo>
                    <a:pt x="10978" y="1"/>
                    <a:pt x="9637" y="940"/>
                    <a:pt x="8731" y="2497"/>
                  </a:cubicBezTo>
                  <a:cubicBezTo>
                    <a:pt x="7035" y="5406"/>
                    <a:pt x="5697" y="8537"/>
                    <a:pt x="3689" y="11240"/>
                  </a:cubicBezTo>
                  <a:cubicBezTo>
                    <a:pt x="2580" y="12733"/>
                    <a:pt x="1270" y="14096"/>
                    <a:pt x="420" y="15748"/>
                  </a:cubicBezTo>
                  <a:cubicBezTo>
                    <a:pt x="195" y="16184"/>
                    <a:pt x="0" y="16658"/>
                    <a:pt x="35" y="17147"/>
                  </a:cubicBezTo>
                  <a:cubicBezTo>
                    <a:pt x="66" y="17614"/>
                    <a:pt x="302" y="18039"/>
                    <a:pt x="532" y="18446"/>
                  </a:cubicBezTo>
                  <a:cubicBezTo>
                    <a:pt x="3067" y="22934"/>
                    <a:pt x="5602" y="27423"/>
                    <a:pt x="8258" y="31841"/>
                  </a:cubicBezTo>
                  <a:cubicBezTo>
                    <a:pt x="9092" y="33228"/>
                    <a:pt x="11184" y="34234"/>
                    <a:pt x="12392" y="34234"/>
                  </a:cubicBezTo>
                  <a:cubicBezTo>
                    <a:pt x="12880" y="34234"/>
                    <a:pt x="13223" y="34070"/>
                    <a:pt x="13281" y="33700"/>
                  </a:cubicBezTo>
                  <a:cubicBezTo>
                    <a:pt x="13462" y="32527"/>
                    <a:pt x="13419" y="31330"/>
                    <a:pt x="13542" y="30148"/>
                  </a:cubicBezTo>
                  <a:cubicBezTo>
                    <a:pt x="13933" y="26408"/>
                    <a:pt x="15960" y="23041"/>
                    <a:pt x="16831" y="19382"/>
                  </a:cubicBezTo>
                  <a:cubicBezTo>
                    <a:pt x="17542" y="16394"/>
                    <a:pt x="17465" y="13283"/>
                    <a:pt x="17375" y="10213"/>
                  </a:cubicBezTo>
                  <a:cubicBezTo>
                    <a:pt x="17295" y="7520"/>
                    <a:pt x="17315" y="3603"/>
                    <a:pt x="15345" y="1473"/>
                  </a:cubicBezTo>
                  <a:cubicBezTo>
                    <a:pt x="14405" y="455"/>
                    <a:pt x="13381" y="1"/>
                    <a:pt x="12395"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8"/>
            <p:cNvSpPr/>
            <p:nvPr/>
          </p:nvSpPr>
          <p:spPr>
            <a:xfrm>
              <a:off x="2903150" y="611875"/>
              <a:ext cx="293550" cy="703925"/>
            </a:xfrm>
            <a:custGeom>
              <a:avLst/>
              <a:gdLst/>
              <a:ahLst/>
              <a:cxnLst/>
              <a:rect l="l" t="t" r="r" b="b"/>
              <a:pathLst>
                <a:path w="11742" h="28157" extrusionOk="0">
                  <a:moveTo>
                    <a:pt x="10759" y="0"/>
                  </a:moveTo>
                  <a:cubicBezTo>
                    <a:pt x="4473" y="1479"/>
                    <a:pt x="1" y="9303"/>
                    <a:pt x="672" y="15426"/>
                  </a:cubicBezTo>
                  <a:cubicBezTo>
                    <a:pt x="1195" y="20198"/>
                    <a:pt x="3651" y="25350"/>
                    <a:pt x="7641" y="28156"/>
                  </a:cubicBezTo>
                  <a:cubicBezTo>
                    <a:pt x="7665" y="27620"/>
                    <a:pt x="7687" y="27084"/>
                    <a:pt x="7742" y="26550"/>
                  </a:cubicBezTo>
                  <a:cubicBezTo>
                    <a:pt x="8132" y="22809"/>
                    <a:pt x="10161" y="19442"/>
                    <a:pt x="11031" y="15783"/>
                  </a:cubicBezTo>
                  <a:cubicBezTo>
                    <a:pt x="11741" y="12795"/>
                    <a:pt x="11666" y="9684"/>
                    <a:pt x="11574" y="6613"/>
                  </a:cubicBezTo>
                  <a:cubicBezTo>
                    <a:pt x="11517" y="4667"/>
                    <a:pt x="11501" y="2089"/>
                    <a:pt x="10759"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8"/>
            <p:cNvSpPr/>
            <p:nvPr/>
          </p:nvSpPr>
          <p:spPr>
            <a:xfrm>
              <a:off x="2920475" y="1284125"/>
              <a:ext cx="204950" cy="186850"/>
            </a:xfrm>
            <a:custGeom>
              <a:avLst/>
              <a:gdLst/>
              <a:ahLst/>
              <a:cxnLst/>
              <a:rect l="l" t="t" r="r" b="b"/>
              <a:pathLst>
                <a:path w="8198" h="7474" extrusionOk="0">
                  <a:moveTo>
                    <a:pt x="339" y="0"/>
                  </a:moveTo>
                  <a:cubicBezTo>
                    <a:pt x="213" y="0"/>
                    <a:pt x="130" y="95"/>
                    <a:pt x="80" y="371"/>
                  </a:cubicBezTo>
                  <a:cubicBezTo>
                    <a:pt x="1" y="804"/>
                    <a:pt x="345" y="1602"/>
                    <a:pt x="460" y="2027"/>
                  </a:cubicBezTo>
                  <a:cubicBezTo>
                    <a:pt x="761" y="3146"/>
                    <a:pt x="1174" y="4249"/>
                    <a:pt x="1845" y="5202"/>
                  </a:cubicBezTo>
                  <a:cubicBezTo>
                    <a:pt x="2757" y="6497"/>
                    <a:pt x="4286" y="7474"/>
                    <a:pt x="5825" y="7474"/>
                  </a:cubicBezTo>
                  <a:cubicBezTo>
                    <a:pt x="6168" y="7474"/>
                    <a:pt x="6512" y="7425"/>
                    <a:pt x="6850" y="7321"/>
                  </a:cubicBezTo>
                  <a:cubicBezTo>
                    <a:pt x="7214" y="7208"/>
                    <a:pt x="7573" y="7023"/>
                    <a:pt x="7794" y="6712"/>
                  </a:cubicBezTo>
                  <a:cubicBezTo>
                    <a:pt x="8042" y="6363"/>
                    <a:pt x="8081" y="5911"/>
                    <a:pt x="8106" y="5482"/>
                  </a:cubicBezTo>
                  <a:cubicBezTo>
                    <a:pt x="8192" y="3967"/>
                    <a:pt x="8197" y="2449"/>
                    <a:pt x="8122" y="933"/>
                  </a:cubicBezTo>
                  <a:cubicBezTo>
                    <a:pt x="8117" y="804"/>
                    <a:pt x="8106" y="664"/>
                    <a:pt x="8021" y="566"/>
                  </a:cubicBezTo>
                  <a:cubicBezTo>
                    <a:pt x="7949" y="482"/>
                    <a:pt x="7849" y="451"/>
                    <a:pt x="7740" y="451"/>
                  </a:cubicBezTo>
                  <a:cubicBezTo>
                    <a:pt x="7601" y="451"/>
                    <a:pt x="7448" y="500"/>
                    <a:pt x="7317" y="549"/>
                  </a:cubicBezTo>
                  <a:cubicBezTo>
                    <a:pt x="6423" y="891"/>
                    <a:pt x="5494" y="1051"/>
                    <a:pt x="4567" y="1051"/>
                  </a:cubicBezTo>
                  <a:cubicBezTo>
                    <a:pt x="3328" y="1051"/>
                    <a:pt x="2092" y="765"/>
                    <a:pt x="943" y="242"/>
                  </a:cubicBezTo>
                  <a:cubicBezTo>
                    <a:pt x="678" y="122"/>
                    <a:pt x="481" y="0"/>
                    <a:pt x="339" y="0"/>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8"/>
            <p:cNvSpPr/>
            <p:nvPr/>
          </p:nvSpPr>
          <p:spPr>
            <a:xfrm>
              <a:off x="2516225" y="801025"/>
              <a:ext cx="714175" cy="1553250"/>
            </a:xfrm>
            <a:custGeom>
              <a:avLst/>
              <a:gdLst/>
              <a:ahLst/>
              <a:cxnLst/>
              <a:rect l="l" t="t" r="r" b="b"/>
              <a:pathLst>
                <a:path w="28567" h="62130" extrusionOk="0">
                  <a:moveTo>
                    <a:pt x="7480" y="0"/>
                  </a:moveTo>
                  <a:lnTo>
                    <a:pt x="7480" y="0"/>
                  </a:lnTo>
                  <a:cubicBezTo>
                    <a:pt x="5228" y="1696"/>
                    <a:pt x="3878" y="3348"/>
                    <a:pt x="2970" y="4166"/>
                  </a:cubicBezTo>
                  <a:cubicBezTo>
                    <a:pt x="2341" y="4733"/>
                    <a:pt x="1699" y="5317"/>
                    <a:pt x="1307" y="6067"/>
                  </a:cubicBezTo>
                  <a:cubicBezTo>
                    <a:pt x="890" y="6869"/>
                    <a:pt x="794" y="7794"/>
                    <a:pt x="706" y="8694"/>
                  </a:cubicBezTo>
                  <a:lnTo>
                    <a:pt x="1" y="15864"/>
                  </a:lnTo>
                  <a:lnTo>
                    <a:pt x="5486" y="14369"/>
                  </a:lnTo>
                  <a:lnTo>
                    <a:pt x="5486" y="14369"/>
                  </a:lnTo>
                  <a:cubicBezTo>
                    <a:pt x="3906" y="16394"/>
                    <a:pt x="2237" y="18685"/>
                    <a:pt x="2444" y="21246"/>
                  </a:cubicBezTo>
                  <a:cubicBezTo>
                    <a:pt x="2585" y="23010"/>
                    <a:pt x="3608" y="24570"/>
                    <a:pt x="4656" y="25998"/>
                  </a:cubicBezTo>
                  <a:cubicBezTo>
                    <a:pt x="8985" y="31897"/>
                    <a:pt x="14261" y="37035"/>
                    <a:pt x="18858" y="42728"/>
                  </a:cubicBezTo>
                  <a:cubicBezTo>
                    <a:pt x="23454" y="48422"/>
                    <a:pt x="27452" y="54898"/>
                    <a:pt x="28567" y="62130"/>
                  </a:cubicBezTo>
                  <a:cubicBezTo>
                    <a:pt x="28015" y="57439"/>
                    <a:pt x="27462" y="52732"/>
                    <a:pt x="26300" y="48155"/>
                  </a:cubicBezTo>
                  <a:cubicBezTo>
                    <a:pt x="22721" y="34055"/>
                    <a:pt x="13602" y="21963"/>
                    <a:pt x="9086" y="8134"/>
                  </a:cubicBezTo>
                  <a:cubicBezTo>
                    <a:pt x="8725" y="7025"/>
                    <a:pt x="8392" y="5901"/>
                    <a:pt x="8164" y="4756"/>
                  </a:cubicBezTo>
                  <a:cubicBezTo>
                    <a:pt x="7979" y="3826"/>
                    <a:pt x="7030" y="1670"/>
                    <a:pt x="7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3173575" y="852075"/>
              <a:ext cx="238075" cy="1501850"/>
            </a:xfrm>
            <a:custGeom>
              <a:avLst/>
              <a:gdLst/>
              <a:ahLst/>
              <a:cxnLst/>
              <a:rect l="l" t="t" r="r" b="b"/>
              <a:pathLst>
                <a:path w="9523" h="60074" extrusionOk="0">
                  <a:moveTo>
                    <a:pt x="4201" y="0"/>
                  </a:moveTo>
                  <a:cubicBezTo>
                    <a:pt x="2890" y="0"/>
                    <a:pt x="2936" y="315"/>
                    <a:pt x="3058" y="1659"/>
                  </a:cubicBezTo>
                  <a:cubicBezTo>
                    <a:pt x="3312" y="4441"/>
                    <a:pt x="3609" y="7118"/>
                    <a:pt x="3576" y="9926"/>
                  </a:cubicBezTo>
                  <a:cubicBezTo>
                    <a:pt x="3455" y="19922"/>
                    <a:pt x="2513" y="29891"/>
                    <a:pt x="760" y="39733"/>
                  </a:cubicBezTo>
                  <a:cubicBezTo>
                    <a:pt x="462" y="41407"/>
                    <a:pt x="138" y="43085"/>
                    <a:pt x="73" y="44784"/>
                  </a:cubicBezTo>
                  <a:cubicBezTo>
                    <a:pt x="1" y="46681"/>
                    <a:pt x="250" y="48574"/>
                    <a:pt x="545" y="50449"/>
                  </a:cubicBezTo>
                  <a:cubicBezTo>
                    <a:pt x="1054" y="53683"/>
                    <a:pt x="1702" y="56892"/>
                    <a:pt x="2489" y="60074"/>
                  </a:cubicBezTo>
                  <a:cubicBezTo>
                    <a:pt x="1439" y="53041"/>
                    <a:pt x="2137" y="45754"/>
                    <a:pt x="4501" y="39049"/>
                  </a:cubicBezTo>
                  <a:cubicBezTo>
                    <a:pt x="5716" y="35606"/>
                    <a:pt x="7363" y="32304"/>
                    <a:pt x="8215" y="28755"/>
                  </a:cubicBezTo>
                  <a:cubicBezTo>
                    <a:pt x="8278" y="28486"/>
                    <a:pt x="8336" y="28191"/>
                    <a:pt x="8216" y="27944"/>
                  </a:cubicBezTo>
                  <a:cubicBezTo>
                    <a:pt x="8102" y="27711"/>
                    <a:pt x="7859" y="27576"/>
                    <a:pt x="7631" y="27455"/>
                  </a:cubicBezTo>
                  <a:lnTo>
                    <a:pt x="4951" y="26035"/>
                  </a:lnTo>
                  <a:cubicBezTo>
                    <a:pt x="6767" y="24914"/>
                    <a:pt x="7926" y="22944"/>
                    <a:pt x="8505" y="20890"/>
                  </a:cubicBezTo>
                  <a:cubicBezTo>
                    <a:pt x="9084" y="18837"/>
                    <a:pt x="9147" y="16679"/>
                    <a:pt x="9205" y="14546"/>
                  </a:cubicBezTo>
                  <a:lnTo>
                    <a:pt x="9499" y="3763"/>
                  </a:lnTo>
                  <a:cubicBezTo>
                    <a:pt x="9514" y="3226"/>
                    <a:pt x="9523" y="2662"/>
                    <a:pt x="9269" y="2190"/>
                  </a:cubicBezTo>
                  <a:cubicBezTo>
                    <a:pt x="9026" y="1736"/>
                    <a:pt x="8575" y="1434"/>
                    <a:pt x="8123" y="1186"/>
                  </a:cubicBezTo>
                  <a:cubicBezTo>
                    <a:pt x="7052" y="598"/>
                    <a:pt x="5675" y="31"/>
                    <a:pt x="4432" y="3"/>
                  </a:cubicBezTo>
                  <a:cubicBezTo>
                    <a:pt x="4351" y="1"/>
                    <a:pt x="4274"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2702200" y="863625"/>
              <a:ext cx="355075" cy="595925"/>
            </a:xfrm>
            <a:custGeom>
              <a:avLst/>
              <a:gdLst/>
              <a:ahLst/>
              <a:cxnLst/>
              <a:rect l="l" t="t" r="r" b="b"/>
              <a:pathLst>
                <a:path w="14203" h="23837" extrusionOk="0">
                  <a:moveTo>
                    <a:pt x="2630" y="1"/>
                  </a:moveTo>
                  <a:cubicBezTo>
                    <a:pt x="1521" y="1"/>
                    <a:pt x="340" y="1425"/>
                    <a:pt x="152" y="2348"/>
                  </a:cubicBezTo>
                  <a:cubicBezTo>
                    <a:pt x="0" y="3086"/>
                    <a:pt x="219" y="3846"/>
                    <a:pt x="436" y="4568"/>
                  </a:cubicBezTo>
                  <a:cubicBezTo>
                    <a:pt x="1875" y="9352"/>
                    <a:pt x="3354" y="14122"/>
                    <a:pt x="4875" y="18881"/>
                  </a:cubicBezTo>
                  <a:cubicBezTo>
                    <a:pt x="5420" y="20589"/>
                    <a:pt x="5979" y="22314"/>
                    <a:pt x="6924" y="23837"/>
                  </a:cubicBezTo>
                  <a:cubicBezTo>
                    <a:pt x="8610" y="21981"/>
                    <a:pt x="10515" y="20339"/>
                    <a:pt x="12601" y="18946"/>
                  </a:cubicBezTo>
                  <a:cubicBezTo>
                    <a:pt x="13099" y="18613"/>
                    <a:pt x="13619" y="18290"/>
                    <a:pt x="14202" y="18148"/>
                  </a:cubicBezTo>
                  <a:lnTo>
                    <a:pt x="13395" y="17013"/>
                  </a:lnTo>
                  <a:cubicBezTo>
                    <a:pt x="12320" y="15499"/>
                    <a:pt x="11244" y="13986"/>
                    <a:pt x="10201" y="12450"/>
                  </a:cubicBezTo>
                  <a:cubicBezTo>
                    <a:pt x="8324" y="9690"/>
                    <a:pt x="6544" y="6853"/>
                    <a:pt x="5077" y="3852"/>
                  </a:cubicBezTo>
                  <a:cubicBezTo>
                    <a:pt x="4705" y="3093"/>
                    <a:pt x="4350" y="2324"/>
                    <a:pt x="4026" y="1543"/>
                  </a:cubicBezTo>
                  <a:cubicBezTo>
                    <a:pt x="3807" y="1018"/>
                    <a:pt x="3644" y="292"/>
                    <a:pt x="3044" y="73"/>
                  </a:cubicBezTo>
                  <a:cubicBezTo>
                    <a:pt x="2908" y="23"/>
                    <a:pt x="2770" y="1"/>
                    <a:pt x="2630" y="1"/>
                  </a:cubicBezTo>
                  <a:close/>
                </a:path>
              </a:pathLst>
            </a:custGeom>
            <a:solidFill>
              <a:srgbClr val="FF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3060475" y="872675"/>
              <a:ext cx="191525" cy="550625"/>
            </a:xfrm>
            <a:custGeom>
              <a:avLst/>
              <a:gdLst/>
              <a:ahLst/>
              <a:cxnLst/>
              <a:rect l="l" t="t" r="r" b="b"/>
              <a:pathLst>
                <a:path w="7661" h="22025" extrusionOk="0">
                  <a:moveTo>
                    <a:pt x="6051" y="1"/>
                  </a:moveTo>
                  <a:cubicBezTo>
                    <a:pt x="5575" y="1"/>
                    <a:pt x="5188" y="2193"/>
                    <a:pt x="5066" y="2863"/>
                  </a:cubicBezTo>
                  <a:cubicBezTo>
                    <a:pt x="4076" y="8274"/>
                    <a:pt x="3023" y="13849"/>
                    <a:pt x="1" y="18443"/>
                  </a:cubicBezTo>
                  <a:cubicBezTo>
                    <a:pt x="2579" y="18582"/>
                    <a:pt x="5066" y="19935"/>
                    <a:pt x="6584" y="22025"/>
                  </a:cubicBezTo>
                  <a:cubicBezTo>
                    <a:pt x="6379" y="21743"/>
                    <a:pt x="6904" y="19956"/>
                    <a:pt x="6958" y="19565"/>
                  </a:cubicBezTo>
                  <a:cubicBezTo>
                    <a:pt x="7079" y="18682"/>
                    <a:pt x="7186" y="17799"/>
                    <a:pt x="7277" y="16913"/>
                  </a:cubicBezTo>
                  <a:cubicBezTo>
                    <a:pt x="7459" y="15143"/>
                    <a:pt x="7573" y="13367"/>
                    <a:pt x="7603" y="11588"/>
                  </a:cubicBezTo>
                  <a:cubicBezTo>
                    <a:pt x="7661" y="8080"/>
                    <a:pt x="7448" y="4451"/>
                    <a:pt x="6595" y="1035"/>
                  </a:cubicBezTo>
                  <a:cubicBezTo>
                    <a:pt x="6407" y="287"/>
                    <a:pt x="6223" y="1"/>
                    <a:pt x="6051" y="1"/>
                  </a:cubicBezTo>
                  <a:close/>
                </a:path>
              </a:pathLst>
            </a:custGeom>
            <a:solidFill>
              <a:srgbClr val="FF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2894400" y="471300"/>
              <a:ext cx="582650" cy="691575"/>
            </a:xfrm>
            <a:custGeom>
              <a:avLst/>
              <a:gdLst/>
              <a:ahLst/>
              <a:cxnLst/>
              <a:rect l="l" t="t" r="r" b="b"/>
              <a:pathLst>
                <a:path w="23306" h="27663" extrusionOk="0">
                  <a:moveTo>
                    <a:pt x="16018" y="1"/>
                  </a:moveTo>
                  <a:cubicBezTo>
                    <a:pt x="15318" y="1"/>
                    <a:pt x="14607" y="215"/>
                    <a:pt x="13964" y="445"/>
                  </a:cubicBezTo>
                  <a:cubicBezTo>
                    <a:pt x="9612" y="2006"/>
                    <a:pt x="5957" y="5230"/>
                    <a:pt x="3456" y="9120"/>
                  </a:cubicBezTo>
                  <a:cubicBezTo>
                    <a:pt x="1350" y="12396"/>
                    <a:pt x="0" y="16471"/>
                    <a:pt x="1132" y="20199"/>
                  </a:cubicBezTo>
                  <a:cubicBezTo>
                    <a:pt x="1421" y="21150"/>
                    <a:pt x="1862" y="22047"/>
                    <a:pt x="2332" y="22924"/>
                  </a:cubicBezTo>
                  <a:cubicBezTo>
                    <a:pt x="2861" y="23912"/>
                    <a:pt x="3441" y="24896"/>
                    <a:pt x="4255" y="25670"/>
                  </a:cubicBezTo>
                  <a:cubicBezTo>
                    <a:pt x="5014" y="26391"/>
                    <a:pt x="5954" y="26907"/>
                    <a:pt x="6946" y="27243"/>
                  </a:cubicBezTo>
                  <a:cubicBezTo>
                    <a:pt x="7720" y="27505"/>
                    <a:pt x="8535" y="27663"/>
                    <a:pt x="9352" y="27663"/>
                  </a:cubicBezTo>
                  <a:cubicBezTo>
                    <a:pt x="9434" y="27663"/>
                    <a:pt x="9517" y="27661"/>
                    <a:pt x="9599" y="27658"/>
                  </a:cubicBezTo>
                  <a:cubicBezTo>
                    <a:pt x="12068" y="27561"/>
                    <a:pt x="14235" y="26014"/>
                    <a:pt x="16039" y="24328"/>
                  </a:cubicBezTo>
                  <a:cubicBezTo>
                    <a:pt x="18504" y="22023"/>
                    <a:pt x="20623" y="19313"/>
                    <a:pt x="22019" y="16241"/>
                  </a:cubicBezTo>
                  <a:cubicBezTo>
                    <a:pt x="22727" y="14682"/>
                    <a:pt x="23252" y="13012"/>
                    <a:pt x="23276" y="11301"/>
                  </a:cubicBezTo>
                  <a:cubicBezTo>
                    <a:pt x="23306" y="9262"/>
                    <a:pt x="22618" y="7255"/>
                    <a:pt x="21555" y="5514"/>
                  </a:cubicBezTo>
                  <a:cubicBezTo>
                    <a:pt x="20585" y="3927"/>
                    <a:pt x="19122" y="2799"/>
                    <a:pt x="18089" y="1300"/>
                  </a:cubicBezTo>
                  <a:cubicBezTo>
                    <a:pt x="17706" y="744"/>
                    <a:pt x="17573" y="340"/>
                    <a:pt x="16869" y="123"/>
                  </a:cubicBezTo>
                  <a:cubicBezTo>
                    <a:pt x="16590" y="37"/>
                    <a:pt x="16305" y="1"/>
                    <a:pt x="1601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8"/>
            <p:cNvSpPr/>
            <p:nvPr/>
          </p:nvSpPr>
          <p:spPr>
            <a:xfrm>
              <a:off x="2836325" y="238125"/>
              <a:ext cx="751875" cy="626125"/>
            </a:xfrm>
            <a:custGeom>
              <a:avLst/>
              <a:gdLst/>
              <a:ahLst/>
              <a:cxnLst/>
              <a:rect l="l" t="t" r="r" b="b"/>
              <a:pathLst>
                <a:path w="30075" h="25045" extrusionOk="0">
                  <a:moveTo>
                    <a:pt x="18226" y="0"/>
                  </a:moveTo>
                  <a:cubicBezTo>
                    <a:pt x="17256" y="0"/>
                    <a:pt x="16301" y="151"/>
                    <a:pt x="15434" y="473"/>
                  </a:cubicBezTo>
                  <a:cubicBezTo>
                    <a:pt x="13077" y="1347"/>
                    <a:pt x="10608" y="2159"/>
                    <a:pt x="8421" y="3400"/>
                  </a:cubicBezTo>
                  <a:cubicBezTo>
                    <a:pt x="5631" y="4983"/>
                    <a:pt x="3154" y="7585"/>
                    <a:pt x="1316" y="10213"/>
                  </a:cubicBezTo>
                  <a:cubicBezTo>
                    <a:pt x="495" y="11387"/>
                    <a:pt x="1" y="13027"/>
                    <a:pt x="792" y="14220"/>
                  </a:cubicBezTo>
                  <a:cubicBezTo>
                    <a:pt x="1472" y="15246"/>
                    <a:pt x="2777" y="15498"/>
                    <a:pt x="3923" y="15498"/>
                  </a:cubicBezTo>
                  <a:cubicBezTo>
                    <a:pt x="3933" y="15498"/>
                    <a:pt x="3943" y="15498"/>
                    <a:pt x="3953" y="15498"/>
                  </a:cubicBezTo>
                  <a:lnTo>
                    <a:pt x="3953" y="15498"/>
                  </a:lnTo>
                  <a:cubicBezTo>
                    <a:pt x="2667" y="16319"/>
                    <a:pt x="3934" y="17068"/>
                    <a:pt x="4284" y="17897"/>
                  </a:cubicBezTo>
                  <a:cubicBezTo>
                    <a:pt x="4646" y="18758"/>
                    <a:pt x="4270" y="20735"/>
                    <a:pt x="5254" y="20735"/>
                  </a:cubicBezTo>
                  <a:cubicBezTo>
                    <a:pt x="5478" y="20735"/>
                    <a:pt x="5773" y="20632"/>
                    <a:pt x="6163" y="20390"/>
                  </a:cubicBezTo>
                  <a:lnTo>
                    <a:pt x="8329" y="19046"/>
                  </a:lnTo>
                  <a:lnTo>
                    <a:pt x="8329" y="19046"/>
                  </a:lnTo>
                  <a:cubicBezTo>
                    <a:pt x="8235" y="20041"/>
                    <a:pt x="8392" y="21044"/>
                    <a:pt x="8786" y="21962"/>
                  </a:cubicBezTo>
                  <a:cubicBezTo>
                    <a:pt x="8922" y="22279"/>
                    <a:pt x="9114" y="22609"/>
                    <a:pt x="9436" y="22730"/>
                  </a:cubicBezTo>
                  <a:cubicBezTo>
                    <a:pt x="9530" y="22766"/>
                    <a:pt x="9629" y="22781"/>
                    <a:pt x="9729" y="22781"/>
                  </a:cubicBezTo>
                  <a:cubicBezTo>
                    <a:pt x="9895" y="22781"/>
                    <a:pt x="10065" y="22739"/>
                    <a:pt x="10222" y="22683"/>
                  </a:cubicBezTo>
                  <a:cubicBezTo>
                    <a:pt x="11718" y="22148"/>
                    <a:pt x="12435" y="20489"/>
                    <a:pt x="12985" y="19000"/>
                  </a:cubicBezTo>
                  <a:lnTo>
                    <a:pt x="12985" y="19000"/>
                  </a:lnTo>
                  <a:cubicBezTo>
                    <a:pt x="12681" y="19849"/>
                    <a:pt x="13574" y="20755"/>
                    <a:pt x="14476" y="20755"/>
                  </a:cubicBezTo>
                  <a:cubicBezTo>
                    <a:pt x="14503" y="20755"/>
                    <a:pt x="14530" y="20754"/>
                    <a:pt x="14557" y="20752"/>
                  </a:cubicBezTo>
                  <a:cubicBezTo>
                    <a:pt x="15485" y="20695"/>
                    <a:pt x="16241" y="19959"/>
                    <a:pt x="16693" y="19147"/>
                  </a:cubicBezTo>
                  <a:cubicBezTo>
                    <a:pt x="17146" y="18336"/>
                    <a:pt x="17385" y="17420"/>
                    <a:pt x="17817" y="16597"/>
                  </a:cubicBezTo>
                  <a:lnTo>
                    <a:pt x="18411" y="18458"/>
                  </a:lnTo>
                  <a:cubicBezTo>
                    <a:pt x="18631" y="19149"/>
                    <a:pt x="19027" y="19976"/>
                    <a:pt x="19752" y="19976"/>
                  </a:cubicBezTo>
                  <a:cubicBezTo>
                    <a:pt x="19753" y="19976"/>
                    <a:pt x="19754" y="19976"/>
                    <a:pt x="19755" y="19976"/>
                  </a:cubicBezTo>
                  <a:cubicBezTo>
                    <a:pt x="20707" y="19973"/>
                    <a:pt x="20977" y="18608"/>
                    <a:pt x="21785" y="18104"/>
                  </a:cubicBezTo>
                  <a:cubicBezTo>
                    <a:pt x="21833" y="19557"/>
                    <a:pt x="21970" y="21003"/>
                    <a:pt x="22192" y="22439"/>
                  </a:cubicBezTo>
                  <a:cubicBezTo>
                    <a:pt x="22286" y="23046"/>
                    <a:pt x="22402" y="23668"/>
                    <a:pt x="22730" y="24188"/>
                  </a:cubicBezTo>
                  <a:cubicBezTo>
                    <a:pt x="23032" y="24668"/>
                    <a:pt x="23556" y="25045"/>
                    <a:pt x="24116" y="25045"/>
                  </a:cubicBezTo>
                  <a:cubicBezTo>
                    <a:pt x="24162" y="25045"/>
                    <a:pt x="24209" y="25042"/>
                    <a:pt x="24256" y="25037"/>
                  </a:cubicBezTo>
                  <a:cubicBezTo>
                    <a:pt x="24943" y="24958"/>
                    <a:pt x="25437" y="24332"/>
                    <a:pt x="25708" y="23696"/>
                  </a:cubicBezTo>
                  <a:cubicBezTo>
                    <a:pt x="25978" y="23060"/>
                    <a:pt x="26111" y="22359"/>
                    <a:pt x="26485" y="21779"/>
                  </a:cubicBezTo>
                  <a:cubicBezTo>
                    <a:pt x="26830" y="22307"/>
                    <a:pt x="27384" y="22895"/>
                    <a:pt x="27945" y="22895"/>
                  </a:cubicBezTo>
                  <a:cubicBezTo>
                    <a:pt x="28072" y="22895"/>
                    <a:pt x="28200" y="22865"/>
                    <a:pt x="28326" y="22796"/>
                  </a:cubicBezTo>
                  <a:cubicBezTo>
                    <a:pt x="28604" y="22645"/>
                    <a:pt x="28762" y="22345"/>
                    <a:pt x="28891" y="22058"/>
                  </a:cubicBezTo>
                  <a:cubicBezTo>
                    <a:pt x="30014" y="19552"/>
                    <a:pt x="30075" y="16593"/>
                    <a:pt x="29071" y="14040"/>
                  </a:cubicBezTo>
                  <a:lnTo>
                    <a:pt x="29071" y="14040"/>
                  </a:lnTo>
                  <a:cubicBezTo>
                    <a:pt x="29150" y="14089"/>
                    <a:pt x="29252" y="14117"/>
                    <a:pt x="29352" y="14117"/>
                  </a:cubicBezTo>
                  <a:cubicBezTo>
                    <a:pt x="29470" y="14117"/>
                    <a:pt x="29587" y="14078"/>
                    <a:pt x="29665" y="13990"/>
                  </a:cubicBezTo>
                  <a:cubicBezTo>
                    <a:pt x="29906" y="13717"/>
                    <a:pt x="29851" y="13303"/>
                    <a:pt x="29782" y="12948"/>
                  </a:cubicBezTo>
                  <a:cubicBezTo>
                    <a:pt x="29661" y="12326"/>
                    <a:pt x="29540" y="11704"/>
                    <a:pt x="29388" y="11090"/>
                  </a:cubicBezTo>
                  <a:cubicBezTo>
                    <a:pt x="28671" y="8210"/>
                    <a:pt x="27290" y="5538"/>
                    <a:pt x="25352" y="3292"/>
                  </a:cubicBezTo>
                  <a:cubicBezTo>
                    <a:pt x="24665" y="2498"/>
                    <a:pt x="23901" y="1753"/>
                    <a:pt x="22988" y="1233"/>
                  </a:cubicBezTo>
                  <a:cubicBezTo>
                    <a:pt x="21607" y="446"/>
                    <a:pt x="19895" y="0"/>
                    <a:pt x="18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8"/>
            <p:cNvSpPr/>
            <p:nvPr/>
          </p:nvSpPr>
          <p:spPr>
            <a:xfrm>
              <a:off x="2873075" y="581225"/>
              <a:ext cx="146625" cy="225975"/>
            </a:xfrm>
            <a:custGeom>
              <a:avLst/>
              <a:gdLst/>
              <a:ahLst/>
              <a:cxnLst/>
              <a:rect l="l" t="t" r="r" b="b"/>
              <a:pathLst>
                <a:path w="5865" h="9039" extrusionOk="0">
                  <a:moveTo>
                    <a:pt x="3068" y="0"/>
                  </a:moveTo>
                  <a:cubicBezTo>
                    <a:pt x="2032" y="0"/>
                    <a:pt x="1015" y="759"/>
                    <a:pt x="552" y="1725"/>
                  </a:cubicBezTo>
                  <a:cubicBezTo>
                    <a:pt x="0" y="2877"/>
                    <a:pt x="67" y="4227"/>
                    <a:pt x="276" y="5489"/>
                  </a:cubicBezTo>
                  <a:cubicBezTo>
                    <a:pt x="397" y="6219"/>
                    <a:pt x="562" y="6941"/>
                    <a:pt x="769" y="7651"/>
                  </a:cubicBezTo>
                  <a:cubicBezTo>
                    <a:pt x="888" y="8059"/>
                    <a:pt x="1038" y="8487"/>
                    <a:pt x="1374" y="8746"/>
                  </a:cubicBezTo>
                  <a:cubicBezTo>
                    <a:pt x="1627" y="8940"/>
                    <a:pt x="1957" y="9038"/>
                    <a:pt x="2286" y="9038"/>
                  </a:cubicBezTo>
                  <a:cubicBezTo>
                    <a:pt x="2603" y="9038"/>
                    <a:pt x="2919" y="8947"/>
                    <a:pt x="3164" y="8764"/>
                  </a:cubicBezTo>
                  <a:cubicBezTo>
                    <a:pt x="4106" y="8061"/>
                    <a:pt x="4913" y="7379"/>
                    <a:pt x="4751" y="6876"/>
                  </a:cubicBezTo>
                  <a:cubicBezTo>
                    <a:pt x="5543" y="5625"/>
                    <a:pt x="5864" y="4073"/>
                    <a:pt x="5579" y="2618"/>
                  </a:cubicBezTo>
                  <a:cubicBezTo>
                    <a:pt x="5364" y="1528"/>
                    <a:pt x="4729" y="415"/>
                    <a:pt x="3668" y="90"/>
                  </a:cubicBezTo>
                  <a:cubicBezTo>
                    <a:pt x="3470" y="29"/>
                    <a:pt x="3268" y="0"/>
                    <a:pt x="3068"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8"/>
            <p:cNvSpPr/>
            <p:nvPr/>
          </p:nvSpPr>
          <p:spPr>
            <a:xfrm>
              <a:off x="2062425" y="1293700"/>
              <a:ext cx="1618600" cy="1690350"/>
            </a:xfrm>
            <a:custGeom>
              <a:avLst/>
              <a:gdLst/>
              <a:ahLst/>
              <a:cxnLst/>
              <a:rect l="l" t="t" r="r" b="b"/>
              <a:pathLst>
                <a:path w="64744" h="67614" extrusionOk="0">
                  <a:moveTo>
                    <a:pt x="6797" y="0"/>
                  </a:moveTo>
                  <a:cubicBezTo>
                    <a:pt x="4123" y="0"/>
                    <a:pt x="1642" y="2069"/>
                    <a:pt x="727" y="4683"/>
                  </a:cubicBezTo>
                  <a:cubicBezTo>
                    <a:pt x="0" y="6755"/>
                    <a:pt x="39" y="9009"/>
                    <a:pt x="165" y="11202"/>
                  </a:cubicBezTo>
                  <a:cubicBezTo>
                    <a:pt x="888" y="23739"/>
                    <a:pt x="4170" y="35992"/>
                    <a:pt x="8092" y="47921"/>
                  </a:cubicBezTo>
                  <a:cubicBezTo>
                    <a:pt x="9721" y="52875"/>
                    <a:pt x="11479" y="57829"/>
                    <a:pt x="14125" y="62323"/>
                  </a:cubicBezTo>
                  <a:cubicBezTo>
                    <a:pt x="15325" y="64362"/>
                    <a:pt x="16842" y="66406"/>
                    <a:pt x="19069" y="67205"/>
                  </a:cubicBezTo>
                  <a:cubicBezTo>
                    <a:pt x="19928" y="67514"/>
                    <a:pt x="20830" y="67613"/>
                    <a:pt x="21744" y="67613"/>
                  </a:cubicBezTo>
                  <a:cubicBezTo>
                    <a:pt x="22607" y="67613"/>
                    <a:pt x="23480" y="67525"/>
                    <a:pt x="24336" y="67438"/>
                  </a:cubicBezTo>
                  <a:cubicBezTo>
                    <a:pt x="31914" y="66674"/>
                    <a:pt x="39505" y="66248"/>
                    <a:pt x="47111" y="66162"/>
                  </a:cubicBezTo>
                  <a:cubicBezTo>
                    <a:pt x="52545" y="66100"/>
                    <a:pt x="57132" y="64261"/>
                    <a:pt x="61922" y="61695"/>
                  </a:cubicBezTo>
                  <a:cubicBezTo>
                    <a:pt x="62373" y="61454"/>
                    <a:pt x="62826" y="61177"/>
                    <a:pt x="63115" y="60755"/>
                  </a:cubicBezTo>
                  <a:cubicBezTo>
                    <a:pt x="63354" y="60406"/>
                    <a:pt x="63458" y="59984"/>
                    <a:pt x="63560" y="59574"/>
                  </a:cubicBezTo>
                  <a:lnTo>
                    <a:pt x="64743" y="54779"/>
                  </a:lnTo>
                  <a:lnTo>
                    <a:pt x="64743" y="54779"/>
                  </a:lnTo>
                  <a:cubicBezTo>
                    <a:pt x="64310" y="54826"/>
                    <a:pt x="63876" y="54848"/>
                    <a:pt x="63444" y="54848"/>
                  </a:cubicBezTo>
                  <a:cubicBezTo>
                    <a:pt x="60975" y="54848"/>
                    <a:pt x="58523" y="54140"/>
                    <a:pt x="56146" y="53410"/>
                  </a:cubicBezTo>
                  <a:cubicBezTo>
                    <a:pt x="46928" y="50580"/>
                    <a:pt x="38954" y="49219"/>
                    <a:pt x="30030" y="45565"/>
                  </a:cubicBezTo>
                  <a:cubicBezTo>
                    <a:pt x="29285" y="45259"/>
                    <a:pt x="28506" y="44927"/>
                    <a:pt x="28003" y="44297"/>
                  </a:cubicBezTo>
                  <a:cubicBezTo>
                    <a:pt x="27564" y="43746"/>
                    <a:pt x="27389" y="43037"/>
                    <a:pt x="27227" y="42352"/>
                  </a:cubicBezTo>
                  <a:cubicBezTo>
                    <a:pt x="24055" y="28913"/>
                    <a:pt x="21110" y="14873"/>
                    <a:pt x="12728" y="3900"/>
                  </a:cubicBezTo>
                  <a:cubicBezTo>
                    <a:pt x="11771" y="2647"/>
                    <a:pt x="10715" y="1414"/>
                    <a:pt x="9331" y="660"/>
                  </a:cubicBezTo>
                  <a:cubicBezTo>
                    <a:pt x="8495" y="204"/>
                    <a:pt x="7636" y="0"/>
                    <a:pt x="6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8"/>
            <p:cNvSpPr/>
            <p:nvPr/>
          </p:nvSpPr>
          <p:spPr>
            <a:xfrm>
              <a:off x="2637975" y="2388100"/>
              <a:ext cx="115400" cy="76700"/>
            </a:xfrm>
            <a:custGeom>
              <a:avLst/>
              <a:gdLst/>
              <a:ahLst/>
              <a:cxnLst/>
              <a:rect l="l" t="t" r="r" b="b"/>
              <a:pathLst>
                <a:path w="4616" h="3068" fill="none" extrusionOk="0">
                  <a:moveTo>
                    <a:pt x="103" y="2237"/>
                  </a:moveTo>
                  <a:lnTo>
                    <a:pt x="0" y="3067"/>
                  </a:lnTo>
                  <a:cubicBezTo>
                    <a:pt x="1588" y="2122"/>
                    <a:pt x="3127" y="1100"/>
                    <a:pt x="4615" y="1"/>
                  </a:cubicBezTo>
                </a:path>
              </a:pathLst>
            </a:custGeom>
            <a:noFill/>
            <a:ln w="22950" cap="flat" cmpd="sng">
              <a:solidFill>
                <a:srgbClr val="434963"/>
              </a:solidFill>
              <a:prstDash val="solid"/>
              <a:miter lim="10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8"/>
            <p:cNvSpPr/>
            <p:nvPr/>
          </p:nvSpPr>
          <p:spPr>
            <a:xfrm>
              <a:off x="2716975" y="2425400"/>
              <a:ext cx="77325" cy="135225"/>
            </a:xfrm>
            <a:custGeom>
              <a:avLst/>
              <a:gdLst/>
              <a:ahLst/>
              <a:cxnLst/>
              <a:rect l="l" t="t" r="r" b="b"/>
              <a:pathLst>
                <a:path w="3093" h="5409" fill="none" extrusionOk="0">
                  <a:moveTo>
                    <a:pt x="2942" y="5409"/>
                  </a:moveTo>
                  <a:cubicBezTo>
                    <a:pt x="3092" y="3663"/>
                    <a:pt x="2022" y="1709"/>
                    <a:pt x="1638" y="1"/>
                  </a:cubicBezTo>
                  <a:cubicBezTo>
                    <a:pt x="1281" y="1560"/>
                    <a:pt x="731" y="3071"/>
                    <a:pt x="1" y="4495"/>
                  </a:cubicBezTo>
                </a:path>
              </a:pathLst>
            </a:custGeom>
            <a:noFill/>
            <a:ln w="22950" cap="flat" cmpd="sng">
              <a:solidFill>
                <a:srgbClr val="434963"/>
              </a:solidFill>
              <a:prstDash val="solid"/>
              <a:miter lim="10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8"/>
            <p:cNvSpPr/>
            <p:nvPr/>
          </p:nvSpPr>
          <p:spPr>
            <a:xfrm>
              <a:off x="3334650" y="2450100"/>
              <a:ext cx="711950" cy="313475"/>
            </a:xfrm>
            <a:custGeom>
              <a:avLst/>
              <a:gdLst/>
              <a:ahLst/>
              <a:cxnLst/>
              <a:rect l="l" t="t" r="r" b="b"/>
              <a:pathLst>
                <a:path w="28478" h="12539" extrusionOk="0">
                  <a:moveTo>
                    <a:pt x="20391" y="0"/>
                  </a:moveTo>
                  <a:cubicBezTo>
                    <a:pt x="10899" y="2696"/>
                    <a:pt x="0" y="9844"/>
                    <a:pt x="0" y="9844"/>
                  </a:cubicBezTo>
                  <a:lnTo>
                    <a:pt x="9961" y="12539"/>
                  </a:lnTo>
                  <a:lnTo>
                    <a:pt x="28478" y="821"/>
                  </a:lnTo>
                  <a:lnTo>
                    <a:pt x="203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8"/>
            <p:cNvSpPr/>
            <p:nvPr/>
          </p:nvSpPr>
          <p:spPr>
            <a:xfrm>
              <a:off x="2883500" y="2564875"/>
              <a:ext cx="688500" cy="166500"/>
            </a:xfrm>
            <a:custGeom>
              <a:avLst/>
              <a:gdLst/>
              <a:ahLst/>
              <a:cxnLst/>
              <a:rect l="l" t="t" r="r" b="b"/>
              <a:pathLst>
                <a:path w="27540" h="6660" extrusionOk="0">
                  <a:moveTo>
                    <a:pt x="4565" y="1"/>
                  </a:moveTo>
                  <a:cubicBezTo>
                    <a:pt x="1410" y="1"/>
                    <a:pt x="1" y="448"/>
                    <a:pt x="1" y="448"/>
                  </a:cubicBezTo>
                  <a:lnTo>
                    <a:pt x="6445" y="3495"/>
                  </a:lnTo>
                  <a:lnTo>
                    <a:pt x="27539" y="6659"/>
                  </a:lnTo>
                  <a:lnTo>
                    <a:pt x="16523" y="1502"/>
                  </a:lnTo>
                  <a:cubicBezTo>
                    <a:pt x="11153" y="321"/>
                    <a:pt x="7234" y="1"/>
                    <a:pt x="4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8"/>
            <p:cNvSpPr/>
            <p:nvPr/>
          </p:nvSpPr>
          <p:spPr>
            <a:xfrm>
              <a:off x="3448925" y="2731350"/>
              <a:ext cx="178725" cy="52750"/>
            </a:xfrm>
            <a:custGeom>
              <a:avLst/>
              <a:gdLst/>
              <a:ahLst/>
              <a:cxnLst/>
              <a:rect l="l" t="t" r="r" b="b"/>
              <a:pathLst>
                <a:path w="7149" h="2110" extrusionOk="0">
                  <a:moveTo>
                    <a:pt x="4921" y="0"/>
                  </a:moveTo>
                  <a:lnTo>
                    <a:pt x="0" y="1758"/>
                  </a:lnTo>
                  <a:lnTo>
                    <a:pt x="7149" y="2110"/>
                  </a:lnTo>
                  <a:lnTo>
                    <a:pt x="4921" y="0"/>
                  </a:lnTo>
                  <a:close/>
                </a:path>
              </a:pathLst>
            </a:custGeom>
            <a:solidFill>
              <a:srgbClr val="E0C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8"/>
            <p:cNvSpPr/>
            <p:nvPr/>
          </p:nvSpPr>
          <p:spPr>
            <a:xfrm>
              <a:off x="3571950" y="2470450"/>
              <a:ext cx="524450" cy="313650"/>
            </a:xfrm>
            <a:custGeom>
              <a:avLst/>
              <a:gdLst/>
              <a:ahLst/>
              <a:cxnLst/>
              <a:rect l="l" t="t" r="r" b="b"/>
              <a:pathLst>
                <a:path w="20978" h="12546" extrusionOk="0">
                  <a:moveTo>
                    <a:pt x="19020" y="1"/>
                  </a:moveTo>
                  <a:cubicBezTo>
                    <a:pt x="19008" y="1"/>
                    <a:pt x="18996" y="3"/>
                    <a:pt x="18986" y="7"/>
                  </a:cubicBezTo>
                  <a:cubicBezTo>
                    <a:pt x="6564" y="4811"/>
                    <a:pt x="0" y="10436"/>
                    <a:pt x="0" y="10436"/>
                  </a:cubicBezTo>
                  <a:lnTo>
                    <a:pt x="2228" y="12546"/>
                  </a:lnTo>
                  <a:lnTo>
                    <a:pt x="20977" y="2585"/>
                  </a:lnTo>
                  <a:cubicBezTo>
                    <a:pt x="20977" y="2585"/>
                    <a:pt x="19465" y="1"/>
                    <a:pt x="19020" y="1"/>
                  </a:cubicBezTo>
                  <a:close/>
                </a:path>
              </a:pathLst>
            </a:custGeom>
            <a:solidFill>
              <a:srgbClr val="F6E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8"/>
            <p:cNvSpPr/>
            <p:nvPr/>
          </p:nvSpPr>
          <p:spPr>
            <a:xfrm>
              <a:off x="3032900" y="2639800"/>
              <a:ext cx="539075" cy="191175"/>
            </a:xfrm>
            <a:custGeom>
              <a:avLst/>
              <a:gdLst/>
              <a:ahLst/>
              <a:cxnLst/>
              <a:rect l="l" t="t" r="r" b="b"/>
              <a:pathLst>
                <a:path w="21563" h="7647" extrusionOk="0">
                  <a:moveTo>
                    <a:pt x="4799" y="0"/>
                  </a:moveTo>
                  <a:cubicBezTo>
                    <a:pt x="3269" y="0"/>
                    <a:pt x="1797" y="147"/>
                    <a:pt x="469" y="498"/>
                  </a:cubicBezTo>
                  <a:cubicBezTo>
                    <a:pt x="469" y="498"/>
                    <a:pt x="1" y="4014"/>
                    <a:pt x="1" y="4365"/>
                  </a:cubicBezTo>
                  <a:cubicBezTo>
                    <a:pt x="1" y="4716"/>
                    <a:pt x="20626" y="7647"/>
                    <a:pt x="20626" y="7647"/>
                  </a:cubicBezTo>
                  <a:lnTo>
                    <a:pt x="21562" y="3662"/>
                  </a:lnTo>
                  <a:cubicBezTo>
                    <a:pt x="21562" y="3662"/>
                    <a:pt x="12449" y="0"/>
                    <a:pt x="4799" y="0"/>
                  </a:cubicBezTo>
                  <a:close/>
                </a:path>
              </a:pathLst>
            </a:custGeom>
            <a:solidFill>
              <a:srgbClr val="F6E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8"/>
            <p:cNvSpPr/>
            <p:nvPr/>
          </p:nvSpPr>
          <p:spPr>
            <a:xfrm>
              <a:off x="2862975" y="2576075"/>
              <a:ext cx="181675" cy="172850"/>
            </a:xfrm>
            <a:custGeom>
              <a:avLst/>
              <a:gdLst/>
              <a:ahLst/>
              <a:cxnLst/>
              <a:rect l="l" t="t" r="r" b="b"/>
              <a:pathLst>
                <a:path w="7267" h="6914" extrusionOk="0">
                  <a:moveTo>
                    <a:pt x="822" y="0"/>
                  </a:moveTo>
                  <a:lnTo>
                    <a:pt x="1" y="3399"/>
                  </a:lnTo>
                  <a:lnTo>
                    <a:pt x="6798" y="6914"/>
                  </a:lnTo>
                  <a:lnTo>
                    <a:pt x="7266" y="3047"/>
                  </a:lnTo>
                  <a:lnTo>
                    <a:pt x="822" y="0"/>
                  </a:lnTo>
                  <a:close/>
                </a:path>
              </a:pathLst>
            </a:custGeom>
            <a:solidFill>
              <a:srgbClr val="E0C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8"/>
            <p:cNvSpPr/>
            <p:nvPr/>
          </p:nvSpPr>
          <p:spPr>
            <a:xfrm>
              <a:off x="3369050" y="2012850"/>
              <a:ext cx="396100" cy="527150"/>
            </a:xfrm>
            <a:custGeom>
              <a:avLst/>
              <a:gdLst/>
              <a:ahLst/>
              <a:cxnLst/>
              <a:rect l="l" t="t" r="r" b="b"/>
              <a:pathLst>
                <a:path w="15844" h="21086" extrusionOk="0">
                  <a:moveTo>
                    <a:pt x="12665" y="0"/>
                  </a:moveTo>
                  <a:cubicBezTo>
                    <a:pt x="10771" y="0"/>
                    <a:pt x="8829" y="679"/>
                    <a:pt x="7143" y="1376"/>
                  </a:cubicBezTo>
                  <a:cubicBezTo>
                    <a:pt x="5367" y="2111"/>
                    <a:pt x="3461" y="3130"/>
                    <a:pt x="2857" y="4956"/>
                  </a:cubicBezTo>
                  <a:cubicBezTo>
                    <a:pt x="2387" y="6373"/>
                    <a:pt x="2826" y="7965"/>
                    <a:pt x="2382" y="9389"/>
                  </a:cubicBezTo>
                  <a:cubicBezTo>
                    <a:pt x="1860" y="11061"/>
                    <a:pt x="190" y="12280"/>
                    <a:pt x="1" y="14020"/>
                  </a:cubicBezTo>
                  <a:cubicBezTo>
                    <a:pt x="1100" y="13140"/>
                    <a:pt x="2337" y="12355"/>
                    <a:pt x="3728" y="12148"/>
                  </a:cubicBezTo>
                  <a:cubicBezTo>
                    <a:pt x="3966" y="12113"/>
                    <a:pt x="4205" y="12096"/>
                    <a:pt x="4442" y="12096"/>
                  </a:cubicBezTo>
                  <a:cubicBezTo>
                    <a:pt x="6402" y="12096"/>
                    <a:pt x="8301" y="13251"/>
                    <a:pt x="9489" y="14841"/>
                  </a:cubicBezTo>
                  <a:cubicBezTo>
                    <a:pt x="10820" y="16625"/>
                    <a:pt x="11382" y="18872"/>
                    <a:pt x="11620" y="21085"/>
                  </a:cubicBezTo>
                  <a:cubicBezTo>
                    <a:pt x="14137" y="16632"/>
                    <a:pt x="15562" y="11573"/>
                    <a:pt x="15788" y="6465"/>
                  </a:cubicBezTo>
                  <a:cubicBezTo>
                    <a:pt x="15843" y="5228"/>
                    <a:pt x="15827" y="3990"/>
                    <a:pt x="15740" y="2755"/>
                  </a:cubicBezTo>
                  <a:cubicBezTo>
                    <a:pt x="15641" y="1339"/>
                    <a:pt x="15833" y="578"/>
                    <a:pt x="14349" y="201"/>
                  </a:cubicBezTo>
                  <a:cubicBezTo>
                    <a:pt x="13797" y="61"/>
                    <a:pt x="13234" y="0"/>
                    <a:pt x="12665" y="0"/>
                  </a:cubicBezTo>
                  <a:close/>
                </a:path>
              </a:pathLst>
            </a:custGeom>
            <a:solidFill>
              <a:srgbClr val="43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8"/>
            <p:cNvSpPr/>
            <p:nvPr/>
          </p:nvSpPr>
          <p:spPr>
            <a:xfrm>
              <a:off x="3247175" y="2295475"/>
              <a:ext cx="421000" cy="379075"/>
            </a:xfrm>
            <a:custGeom>
              <a:avLst/>
              <a:gdLst/>
              <a:ahLst/>
              <a:cxnLst/>
              <a:rect l="l" t="t" r="r" b="b"/>
              <a:pathLst>
                <a:path w="16840" h="15163" extrusionOk="0">
                  <a:moveTo>
                    <a:pt x="8414" y="0"/>
                  </a:moveTo>
                  <a:cubicBezTo>
                    <a:pt x="8178" y="0"/>
                    <a:pt x="7940" y="48"/>
                    <a:pt x="7729" y="144"/>
                  </a:cubicBezTo>
                  <a:cubicBezTo>
                    <a:pt x="7043" y="455"/>
                    <a:pt x="6584" y="1109"/>
                    <a:pt x="6162" y="1734"/>
                  </a:cubicBezTo>
                  <a:cubicBezTo>
                    <a:pt x="4010" y="4918"/>
                    <a:pt x="1902" y="8150"/>
                    <a:pt x="274" y="11632"/>
                  </a:cubicBezTo>
                  <a:lnTo>
                    <a:pt x="961" y="10032"/>
                  </a:lnTo>
                  <a:lnTo>
                    <a:pt x="961" y="10032"/>
                  </a:lnTo>
                  <a:cubicBezTo>
                    <a:pt x="179" y="10611"/>
                    <a:pt x="0" y="11853"/>
                    <a:pt x="589" y="12629"/>
                  </a:cubicBezTo>
                  <a:cubicBezTo>
                    <a:pt x="936" y="13086"/>
                    <a:pt x="1512" y="13329"/>
                    <a:pt x="2083" y="13329"/>
                  </a:cubicBezTo>
                  <a:cubicBezTo>
                    <a:pt x="2480" y="13329"/>
                    <a:pt x="2875" y="13212"/>
                    <a:pt x="3189" y="12967"/>
                  </a:cubicBezTo>
                  <a:lnTo>
                    <a:pt x="3189" y="12967"/>
                  </a:lnTo>
                  <a:cubicBezTo>
                    <a:pt x="2753" y="13731"/>
                    <a:pt x="3410" y="14779"/>
                    <a:pt x="4273" y="14946"/>
                  </a:cubicBezTo>
                  <a:cubicBezTo>
                    <a:pt x="4384" y="14967"/>
                    <a:pt x="4495" y="14978"/>
                    <a:pt x="4606" y="14978"/>
                  </a:cubicBezTo>
                  <a:cubicBezTo>
                    <a:pt x="5355" y="14978"/>
                    <a:pt x="6080" y="14513"/>
                    <a:pt x="6550" y="13909"/>
                  </a:cubicBezTo>
                  <a:lnTo>
                    <a:pt x="6550" y="13909"/>
                  </a:lnTo>
                  <a:cubicBezTo>
                    <a:pt x="6542" y="14642"/>
                    <a:pt x="7313" y="15163"/>
                    <a:pt x="8054" y="15163"/>
                  </a:cubicBezTo>
                  <a:cubicBezTo>
                    <a:pt x="8149" y="15163"/>
                    <a:pt x="8244" y="15154"/>
                    <a:pt x="8337" y="15136"/>
                  </a:cubicBezTo>
                  <a:cubicBezTo>
                    <a:pt x="9149" y="14977"/>
                    <a:pt x="9775" y="14338"/>
                    <a:pt x="10281" y="13683"/>
                  </a:cubicBezTo>
                  <a:cubicBezTo>
                    <a:pt x="10381" y="13922"/>
                    <a:pt x="10592" y="14015"/>
                    <a:pt x="10838" y="14015"/>
                  </a:cubicBezTo>
                  <a:cubicBezTo>
                    <a:pt x="11176" y="14015"/>
                    <a:pt x="11582" y="13839"/>
                    <a:pt x="11861" y="13619"/>
                  </a:cubicBezTo>
                  <a:cubicBezTo>
                    <a:pt x="13338" y="12460"/>
                    <a:pt x="14472" y="10931"/>
                    <a:pt x="15570" y="9407"/>
                  </a:cubicBezTo>
                  <a:cubicBezTo>
                    <a:pt x="16195" y="8540"/>
                    <a:pt x="16839" y="7588"/>
                    <a:pt x="16822" y="6519"/>
                  </a:cubicBezTo>
                  <a:cubicBezTo>
                    <a:pt x="16806" y="5590"/>
                    <a:pt x="16019" y="4643"/>
                    <a:pt x="15151" y="4643"/>
                  </a:cubicBezTo>
                  <a:cubicBezTo>
                    <a:pt x="15020" y="4643"/>
                    <a:pt x="14887" y="4665"/>
                    <a:pt x="14755" y="4711"/>
                  </a:cubicBezTo>
                  <a:cubicBezTo>
                    <a:pt x="15064" y="4162"/>
                    <a:pt x="15039" y="3441"/>
                    <a:pt x="14694" y="2912"/>
                  </a:cubicBezTo>
                  <a:cubicBezTo>
                    <a:pt x="14379" y="2429"/>
                    <a:pt x="13807" y="2128"/>
                    <a:pt x="13231" y="2128"/>
                  </a:cubicBezTo>
                  <a:cubicBezTo>
                    <a:pt x="13177" y="2128"/>
                    <a:pt x="13124" y="2130"/>
                    <a:pt x="13070" y="2136"/>
                  </a:cubicBezTo>
                  <a:cubicBezTo>
                    <a:pt x="13020" y="1374"/>
                    <a:pt x="12508" y="662"/>
                    <a:pt x="11802" y="371"/>
                  </a:cubicBezTo>
                  <a:cubicBezTo>
                    <a:pt x="11560" y="272"/>
                    <a:pt x="11300" y="224"/>
                    <a:pt x="11039" y="224"/>
                  </a:cubicBezTo>
                  <a:cubicBezTo>
                    <a:pt x="10537" y="224"/>
                    <a:pt x="10034" y="401"/>
                    <a:pt x="9659" y="734"/>
                  </a:cubicBezTo>
                  <a:cubicBezTo>
                    <a:pt x="9474" y="245"/>
                    <a:pt x="8948" y="0"/>
                    <a:pt x="8414"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4">
            <a:extLst>
              <a:ext uri="{FF2B5EF4-FFF2-40B4-BE49-F238E27FC236}">
                <a16:creationId xmlns:a16="http://schemas.microsoft.com/office/drawing/2014/main" id="{A4C19333-5AA2-16A4-2058-121897D82B79}"/>
              </a:ext>
            </a:extLst>
          </p:cNvPr>
          <p:cNvSpPr>
            <a:spLocks noGrp="1"/>
          </p:cNvSpPr>
          <p:nvPr>
            <p:ph type="title"/>
          </p:nvPr>
        </p:nvSpPr>
        <p:spPr>
          <a:xfrm>
            <a:off x="5075971" y="1078888"/>
            <a:ext cx="2670391" cy="572700"/>
          </a:xfrm>
        </p:spPr>
        <p:txBody>
          <a:bodyPr/>
          <a:lstStyle/>
          <a:p>
            <a:pPr algn="ctr"/>
            <a:r>
              <a:rPr lang="en-VN" sz="3200" b="1" dirty="0">
                <a:solidFill>
                  <a:srgbClr val="596182"/>
                </a:solidFill>
                <a:latin typeface="Arial" panose="020B0604020202020204" pitchFamily="34" charset="0"/>
                <a:cs typeface="Arial" panose="020B0604020202020204" pitchFamily="34" charset="0"/>
              </a:rPr>
              <a:t>LUYỆN TẬP</a:t>
            </a:r>
          </a:p>
        </p:txBody>
      </p:sp>
      <p:sp>
        <p:nvSpPr>
          <p:cNvPr id="9" name="TextBox 8">
            <a:extLst>
              <a:ext uri="{FF2B5EF4-FFF2-40B4-BE49-F238E27FC236}">
                <a16:creationId xmlns:a16="http://schemas.microsoft.com/office/drawing/2014/main" id="{793503E4-DEF6-BA41-3AC5-1A1244B8E8CF}"/>
              </a:ext>
            </a:extLst>
          </p:cNvPr>
          <p:cNvSpPr txBox="1"/>
          <p:nvPr/>
        </p:nvSpPr>
        <p:spPr>
          <a:xfrm>
            <a:off x="4004425" y="1934512"/>
            <a:ext cx="4813485" cy="2239844"/>
          </a:xfrm>
          <a:prstGeom prst="rect">
            <a:avLst/>
          </a:prstGeom>
          <a:noFill/>
          <a:ln w="38100" cmpd="dbl">
            <a:solidFill>
              <a:srgbClr val="D86C64"/>
            </a:solidFill>
          </a:ln>
        </p:spPr>
        <p:txBody>
          <a:bodyPr wrap="square">
            <a:spAutoFit/>
          </a:bodyPr>
          <a:lstStyle/>
          <a:p>
            <a:pPr algn="just">
              <a:lnSpc>
                <a:spcPct val="150000"/>
              </a:lnSpc>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 bài học hôm nay, em rút ra được cho mình những bài học gì? Hãy tóm lược nội dung đã học bằng sơ đồ tư duy.</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4" name="Title 4">
            <a:extLst>
              <a:ext uri="{FF2B5EF4-FFF2-40B4-BE49-F238E27FC236}">
                <a16:creationId xmlns:a16="http://schemas.microsoft.com/office/drawing/2014/main" id="{FFBF21DA-595C-252F-0D32-3B15FB8024AF}"/>
              </a:ext>
            </a:extLst>
          </p:cNvPr>
          <p:cNvSpPr>
            <a:spLocks noGrp="1"/>
          </p:cNvSpPr>
          <p:nvPr>
            <p:ph type="title"/>
          </p:nvPr>
        </p:nvSpPr>
        <p:spPr>
          <a:xfrm>
            <a:off x="1543876" y="792018"/>
            <a:ext cx="2670391" cy="572700"/>
          </a:xfrm>
        </p:spPr>
        <p:txBody>
          <a:bodyPr/>
          <a:lstStyle/>
          <a:p>
            <a:pPr algn="ctr"/>
            <a:r>
              <a:rPr lang="en-VN" sz="3200" b="1" dirty="0">
                <a:solidFill>
                  <a:srgbClr val="596182"/>
                </a:solidFill>
                <a:latin typeface="Arial" panose="020B0604020202020204" pitchFamily="34" charset="0"/>
                <a:cs typeface="Arial" panose="020B0604020202020204" pitchFamily="34" charset="0"/>
              </a:rPr>
              <a:t>VẬN DỤNG</a:t>
            </a:r>
          </a:p>
        </p:txBody>
      </p:sp>
      <p:sp>
        <p:nvSpPr>
          <p:cNvPr id="5" name="TextBox 4">
            <a:extLst>
              <a:ext uri="{FF2B5EF4-FFF2-40B4-BE49-F238E27FC236}">
                <a16:creationId xmlns:a16="http://schemas.microsoft.com/office/drawing/2014/main" id="{4AA2CE84-3D56-3674-A568-0B2B4294ACBF}"/>
              </a:ext>
            </a:extLst>
          </p:cNvPr>
          <p:cNvSpPr txBox="1"/>
          <p:nvPr/>
        </p:nvSpPr>
        <p:spPr>
          <a:xfrm>
            <a:off x="334775" y="1638678"/>
            <a:ext cx="5088592" cy="2793842"/>
          </a:xfrm>
          <a:prstGeom prst="rect">
            <a:avLst/>
          </a:prstGeom>
          <a:noFill/>
          <a:ln w="38100" cmpd="dbl">
            <a:solidFill>
              <a:srgbClr val="D86C64"/>
            </a:solidFill>
          </a:ln>
        </p:spPr>
        <p:txBody>
          <a:bodyPr wrap="square">
            <a:spAutoFit/>
          </a:bodyPr>
          <a:lstStyle/>
          <a:p>
            <a:pPr algn="just">
              <a:lnSpc>
                <a:spcPct val="150000"/>
              </a:lnSpc>
              <a:spcAft>
                <a:spcPts val="800"/>
              </a:spcAft>
              <a:tabLst>
                <a:tab pos="90170" algn="l"/>
                <a:tab pos="180340" algn="l"/>
              </a:tabLst>
            </a:pPr>
            <a:r>
              <a:rPr lang="vi-VN" sz="2400" dirty="0">
                <a:latin typeface="Arial" panose="020B0604020202020204" pitchFamily="34" charset="0"/>
                <a:ea typeface="Calibri" panose="020F0502020204030204" pitchFamily="34" charset="0"/>
                <a:cs typeface="Arial" panose="020B0604020202020204" pitchFamily="34" charset="0"/>
              </a:rPr>
              <a:t>L</a:t>
            </a:r>
            <a:r>
              <a:rPr lang="vi-VN"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ựa chọn một văn bản văn học yêu thích về đề tài tuổi thơ hoặc quê hương, đất nước mà các em đã học và trình bày ý kiến của mình bằng một đoạn văn (khoảng 6 - 8 câu). </a:t>
            </a:r>
            <a:endParaRPr lang="en-VN" sz="24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oogle Shape;2535;p67">
            <a:extLst>
              <a:ext uri="{FF2B5EF4-FFF2-40B4-BE49-F238E27FC236}">
                <a16:creationId xmlns:a16="http://schemas.microsoft.com/office/drawing/2014/main" id="{040C02A1-2948-20AE-A665-6B2689356C11}"/>
              </a:ext>
            </a:extLst>
          </p:cNvPr>
          <p:cNvGrpSpPr/>
          <p:nvPr/>
        </p:nvGrpSpPr>
        <p:grpSpPr>
          <a:xfrm>
            <a:off x="5423367" y="246380"/>
            <a:ext cx="4200346" cy="4897120"/>
            <a:chOff x="1559175" y="238125"/>
            <a:chExt cx="4493175" cy="5238525"/>
          </a:xfrm>
        </p:grpSpPr>
        <p:sp>
          <p:nvSpPr>
            <p:cNvPr id="7" name="Google Shape;2536;p67">
              <a:extLst>
                <a:ext uri="{FF2B5EF4-FFF2-40B4-BE49-F238E27FC236}">
                  <a16:creationId xmlns:a16="http://schemas.microsoft.com/office/drawing/2014/main" id="{13DE7FB3-ED42-94B0-30F7-B5BADBBDB779}"/>
                </a:ext>
              </a:extLst>
            </p:cNvPr>
            <p:cNvSpPr/>
            <p:nvPr/>
          </p:nvSpPr>
          <p:spPr>
            <a:xfrm>
              <a:off x="1973575" y="3272050"/>
              <a:ext cx="155850" cy="1822700"/>
            </a:xfrm>
            <a:custGeom>
              <a:avLst/>
              <a:gdLst/>
              <a:ahLst/>
              <a:cxnLst/>
              <a:rect l="l" t="t" r="r" b="b"/>
              <a:pathLst>
                <a:path w="6234" h="72908" extrusionOk="0">
                  <a:moveTo>
                    <a:pt x="1322" y="1"/>
                  </a:moveTo>
                  <a:lnTo>
                    <a:pt x="0" y="72152"/>
                  </a:lnTo>
                  <a:lnTo>
                    <a:pt x="4345" y="72907"/>
                  </a:lnTo>
                  <a:lnTo>
                    <a:pt x="6233" y="567"/>
                  </a:lnTo>
                  <a:lnTo>
                    <a:pt x="13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37;p67">
              <a:extLst>
                <a:ext uri="{FF2B5EF4-FFF2-40B4-BE49-F238E27FC236}">
                  <a16:creationId xmlns:a16="http://schemas.microsoft.com/office/drawing/2014/main" id="{9FE12ED9-82B0-090B-6A02-138E8CEE0487}"/>
                </a:ext>
              </a:extLst>
            </p:cNvPr>
            <p:cNvSpPr/>
            <p:nvPr/>
          </p:nvSpPr>
          <p:spPr>
            <a:xfrm>
              <a:off x="2082175" y="3283100"/>
              <a:ext cx="906625" cy="1811650"/>
            </a:xfrm>
            <a:custGeom>
              <a:avLst/>
              <a:gdLst/>
              <a:ahLst/>
              <a:cxnLst/>
              <a:rect l="l" t="t" r="r" b="b"/>
              <a:pathLst>
                <a:path w="36265" h="72466" extrusionOk="0">
                  <a:moveTo>
                    <a:pt x="36265" y="0"/>
                  </a:moveTo>
                  <a:lnTo>
                    <a:pt x="1889" y="125"/>
                  </a:lnTo>
                  <a:lnTo>
                    <a:pt x="1" y="72465"/>
                  </a:lnTo>
                  <a:lnTo>
                    <a:pt x="36265" y="55089"/>
                  </a:lnTo>
                  <a:lnTo>
                    <a:pt x="36265" y="0"/>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38;p67">
              <a:extLst>
                <a:ext uri="{FF2B5EF4-FFF2-40B4-BE49-F238E27FC236}">
                  <a16:creationId xmlns:a16="http://schemas.microsoft.com/office/drawing/2014/main" id="{570F829B-BEF1-76AD-49B0-74B5A21C5743}"/>
                </a:ext>
              </a:extLst>
            </p:cNvPr>
            <p:cNvSpPr/>
            <p:nvPr/>
          </p:nvSpPr>
          <p:spPr>
            <a:xfrm>
              <a:off x="4907375" y="3630925"/>
              <a:ext cx="155850" cy="1822700"/>
            </a:xfrm>
            <a:custGeom>
              <a:avLst/>
              <a:gdLst/>
              <a:ahLst/>
              <a:cxnLst/>
              <a:rect l="l" t="t" r="r" b="b"/>
              <a:pathLst>
                <a:path w="6234" h="72908" extrusionOk="0">
                  <a:moveTo>
                    <a:pt x="1323" y="0"/>
                  </a:moveTo>
                  <a:lnTo>
                    <a:pt x="1" y="72151"/>
                  </a:lnTo>
                  <a:lnTo>
                    <a:pt x="4346" y="72907"/>
                  </a:lnTo>
                  <a:lnTo>
                    <a:pt x="6234" y="566"/>
                  </a:lnTo>
                  <a:lnTo>
                    <a:pt x="13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39;p67">
              <a:extLst>
                <a:ext uri="{FF2B5EF4-FFF2-40B4-BE49-F238E27FC236}">
                  <a16:creationId xmlns:a16="http://schemas.microsoft.com/office/drawing/2014/main" id="{4DE52426-B753-5436-BE8F-53FC45707050}"/>
                </a:ext>
              </a:extLst>
            </p:cNvPr>
            <p:cNvSpPr/>
            <p:nvPr/>
          </p:nvSpPr>
          <p:spPr>
            <a:xfrm>
              <a:off x="5016000" y="3493950"/>
              <a:ext cx="906650" cy="1959675"/>
            </a:xfrm>
            <a:custGeom>
              <a:avLst/>
              <a:gdLst/>
              <a:ahLst/>
              <a:cxnLst/>
              <a:rect l="l" t="t" r="r" b="b"/>
              <a:pathLst>
                <a:path w="36266" h="78387" extrusionOk="0">
                  <a:moveTo>
                    <a:pt x="36265" y="1"/>
                  </a:moveTo>
                  <a:lnTo>
                    <a:pt x="1889" y="6045"/>
                  </a:lnTo>
                  <a:lnTo>
                    <a:pt x="1" y="78386"/>
                  </a:lnTo>
                  <a:lnTo>
                    <a:pt x="36265" y="61009"/>
                  </a:lnTo>
                  <a:lnTo>
                    <a:pt x="36265" y="1"/>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0;p67">
              <a:extLst>
                <a:ext uri="{FF2B5EF4-FFF2-40B4-BE49-F238E27FC236}">
                  <a16:creationId xmlns:a16="http://schemas.microsoft.com/office/drawing/2014/main" id="{8848CD7F-250B-DD96-FC18-4D41F5CF947D}"/>
                </a:ext>
              </a:extLst>
            </p:cNvPr>
            <p:cNvSpPr/>
            <p:nvPr/>
          </p:nvSpPr>
          <p:spPr>
            <a:xfrm>
              <a:off x="1922050" y="3229100"/>
              <a:ext cx="3348375" cy="513475"/>
            </a:xfrm>
            <a:custGeom>
              <a:avLst/>
              <a:gdLst/>
              <a:ahLst/>
              <a:cxnLst/>
              <a:rect l="l" t="t" r="r" b="b"/>
              <a:pathLst>
                <a:path w="133935" h="20539" extrusionOk="0">
                  <a:moveTo>
                    <a:pt x="289" y="1"/>
                  </a:moveTo>
                  <a:lnTo>
                    <a:pt x="0" y="5496"/>
                  </a:lnTo>
                  <a:lnTo>
                    <a:pt x="133646" y="20539"/>
                  </a:lnTo>
                  <a:lnTo>
                    <a:pt x="133935" y="15043"/>
                  </a:lnTo>
                  <a:lnTo>
                    <a:pt x="289"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1;p67">
              <a:extLst>
                <a:ext uri="{FF2B5EF4-FFF2-40B4-BE49-F238E27FC236}">
                  <a16:creationId xmlns:a16="http://schemas.microsoft.com/office/drawing/2014/main" id="{29EF84E2-3DA7-1899-10FE-86D5B9746F94}"/>
                </a:ext>
              </a:extLst>
            </p:cNvPr>
            <p:cNvSpPr/>
            <p:nvPr/>
          </p:nvSpPr>
          <p:spPr>
            <a:xfrm>
              <a:off x="1929250" y="3229100"/>
              <a:ext cx="4123100" cy="376100"/>
            </a:xfrm>
            <a:custGeom>
              <a:avLst/>
              <a:gdLst/>
              <a:ahLst/>
              <a:cxnLst/>
              <a:rect l="l" t="t" r="r" b="b"/>
              <a:pathLst>
                <a:path w="164924" h="15044" extrusionOk="0">
                  <a:moveTo>
                    <a:pt x="1" y="1"/>
                  </a:moveTo>
                  <a:lnTo>
                    <a:pt x="133647" y="15043"/>
                  </a:lnTo>
                  <a:lnTo>
                    <a:pt x="164924" y="8017"/>
                  </a:lnTo>
                  <a:lnTo>
                    <a:pt x="56700" y="1"/>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2;p67">
              <a:extLst>
                <a:ext uri="{FF2B5EF4-FFF2-40B4-BE49-F238E27FC236}">
                  <a16:creationId xmlns:a16="http://schemas.microsoft.com/office/drawing/2014/main" id="{A4ECFA60-9A68-5C4C-4464-FB05219C64C6}"/>
                </a:ext>
              </a:extLst>
            </p:cNvPr>
            <p:cNvSpPr/>
            <p:nvPr/>
          </p:nvSpPr>
          <p:spPr>
            <a:xfrm>
              <a:off x="5263175" y="3429500"/>
              <a:ext cx="789175" cy="313075"/>
            </a:xfrm>
            <a:custGeom>
              <a:avLst/>
              <a:gdLst/>
              <a:ahLst/>
              <a:cxnLst/>
              <a:rect l="l" t="t" r="r" b="b"/>
              <a:pathLst>
                <a:path w="31567" h="12523" extrusionOk="0">
                  <a:moveTo>
                    <a:pt x="31567" y="1"/>
                  </a:moveTo>
                  <a:lnTo>
                    <a:pt x="290" y="7027"/>
                  </a:lnTo>
                  <a:lnTo>
                    <a:pt x="1" y="12523"/>
                  </a:lnTo>
                  <a:lnTo>
                    <a:pt x="1" y="12523"/>
                  </a:lnTo>
                  <a:lnTo>
                    <a:pt x="31150" y="5203"/>
                  </a:lnTo>
                  <a:lnTo>
                    <a:pt x="31567" y="1"/>
                  </a:lnTo>
                  <a:close/>
                </a:path>
              </a:pathLst>
            </a:custGeom>
            <a:solidFill>
              <a:srgbClr val="C8A868"/>
            </a:solidFill>
            <a:ln w="9525" cap="flat" cmpd="sng">
              <a:solidFill>
                <a:srgbClr val="C8A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43;p67">
              <a:extLst>
                <a:ext uri="{FF2B5EF4-FFF2-40B4-BE49-F238E27FC236}">
                  <a16:creationId xmlns:a16="http://schemas.microsoft.com/office/drawing/2014/main" id="{C89DC593-2038-7E23-4B20-77EC70DDCE72}"/>
                </a:ext>
              </a:extLst>
            </p:cNvPr>
            <p:cNvSpPr/>
            <p:nvPr/>
          </p:nvSpPr>
          <p:spPr>
            <a:xfrm>
              <a:off x="1945575" y="2238000"/>
              <a:ext cx="1938100" cy="1013450"/>
            </a:xfrm>
            <a:custGeom>
              <a:avLst/>
              <a:gdLst/>
              <a:ahLst/>
              <a:cxnLst/>
              <a:rect l="l" t="t" r="r" b="b"/>
              <a:pathLst>
                <a:path w="77524" h="40538" extrusionOk="0">
                  <a:moveTo>
                    <a:pt x="10954" y="1"/>
                  </a:moveTo>
                  <a:cubicBezTo>
                    <a:pt x="9629" y="1"/>
                    <a:pt x="8343" y="226"/>
                    <a:pt x="7184" y="870"/>
                  </a:cubicBezTo>
                  <a:cubicBezTo>
                    <a:pt x="5852" y="1612"/>
                    <a:pt x="4852" y="2835"/>
                    <a:pt x="4026" y="4118"/>
                  </a:cubicBezTo>
                  <a:cubicBezTo>
                    <a:pt x="894" y="8977"/>
                    <a:pt x="0" y="15729"/>
                    <a:pt x="3367" y="20431"/>
                  </a:cubicBezTo>
                  <a:cubicBezTo>
                    <a:pt x="5897" y="23965"/>
                    <a:pt x="10197" y="25661"/>
                    <a:pt x="14147" y="27474"/>
                  </a:cubicBezTo>
                  <a:cubicBezTo>
                    <a:pt x="25574" y="32717"/>
                    <a:pt x="36654" y="40537"/>
                    <a:pt x="49145" y="40537"/>
                  </a:cubicBezTo>
                  <a:cubicBezTo>
                    <a:pt x="49470" y="40537"/>
                    <a:pt x="49797" y="40532"/>
                    <a:pt x="50124" y="40521"/>
                  </a:cubicBezTo>
                  <a:cubicBezTo>
                    <a:pt x="55352" y="40350"/>
                    <a:pt x="60429" y="38746"/>
                    <a:pt x="65278" y="36786"/>
                  </a:cubicBezTo>
                  <a:cubicBezTo>
                    <a:pt x="67267" y="35983"/>
                    <a:pt x="69276" y="35088"/>
                    <a:pt x="70819" y="33598"/>
                  </a:cubicBezTo>
                  <a:cubicBezTo>
                    <a:pt x="72767" y="31716"/>
                    <a:pt x="73773" y="29086"/>
                    <a:pt x="74668" y="26528"/>
                  </a:cubicBezTo>
                  <a:cubicBezTo>
                    <a:pt x="75652" y="23711"/>
                    <a:pt x="77523" y="18543"/>
                    <a:pt x="75533" y="15746"/>
                  </a:cubicBezTo>
                  <a:cubicBezTo>
                    <a:pt x="73785" y="13289"/>
                    <a:pt x="67979" y="12338"/>
                    <a:pt x="65257" y="11485"/>
                  </a:cubicBezTo>
                  <a:cubicBezTo>
                    <a:pt x="56959" y="8883"/>
                    <a:pt x="48416" y="7174"/>
                    <a:pt x="39899" y="5470"/>
                  </a:cubicBezTo>
                  <a:lnTo>
                    <a:pt x="15406" y="571"/>
                  </a:lnTo>
                  <a:cubicBezTo>
                    <a:pt x="13957" y="281"/>
                    <a:pt x="12432" y="1"/>
                    <a:pt x="10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4;p67">
              <a:extLst>
                <a:ext uri="{FF2B5EF4-FFF2-40B4-BE49-F238E27FC236}">
                  <a16:creationId xmlns:a16="http://schemas.microsoft.com/office/drawing/2014/main" id="{11AA35F9-31E6-F883-5443-2DA90FABD33E}"/>
                </a:ext>
              </a:extLst>
            </p:cNvPr>
            <p:cNvSpPr/>
            <p:nvPr/>
          </p:nvSpPr>
          <p:spPr>
            <a:xfrm>
              <a:off x="1978925" y="2441200"/>
              <a:ext cx="1863175" cy="810225"/>
            </a:xfrm>
            <a:custGeom>
              <a:avLst/>
              <a:gdLst/>
              <a:ahLst/>
              <a:cxnLst/>
              <a:rect l="l" t="t" r="r" b="b"/>
              <a:pathLst>
                <a:path w="74527" h="32409" extrusionOk="0">
                  <a:moveTo>
                    <a:pt x="11374" y="1"/>
                  </a:moveTo>
                  <a:cubicBezTo>
                    <a:pt x="10774" y="1"/>
                    <a:pt x="10120" y="170"/>
                    <a:pt x="9390" y="569"/>
                  </a:cubicBezTo>
                  <a:cubicBezTo>
                    <a:pt x="6884" y="1941"/>
                    <a:pt x="5119" y="4742"/>
                    <a:pt x="2685" y="6336"/>
                  </a:cubicBezTo>
                  <a:cubicBezTo>
                    <a:pt x="2004" y="6782"/>
                    <a:pt x="1329" y="6975"/>
                    <a:pt x="695" y="6975"/>
                  </a:cubicBezTo>
                  <a:cubicBezTo>
                    <a:pt x="457" y="6975"/>
                    <a:pt x="225" y="6948"/>
                    <a:pt x="0" y="6897"/>
                  </a:cubicBezTo>
                  <a:lnTo>
                    <a:pt x="0" y="6897"/>
                  </a:lnTo>
                  <a:cubicBezTo>
                    <a:pt x="234" y="8833"/>
                    <a:pt x="877" y="10689"/>
                    <a:pt x="2032" y="12302"/>
                  </a:cubicBezTo>
                  <a:cubicBezTo>
                    <a:pt x="4562" y="15836"/>
                    <a:pt x="8862" y="17532"/>
                    <a:pt x="12812" y="19345"/>
                  </a:cubicBezTo>
                  <a:cubicBezTo>
                    <a:pt x="24240" y="24588"/>
                    <a:pt x="35319" y="32408"/>
                    <a:pt x="47811" y="32408"/>
                  </a:cubicBezTo>
                  <a:cubicBezTo>
                    <a:pt x="48136" y="32408"/>
                    <a:pt x="48463" y="32403"/>
                    <a:pt x="48790" y="32392"/>
                  </a:cubicBezTo>
                  <a:cubicBezTo>
                    <a:pt x="54017" y="32221"/>
                    <a:pt x="59095" y="30617"/>
                    <a:pt x="63943" y="28657"/>
                  </a:cubicBezTo>
                  <a:cubicBezTo>
                    <a:pt x="65932" y="27854"/>
                    <a:pt x="67941" y="26959"/>
                    <a:pt x="69484" y="25469"/>
                  </a:cubicBezTo>
                  <a:cubicBezTo>
                    <a:pt x="71433" y="23587"/>
                    <a:pt x="72438" y="20957"/>
                    <a:pt x="73333" y="18399"/>
                  </a:cubicBezTo>
                  <a:cubicBezTo>
                    <a:pt x="73690" y="17377"/>
                    <a:pt x="74163" y="16043"/>
                    <a:pt x="74527" y="14628"/>
                  </a:cubicBezTo>
                  <a:lnTo>
                    <a:pt x="74527" y="14628"/>
                  </a:lnTo>
                  <a:cubicBezTo>
                    <a:pt x="73887" y="14666"/>
                    <a:pt x="73249" y="14684"/>
                    <a:pt x="72611" y="14684"/>
                  </a:cubicBezTo>
                  <a:cubicBezTo>
                    <a:pt x="67357" y="14684"/>
                    <a:pt x="62170" y="13452"/>
                    <a:pt x="57115" y="11853"/>
                  </a:cubicBezTo>
                  <a:cubicBezTo>
                    <a:pt x="55401" y="11311"/>
                    <a:pt x="53324" y="11232"/>
                    <a:pt x="51232" y="11232"/>
                  </a:cubicBezTo>
                  <a:cubicBezTo>
                    <a:pt x="50367" y="11232"/>
                    <a:pt x="49500" y="11245"/>
                    <a:pt x="48654" y="11245"/>
                  </a:cubicBezTo>
                  <a:cubicBezTo>
                    <a:pt x="47531" y="11245"/>
                    <a:pt x="46446" y="11222"/>
                    <a:pt x="45457" y="11110"/>
                  </a:cubicBezTo>
                  <a:cubicBezTo>
                    <a:pt x="45083" y="11068"/>
                    <a:pt x="44676" y="11050"/>
                    <a:pt x="44242" y="11050"/>
                  </a:cubicBezTo>
                  <a:cubicBezTo>
                    <a:pt x="40905" y="11050"/>
                    <a:pt x="36017" y="12153"/>
                    <a:pt x="32651" y="12153"/>
                  </a:cubicBezTo>
                  <a:cubicBezTo>
                    <a:pt x="32185" y="12153"/>
                    <a:pt x="31748" y="12132"/>
                    <a:pt x="31349" y="12084"/>
                  </a:cubicBezTo>
                  <a:cubicBezTo>
                    <a:pt x="24013" y="11199"/>
                    <a:pt x="22417" y="8846"/>
                    <a:pt x="16511" y="3478"/>
                  </a:cubicBezTo>
                  <a:cubicBezTo>
                    <a:pt x="14824" y="1945"/>
                    <a:pt x="13407" y="1"/>
                    <a:pt x="11374" y="1"/>
                  </a:cubicBezTo>
                  <a:close/>
                </a:path>
              </a:pathLst>
            </a:custGeom>
            <a:solidFill>
              <a:srgbClr val="444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45;p67">
              <a:extLst>
                <a:ext uri="{FF2B5EF4-FFF2-40B4-BE49-F238E27FC236}">
                  <a16:creationId xmlns:a16="http://schemas.microsoft.com/office/drawing/2014/main" id="{210BF9D9-048B-5755-A74B-715BF1FD0D29}"/>
                </a:ext>
              </a:extLst>
            </p:cNvPr>
            <p:cNvSpPr/>
            <p:nvPr/>
          </p:nvSpPr>
          <p:spPr>
            <a:xfrm>
              <a:off x="2175875" y="3799350"/>
              <a:ext cx="702450" cy="1437550"/>
            </a:xfrm>
            <a:custGeom>
              <a:avLst/>
              <a:gdLst/>
              <a:ahLst/>
              <a:cxnLst/>
              <a:rect l="l" t="t" r="r" b="b"/>
              <a:pathLst>
                <a:path w="28098" h="57502" extrusionOk="0">
                  <a:moveTo>
                    <a:pt x="18867" y="0"/>
                  </a:moveTo>
                  <a:cubicBezTo>
                    <a:pt x="15140" y="0"/>
                    <a:pt x="11351" y="696"/>
                    <a:pt x="9607" y="3416"/>
                  </a:cubicBezTo>
                  <a:cubicBezTo>
                    <a:pt x="8329" y="5409"/>
                    <a:pt x="8065" y="7878"/>
                    <a:pt x="8032" y="10245"/>
                  </a:cubicBezTo>
                  <a:cubicBezTo>
                    <a:pt x="7935" y="17072"/>
                    <a:pt x="2763" y="43716"/>
                    <a:pt x="417" y="50404"/>
                  </a:cubicBezTo>
                  <a:cubicBezTo>
                    <a:pt x="202" y="51013"/>
                    <a:pt x="1" y="51661"/>
                    <a:pt x="121" y="52296"/>
                  </a:cubicBezTo>
                  <a:cubicBezTo>
                    <a:pt x="311" y="53299"/>
                    <a:pt x="1232" y="53977"/>
                    <a:pt x="2115" y="54489"/>
                  </a:cubicBezTo>
                  <a:cubicBezTo>
                    <a:pt x="5495" y="56448"/>
                    <a:pt x="9396" y="57499"/>
                    <a:pt x="13304" y="57502"/>
                  </a:cubicBezTo>
                  <a:cubicBezTo>
                    <a:pt x="13307" y="57502"/>
                    <a:pt x="13311" y="57502"/>
                    <a:pt x="13314" y="57502"/>
                  </a:cubicBezTo>
                  <a:cubicBezTo>
                    <a:pt x="14731" y="57502"/>
                    <a:pt x="16315" y="57277"/>
                    <a:pt x="17182" y="56159"/>
                  </a:cubicBezTo>
                  <a:cubicBezTo>
                    <a:pt x="17954" y="55165"/>
                    <a:pt x="17909" y="53786"/>
                    <a:pt x="17865" y="52528"/>
                  </a:cubicBezTo>
                  <a:cubicBezTo>
                    <a:pt x="17614" y="45187"/>
                    <a:pt x="18631" y="37857"/>
                    <a:pt x="20873" y="30863"/>
                  </a:cubicBezTo>
                  <a:cubicBezTo>
                    <a:pt x="22636" y="25372"/>
                    <a:pt x="25142" y="20124"/>
                    <a:pt x="26606" y="14545"/>
                  </a:cubicBezTo>
                  <a:cubicBezTo>
                    <a:pt x="27590" y="10795"/>
                    <a:pt x="28090" y="6936"/>
                    <a:pt x="28097" y="3059"/>
                  </a:cubicBezTo>
                  <a:cubicBezTo>
                    <a:pt x="28097" y="2521"/>
                    <a:pt x="28079" y="1952"/>
                    <a:pt x="27787" y="1501"/>
                  </a:cubicBezTo>
                  <a:cubicBezTo>
                    <a:pt x="27346" y="822"/>
                    <a:pt x="26450" y="638"/>
                    <a:pt x="25647" y="538"/>
                  </a:cubicBezTo>
                  <a:cubicBezTo>
                    <a:pt x="23841" y="314"/>
                    <a:pt x="21368" y="0"/>
                    <a:pt x="18867"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46;p67">
              <a:extLst>
                <a:ext uri="{FF2B5EF4-FFF2-40B4-BE49-F238E27FC236}">
                  <a16:creationId xmlns:a16="http://schemas.microsoft.com/office/drawing/2014/main" id="{D75CBB43-855D-58BD-9B96-5AE7905CF3D7}"/>
                </a:ext>
              </a:extLst>
            </p:cNvPr>
            <p:cNvSpPr/>
            <p:nvPr/>
          </p:nvSpPr>
          <p:spPr>
            <a:xfrm>
              <a:off x="2367850" y="3799350"/>
              <a:ext cx="510475" cy="711175"/>
            </a:xfrm>
            <a:custGeom>
              <a:avLst/>
              <a:gdLst/>
              <a:ahLst/>
              <a:cxnLst/>
              <a:rect l="l" t="t" r="r" b="b"/>
              <a:pathLst>
                <a:path w="20419" h="28447" extrusionOk="0">
                  <a:moveTo>
                    <a:pt x="11187" y="0"/>
                  </a:moveTo>
                  <a:cubicBezTo>
                    <a:pt x="7461" y="0"/>
                    <a:pt x="3672" y="695"/>
                    <a:pt x="1928" y="3415"/>
                  </a:cubicBezTo>
                  <a:cubicBezTo>
                    <a:pt x="650" y="5409"/>
                    <a:pt x="386" y="7877"/>
                    <a:pt x="353" y="10245"/>
                  </a:cubicBezTo>
                  <a:cubicBezTo>
                    <a:pt x="338" y="11253"/>
                    <a:pt x="211" y="12702"/>
                    <a:pt x="1" y="14447"/>
                  </a:cubicBezTo>
                  <a:cubicBezTo>
                    <a:pt x="3258" y="15243"/>
                    <a:pt x="6749" y="18199"/>
                    <a:pt x="8684" y="20282"/>
                  </a:cubicBezTo>
                  <a:cubicBezTo>
                    <a:pt x="10939" y="22707"/>
                    <a:pt x="12708" y="25474"/>
                    <a:pt x="14021" y="28447"/>
                  </a:cubicBezTo>
                  <a:cubicBezTo>
                    <a:pt x="15676" y="23816"/>
                    <a:pt x="17680" y="19301"/>
                    <a:pt x="18927" y="14545"/>
                  </a:cubicBezTo>
                  <a:cubicBezTo>
                    <a:pt x="19911" y="10795"/>
                    <a:pt x="20411" y="6936"/>
                    <a:pt x="20417" y="3060"/>
                  </a:cubicBezTo>
                  <a:cubicBezTo>
                    <a:pt x="20418" y="2521"/>
                    <a:pt x="20401" y="1952"/>
                    <a:pt x="20108" y="1501"/>
                  </a:cubicBezTo>
                  <a:cubicBezTo>
                    <a:pt x="19668" y="822"/>
                    <a:pt x="18771" y="638"/>
                    <a:pt x="17968" y="538"/>
                  </a:cubicBezTo>
                  <a:cubicBezTo>
                    <a:pt x="16162" y="314"/>
                    <a:pt x="13688" y="0"/>
                    <a:pt x="11187" y="0"/>
                  </a:cubicBez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47;p67">
              <a:extLst>
                <a:ext uri="{FF2B5EF4-FFF2-40B4-BE49-F238E27FC236}">
                  <a16:creationId xmlns:a16="http://schemas.microsoft.com/office/drawing/2014/main" id="{2D211232-9735-CF70-D3D0-8886BCD4C917}"/>
                </a:ext>
              </a:extLst>
            </p:cNvPr>
            <p:cNvSpPr/>
            <p:nvPr/>
          </p:nvSpPr>
          <p:spPr>
            <a:xfrm>
              <a:off x="2309875" y="2549675"/>
              <a:ext cx="2168500" cy="1646800"/>
            </a:xfrm>
            <a:custGeom>
              <a:avLst/>
              <a:gdLst/>
              <a:ahLst/>
              <a:cxnLst/>
              <a:rect l="l" t="t" r="r" b="b"/>
              <a:pathLst>
                <a:path w="86740" h="65872" extrusionOk="0">
                  <a:moveTo>
                    <a:pt x="66747" y="0"/>
                  </a:moveTo>
                  <a:cubicBezTo>
                    <a:pt x="66449" y="0"/>
                    <a:pt x="66149" y="9"/>
                    <a:pt x="65846" y="28"/>
                  </a:cubicBezTo>
                  <a:cubicBezTo>
                    <a:pt x="63348" y="187"/>
                    <a:pt x="60908" y="823"/>
                    <a:pt x="58487" y="1455"/>
                  </a:cubicBezTo>
                  <a:cubicBezTo>
                    <a:pt x="42406" y="5653"/>
                    <a:pt x="26257" y="9873"/>
                    <a:pt x="10949" y="16350"/>
                  </a:cubicBezTo>
                  <a:cubicBezTo>
                    <a:pt x="8889" y="17222"/>
                    <a:pt x="6748" y="18210"/>
                    <a:pt x="5433" y="20020"/>
                  </a:cubicBezTo>
                  <a:cubicBezTo>
                    <a:pt x="4143" y="21793"/>
                    <a:pt x="3849" y="24079"/>
                    <a:pt x="3600" y="26258"/>
                  </a:cubicBezTo>
                  <a:cubicBezTo>
                    <a:pt x="2210" y="38443"/>
                    <a:pt x="1009" y="50645"/>
                    <a:pt x="1" y="62865"/>
                  </a:cubicBezTo>
                  <a:cubicBezTo>
                    <a:pt x="6484" y="64859"/>
                    <a:pt x="13224" y="65871"/>
                    <a:pt x="19998" y="65871"/>
                  </a:cubicBezTo>
                  <a:cubicBezTo>
                    <a:pt x="20846" y="65871"/>
                    <a:pt x="21695" y="65855"/>
                    <a:pt x="22544" y="65824"/>
                  </a:cubicBezTo>
                  <a:lnTo>
                    <a:pt x="25466" y="46350"/>
                  </a:lnTo>
                  <a:cubicBezTo>
                    <a:pt x="25757" y="44414"/>
                    <a:pt x="26204" y="42229"/>
                    <a:pt x="27877" y="41212"/>
                  </a:cubicBezTo>
                  <a:cubicBezTo>
                    <a:pt x="28735" y="40689"/>
                    <a:pt x="29773" y="40579"/>
                    <a:pt x="30772" y="40483"/>
                  </a:cubicBezTo>
                  <a:cubicBezTo>
                    <a:pt x="46388" y="38983"/>
                    <a:pt x="62096" y="37917"/>
                    <a:pt x="77452" y="34704"/>
                  </a:cubicBezTo>
                  <a:cubicBezTo>
                    <a:pt x="79615" y="34252"/>
                    <a:pt x="81926" y="33668"/>
                    <a:pt x="83367" y="31992"/>
                  </a:cubicBezTo>
                  <a:cubicBezTo>
                    <a:pt x="84366" y="30831"/>
                    <a:pt x="84805" y="29298"/>
                    <a:pt x="85124" y="27801"/>
                  </a:cubicBezTo>
                  <a:cubicBezTo>
                    <a:pt x="86740" y="20256"/>
                    <a:pt x="86176" y="11422"/>
                    <a:pt x="82755" y="4406"/>
                  </a:cubicBezTo>
                  <a:cubicBezTo>
                    <a:pt x="81257" y="1335"/>
                    <a:pt x="80074" y="1773"/>
                    <a:pt x="77046" y="1545"/>
                  </a:cubicBezTo>
                  <a:cubicBezTo>
                    <a:pt x="73526" y="1279"/>
                    <a:pt x="70306" y="0"/>
                    <a:pt x="667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48;p67">
              <a:extLst>
                <a:ext uri="{FF2B5EF4-FFF2-40B4-BE49-F238E27FC236}">
                  <a16:creationId xmlns:a16="http://schemas.microsoft.com/office/drawing/2014/main" id="{7271B1E8-21E4-5FF3-3E64-A049EB9D42A4}"/>
                </a:ext>
              </a:extLst>
            </p:cNvPr>
            <p:cNvSpPr/>
            <p:nvPr/>
          </p:nvSpPr>
          <p:spPr>
            <a:xfrm>
              <a:off x="2742175" y="3361500"/>
              <a:ext cx="263525" cy="219175"/>
            </a:xfrm>
            <a:custGeom>
              <a:avLst/>
              <a:gdLst/>
              <a:ahLst/>
              <a:cxnLst/>
              <a:rect l="l" t="t" r="r" b="b"/>
              <a:pathLst>
                <a:path w="10541" h="8767" fill="none" extrusionOk="0">
                  <a:moveTo>
                    <a:pt x="10541" y="8358"/>
                  </a:moveTo>
                  <a:cubicBezTo>
                    <a:pt x="10423" y="8766"/>
                    <a:pt x="9803" y="8560"/>
                    <a:pt x="9482" y="8280"/>
                  </a:cubicBezTo>
                  <a:lnTo>
                    <a:pt x="1" y="1"/>
                  </a:lnTo>
                </a:path>
              </a:pathLst>
            </a:custGeom>
            <a:noFill/>
            <a:ln w="11925" cap="flat" cmpd="sng">
              <a:solidFill>
                <a:srgbClr val="51424E"/>
              </a:solidFill>
              <a:prstDash val="solid"/>
              <a:miter lim="10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9;p67">
              <a:extLst>
                <a:ext uri="{FF2B5EF4-FFF2-40B4-BE49-F238E27FC236}">
                  <a16:creationId xmlns:a16="http://schemas.microsoft.com/office/drawing/2014/main" id="{808E2BE3-1956-5B8E-CDD8-FCCEBBBC448F}"/>
                </a:ext>
              </a:extLst>
            </p:cNvPr>
            <p:cNvSpPr/>
            <p:nvPr/>
          </p:nvSpPr>
          <p:spPr>
            <a:xfrm>
              <a:off x="2971150" y="3154000"/>
              <a:ext cx="92675" cy="394525"/>
            </a:xfrm>
            <a:custGeom>
              <a:avLst/>
              <a:gdLst/>
              <a:ahLst/>
              <a:cxnLst/>
              <a:rect l="l" t="t" r="r" b="b"/>
              <a:pathLst>
                <a:path w="3707" h="15781" fill="none" extrusionOk="0">
                  <a:moveTo>
                    <a:pt x="3707" y="15781"/>
                  </a:moveTo>
                  <a:cubicBezTo>
                    <a:pt x="3293" y="10376"/>
                    <a:pt x="1" y="5421"/>
                    <a:pt x="62" y="0"/>
                  </a:cubicBezTo>
                </a:path>
              </a:pathLst>
            </a:custGeom>
            <a:noFill/>
            <a:ln w="11925" cap="flat" cmpd="sng">
              <a:solidFill>
                <a:srgbClr val="51424E"/>
              </a:solidFill>
              <a:prstDash val="solid"/>
              <a:miter lim="10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0;p67">
              <a:extLst>
                <a:ext uri="{FF2B5EF4-FFF2-40B4-BE49-F238E27FC236}">
                  <a16:creationId xmlns:a16="http://schemas.microsoft.com/office/drawing/2014/main" id="{984FC659-22FF-22F5-AFDA-B3F510C54021}"/>
                </a:ext>
              </a:extLst>
            </p:cNvPr>
            <p:cNvSpPr/>
            <p:nvPr/>
          </p:nvSpPr>
          <p:spPr>
            <a:xfrm>
              <a:off x="2920025" y="3397275"/>
              <a:ext cx="93175" cy="156025"/>
            </a:xfrm>
            <a:custGeom>
              <a:avLst/>
              <a:gdLst/>
              <a:ahLst/>
              <a:cxnLst/>
              <a:rect l="l" t="t" r="r" b="b"/>
              <a:pathLst>
                <a:path w="3727" h="6241" fill="none" extrusionOk="0">
                  <a:moveTo>
                    <a:pt x="1" y="1"/>
                  </a:moveTo>
                  <a:lnTo>
                    <a:pt x="3726" y="6240"/>
                  </a:lnTo>
                </a:path>
              </a:pathLst>
            </a:custGeom>
            <a:noFill/>
            <a:ln w="11925" cap="flat" cmpd="sng">
              <a:solidFill>
                <a:srgbClr val="51424E"/>
              </a:solidFill>
              <a:prstDash val="solid"/>
              <a:miter lim="10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1;p67">
              <a:extLst>
                <a:ext uri="{FF2B5EF4-FFF2-40B4-BE49-F238E27FC236}">
                  <a16:creationId xmlns:a16="http://schemas.microsoft.com/office/drawing/2014/main" id="{53E45E4D-A7EE-DDA7-5C26-A63C0C38F8BC}"/>
                </a:ext>
              </a:extLst>
            </p:cNvPr>
            <p:cNvSpPr/>
            <p:nvPr/>
          </p:nvSpPr>
          <p:spPr>
            <a:xfrm>
              <a:off x="2875075" y="3607625"/>
              <a:ext cx="80325" cy="17475"/>
            </a:xfrm>
            <a:custGeom>
              <a:avLst/>
              <a:gdLst/>
              <a:ahLst/>
              <a:cxnLst/>
              <a:rect l="l" t="t" r="r" b="b"/>
              <a:pathLst>
                <a:path w="3213" h="699" fill="none" extrusionOk="0">
                  <a:moveTo>
                    <a:pt x="0" y="0"/>
                  </a:moveTo>
                  <a:cubicBezTo>
                    <a:pt x="991" y="505"/>
                    <a:pt x="2110" y="699"/>
                    <a:pt x="3213" y="558"/>
                  </a:cubicBezTo>
                </a:path>
              </a:pathLst>
            </a:custGeom>
            <a:noFill/>
            <a:ln w="11925" cap="flat" cmpd="sng">
              <a:solidFill>
                <a:srgbClr val="51424E"/>
              </a:solidFill>
              <a:prstDash val="solid"/>
              <a:miter lim="10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2;p67">
              <a:extLst>
                <a:ext uri="{FF2B5EF4-FFF2-40B4-BE49-F238E27FC236}">
                  <a16:creationId xmlns:a16="http://schemas.microsoft.com/office/drawing/2014/main" id="{90A4C42D-A454-9904-8A29-CDDB2D5C6E02}"/>
                </a:ext>
              </a:extLst>
            </p:cNvPr>
            <p:cNvSpPr/>
            <p:nvPr/>
          </p:nvSpPr>
          <p:spPr>
            <a:xfrm>
              <a:off x="1559175" y="4911075"/>
              <a:ext cx="1175750" cy="565575"/>
            </a:xfrm>
            <a:custGeom>
              <a:avLst/>
              <a:gdLst/>
              <a:ahLst/>
              <a:cxnLst/>
              <a:rect l="l" t="t" r="r" b="b"/>
              <a:pathLst>
                <a:path w="47030" h="22623" extrusionOk="0">
                  <a:moveTo>
                    <a:pt x="26767" y="0"/>
                  </a:moveTo>
                  <a:cubicBezTo>
                    <a:pt x="23336" y="5283"/>
                    <a:pt x="18933" y="9598"/>
                    <a:pt x="12872" y="11315"/>
                  </a:cubicBezTo>
                  <a:cubicBezTo>
                    <a:pt x="9520" y="12264"/>
                    <a:pt x="5979" y="12548"/>
                    <a:pt x="2735" y="13823"/>
                  </a:cubicBezTo>
                  <a:cubicBezTo>
                    <a:pt x="1824" y="14181"/>
                    <a:pt x="872" y="14688"/>
                    <a:pt x="487" y="15588"/>
                  </a:cubicBezTo>
                  <a:cubicBezTo>
                    <a:pt x="0" y="16726"/>
                    <a:pt x="621" y="18055"/>
                    <a:pt x="1485" y="18941"/>
                  </a:cubicBezTo>
                  <a:cubicBezTo>
                    <a:pt x="3671" y="21186"/>
                    <a:pt x="7082" y="21592"/>
                    <a:pt x="10210" y="21806"/>
                  </a:cubicBezTo>
                  <a:cubicBezTo>
                    <a:pt x="18171" y="22347"/>
                    <a:pt x="26154" y="22471"/>
                    <a:pt x="34133" y="22596"/>
                  </a:cubicBezTo>
                  <a:cubicBezTo>
                    <a:pt x="35025" y="22609"/>
                    <a:pt x="35921" y="22623"/>
                    <a:pt x="36817" y="22623"/>
                  </a:cubicBezTo>
                  <a:cubicBezTo>
                    <a:pt x="39772" y="22623"/>
                    <a:pt x="42728" y="22477"/>
                    <a:pt x="45572" y="21718"/>
                  </a:cubicBezTo>
                  <a:cubicBezTo>
                    <a:pt x="45981" y="21609"/>
                    <a:pt x="46412" y="21470"/>
                    <a:pt x="46674" y="21138"/>
                  </a:cubicBezTo>
                  <a:cubicBezTo>
                    <a:pt x="47030" y="20686"/>
                    <a:pt x="46952" y="20041"/>
                    <a:pt x="46852" y="19475"/>
                  </a:cubicBezTo>
                  <a:cubicBezTo>
                    <a:pt x="46165" y="15601"/>
                    <a:pt x="44935" y="9576"/>
                    <a:pt x="43030" y="6088"/>
                  </a:cubicBezTo>
                  <a:cubicBezTo>
                    <a:pt x="42507" y="5131"/>
                    <a:pt x="41853" y="4793"/>
                    <a:pt x="41124" y="4793"/>
                  </a:cubicBezTo>
                  <a:cubicBezTo>
                    <a:pt x="39494" y="4793"/>
                    <a:pt x="37485" y="6479"/>
                    <a:pt x="35707" y="6708"/>
                  </a:cubicBezTo>
                  <a:cubicBezTo>
                    <a:pt x="35320" y="6758"/>
                    <a:pt x="34926" y="6794"/>
                    <a:pt x="34535" y="6794"/>
                  </a:cubicBezTo>
                  <a:cubicBezTo>
                    <a:pt x="34103" y="6794"/>
                    <a:pt x="33675" y="6750"/>
                    <a:pt x="33260" y="6630"/>
                  </a:cubicBezTo>
                  <a:cubicBezTo>
                    <a:pt x="32451" y="6396"/>
                    <a:pt x="31750" y="5892"/>
                    <a:pt x="31101" y="5355"/>
                  </a:cubicBezTo>
                  <a:cubicBezTo>
                    <a:pt x="29520" y="4044"/>
                    <a:pt x="27104" y="2026"/>
                    <a:pt x="26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3;p67">
              <a:extLst>
                <a:ext uri="{FF2B5EF4-FFF2-40B4-BE49-F238E27FC236}">
                  <a16:creationId xmlns:a16="http://schemas.microsoft.com/office/drawing/2014/main" id="{18820F87-F63F-BC49-D00B-5FB4C8AF83DE}"/>
                </a:ext>
              </a:extLst>
            </p:cNvPr>
            <p:cNvSpPr/>
            <p:nvPr/>
          </p:nvSpPr>
          <p:spPr>
            <a:xfrm>
              <a:off x="1559175" y="5283375"/>
              <a:ext cx="1175725" cy="193275"/>
            </a:xfrm>
            <a:custGeom>
              <a:avLst/>
              <a:gdLst/>
              <a:ahLst/>
              <a:cxnLst/>
              <a:rect l="l" t="t" r="r" b="b"/>
              <a:pathLst>
                <a:path w="47029" h="7731" extrusionOk="0">
                  <a:moveTo>
                    <a:pt x="974" y="0"/>
                  </a:moveTo>
                  <a:cubicBezTo>
                    <a:pt x="774" y="205"/>
                    <a:pt x="601" y="429"/>
                    <a:pt x="486" y="696"/>
                  </a:cubicBezTo>
                  <a:cubicBezTo>
                    <a:pt x="0" y="1834"/>
                    <a:pt x="621" y="3163"/>
                    <a:pt x="1484" y="4049"/>
                  </a:cubicBezTo>
                  <a:cubicBezTo>
                    <a:pt x="3670" y="6294"/>
                    <a:pt x="7081" y="6701"/>
                    <a:pt x="10209" y="6915"/>
                  </a:cubicBezTo>
                  <a:cubicBezTo>
                    <a:pt x="18170" y="7455"/>
                    <a:pt x="26154" y="7580"/>
                    <a:pt x="34133" y="7704"/>
                  </a:cubicBezTo>
                  <a:cubicBezTo>
                    <a:pt x="35025" y="7717"/>
                    <a:pt x="35921" y="7731"/>
                    <a:pt x="36817" y="7731"/>
                  </a:cubicBezTo>
                  <a:cubicBezTo>
                    <a:pt x="39771" y="7731"/>
                    <a:pt x="42726" y="7585"/>
                    <a:pt x="45571" y="6826"/>
                  </a:cubicBezTo>
                  <a:cubicBezTo>
                    <a:pt x="45980" y="6717"/>
                    <a:pt x="46411" y="6579"/>
                    <a:pt x="46673" y="6247"/>
                  </a:cubicBezTo>
                  <a:cubicBezTo>
                    <a:pt x="47029" y="5794"/>
                    <a:pt x="46951" y="5150"/>
                    <a:pt x="46851" y="4583"/>
                  </a:cubicBezTo>
                  <a:cubicBezTo>
                    <a:pt x="46659" y="3497"/>
                    <a:pt x="46422" y="2240"/>
                    <a:pt x="46142" y="921"/>
                  </a:cubicBezTo>
                  <a:cubicBezTo>
                    <a:pt x="39450" y="2984"/>
                    <a:pt x="32161" y="3928"/>
                    <a:pt x="25723" y="4514"/>
                  </a:cubicBezTo>
                  <a:cubicBezTo>
                    <a:pt x="22784" y="4781"/>
                    <a:pt x="19613" y="5083"/>
                    <a:pt x="16464" y="5083"/>
                  </a:cubicBezTo>
                  <a:cubicBezTo>
                    <a:pt x="10711" y="5083"/>
                    <a:pt x="5031" y="4074"/>
                    <a:pt x="9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4;p67">
              <a:extLst>
                <a:ext uri="{FF2B5EF4-FFF2-40B4-BE49-F238E27FC236}">
                  <a16:creationId xmlns:a16="http://schemas.microsoft.com/office/drawing/2014/main" id="{AC35CDEF-6E1B-DBF0-8AF5-1B3121B96E28}"/>
                </a:ext>
              </a:extLst>
            </p:cNvPr>
            <p:cNvSpPr/>
            <p:nvPr/>
          </p:nvSpPr>
          <p:spPr>
            <a:xfrm>
              <a:off x="1984400" y="2395925"/>
              <a:ext cx="974750" cy="911700"/>
            </a:xfrm>
            <a:custGeom>
              <a:avLst/>
              <a:gdLst/>
              <a:ahLst/>
              <a:cxnLst/>
              <a:rect l="l" t="t" r="r" b="b"/>
              <a:pathLst>
                <a:path w="38990" h="36468" extrusionOk="0">
                  <a:moveTo>
                    <a:pt x="9941" y="1"/>
                  </a:moveTo>
                  <a:cubicBezTo>
                    <a:pt x="9107" y="1"/>
                    <a:pt x="8273" y="278"/>
                    <a:pt x="7504" y="623"/>
                  </a:cubicBezTo>
                  <a:cubicBezTo>
                    <a:pt x="4649" y="1906"/>
                    <a:pt x="280" y="4994"/>
                    <a:pt x="97" y="8426"/>
                  </a:cubicBezTo>
                  <a:cubicBezTo>
                    <a:pt x="1" y="10228"/>
                    <a:pt x="663" y="11978"/>
                    <a:pt x="1384" y="13632"/>
                  </a:cubicBezTo>
                  <a:cubicBezTo>
                    <a:pt x="2570" y="16355"/>
                    <a:pt x="2450" y="18120"/>
                    <a:pt x="4695" y="20064"/>
                  </a:cubicBezTo>
                  <a:cubicBezTo>
                    <a:pt x="7176" y="22211"/>
                    <a:pt x="13431" y="24966"/>
                    <a:pt x="16464" y="26221"/>
                  </a:cubicBezTo>
                  <a:cubicBezTo>
                    <a:pt x="19495" y="27476"/>
                    <a:pt x="21109" y="28395"/>
                    <a:pt x="22612" y="31313"/>
                  </a:cubicBezTo>
                  <a:cubicBezTo>
                    <a:pt x="23372" y="32791"/>
                    <a:pt x="23742" y="34584"/>
                    <a:pt x="25069" y="35583"/>
                  </a:cubicBezTo>
                  <a:cubicBezTo>
                    <a:pt x="25853" y="36173"/>
                    <a:pt x="26858" y="36383"/>
                    <a:pt x="27836" y="36447"/>
                  </a:cubicBezTo>
                  <a:cubicBezTo>
                    <a:pt x="28053" y="36461"/>
                    <a:pt x="28270" y="36468"/>
                    <a:pt x="28487" y="36468"/>
                  </a:cubicBezTo>
                  <a:cubicBezTo>
                    <a:pt x="32724" y="36468"/>
                    <a:pt x="36880" y="33819"/>
                    <a:pt x="38609" y="29939"/>
                  </a:cubicBezTo>
                  <a:cubicBezTo>
                    <a:pt x="38814" y="29481"/>
                    <a:pt x="38990" y="28982"/>
                    <a:pt x="38915" y="28485"/>
                  </a:cubicBezTo>
                  <a:cubicBezTo>
                    <a:pt x="38769" y="27512"/>
                    <a:pt x="37766" y="26945"/>
                    <a:pt x="36875" y="26525"/>
                  </a:cubicBezTo>
                  <a:cubicBezTo>
                    <a:pt x="32869" y="24638"/>
                    <a:pt x="28685" y="22641"/>
                    <a:pt x="26026" y="19099"/>
                  </a:cubicBezTo>
                  <a:cubicBezTo>
                    <a:pt x="25071" y="17828"/>
                    <a:pt x="24351" y="16401"/>
                    <a:pt x="23576" y="15013"/>
                  </a:cubicBezTo>
                  <a:cubicBezTo>
                    <a:pt x="20911" y="10238"/>
                    <a:pt x="17578" y="5868"/>
                    <a:pt x="13676" y="2036"/>
                  </a:cubicBezTo>
                  <a:cubicBezTo>
                    <a:pt x="12777" y="1152"/>
                    <a:pt x="11771" y="259"/>
                    <a:pt x="10526" y="49"/>
                  </a:cubicBezTo>
                  <a:cubicBezTo>
                    <a:pt x="10331" y="16"/>
                    <a:pt x="10136" y="1"/>
                    <a:pt x="9941"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55;p67">
              <a:extLst>
                <a:ext uri="{FF2B5EF4-FFF2-40B4-BE49-F238E27FC236}">
                  <a16:creationId xmlns:a16="http://schemas.microsoft.com/office/drawing/2014/main" id="{573CCDCC-A6D7-8FE9-C027-A2F2970D574C}"/>
                </a:ext>
              </a:extLst>
            </p:cNvPr>
            <p:cNvSpPr/>
            <p:nvPr/>
          </p:nvSpPr>
          <p:spPr>
            <a:xfrm>
              <a:off x="1984475" y="2395925"/>
              <a:ext cx="761750" cy="911675"/>
            </a:xfrm>
            <a:custGeom>
              <a:avLst/>
              <a:gdLst/>
              <a:ahLst/>
              <a:cxnLst/>
              <a:rect l="l" t="t" r="r" b="b"/>
              <a:pathLst>
                <a:path w="30470" h="36467" extrusionOk="0">
                  <a:moveTo>
                    <a:pt x="9938" y="1"/>
                  </a:moveTo>
                  <a:cubicBezTo>
                    <a:pt x="9104" y="1"/>
                    <a:pt x="8270" y="278"/>
                    <a:pt x="7501" y="623"/>
                  </a:cubicBezTo>
                  <a:cubicBezTo>
                    <a:pt x="4646" y="1906"/>
                    <a:pt x="277" y="4994"/>
                    <a:pt x="95" y="8426"/>
                  </a:cubicBezTo>
                  <a:cubicBezTo>
                    <a:pt x="0" y="10228"/>
                    <a:pt x="662" y="11978"/>
                    <a:pt x="1382" y="13632"/>
                  </a:cubicBezTo>
                  <a:cubicBezTo>
                    <a:pt x="2568" y="16355"/>
                    <a:pt x="2448" y="18120"/>
                    <a:pt x="4694" y="20064"/>
                  </a:cubicBezTo>
                  <a:cubicBezTo>
                    <a:pt x="7174" y="22211"/>
                    <a:pt x="13429" y="24966"/>
                    <a:pt x="16462" y="26221"/>
                  </a:cubicBezTo>
                  <a:cubicBezTo>
                    <a:pt x="19494" y="27476"/>
                    <a:pt x="21108" y="28395"/>
                    <a:pt x="22610" y="31313"/>
                  </a:cubicBezTo>
                  <a:cubicBezTo>
                    <a:pt x="23371" y="32789"/>
                    <a:pt x="23741" y="34584"/>
                    <a:pt x="25068" y="35583"/>
                  </a:cubicBezTo>
                  <a:cubicBezTo>
                    <a:pt x="25851" y="36173"/>
                    <a:pt x="26856" y="36383"/>
                    <a:pt x="27834" y="36447"/>
                  </a:cubicBezTo>
                  <a:cubicBezTo>
                    <a:pt x="28044" y="36460"/>
                    <a:pt x="28254" y="36467"/>
                    <a:pt x="28463" y="36467"/>
                  </a:cubicBezTo>
                  <a:cubicBezTo>
                    <a:pt x="29138" y="36467"/>
                    <a:pt x="29809" y="36399"/>
                    <a:pt x="30470" y="36272"/>
                  </a:cubicBezTo>
                  <a:cubicBezTo>
                    <a:pt x="28184" y="33191"/>
                    <a:pt x="25525" y="30380"/>
                    <a:pt x="22429" y="28191"/>
                  </a:cubicBezTo>
                  <a:cubicBezTo>
                    <a:pt x="19097" y="25834"/>
                    <a:pt x="14737" y="24272"/>
                    <a:pt x="12205" y="20925"/>
                  </a:cubicBezTo>
                  <a:cubicBezTo>
                    <a:pt x="9977" y="17979"/>
                    <a:pt x="9534" y="13512"/>
                    <a:pt x="12908" y="11218"/>
                  </a:cubicBezTo>
                  <a:cubicBezTo>
                    <a:pt x="14463" y="10161"/>
                    <a:pt x="16318" y="9953"/>
                    <a:pt x="18197" y="9953"/>
                  </a:cubicBezTo>
                  <a:cubicBezTo>
                    <a:pt x="18944" y="9953"/>
                    <a:pt x="19693" y="9986"/>
                    <a:pt x="20430" y="10012"/>
                  </a:cubicBezTo>
                  <a:cubicBezTo>
                    <a:pt x="18425" y="7153"/>
                    <a:pt x="16163" y="4483"/>
                    <a:pt x="13673" y="2036"/>
                  </a:cubicBezTo>
                  <a:cubicBezTo>
                    <a:pt x="12774" y="1152"/>
                    <a:pt x="11768" y="259"/>
                    <a:pt x="10523" y="49"/>
                  </a:cubicBezTo>
                  <a:cubicBezTo>
                    <a:pt x="10328" y="16"/>
                    <a:pt x="10133" y="1"/>
                    <a:pt x="9938" y="1"/>
                  </a:cubicBez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56;p67">
              <a:extLst>
                <a:ext uri="{FF2B5EF4-FFF2-40B4-BE49-F238E27FC236}">
                  <a16:creationId xmlns:a16="http://schemas.microsoft.com/office/drawing/2014/main" id="{325DC2E4-7B6C-683D-4E20-2EE3A6B572C8}"/>
                </a:ext>
              </a:extLst>
            </p:cNvPr>
            <p:cNvSpPr/>
            <p:nvPr/>
          </p:nvSpPr>
          <p:spPr>
            <a:xfrm>
              <a:off x="1838625" y="2220775"/>
              <a:ext cx="763775" cy="732350"/>
            </a:xfrm>
            <a:custGeom>
              <a:avLst/>
              <a:gdLst/>
              <a:ahLst/>
              <a:cxnLst/>
              <a:rect l="l" t="t" r="r" b="b"/>
              <a:pathLst>
                <a:path w="30551" h="29294" extrusionOk="0">
                  <a:moveTo>
                    <a:pt x="11801" y="0"/>
                  </a:moveTo>
                  <a:cubicBezTo>
                    <a:pt x="7106" y="0"/>
                    <a:pt x="2230" y="1328"/>
                    <a:pt x="587" y="4676"/>
                  </a:cubicBezTo>
                  <a:cubicBezTo>
                    <a:pt x="216" y="5432"/>
                    <a:pt x="118" y="6289"/>
                    <a:pt x="98" y="7132"/>
                  </a:cubicBezTo>
                  <a:cubicBezTo>
                    <a:pt x="1" y="11140"/>
                    <a:pt x="1093" y="15104"/>
                    <a:pt x="3172" y="18530"/>
                  </a:cubicBezTo>
                  <a:cubicBezTo>
                    <a:pt x="5640" y="22600"/>
                    <a:pt x="8830" y="26222"/>
                    <a:pt x="12532" y="29209"/>
                  </a:cubicBezTo>
                  <a:cubicBezTo>
                    <a:pt x="12605" y="29268"/>
                    <a:pt x="12684" y="29293"/>
                    <a:pt x="12758" y="29293"/>
                  </a:cubicBezTo>
                  <a:cubicBezTo>
                    <a:pt x="13028" y="29293"/>
                    <a:pt x="13253" y="28962"/>
                    <a:pt x="13044" y="28694"/>
                  </a:cubicBezTo>
                  <a:cubicBezTo>
                    <a:pt x="11396" y="26577"/>
                    <a:pt x="10349" y="24152"/>
                    <a:pt x="11456" y="21437"/>
                  </a:cubicBezTo>
                  <a:cubicBezTo>
                    <a:pt x="12016" y="20064"/>
                    <a:pt x="13069" y="18954"/>
                    <a:pt x="14307" y="18138"/>
                  </a:cubicBezTo>
                  <a:cubicBezTo>
                    <a:pt x="16501" y="16693"/>
                    <a:pt x="18892" y="16043"/>
                    <a:pt x="21267" y="16043"/>
                  </a:cubicBezTo>
                  <a:cubicBezTo>
                    <a:pt x="24588" y="16043"/>
                    <a:pt x="27878" y="17314"/>
                    <a:pt x="30550" y="19453"/>
                  </a:cubicBezTo>
                  <a:cubicBezTo>
                    <a:pt x="29380" y="13848"/>
                    <a:pt x="26754" y="4534"/>
                    <a:pt x="19516" y="1368"/>
                  </a:cubicBezTo>
                  <a:cubicBezTo>
                    <a:pt x="17558" y="511"/>
                    <a:pt x="14714" y="0"/>
                    <a:pt x="11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7;p67">
              <a:extLst>
                <a:ext uri="{FF2B5EF4-FFF2-40B4-BE49-F238E27FC236}">
                  <a16:creationId xmlns:a16="http://schemas.microsoft.com/office/drawing/2014/main" id="{E4735E13-9E15-BD3B-3784-4C87E5E7BE74}"/>
                </a:ext>
              </a:extLst>
            </p:cNvPr>
            <p:cNvSpPr/>
            <p:nvPr/>
          </p:nvSpPr>
          <p:spPr>
            <a:xfrm>
              <a:off x="2369025" y="3025125"/>
              <a:ext cx="770175" cy="462350"/>
            </a:xfrm>
            <a:custGeom>
              <a:avLst/>
              <a:gdLst/>
              <a:ahLst/>
              <a:cxnLst/>
              <a:rect l="l" t="t" r="r" b="b"/>
              <a:pathLst>
                <a:path w="30807" h="18494" extrusionOk="0">
                  <a:moveTo>
                    <a:pt x="18620" y="1"/>
                  </a:moveTo>
                  <a:cubicBezTo>
                    <a:pt x="18207" y="1"/>
                    <a:pt x="17798" y="80"/>
                    <a:pt x="17493" y="318"/>
                  </a:cubicBezTo>
                  <a:cubicBezTo>
                    <a:pt x="16936" y="752"/>
                    <a:pt x="17426" y="1024"/>
                    <a:pt x="16684" y="1269"/>
                  </a:cubicBezTo>
                  <a:cubicBezTo>
                    <a:pt x="16555" y="1312"/>
                    <a:pt x="16399" y="1329"/>
                    <a:pt x="16226" y="1329"/>
                  </a:cubicBezTo>
                  <a:cubicBezTo>
                    <a:pt x="15473" y="1329"/>
                    <a:pt x="14396" y="996"/>
                    <a:pt x="13797" y="951"/>
                  </a:cubicBezTo>
                  <a:cubicBezTo>
                    <a:pt x="13315" y="915"/>
                    <a:pt x="12831" y="890"/>
                    <a:pt x="12348" y="890"/>
                  </a:cubicBezTo>
                  <a:cubicBezTo>
                    <a:pt x="11912" y="890"/>
                    <a:pt x="11476" y="910"/>
                    <a:pt x="11041" y="960"/>
                  </a:cubicBezTo>
                  <a:cubicBezTo>
                    <a:pt x="9072" y="1185"/>
                    <a:pt x="7055" y="2120"/>
                    <a:pt x="6123" y="3869"/>
                  </a:cubicBezTo>
                  <a:cubicBezTo>
                    <a:pt x="5550" y="4946"/>
                    <a:pt x="5447" y="6201"/>
                    <a:pt x="5219" y="7400"/>
                  </a:cubicBezTo>
                  <a:cubicBezTo>
                    <a:pt x="4451" y="11433"/>
                    <a:pt x="2203" y="15007"/>
                    <a:pt x="1" y="18471"/>
                  </a:cubicBezTo>
                  <a:cubicBezTo>
                    <a:pt x="429" y="18487"/>
                    <a:pt x="857" y="18494"/>
                    <a:pt x="1285" y="18494"/>
                  </a:cubicBezTo>
                  <a:cubicBezTo>
                    <a:pt x="4179" y="18494"/>
                    <a:pt x="7069" y="18164"/>
                    <a:pt x="9937" y="17761"/>
                  </a:cubicBezTo>
                  <a:cubicBezTo>
                    <a:pt x="14160" y="17169"/>
                    <a:pt x="18430" y="16392"/>
                    <a:pt x="22241" y="14478"/>
                  </a:cubicBezTo>
                  <a:cubicBezTo>
                    <a:pt x="26052" y="12565"/>
                    <a:pt x="29397" y="9353"/>
                    <a:pt x="30575" y="5255"/>
                  </a:cubicBezTo>
                  <a:cubicBezTo>
                    <a:pt x="30709" y="4787"/>
                    <a:pt x="30806" y="4252"/>
                    <a:pt x="30546" y="3841"/>
                  </a:cubicBezTo>
                  <a:cubicBezTo>
                    <a:pt x="30378" y="3574"/>
                    <a:pt x="30090" y="3412"/>
                    <a:pt x="29810" y="3268"/>
                  </a:cubicBezTo>
                  <a:cubicBezTo>
                    <a:pt x="26627" y="1619"/>
                    <a:pt x="23071" y="857"/>
                    <a:pt x="19564" y="111"/>
                  </a:cubicBezTo>
                  <a:cubicBezTo>
                    <a:pt x="19282" y="51"/>
                    <a:pt x="18950" y="1"/>
                    <a:pt x="18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8;p67">
              <a:extLst>
                <a:ext uri="{FF2B5EF4-FFF2-40B4-BE49-F238E27FC236}">
                  <a16:creationId xmlns:a16="http://schemas.microsoft.com/office/drawing/2014/main" id="{CB244D20-1992-C7B2-DB64-4ED275534B74}"/>
                </a:ext>
              </a:extLst>
            </p:cNvPr>
            <p:cNvSpPr/>
            <p:nvPr/>
          </p:nvSpPr>
          <p:spPr>
            <a:xfrm>
              <a:off x="2253775" y="3088700"/>
              <a:ext cx="1033275" cy="620100"/>
            </a:xfrm>
            <a:custGeom>
              <a:avLst/>
              <a:gdLst/>
              <a:ahLst/>
              <a:cxnLst/>
              <a:rect l="l" t="t" r="r" b="b"/>
              <a:pathLst>
                <a:path w="41331" h="24804" extrusionOk="0">
                  <a:moveTo>
                    <a:pt x="34685" y="0"/>
                  </a:moveTo>
                  <a:cubicBezTo>
                    <a:pt x="32333" y="0"/>
                    <a:pt x="29988" y="1446"/>
                    <a:pt x="28304" y="3362"/>
                  </a:cubicBezTo>
                  <a:cubicBezTo>
                    <a:pt x="27212" y="4605"/>
                    <a:pt x="26222" y="5665"/>
                    <a:pt x="24742" y="6471"/>
                  </a:cubicBezTo>
                  <a:cubicBezTo>
                    <a:pt x="22914" y="7466"/>
                    <a:pt x="21222" y="7770"/>
                    <a:pt x="19367" y="7770"/>
                  </a:cubicBezTo>
                  <a:cubicBezTo>
                    <a:pt x="18784" y="7770"/>
                    <a:pt x="18184" y="7740"/>
                    <a:pt x="17560" y="7692"/>
                  </a:cubicBezTo>
                  <a:cubicBezTo>
                    <a:pt x="16514" y="7611"/>
                    <a:pt x="15447" y="7565"/>
                    <a:pt x="14374" y="7565"/>
                  </a:cubicBezTo>
                  <a:cubicBezTo>
                    <a:pt x="10842" y="7565"/>
                    <a:pt x="7242" y="8063"/>
                    <a:pt x="4083" y="9454"/>
                  </a:cubicBezTo>
                  <a:cubicBezTo>
                    <a:pt x="2711" y="10059"/>
                    <a:pt x="1307" y="10853"/>
                    <a:pt x="622" y="12188"/>
                  </a:cubicBezTo>
                  <a:cubicBezTo>
                    <a:pt x="184" y="13041"/>
                    <a:pt x="89" y="14024"/>
                    <a:pt x="49" y="14982"/>
                  </a:cubicBezTo>
                  <a:cubicBezTo>
                    <a:pt x="0" y="16160"/>
                    <a:pt x="32" y="17377"/>
                    <a:pt x="504" y="18459"/>
                  </a:cubicBezTo>
                  <a:cubicBezTo>
                    <a:pt x="977" y="19545"/>
                    <a:pt x="1857" y="20402"/>
                    <a:pt x="2788" y="21135"/>
                  </a:cubicBezTo>
                  <a:cubicBezTo>
                    <a:pt x="5886" y="23570"/>
                    <a:pt x="9824" y="24804"/>
                    <a:pt x="13759" y="24804"/>
                  </a:cubicBezTo>
                  <a:cubicBezTo>
                    <a:pt x="17202" y="24804"/>
                    <a:pt x="20641" y="23859"/>
                    <a:pt x="23510" y="21946"/>
                  </a:cubicBezTo>
                  <a:cubicBezTo>
                    <a:pt x="24868" y="21040"/>
                    <a:pt x="26104" y="19946"/>
                    <a:pt x="27539" y="19168"/>
                  </a:cubicBezTo>
                  <a:cubicBezTo>
                    <a:pt x="28904" y="18429"/>
                    <a:pt x="30409" y="17998"/>
                    <a:pt x="31856" y="17438"/>
                  </a:cubicBezTo>
                  <a:cubicBezTo>
                    <a:pt x="35026" y="16212"/>
                    <a:pt x="38055" y="14227"/>
                    <a:pt x="39693" y="11249"/>
                  </a:cubicBezTo>
                  <a:cubicBezTo>
                    <a:pt x="41331" y="8270"/>
                    <a:pt x="41226" y="4182"/>
                    <a:pt x="38809" y="1793"/>
                  </a:cubicBezTo>
                  <a:cubicBezTo>
                    <a:pt x="37527" y="526"/>
                    <a:pt x="36105" y="0"/>
                    <a:pt x="34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9;p67">
              <a:extLst>
                <a:ext uri="{FF2B5EF4-FFF2-40B4-BE49-F238E27FC236}">
                  <a16:creationId xmlns:a16="http://schemas.microsoft.com/office/drawing/2014/main" id="{A91CAC61-B9CD-7F89-BA49-2CDAC50D0D45}"/>
                </a:ext>
              </a:extLst>
            </p:cNvPr>
            <p:cNvSpPr/>
            <p:nvPr/>
          </p:nvSpPr>
          <p:spPr>
            <a:xfrm>
              <a:off x="2262150" y="3104925"/>
              <a:ext cx="1024900" cy="603900"/>
            </a:xfrm>
            <a:custGeom>
              <a:avLst/>
              <a:gdLst/>
              <a:ahLst/>
              <a:cxnLst/>
              <a:rect l="l" t="t" r="r" b="b"/>
              <a:pathLst>
                <a:path w="40996" h="24156" extrusionOk="0">
                  <a:moveTo>
                    <a:pt x="36917" y="0"/>
                  </a:moveTo>
                  <a:cubicBezTo>
                    <a:pt x="36046" y="412"/>
                    <a:pt x="35222" y="950"/>
                    <a:pt x="34495" y="1551"/>
                  </a:cubicBezTo>
                  <a:cubicBezTo>
                    <a:pt x="32340" y="3328"/>
                    <a:pt x="30602" y="5627"/>
                    <a:pt x="28210" y="7071"/>
                  </a:cubicBezTo>
                  <a:cubicBezTo>
                    <a:pt x="25868" y="8484"/>
                    <a:pt x="23078" y="8963"/>
                    <a:pt x="20346" y="9113"/>
                  </a:cubicBezTo>
                  <a:cubicBezTo>
                    <a:pt x="17613" y="9264"/>
                    <a:pt x="14865" y="9116"/>
                    <a:pt x="12144" y="9399"/>
                  </a:cubicBezTo>
                  <a:cubicBezTo>
                    <a:pt x="8648" y="9765"/>
                    <a:pt x="5115" y="10919"/>
                    <a:pt x="2570" y="13344"/>
                  </a:cubicBezTo>
                  <a:cubicBezTo>
                    <a:pt x="1447" y="14413"/>
                    <a:pt x="547" y="15802"/>
                    <a:pt x="0" y="17303"/>
                  </a:cubicBezTo>
                  <a:cubicBezTo>
                    <a:pt x="53" y="17473"/>
                    <a:pt x="96" y="17645"/>
                    <a:pt x="167" y="17810"/>
                  </a:cubicBezTo>
                  <a:cubicBezTo>
                    <a:pt x="642" y="18896"/>
                    <a:pt x="1522" y="19753"/>
                    <a:pt x="2453" y="20487"/>
                  </a:cubicBezTo>
                  <a:cubicBezTo>
                    <a:pt x="5550" y="22922"/>
                    <a:pt x="9488" y="24156"/>
                    <a:pt x="13422" y="24156"/>
                  </a:cubicBezTo>
                  <a:cubicBezTo>
                    <a:pt x="16866" y="24156"/>
                    <a:pt x="20306" y="23210"/>
                    <a:pt x="23175" y="21297"/>
                  </a:cubicBezTo>
                  <a:cubicBezTo>
                    <a:pt x="24533" y="20391"/>
                    <a:pt x="25768" y="19297"/>
                    <a:pt x="27204" y="18520"/>
                  </a:cubicBezTo>
                  <a:cubicBezTo>
                    <a:pt x="28568" y="17781"/>
                    <a:pt x="30074" y="17350"/>
                    <a:pt x="31521" y="16790"/>
                  </a:cubicBezTo>
                  <a:cubicBezTo>
                    <a:pt x="34691" y="15564"/>
                    <a:pt x="37720" y="13578"/>
                    <a:pt x="39358" y="10600"/>
                  </a:cubicBezTo>
                  <a:cubicBezTo>
                    <a:pt x="40996" y="7622"/>
                    <a:pt x="40891" y="3534"/>
                    <a:pt x="38474" y="1144"/>
                  </a:cubicBezTo>
                  <a:cubicBezTo>
                    <a:pt x="38014" y="688"/>
                    <a:pt x="37490" y="302"/>
                    <a:pt x="36917" y="0"/>
                  </a:cubicBezTo>
                  <a:close/>
                </a:path>
              </a:pathLst>
            </a:custGeom>
            <a:solidFill>
              <a:srgbClr val="7F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60;p67">
              <a:extLst>
                <a:ext uri="{FF2B5EF4-FFF2-40B4-BE49-F238E27FC236}">
                  <a16:creationId xmlns:a16="http://schemas.microsoft.com/office/drawing/2014/main" id="{D8350F53-3E67-5834-2C39-F3AB7CD298B7}"/>
                </a:ext>
              </a:extLst>
            </p:cNvPr>
            <p:cNvSpPr/>
            <p:nvPr/>
          </p:nvSpPr>
          <p:spPr>
            <a:xfrm>
              <a:off x="3418875" y="940100"/>
              <a:ext cx="1339800" cy="2434175"/>
            </a:xfrm>
            <a:custGeom>
              <a:avLst/>
              <a:gdLst/>
              <a:ahLst/>
              <a:cxnLst/>
              <a:rect l="l" t="t" r="r" b="b"/>
              <a:pathLst>
                <a:path w="53592" h="97367" extrusionOk="0">
                  <a:moveTo>
                    <a:pt x="21207" y="1"/>
                  </a:moveTo>
                  <a:cubicBezTo>
                    <a:pt x="13523" y="1"/>
                    <a:pt x="4633" y="3898"/>
                    <a:pt x="1456" y="10737"/>
                  </a:cubicBezTo>
                  <a:cubicBezTo>
                    <a:pt x="0" y="13871"/>
                    <a:pt x="130" y="17478"/>
                    <a:pt x="289" y="20929"/>
                  </a:cubicBezTo>
                  <a:lnTo>
                    <a:pt x="1262" y="42040"/>
                  </a:lnTo>
                  <a:cubicBezTo>
                    <a:pt x="1554" y="48386"/>
                    <a:pt x="1849" y="54758"/>
                    <a:pt x="3042" y="60998"/>
                  </a:cubicBezTo>
                  <a:cubicBezTo>
                    <a:pt x="3293" y="62307"/>
                    <a:pt x="3649" y="63717"/>
                    <a:pt x="4699" y="64537"/>
                  </a:cubicBezTo>
                  <a:cubicBezTo>
                    <a:pt x="5426" y="65103"/>
                    <a:pt x="6370" y="65289"/>
                    <a:pt x="7274" y="65466"/>
                  </a:cubicBezTo>
                  <a:cubicBezTo>
                    <a:pt x="12155" y="66418"/>
                    <a:pt x="17081" y="67608"/>
                    <a:pt x="21375" y="70117"/>
                  </a:cubicBezTo>
                  <a:cubicBezTo>
                    <a:pt x="32318" y="76510"/>
                    <a:pt x="37163" y="90132"/>
                    <a:pt x="47567" y="97367"/>
                  </a:cubicBezTo>
                  <a:cubicBezTo>
                    <a:pt x="50093" y="95033"/>
                    <a:pt x="51048" y="91478"/>
                    <a:pt x="51606" y="88085"/>
                  </a:cubicBezTo>
                  <a:cubicBezTo>
                    <a:pt x="52216" y="84376"/>
                    <a:pt x="52490" y="80620"/>
                    <a:pt x="52703" y="76867"/>
                  </a:cubicBezTo>
                  <a:cubicBezTo>
                    <a:pt x="53591" y="61174"/>
                    <a:pt x="53396" y="45377"/>
                    <a:pt x="51170" y="29817"/>
                  </a:cubicBezTo>
                  <a:cubicBezTo>
                    <a:pt x="50508" y="25185"/>
                    <a:pt x="49627" y="20470"/>
                    <a:pt x="47283" y="16419"/>
                  </a:cubicBezTo>
                  <a:cubicBezTo>
                    <a:pt x="45353" y="13084"/>
                    <a:pt x="42518" y="10362"/>
                    <a:pt x="39522" y="7939"/>
                  </a:cubicBezTo>
                  <a:cubicBezTo>
                    <a:pt x="35475" y="4668"/>
                    <a:pt x="30961" y="1812"/>
                    <a:pt x="25914" y="547"/>
                  </a:cubicBezTo>
                  <a:cubicBezTo>
                    <a:pt x="24446" y="180"/>
                    <a:pt x="22854" y="1"/>
                    <a:pt x="21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1;p67">
              <a:extLst>
                <a:ext uri="{FF2B5EF4-FFF2-40B4-BE49-F238E27FC236}">
                  <a16:creationId xmlns:a16="http://schemas.microsoft.com/office/drawing/2014/main" id="{72A10243-E0CE-E520-61B2-2CE199195B78}"/>
                </a:ext>
              </a:extLst>
            </p:cNvPr>
            <p:cNvSpPr/>
            <p:nvPr/>
          </p:nvSpPr>
          <p:spPr>
            <a:xfrm>
              <a:off x="3346675" y="523850"/>
              <a:ext cx="593800" cy="867275"/>
            </a:xfrm>
            <a:custGeom>
              <a:avLst/>
              <a:gdLst/>
              <a:ahLst/>
              <a:cxnLst/>
              <a:rect l="l" t="t" r="r" b="b"/>
              <a:pathLst>
                <a:path w="23752" h="34691" extrusionOk="0">
                  <a:moveTo>
                    <a:pt x="11134" y="0"/>
                  </a:moveTo>
                  <a:cubicBezTo>
                    <a:pt x="11119" y="0"/>
                    <a:pt x="11103" y="0"/>
                    <a:pt x="11088" y="1"/>
                  </a:cubicBezTo>
                  <a:cubicBezTo>
                    <a:pt x="10689" y="17"/>
                    <a:pt x="10338" y="254"/>
                    <a:pt x="10013" y="485"/>
                  </a:cubicBezTo>
                  <a:cubicBezTo>
                    <a:pt x="8333" y="1683"/>
                    <a:pt x="6718" y="2959"/>
                    <a:pt x="5166" y="4313"/>
                  </a:cubicBezTo>
                  <a:lnTo>
                    <a:pt x="5166" y="4313"/>
                  </a:lnTo>
                  <a:lnTo>
                    <a:pt x="5223" y="3941"/>
                  </a:lnTo>
                  <a:lnTo>
                    <a:pt x="5223" y="3941"/>
                  </a:lnTo>
                  <a:cubicBezTo>
                    <a:pt x="3576" y="4585"/>
                    <a:pt x="2127" y="5651"/>
                    <a:pt x="1023" y="7033"/>
                  </a:cubicBezTo>
                  <a:cubicBezTo>
                    <a:pt x="474" y="7721"/>
                    <a:pt x="1" y="8542"/>
                    <a:pt x="45" y="9419"/>
                  </a:cubicBezTo>
                  <a:cubicBezTo>
                    <a:pt x="71" y="9971"/>
                    <a:pt x="300" y="10491"/>
                    <a:pt x="532" y="10992"/>
                  </a:cubicBezTo>
                  <a:cubicBezTo>
                    <a:pt x="3878" y="18236"/>
                    <a:pt x="8532" y="24790"/>
                    <a:pt x="12318" y="31814"/>
                  </a:cubicBezTo>
                  <a:cubicBezTo>
                    <a:pt x="12802" y="32713"/>
                    <a:pt x="13285" y="33671"/>
                    <a:pt x="13258" y="34691"/>
                  </a:cubicBezTo>
                  <a:cubicBezTo>
                    <a:pt x="14601" y="33672"/>
                    <a:pt x="15667" y="32339"/>
                    <a:pt x="16718" y="31021"/>
                  </a:cubicBezTo>
                  <a:cubicBezTo>
                    <a:pt x="18119" y="29264"/>
                    <a:pt x="19523" y="27506"/>
                    <a:pt x="20837" y="25682"/>
                  </a:cubicBezTo>
                  <a:cubicBezTo>
                    <a:pt x="21642" y="24564"/>
                    <a:pt x="22423" y="23408"/>
                    <a:pt x="22890" y="22111"/>
                  </a:cubicBezTo>
                  <a:cubicBezTo>
                    <a:pt x="23270" y="21053"/>
                    <a:pt x="23431" y="19929"/>
                    <a:pt x="23590" y="18814"/>
                  </a:cubicBezTo>
                  <a:cubicBezTo>
                    <a:pt x="23672" y="18240"/>
                    <a:pt x="23751" y="17640"/>
                    <a:pt x="23555" y="17095"/>
                  </a:cubicBezTo>
                  <a:cubicBezTo>
                    <a:pt x="23375" y="16597"/>
                    <a:pt x="22988" y="16210"/>
                    <a:pt x="22626" y="15823"/>
                  </a:cubicBezTo>
                  <a:cubicBezTo>
                    <a:pt x="18504" y="11407"/>
                    <a:pt x="16655" y="5240"/>
                    <a:pt x="12531" y="825"/>
                  </a:cubicBezTo>
                  <a:cubicBezTo>
                    <a:pt x="12152" y="419"/>
                    <a:pt x="11686" y="0"/>
                    <a:pt x="11134"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62;p67">
              <a:extLst>
                <a:ext uri="{FF2B5EF4-FFF2-40B4-BE49-F238E27FC236}">
                  <a16:creationId xmlns:a16="http://schemas.microsoft.com/office/drawing/2014/main" id="{B21FD952-F6E3-1408-7973-2C2246EBB5AA}"/>
                </a:ext>
              </a:extLst>
            </p:cNvPr>
            <p:cNvSpPr/>
            <p:nvPr/>
          </p:nvSpPr>
          <p:spPr>
            <a:xfrm>
              <a:off x="3346675" y="589575"/>
              <a:ext cx="375000" cy="714125"/>
            </a:xfrm>
            <a:custGeom>
              <a:avLst/>
              <a:gdLst/>
              <a:ahLst/>
              <a:cxnLst/>
              <a:rect l="l" t="t" r="r" b="b"/>
              <a:pathLst>
                <a:path w="15000" h="28565" extrusionOk="0">
                  <a:moveTo>
                    <a:pt x="7193" y="0"/>
                  </a:moveTo>
                  <a:cubicBezTo>
                    <a:pt x="6506" y="550"/>
                    <a:pt x="5827" y="1109"/>
                    <a:pt x="5165" y="1687"/>
                  </a:cubicBezTo>
                  <a:lnTo>
                    <a:pt x="5222" y="1312"/>
                  </a:lnTo>
                  <a:lnTo>
                    <a:pt x="5222" y="1312"/>
                  </a:lnTo>
                  <a:cubicBezTo>
                    <a:pt x="3575" y="1956"/>
                    <a:pt x="2127" y="3023"/>
                    <a:pt x="1022" y="4404"/>
                  </a:cubicBezTo>
                  <a:cubicBezTo>
                    <a:pt x="474" y="5092"/>
                    <a:pt x="1" y="5913"/>
                    <a:pt x="44" y="6791"/>
                  </a:cubicBezTo>
                  <a:cubicBezTo>
                    <a:pt x="70" y="7342"/>
                    <a:pt x="299" y="7862"/>
                    <a:pt x="532" y="8364"/>
                  </a:cubicBezTo>
                  <a:cubicBezTo>
                    <a:pt x="3777" y="15391"/>
                    <a:pt x="8250" y="21775"/>
                    <a:pt x="11971" y="28565"/>
                  </a:cubicBezTo>
                  <a:cubicBezTo>
                    <a:pt x="12376" y="27840"/>
                    <a:pt x="12742" y="27093"/>
                    <a:pt x="13044" y="26322"/>
                  </a:cubicBezTo>
                  <a:cubicBezTo>
                    <a:pt x="14642" y="22243"/>
                    <a:pt x="15000" y="17705"/>
                    <a:pt x="14187" y="13400"/>
                  </a:cubicBezTo>
                  <a:cubicBezTo>
                    <a:pt x="13375" y="9094"/>
                    <a:pt x="11407" y="5028"/>
                    <a:pt x="8636" y="1635"/>
                  </a:cubicBezTo>
                  <a:cubicBezTo>
                    <a:pt x="8176" y="1071"/>
                    <a:pt x="7688" y="531"/>
                    <a:pt x="7193" y="0"/>
                  </a:cubicBez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63;p67">
              <a:extLst>
                <a:ext uri="{FF2B5EF4-FFF2-40B4-BE49-F238E27FC236}">
                  <a16:creationId xmlns:a16="http://schemas.microsoft.com/office/drawing/2014/main" id="{CFED2A0D-E542-CC83-235E-DF1F6EA2ED55}"/>
                </a:ext>
              </a:extLst>
            </p:cNvPr>
            <p:cNvSpPr/>
            <p:nvPr/>
          </p:nvSpPr>
          <p:spPr>
            <a:xfrm>
              <a:off x="3767200" y="934100"/>
              <a:ext cx="1040875" cy="2541825"/>
            </a:xfrm>
            <a:custGeom>
              <a:avLst/>
              <a:gdLst/>
              <a:ahLst/>
              <a:cxnLst/>
              <a:rect l="l" t="t" r="r" b="b"/>
              <a:pathLst>
                <a:path w="41635" h="101673" extrusionOk="0">
                  <a:moveTo>
                    <a:pt x="15190" y="0"/>
                  </a:moveTo>
                  <a:cubicBezTo>
                    <a:pt x="15082" y="0"/>
                    <a:pt x="14984" y="12"/>
                    <a:pt x="14895" y="36"/>
                  </a:cubicBezTo>
                  <a:cubicBezTo>
                    <a:pt x="13917" y="299"/>
                    <a:pt x="13967" y="1439"/>
                    <a:pt x="13611" y="2243"/>
                  </a:cubicBezTo>
                  <a:cubicBezTo>
                    <a:pt x="13041" y="3529"/>
                    <a:pt x="12221" y="4574"/>
                    <a:pt x="11272" y="5608"/>
                  </a:cubicBezTo>
                  <a:cubicBezTo>
                    <a:pt x="6907" y="10363"/>
                    <a:pt x="3528" y="16160"/>
                    <a:pt x="2333" y="22503"/>
                  </a:cubicBezTo>
                  <a:cubicBezTo>
                    <a:pt x="1" y="34876"/>
                    <a:pt x="6084" y="47749"/>
                    <a:pt x="3445" y="60061"/>
                  </a:cubicBezTo>
                  <a:cubicBezTo>
                    <a:pt x="2847" y="62852"/>
                    <a:pt x="1807" y="65746"/>
                    <a:pt x="2641" y="68476"/>
                  </a:cubicBezTo>
                  <a:cubicBezTo>
                    <a:pt x="3335" y="70750"/>
                    <a:pt x="5196" y="72432"/>
                    <a:pt x="6793" y="74193"/>
                  </a:cubicBezTo>
                  <a:cubicBezTo>
                    <a:pt x="11790" y="79706"/>
                    <a:pt x="14714" y="87055"/>
                    <a:pt x="14869" y="94493"/>
                  </a:cubicBezTo>
                  <a:cubicBezTo>
                    <a:pt x="14907" y="96275"/>
                    <a:pt x="14908" y="98329"/>
                    <a:pt x="16282" y="99463"/>
                  </a:cubicBezTo>
                  <a:cubicBezTo>
                    <a:pt x="16920" y="99990"/>
                    <a:pt x="17749" y="100208"/>
                    <a:pt x="18550" y="100414"/>
                  </a:cubicBezTo>
                  <a:cubicBezTo>
                    <a:pt x="21047" y="101054"/>
                    <a:pt x="23717" y="101673"/>
                    <a:pt x="26278" y="101673"/>
                  </a:cubicBezTo>
                  <a:cubicBezTo>
                    <a:pt x="28244" y="101673"/>
                    <a:pt x="30145" y="101308"/>
                    <a:pt x="31852" y="100307"/>
                  </a:cubicBezTo>
                  <a:cubicBezTo>
                    <a:pt x="34044" y="99022"/>
                    <a:pt x="35578" y="96841"/>
                    <a:pt x="36662" y="94543"/>
                  </a:cubicBezTo>
                  <a:cubicBezTo>
                    <a:pt x="38351" y="90966"/>
                    <a:pt x="39096" y="87020"/>
                    <a:pt x="39592" y="83096"/>
                  </a:cubicBezTo>
                  <a:cubicBezTo>
                    <a:pt x="41635" y="66958"/>
                    <a:pt x="39725" y="50610"/>
                    <a:pt x="37818" y="34456"/>
                  </a:cubicBezTo>
                  <a:cubicBezTo>
                    <a:pt x="37321" y="30252"/>
                    <a:pt x="36822" y="26036"/>
                    <a:pt x="35833" y="21919"/>
                  </a:cubicBezTo>
                  <a:cubicBezTo>
                    <a:pt x="35206" y="19310"/>
                    <a:pt x="34375" y="16732"/>
                    <a:pt x="33099" y="14372"/>
                  </a:cubicBezTo>
                  <a:cubicBezTo>
                    <a:pt x="30551" y="9661"/>
                    <a:pt x="26373" y="6127"/>
                    <a:pt x="21823" y="3427"/>
                  </a:cubicBezTo>
                  <a:cubicBezTo>
                    <a:pt x="20634" y="2721"/>
                    <a:pt x="16859" y="0"/>
                    <a:pt x="15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64;p67">
              <a:extLst>
                <a:ext uri="{FF2B5EF4-FFF2-40B4-BE49-F238E27FC236}">
                  <a16:creationId xmlns:a16="http://schemas.microsoft.com/office/drawing/2014/main" id="{131FC272-E7C4-7A66-0B76-AFD68CF990A1}"/>
                </a:ext>
              </a:extLst>
            </p:cNvPr>
            <p:cNvSpPr/>
            <p:nvPr/>
          </p:nvSpPr>
          <p:spPr>
            <a:xfrm>
              <a:off x="3812350" y="1461500"/>
              <a:ext cx="965725" cy="1998375"/>
            </a:xfrm>
            <a:custGeom>
              <a:avLst/>
              <a:gdLst/>
              <a:ahLst/>
              <a:cxnLst/>
              <a:rect l="l" t="t" r="r" b="b"/>
              <a:pathLst>
                <a:path w="38629" h="79935" extrusionOk="0">
                  <a:moveTo>
                    <a:pt x="30008" y="0"/>
                  </a:moveTo>
                  <a:cubicBezTo>
                    <a:pt x="25501" y="0"/>
                    <a:pt x="20843" y="1861"/>
                    <a:pt x="17043" y="3952"/>
                  </a:cubicBezTo>
                  <a:cubicBezTo>
                    <a:pt x="14823" y="5174"/>
                    <a:pt x="12186" y="6590"/>
                    <a:pt x="11676" y="9285"/>
                  </a:cubicBezTo>
                  <a:cubicBezTo>
                    <a:pt x="11272" y="11421"/>
                    <a:pt x="12000" y="13922"/>
                    <a:pt x="12227" y="16032"/>
                  </a:cubicBezTo>
                  <a:cubicBezTo>
                    <a:pt x="12780" y="21179"/>
                    <a:pt x="13208" y="26755"/>
                    <a:pt x="8368" y="29924"/>
                  </a:cubicBezTo>
                  <a:cubicBezTo>
                    <a:pt x="6557" y="31108"/>
                    <a:pt x="4471" y="32054"/>
                    <a:pt x="2294" y="32769"/>
                  </a:cubicBezTo>
                  <a:cubicBezTo>
                    <a:pt x="2260" y="34846"/>
                    <a:pt x="2078" y="36914"/>
                    <a:pt x="1639" y="38964"/>
                  </a:cubicBezTo>
                  <a:cubicBezTo>
                    <a:pt x="1041" y="41755"/>
                    <a:pt x="1" y="44650"/>
                    <a:pt x="835" y="47380"/>
                  </a:cubicBezTo>
                  <a:cubicBezTo>
                    <a:pt x="1529" y="49653"/>
                    <a:pt x="3390" y="51336"/>
                    <a:pt x="4987" y="53097"/>
                  </a:cubicBezTo>
                  <a:cubicBezTo>
                    <a:pt x="9984" y="58610"/>
                    <a:pt x="12908" y="65958"/>
                    <a:pt x="13063" y="73397"/>
                  </a:cubicBezTo>
                  <a:cubicBezTo>
                    <a:pt x="13101" y="75178"/>
                    <a:pt x="13102" y="77233"/>
                    <a:pt x="14476" y="78367"/>
                  </a:cubicBezTo>
                  <a:cubicBezTo>
                    <a:pt x="15114" y="78893"/>
                    <a:pt x="15942" y="79112"/>
                    <a:pt x="16744" y="79318"/>
                  </a:cubicBezTo>
                  <a:cubicBezTo>
                    <a:pt x="17586" y="79533"/>
                    <a:pt x="18448" y="79747"/>
                    <a:pt x="19319" y="79934"/>
                  </a:cubicBezTo>
                  <a:cubicBezTo>
                    <a:pt x="18774" y="77913"/>
                    <a:pt x="18772" y="75936"/>
                    <a:pt x="19029" y="73576"/>
                  </a:cubicBezTo>
                  <a:cubicBezTo>
                    <a:pt x="19507" y="69182"/>
                    <a:pt x="18267" y="67104"/>
                    <a:pt x="16562" y="63223"/>
                  </a:cubicBezTo>
                  <a:cubicBezTo>
                    <a:pt x="15662" y="61175"/>
                    <a:pt x="11082" y="55082"/>
                    <a:pt x="13793" y="54545"/>
                  </a:cubicBezTo>
                  <a:cubicBezTo>
                    <a:pt x="21927" y="52931"/>
                    <a:pt x="32716" y="49638"/>
                    <a:pt x="38628" y="44061"/>
                  </a:cubicBezTo>
                  <a:cubicBezTo>
                    <a:pt x="38416" y="33817"/>
                    <a:pt x="37215" y="23550"/>
                    <a:pt x="36011" y="13359"/>
                  </a:cubicBezTo>
                  <a:cubicBezTo>
                    <a:pt x="35514" y="9154"/>
                    <a:pt x="35015" y="4939"/>
                    <a:pt x="34025" y="823"/>
                  </a:cubicBezTo>
                  <a:cubicBezTo>
                    <a:pt x="34002" y="726"/>
                    <a:pt x="33973" y="630"/>
                    <a:pt x="33949" y="533"/>
                  </a:cubicBezTo>
                  <a:cubicBezTo>
                    <a:pt x="32666" y="164"/>
                    <a:pt x="31344" y="0"/>
                    <a:pt x="30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65;p67">
              <a:extLst>
                <a:ext uri="{FF2B5EF4-FFF2-40B4-BE49-F238E27FC236}">
                  <a16:creationId xmlns:a16="http://schemas.microsoft.com/office/drawing/2014/main" id="{6D14F60E-B3ED-48B1-7478-45C5015C086C}"/>
                </a:ext>
              </a:extLst>
            </p:cNvPr>
            <p:cNvSpPr/>
            <p:nvPr/>
          </p:nvSpPr>
          <p:spPr>
            <a:xfrm>
              <a:off x="3692425" y="817225"/>
              <a:ext cx="627800" cy="1151000"/>
            </a:xfrm>
            <a:custGeom>
              <a:avLst/>
              <a:gdLst/>
              <a:ahLst/>
              <a:cxnLst/>
              <a:rect l="l" t="t" r="r" b="b"/>
              <a:pathLst>
                <a:path w="25112" h="46040" extrusionOk="0">
                  <a:moveTo>
                    <a:pt x="9032" y="0"/>
                  </a:moveTo>
                  <a:cubicBezTo>
                    <a:pt x="8882" y="0"/>
                    <a:pt x="8733" y="5"/>
                    <a:pt x="8583" y="14"/>
                  </a:cubicBezTo>
                  <a:cubicBezTo>
                    <a:pt x="7853" y="57"/>
                    <a:pt x="6962" y="382"/>
                    <a:pt x="6904" y="1111"/>
                  </a:cubicBezTo>
                  <a:cubicBezTo>
                    <a:pt x="6858" y="1670"/>
                    <a:pt x="7339" y="2108"/>
                    <a:pt x="7711" y="2526"/>
                  </a:cubicBezTo>
                  <a:cubicBezTo>
                    <a:pt x="8535" y="3452"/>
                    <a:pt x="8975" y="4698"/>
                    <a:pt x="8972" y="5937"/>
                  </a:cubicBezTo>
                  <a:cubicBezTo>
                    <a:pt x="8969" y="7207"/>
                    <a:pt x="8524" y="8434"/>
                    <a:pt x="7993" y="9587"/>
                  </a:cubicBezTo>
                  <a:cubicBezTo>
                    <a:pt x="6583" y="12650"/>
                    <a:pt x="4544" y="15376"/>
                    <a:pt x="2903" y="18320"/>
                  </a:cubicBezTo>
                  <a:cubicBezTo>
                    <a:pt x="1263" y="21265"/>
                    <a:pt x="1" y="24592"/>
                    <a:pt x="368" y="27943"/>
                  </a:cubicBezTo>
                  <a:cubicBezTo>
                    <a:pt x="956" y="33327"/>
                    <a:pt x="5600" y="37737"/>
                    <a:pt x="5719" y="43153"/>
                  </a:cubicBezTo>
                  <a:lnTo>
                    <a:pt x="6264" y="46040"/>
                  </a:lnTo>
                  <a:cubicBezTo>
                    <a:pt x="4137" y="33536"/>
                    <a:pt x="8823" y="20082"/>
                    <a:pt x="18259" y="11606"/>
                  </a:cubicBezTo>
                  <a:cubicBezTo>
                    <a:pt x="20172" y="9888"/>
                    <a:pt x="22444" y="8299"/>
                    <a:pt x="25014" y="8239"/>
                  </a:cubicBezTo>
                  <a:cubicBezTo>
                    <a:pt x="25112" y="6231"/>
                    <a:pt x="24814" y="3641"/>
                    <a:pt x="22874" y="3115"/>
                  </a:cubicBezTo>
                  <a:cubicBezTo>
                    <a:pt x="22125" y="2913"/>
                    <a:pt x="21298" y="3107"/>
                    <a:pt x="20573" y="2830"/>
                  </a:cubicBezTo>
                  <a:cubicBezTo>
                    <a:pt x="19876" y="2562"/>
                    <a:pt x="19411" y="1916"/>
                    <a:pt x="18847" y="1425"/>
                  </a:cubicBezTo>
                  <a:cubicBezTo>
                    <a:pt x="18468" y="1096"/>
                    <a:pt x="17951" y="836"/>
                    <a:pt x="17470" y="836"/>
                  </a:cubicBezTo>
                  <a:cubicBezTo>
                    <a:pt x="17235" y="836"/>
                    <a:pt x="17009" y="898"/>
                    <a:pt x="16812" y="1044"/>
                  </a:cubicBezTo>
                  <a:cubicBezTo>
                    <a:pt x="16344" y="1389"/>
                    <a:pt x="16213" y="2099"/>
                    <a:pt x="15691" y="2356"/>
                  </a:cubicBezTo>
                  <a:cubicBezTo>
                    <a:pt x="15560" y="2420"/>
                    <a:pt x="15427" y="2448"/>
                    <a:pt x="15293" y="2448"/>
                  </a:cubicBezTo>
                  <a:cubicBezTo>
                    <a:pt x="14770" y="2448"/>
                    <a:pt x="14237" y="2020"/>
                    <a:pt x="13792" y="1664"/>
                  </a:cubicBezTo>
                  <a:cubicBezTo>
                    <a:pt x="12454" y="595"/>
                    <a:pt x="10744" y="0"/>
                    <a:pt x="9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66;p67">
              <a:extLst>
                <a:ext uri="{FF2B5EF4-FFF2-40B4-BE49-F238E27FC236}">
                  <a16:creationId xmlns:a16="http://schemas.microsoft.com/office/drawing/2014/main" id="{C3DD7D43-A37F-723B-C08F-CC750234FF1C}"/>
                </a:ext>
              </a:extLst>
            </p:cNvPr>
            <p:cNvSpPr/>
            <p:nvPr/>
          </p:nvSpPr>
          <p:spPr>
            <a:xfrm>
              <a:off x="3149175" y="1085750"/>
              <a:ext cx="534200" cy="1494125"/>
            </a:xfrm>
            <a:custGeom>
              <a:avLst/>
              <a:gdLst/>
              <a:ahLst/>
              <a:cxnLst/>
              <a:rect l="l" t="t" r="r" b="b"/>
              <a:pathLst>
                <a:path w="21368" h="59765" extrusionOk="0">
                  <a:moveTo>
                    <a:pt x="14776" y="0"/>
                  </a:moveTo>
                  <a:cubicBezTo>
                    <a:pt x="14116" y="0"/>
                    <a:pt x="13281" y="894"/>
                    <a:pt x="12471" y="1513"/>
                  </a:cubicBezTo>
                  <a:cubicBezTo>
                    <a:pt x="9426" y="3842"/>
                    <a:pt x="6549" y="6623"/>
                    <a:pt x="5170" y="10283"/>
                  </a:cubicBezTo>
                  <a:cubicBezTo>
                    <a:pt x="3413" y="14950"/>
                    <a:pt x="4382" y="20132"/>
                    <a:pt x="4344" y="25118"/>
                  </a:cubicBezTo>
                  <a:cubicBezTo>
                    <a:pt x="4266" y="35169"/>
                    <a:pt x="0" y="44859"/>
                    <a:pt x="96" y="54909"/>
                  </a:cubicBezTo>
                  <a:cubicBezTo>
                    <a:pt x="106" y="55931"/>
                    <a:pt x="11597" y="59765"/>
                    <a:pt x="20726" y="59765"/>
                  </a:cubicBezTo>
                  <a:cubicBezTo>
                    <a:pt x="20941" y="59765"/>
                    <a:pt x="21155" y="59763"/>
                    <a:pt x="21367" y="59758"/>
                  </a:cubicBezTo>
                  <a:cubicBezTo>
                    <a:pt x="19464" y="53733"/>
                    <a:pt x="14602" y="40881"/>
                    <a:pt x="13307" y="34696"/>
                  </a:cubicBezTo>
                  <a:cubicBezTo>
                    <a:pt x="11432" y="25749"/>
                    <a:pt x="13005" y="16589"/>
                    <a:pt x="14584" y="7727"/>
                  </a:cubicBezTo>
                  <a:cubicBezTo>
                    <a:pt x="14888" y="6021"/>
                    <a:pt x="16178" y="2687"/>
                    <a:pt x="15680" y="1026"/>
                  </a:cubicBezTo>
                  <a:cubicBezTo>
                    <a:pt x="15455" y="275"/>
                    <a:pt x="15143" y="0"/>
                    <a:pt x="14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67;p67">
              <a:extLst>
                <a:ext uri="{FF2B5EF4-FFF2-40B4-BE49-F238E27FC236}">
                  <a16:creationId xmlns:a16="http://schemas.microsoft.com/office/drawing/2014/main" id="{89B6FFA8-9C47-B8AE-B3AC-9DF3EFFDD831}"/>
                </a:ext>
              </a:extLst>
            </p:cNvPr>
            <p:cNvSpPr/>
            <p:nvPr/>
          </p:nvSpPr>
          <p:spPr>
            <a:xfrm>
              <a:off x="3317400" y="948750"/>
              <a:ext cx="307500" cy="910025"/>
            </a:xfrm>
            <a:custGeom>
              <a:avLst/>
              <a:gdLst/>
              <a:ahLst/>
              <a:cxnLst/>
              <a:rect l="l" t="t" r="r" b="b"/>
              <a:pathLst>
                <a:path w="12300" h="36401" extrusionOk="0">
                  <a:moveTo>
                    <a:pt x="11614" y="0"/>
                  </a:moveTo>
                  <a:cubicBezTo>
                    <a:pt x="11508" y="0"/>
                    <a:pt x="11400" y="18"/>
                    <a:pt x="11296" y="36"/>
                  </a:cubicBezTo>
                  <a:lnTo>
                    <a:pt x="8601" y="503"/>
                  </a:lnTo>
                  <a:cubicBezTo>
                    <a:pt x="7909" y="623"/>
                    <a:pt x="7194" y="752"/>
                    <a:pt x="6613" y="1147"/>
                  </a:cubicBezTo>
                  <a:cubicBezTo>
                    <a:pt x="4959" y="2268"/>
                    <a:pt x="5072" y="4981"/>
                    <a:pt x="3419" y="6103"/>
                  </a:cubicBezTo>
                  <a:cubicBezTo>
                    <a:pt x="2929" y="6435"/>
                    <a:pt x="2336" y="6583"/>
                    <a:pt x="1829" y="6889"/>
                  </a:cubicBezTo>
                  <a:cubicBezTo>
                    <a:pt x="468" y="7709"/>
                    <a:pt x="0" y="9520"/>
                    <a:pt x="253" y="11087"/>
                  </a:cubicBezTo>
                  <a:cubicBezTo>
                    <a:pt x="505" y="12655"/>
                    <a:pt x="1328" y="14061"/>
                    <a:pt x="2041" y="15479"/>
                  </a:cubicBezTo>
                  <a:cubicBezTo>
                    <a:pt x="3450" y="18278"/>
                    <a:pt x="4479" y="21267"/>
                    <a:pt x="5106" y="24338"/>
                  </a:cubicBezTo>
                  <a:cubicBezTo>
                    <a:pt x="5532" y="26425"/>
                    <a:pt x="4597" y="34735"/>
                    <a:pt x="5997" y="36401"/>
                  </a:cubicBezTo>
                  <a:cubicBezTo>
                    <a:pt x="7409" y="34133"/>
                    <a:pt x="8138" y="25386"/>
                    <a:pt x="8458" y="22693"/>
                  </a:cubicBezTo>
                  <a:cubicBezTo>
                    <a:pt x="9089" y="17402"/>
                    <a:pt x="8985" y="11965"/>
                    <a:pt x="10585" y="6881"/>
                  </a:cubicBezTo>
                  <a:cubicBezTo>
                    <a:pt x="11182" y="4985"/>
                    <a:pt x="12014" y="3142"/>
                    <a:pt x="12249" y="1168"/>
                  </a:cubicBezTo>
                  <a:cubicBezTo>
                    <a:pt x="12299" y="742"/>
                    <a:pt x="12255" y="200"/>
                    <a:pt x="11857" y="42"/>
                  </a:cubicBezTo>
                  <a:cubicBezTo>
                    <a:pt x="11779" y="11"/>
                    <a:pt x="11697" y="0"/>
                    <a:pt x="11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68;p67">
              <a:extLst>
                <a:ext uri="{FF2B5EF4-FFF2-40B4-BE49-F238E27FC236}">
                  <a16:creationId xmlns:a16="http://schemas.microsoft.com/office/drawing/2014/main" id="{ACBA32D4-0AF1-8CC5-5A92-3EC0E9F3A754}"/>
                </a:ext>
              </a:extLst>
            </p:cNvPr>
            <p:cNvSpPr/>
            <p:nvPr/>
          </p:nvSpPr>
          <p:spPr>
            <a:xfrm>
              <a:off x="3051475" y="338325"/>
              <a:ext cx="661025" cy="892525"/>
            </a:xfrm>
            <a:custGeom>
              <a:avLst/>
              <a:gdLst/>
              <a:ahLst/>
              <a:cxnLst/>
              <a:rect l="l" t="t" r="r" b="b"/>
              <a:pathLst>
                <a:path w="26441" h="35701" extrusionOk="0">
                  <a:moveTo>
                    <a:pt x="12651" y="0"/>
                  </a:moveTo>
                  <a:cubicBezTo>
                    <a:pt x="12140" y="0"/>
                    <a:pt x="11617" y="138"/>
                    <a:pt x="11091" y="463"/>
                  </a:cubicBezTo>
                  <a:cubicBezTo>
                    <a:pt x="8772" y="1895"/>
                    <a:pt x="6132" y="2654"/>
                    <a:pt x="3959" y="4380"/>
                  </a:cubicBezTo>
                  <a:cubicBezTo>
                    <a:pt x="1721" y="6159"/>
                    <a:pt x="0" y="8822"/>
                    <a:pt x="66" y="11679"/>
                  </a:cubicBezTo>
                  <a:cubicBezTo>
                    <a:pt x="101" y="13113"/>
                    <a:pt x="573" y="14495"/>
                    <a:pt x="1042" y="15851"/>
                  </a:cubicBezTo>
                  <a:cubicBezTo>
                    <a:pt x="1505" y="17190"/>
                    <a:pt x="1969" y="18528"/>
                    <a:pt x="2433" y="19866"/>
                  </a:cubicBezTo>
                  <a:cubicBezTo>
                    <a:pt x="2818" y="20976"/>
                    <a:pt x="3490" y="22295"/>
                    <a:pt x="4652" y="22295"/>
                  </a:cubicBezTo>
                  <a:cubicBezTo>
                    <a:pt x="4666" y="22295"/>
                    <a:pt x="4679" y="22295"/>
                    <a:pt x="4693" y="22295"/>
                  </a:cubicBezTo>
                  <a:cubicBezTo>
                    <a:pt x="4794" y="22292"/>
                    <a:pt x="4898" y="22279"/>
                    <a:pt x="5000" y="22279"/>
                  </a:cubicBezTo>
                  <a:cubicBezTo>
                    <a:pt x="5098" y="22279"/>
                    <a:pt x="5194" y="22291"/>
                    <a:pt x="5281" y="22336"/>
                  </a:cubicBezTo>
                  <a:cubicBezTo>
                    <a:pt x="5471" y="22436"/>
                    <a:pt x="5554" y="22658"/>
                    <a:pt x="5618" y="22863"/>
                  </a:cubicBezTo>
                  <a:cubicBezTo>
                    <a:pt x="6162" y="24607"/>
                    <a:pt x="6467" y="26416"/>
                    <a:pt x="6526" y="28241"/>
                  </a:cubicBezTo>
                  <a:cubicBezTo>
                    <a:pt x="6536" y="28595"/>
                    <a:pt x="6645" y="29064"/>
                    <a:pt x="6999" y="29072"/>
                  </a:cubicBezTo>
                  <a:cubicBezTo>
                    <a:pt x="7001" y="29072"/>
                    <a:pt x="7003" y="29072"/>
                    <a:pt x="7005" y="29072"/>
                  </a:cubicBezTo>
                  <a:cubicBezTo>
                    <a:pt x="7141" y="29072"/>
                    <a:pt x="7257" y="28971"/>
                    <a:pt x="7391" y="28944"/>
                  </a:cubicBezTo>
                  <a:cubicBezTo>
                    <a:pt x="7795" y="28861"/>
                    <a:pt x="8171" y="28798"/>
                    <a:pt x="8506" y="28798"/>
                  </a:cubicBezTo>
                  <a:cubicBezTo>
                    <a:pt x="8984" y="28798"/>
                    <a:pt x="9378" y="28926"/>
                    <a:pt x="9651" y="29310"/>
                  </a:cubicBezTo>
                  <a:cubicBezTo>
                    <a:pt x="10969" y="31166"/>
                    <a:pt x="12981" y="33298"/>
                    <a:pt x="14593" y="34905"/>
                  </a:cubicBezTo>
                  <a:cubicBezTo>
                    <a:pt x="14972" y="35283"/>
                    <a:pt x="15411" y="35674"/>
                    <a:pt x="15946" y="35700"/>
                  </a:cubicBezTo>
                  <a:cubicBezTo>
                    <a:pt x="15965" y="35700"/>
                    <a:pt x="15983" y="35701"/>
                    <a:pt x="16002" y="35701"/>
                  </a:cubicBezTo>
                  <a:cubicBezTo>
                    <a:pt x="16381" y="35701"/>
                    <a:pt x="16737" y="35519"/>
                    <a:pt x="17070" y="35334"/>
                  </a:cubicBezTo>
                  <a:cubicBezTo>
                    <a:pt x="21960" y="32610"/>
                    <a:pt x="25249" y="28587"/>
                    <a:pt x="25964" y="23036"/>
                  </a:cubicBezTo>
                  <a:cubicBezTo>
                    <a:pt x="26441" y="19331"/>
                    <a:pt x="25490" y="15545"/>
                    <a:pt x="23823" y="12201"/>
                  </a:cubicBezTo>
                  <a:cubicBezTo>
                    <a:pt x="22156" y="8858"/>
                    <a:pt x="19801" y="5909"/>
                    <a:pt x="17337" y="3101"/>
                  </a:cubicBezTo>
                  <a:cubicBezTo>
                    <a:pt x="16146" y="1744"/>
                    <a:pt x="14468" y="0"/>
                    <a:pt x="12651"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69;p67">
              <a:extLst>
                <a:ext uri="{FF2B5EF4-FFF2-40B4-BE49-F238E27FC236}">
                  <a16:creationId xmlns:a16="http://schemas.microsoft.com/office/drawing/2014/main" id="{A3F883FA-E548-7E20-CDE0-26322F7C8720}"/>
                </a:ext>
              </a:extLst>
            </p:cNvPr>
            <p:cNvSpPr/>
            <p:nvPr/>
          </p:nvSpPr>
          <p:spPr>
            <a:xfrm>
              <a:off x="3294475" y="566175"/>
              <a:ext cx="407700" cy="668675"/>
            </a:xfrm>
            <a:custGeom>
              <a:avLst/>
              <a:gdLst/>
              <a:ahLst/>
              <a:cxnLst/>
              <a:rect l="l" t="t" r="r" b="b"/>
              <a:pathLst>
                <a:path w="16308" h="26747" extrusionOk="0">
                  <a:moveTo>
                    <a:pt x="12251" y="0"/>
                  </a:moveTo>
                  <a:cubicBezTo>
                    <a:pt x="11954" y="125"/>
                    <a:pt x="11667" y="341"/>
                    <a:pt x="11426" y="556"/>
                  </a:cubicBezTo>
                  <a:cubicBezTo>
                    <a:pt x="10332" y="1524"/>
                    <a:pt x="9276" y="2534"/>
                    <a:pt x="8259" y="3585"/>
                  </a:cubicBezTo>
                  <a:cubicBezTo>
                    <a:pt x="8106" y="3744"/>
                    <a:pt x="7947" y="3913"/>
                    <a:pt x="7892" y="4128"/>
                  </a:cubicBezTo>
                  <a:cubicBezTo>
                    <a:pt x="7816" y="4423"/>
                    <a:pt x="7953" y="4728"/>
                    <a:pt x="8077" y="5006"/>
                  </a:cubicBezTo>
                  <a:cubicBezTo>
                    <a:pt x="9936" y="9211"/>
                    <a:pt x="9183" y="14449"/>
                    <a:pt x="6211" y="17958"/>
                  </a:cubicBezTo>
                  <a:cubicBezTo>
                    <a:pt x="5807" y="18434"/>
                    <a:pt x="5344" y="18895"/>
                    <a:pt x="4756" y="19103"/>
                  </a:cubicBezTo>
                  <a:cubicBezTo>
                    <a:pt x="4220" y="19293"/>
                    <a:pt x="3635" y="19254"/>
                    <a:pt x="3068" y="19291"/>
                  </a:cubicBezTo>
                  <a:cubicBezTo>
                    <a:pt x="1969" y="19365"/>
                    <a:pt x="907" y="19764"/>
                    <a:pt x="0" y="20384"/>
                  </a:cubicBezTo>
                  <a:cubicBezTo>
                    <a:pt x="1318" y="22233"/>
                    <a:pt x="3316" y="24352"/>
                    <a:pt x="4921" y="25951"/>
                  </a:cubicBezTo>
                  <a:cubicBezTo>
                    <a:pt x="5300" y="26330"/>
                    <a:pt x="5739" y="26720"/>
                    <a:pt x="6273" y="26746"/>
                  </a:cubicBezTo>
                  <a:cubicBezTo>
                    <a:pt x="6291" y="26746"/>
                    <a:pt x="6310" y="26747"/>
                    <a:pt x="6329" y="26747"/>
                  </a:cubicBezTo>
                  <a:cubicBezTo>
                    <a:pt x="6708" y="26747"/>
                    <a:pt x="7065" y="26565"/>
                    <a:pt x="7398" y="26380"/>
                  </a:cubicBezTo>
                  <a:cubicBezTo>
                    <a:pt x="12287" y="23656"/>
                    <a:pt x="15577" y="19634"/>
                    <a:pt x="16291" y="14082"/>
                  </a:cubicBezTo>
                  <a:cubicBezTo>
                    <a:pt x="16300" y="14019"/>
                    <a:pt x="16300" y="13955"/>
                    <a:pt x="16307" y="13892"/>
                  </a:cubicBezTo>
                  <a:cubicBezTo>
                    <a:pt x="15981" y="13543"/>
                    <a:pt x="15625" y="13220"/>
                    <a:pt x="15291" y="12877"/>
                  </a:cubicBezTo>
                  <a:cubicBezTo>
                    <a:pt x="14581" y="12146"/>
                    <a:pt x="13988" y="11309"/>
                    <a:pt x="13398" y="10476"/>
                  </a:cubicBezTo>
                  <a:lnTo>
                    <a:pt x="11498" y="7787"/>
                  </a:lnTo>
                  <a:cubicBezTo>
                    <a:pt x="11231" y="7409"/>
                    <a:pt x="10959" y="7021"/>
                    <a:pt x="10836" y="6575"/>
                  </a:cubicBezTo>
                  <a:cubicBezTo>
                    <a:pt x="10612" y="5761"/>
                    <a:pt x="10927" y="4886"/>
                    <a:pt x="11403" y="4188"/>
                  </a:cubicBezTo>
                  <a:cubicBezTo>
                    <a:pt x="11880" y="3492"/>
                    <a:pt x="12511" y="2916"/>
                    <a:pt x="13035" y="2254"/>
                  </a:cubicBezTo>
                  <a:cubicBezTo>
                    <a:pt x="13153" y="2104"/>
                    <a:pt x="13261" y="1947"/>
                    <a:pt x="13357" y="1782"/>
                  </a:cubicBezTo>
                  <a:cubicBezTo>
                    <a:pt x="13009" y="1176"/>
                    <a:pt x="12638" y="583"/>
                    <a:pt x="12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0;p67">
              <a:extLst>
                <a:ext uri="{FF2B5EF4-FFF2-40B4-BE49-F238E27FC236}">
                  <a16:creationId xmlns:a16="http://schemas.microsoft.com/office/drawing/2014/main" id="{7C551B92-A409-B114-713D-CCB6B463D0DF}"/>
                </a:ext>
              </a:extLst>
            </p:cNvPr>
            <p:cNvSpPr/>
            <p:nvPr/>
          </p:nvSpPr>
          <p:spPr>
            <a:xfrm>
              <a:off x="2901250" y="238125"/>
              <a:ext cx="864975" cy="499850"/>
            </a:xfrm>
            <a:custGeom>
              <a:avLst/>
              <a:gdLst/>
              <a:ahLst/>
              <a:cxnLst/>
              <a:rect l="l" t="t" r="r" b="b"/>
              <a:pathLst>
                <a:path w="34599" h="19994" extrusionOk="0">
                  <a:moveTo>
                    <a:pt x="21277" y="0"/>
                  </a:moveTo>
                  <a:cubicBezTo>
                    <a:pt x="20524" y="0"/>
                    <a:pt x="19941" y="650"/>
                    <a:pt x="19311" y="1076"/>
                  </a:cubicBezTo>
                  <a:cubicBezTo>
                    <a:pt x="18427" y="1673"/>
                    <a:pt x="17375" y="1845"/>
                    <a:pt x="16293" y="1845"/>
                  </a:cubicBezTo>
                  <a:cubicBezTo>
                    <a:pt x="15586" y="1845"/>
                    <a:pt x="14865" y="1771"/>
                    <a:pt x="14171" y="1694"/>
                  </a:cubicBezTo>
                  <a:cubicBezTo>
                    <a:pt x="13537" y="1624"/>
                    <a:pt x="12878" y="1563"/>
                    <a:pt x="12228" y="1563"/>
                  </a:cubicBezTo>
                  <a:cubicBezTo>
                    <a:pt x="11082" y="1563"/>
                    <a:pt x="9965" y="1753"/>
                    <a:pt x="9061" y="2424"/>
                  </a:cubicBezTo>
                  <a:cubicBezTo>
                    <a:pt x="8249" y="3026"/>
                    <a:pt x="7712" y="3986"/>
                    <a:pt x="7624" y="4991"/>
                  </a:cubicBezTo>
                  <a:cubicBezTo>
                    <a:pt x="7580" y="5489"/>
                    <a:pt x="7629" y="6032"/>
                    <a:pt x="7343" y="6441"/>
                  </a:cubicBezTo>
                  <a:cubicBezTo>
                    <a:pt x="6852" y="7148"/>
                    <a:pt x="5788" y="6977"/>
                    <a:pt x="4948" y="7171"/>
                  </a:cubicBezTo>
                  <a:cubicBezTo>
                    <a:pt x="3399" y="7529"/>
                    <a:pt x="2550" y="9322"/>
                    <a:pt x="2667" y="10909"/>
                  </a:cubicBezTo>
                  <a:cubicBezTo>
                    <a:pt x="2699" y="11348"/>
                    <a:pt x="2786" y="11795"/>
                    <a:pt x="2690" y="12225"/>
                  </a:cubicBezTo>
                  <a:cubicBezTo>
                    <a:pt x="2450" y="13302"/>
                    <a:pt x="1220" y="13818"/>
                    <a:pt x="593" y="14727"/>
                  </a:cubicBezTo>
                  <a:cubicBezTo>
                    <a:pt x="26" y="15547"/>
                    <a:pt x="0" y="16652"/>
                    <a:pt x="312" y="17598"/>
                  </a:cubicBezTo>
                  <a:cubicBezTo>
                    <a:pt x="644" y="18606"/>
                    <a:pt x="1385" y="19524"/>
                    <a:pt x="2395" y="19846"/>
                  </a:cubicBezTo>
                  <a:cubicBezTo>
                    <a:pt x="2622" y="19918"/>
                    <a:pt x="2861" y="19953"/>
                    <a:pt x="3101" y="19953"/>
                  </a:cubicBezTo>
                  <a:cubicBezTo>
                    <a:pt x="3876" y="19953"/>
                    <a:pt x="4655" y="19587"/>
                    <a:pt x="5034" y="18927"/>
                  </a:cubicBezTo>
                  <a:lnTo>
                    <a:pt x="5034" y="18927"/>
                  </a:lnTo>
                  <a:cubicBezTo>
                    <a:pt x="4874" y="19385"/>
                    <a:pt x="5341" y="19956"/>
                    <a:pt x="5861" y="19991"/>
                  </a:cubicBezTo>
                  <a:cubicBezTo>
                    <a:pt x="5889" y="19993"/>
                    <a:pt x="5916" y="19994"/>
                    <a:pt x="5943" y="19994"/>
                  </a:cubicBezTo>
                  <a:cubicBezTo>
                    <a:pt x="6484" y="19994"/>
                    <a:pt x="6968" y="19629"/>
                    <a:pt x="7358" y="19244"/>
                  </a:cubicBezTo>
                  <a:cubicBezTo>
                    <a:pt x="8868" y="17752"/>
                    <a:pt x="9785" y="15682"/>
                    <a:pt x="11509" y="14443"/>
                  </a:cubicBezTo>
                  <a:lnTo>
                    <a:pt x="11509" y="14443"/>
                  </a:lnTo>
                  <a:cubicBezTo>
                    <a:pt x="11380" y="15093"/>
                    <a:pt x="11315" y="15753"/>
                    <a:pt x="11317" y="16416"/>
                  </a:cubicBezTo>
                  <a:cubicBezTo>
                    <a:pt x="11317" y="16618"/>
                    <a:pt x="11330" y="16838"/>
                    <a:pt x="11459" y="16995"/>
                  </a:cubicBezTo>
                  <a:cubicBezTo>
                    <a:pt x="11565" y="17122"/>
                    <a:pt x="11710" y="17172"/>
                    <a:pt x="11870" y="17172"/>
                  </a:cubicBezTo>
                  <a:cubicBezTo>
                    <a:pt x="12114" y="17172"/>
                    <a:pt x="12391" y="17054"/>
                    <a:pt x="12607" y="16918"/>
                  </a:cubicBezTo>
                  <a:cubicBezTo>
                    <a:pt x="13913" y="16089"/>
                    <a:pt x="14969" y="14921"/>
                    <a:pt x="15662" y="13539"/>
                  </a:cubicBezTo>
                  <a:cubicBezTo>
                    <a:pt x="15975" y="14443"/>
                    <a:pt x="16762" y="15168"/>
                    <a:pt x="17690" y="15405"/>
                  </a:cubicBezTo>
                  <a:cubicBezTo>
                    <a:pt x="18125" y="15516"/>
                    <a:pt x="18588" y="15526"/>
                    <a:pt x="19005" y="15696"/>
                  </a:cubicBezTo>
                  <a:cubicBezTo>
                    <a:pt x="19790" y="16014"/>
                    <a:pt x="20249" y="16809"/>
                    <a:pt x="20827" y="17430"/>
                  </a:cubicBezTo>
                  <a:cubicBezTo>
                    <a:pt x="21764" y="18437"/>
                    <a:pt x="23137" y="19015"/>
                    <a:pt x="24510" y="19023"/>
                  </a:cubicBezTo>
                  <a:cubicBezTo>
                    <a:pt x="24520" y="19023"/>
                    <a:pt x="24531" y="19023"/>
                    <a:pt x="24542" y="19023"/>
                  </a:cubicBezTo>
                  <a:cubicBezTo>
                    <a:pt x="25241" y="19023"/>
                    <a:pt x="25617" y="18884"/>
                    <a:pt x="26158" y="18506"/>
                  </a:cubicBezTo>
                  <a:cubicBezTo>
                    <a:pt x="26482" y="18280"/>
                    <a:pt x="26784" y="18164"/>
                    <a:pt x="27104" y="18164"/>
                  </a:cubicBezTo>
                  <a:cubicBezTo>
                    <a:pt x="27375" y="18164"/>
                    <a:pt x="27659" y="18247"/>
                    <a:pt x="27981" y="18417"/>
                  </a:cubicBezTo>
                  <a:cubicBezTo>
                    <a:pt x="28555" y="18720"/>
                    <a:pt x="29044" y="19175"/>
                    <a:pt x="29645" y="19420"/>
                  </a:cubicBezTo>
                  <a:cubicBezTo>
                    <a:pt x="29965" y="19551"/>
                    <a:pt x="30300" y="19611"/>
                    <a:pt x="30636" y="19611"/>
                  </a:cubicBezTo>
                  <a:cubicBezTo>
                    <a:pt x="31768" y="19611"/>
                    <a:pt x="32916" y="18931"/>
                    <a:pt x="33571" y="17969"/>
                  </a:cubicBezTo>
                  <a:cubicBezTo>
                    <a:pt x="34422" y="16722"/>
                    <a:pt x="34598" y="15133"/>
                    <a:pt x="34534" y="13624"/>
                  </a:cubicBezTo>
                  <a:cubicBezTo>
                    <a:pt x="34502" y="12873"/>
                    <a:pt x="34409" y="12101"/>
                    <a:pt x="34048" y="11442"/>
                  </a:cubicBezTo>
                  <a:cubicBezTo>
                    <a:pt x="33789" y="10970"/>
                    <a:pt x="33405" y="10580"/>
                    <a:pt x="33113" y="10129"/>
                  </a:cubicBezTo>
                  <a:cubicBezTo>
                    <a:pt x="32755" y="9574"/>
                    <a:pt x="32545" y="8937"/>
                    <a:pt x="32355" y="8305"/>
                  </a:cubicBezTo>
                  <a:cubicBezTo>
                    <a:pt x="31996" y="7105"/>
                    <a:pt x="31696" y="5893"/>
                    <a:pt x="31458" y="4666"/>
                  </a:cubicBezTo>
                  <a:cubicBezTo>
                    <a:pt x="31244" y="3557"/>
                    <a:pt x="31014" y="2327"/>
                    <a:pt x="30113" y="1646"/>
                  </a:cubicBezTo>
                  <a:cubicBezTo>
                    <a:pt x="29673" y="1314"/>
                    <a:pt x="29129" y="1170"/>
                    <a:pt x="28575" y="1170"/>
                  </a:cubicBezTo>
                  <a:cubicBezTo>
                    <a:pt x="28140" y="1170"/>
                    <a:pt x="27697" y="1259"/>
                    <a:pt x="27293" y="1415"/>
                  </a:cubicBezTo>
                  <a:cubicBezTo>
                    <a:pt x="26468" y="1735"/>
                    <a:pt x="25635" y="2316"/>
                    <a:pt x="24798" y="2316"/>
                  </a:cubicBezTo>
                  <a:cubicBezTo>
                    <a:pt x="24621" y="2316"/>
                    <a:pt x="24443" y="2290"/>
                    <a:pt x="24265" y="2229"/>
                  </a:cubicBezTo>
                  <a:cubicBezTo>
                    <a:pt x="23071" y="1826"/>
                    <a:pt x="22587" y="51"/>
                    <a:pt x="21329" y="1"/>
                  </a:cubicBezTo>
                  <a:cubicBezTo>
                    <a:pt x="21312" y="0"/>
                    <a:pt x="21294" y="0"/>
                    <a:pt x="21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1;p67">
              <a:extLst>
                <a:ext uri="{FF2B5EF4-FFF2-40B4-BE49-F238E27FC236}">
                  <a16:creationId xmlns:a16="http://schemas.microsoft.com/office/drawing/2014/main" id="{B81F95D3-7D3F-3719-B52A-F8BC97723119}"/>
                </a:ext>
              </a:extLst>
            </p:cNvPr>
            <p:cNvSpPr/>
            <p:nvPr/>
          </p:nvSpPr>
          <p:spPr>
            <a:xfrm>
              <a:off x="3570975" y="559775"/>
              <a:ext cx="169925" cy="250400"/>
            </a:xfrm>
            <a:custGeom>
              <a:avLst/>
              <a:gdLst/>
              <a:ahLst/>
              <a:cxnLst/>
              <a:rect l="l" t="t" r="r" b="b"/>
              <a:pathLst>
                <a:path w="6797" h="10016" extrusionOk="0">
                  <a:moveTo>
                    <a:pt x="3748" y="0"/>
                  </a:moveTo>
                  <a:cubicBezTo>
                    <a:pt x="3249" y="0"/>
                    <a:pt x="2760" y="229"/>
                    <a:pt x="2358" y="532"/>
                  </a:cubicBezTo>
                  <a:cubicBezTo>
                    <a:pt x="884" y="1644"/>
                    <a:pt x="0" y="4271"/>
                    <a:pt x="955" y="5950"/>
                  </a:cubicBezTo>
                  <a:cubicBezTo>
                    <a:pt x="1841" y="7509"/>
                    <a:pt x="2634" y="10016"/>
                    <a:pt x="4784" y="10016"/>
                  </a:cubicBezTo>
                  <a:cubicBezTo>
                    <a:pt x="4883" y="10016"/>
                    <a:pt x="4986" y="10010"/>
                    <a:pt x="5091" y="9999"/>
                  </a:cubicBezTo>
                  <a:cubicBezTo>
                    <a:pt x="5382" y="9970"/>
                    <a:pt x="5676" y="9879"/>
                    <a:pt x="5903" y="9691"/>
                  </a:cubicBezTo>
                  <a:cubicBezTo>
                    <a:pt x="6260" y="9395"/>
                    <a:pt x="6393" y="8912"/>
                    <a:pt x="6483" y="8455"/>
                  </a:cubicBezTo>
                  <a:cubicBezTo>
                    <a:pt x="6796" y="6842"/>
                    <a:pt x="6796" y="5183"/>
                    <a:pt x="6483" y="3570"/>
                  </a:cubicBezTo>
                  <a:cubicBezTo>
                    <a:pt x="6282" y="2543"/>
                    <a:pt x="5936" y="1506"/>
                    <a:pt x="5221" y="741"/>
                  </a:cubicBezTo>
                  <a:cubicBezTo>
                    <a:pt x="4883" y="379"/>
                    <a:pt x="4451" y="80"/>
                    <a:pt x="3959" y="14"/>
                  </a:cubicBezTo>
                  <a:cubicBezTo>
                    <a:pt x="3889" y="5"/>
                    <a:pt x="3818" y="0"/>
                    <a:pt x="3748"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72;p67">
              <a:extLst>
                <a:ext uri="{FF2B5EF4-FFF2-40B4-BE49-F238E27FC236}">
                  <a16:creationId xmlns:a16="http://schemas.microsoft.com/office/drawing/2014/main" id="{311756DD-54DD-090D-17A3-1157027ED9FC}"/>
                </a:ext>
              </a:extLst>
            </p:cNvPr>
            <p:cNvSpPr/>
            <p:nvPr/>
          </p:nvSpPr>
          <p:spPr>
            <a:xfrm>
              <a:off x="2513075" y="1638925"/>
              <a:ext cx="502175" cy="722850"/>
            </a:xfrm>
            <a:custGeom>
              <a:avLst/>
              <a:gdLst/>
              <a:ahLst/>
              <a:cxnLst/>
              <a:rect l="l" t="t" r="r" b="b"/>
              <a:pathLst>
                <a:path w="20087" h="28914" extrusionOk="0">
                  <a:moveTo>
                    <a:pt x="410" y="1"/>
                  </a:moveTo>
                  <a:lnTo>
                    <a:pt x="1" y="12687"/>
                  </a:lnTo>
                  <a:lnTo>
                    <a:pt x="15547" y="28914"/>
                  </a:lnTo>
                  <a:cubicBezTo>
                    <a:pt x="20086" y="21879"/>
                    <a:pt x="19973" y="19382"/>
                    <a:pt x="19973" y="19382"/>
                  </a:cubicBezTo>
                  <a:cubicBezTo>
                    <a:pt x="15434" y="11779"/>
                    <a:pt x="410" y="1"/>
                    <a:pt x="410" y="1"/>
                  </a:cubicBezTo>
                  <a:close/>
                </a:path>
              </a:pathLst>
            </a:custGeom>
            <a:solidFill>
              <a:srgbClr val="DF9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3;p67">
              <a:extLst>
                <a:ext uri="{FF2B5EF4-FFF2-40B4-BE49-F238E27FC236}">
                  <a16:creationId xmlns:a16="http://schemas.microsoft.com/office/drawing/2014/main" id="{D4B30C48-6333-1A75-2D77-08B374724C6C}"/>
                </a:ext>
              </a:extLst>
            </p:cNvPr>
            <p:cNvSpPr/>
            <p:nvPr/>
          </p:nvSpPr>
          <p:spPr>
            <a:xfrm>
              <a:off x="2513075" y="1635525"/>
              <a:ext cx="502175" cy="726250"/>
            </a:xfrm>
            <a:custGeom>
              <a:avLst/>
              <a:gdLst/>
              <a:ahLst/>
              <a:cxnLst/>
              <a:rect l="l" t="t" r="r" b="b"/>
              <a:pathLst>
                <a:path w="20087" h="29050" extrusionOk="0">
                  <a:moveTo>
                    <a:pt x="3972" y="0"/>
                  </a:moveTo>
                  <a:lnTo>
                    <a:pt x="1" y="12823"/>
                  </a:lnTo>
                  <a:lnTo>
                    <a:pt x="15547" y="29050"/>
                  </a:lnTo>
                  <a:cubicBezTo>
                    <a:pt x="20086" y="22015"/>
                    <a:pt x="19973" y="19518"/>
                    <a:pt x="19973" y="19518"/>
                  </a:cubicBezTo>
                  <a:cubicBezTo>
                    <a:pt x="15434" y="11915"/>
                    <a:pt x="3972" y="0"/>
                    <a:pt x="3972" y="0"/>
                  </a:cubicBezTo>
                  <a:close/>
                </a:path>
              </a:pathLst>
            </a:custGeom>
            <a:solidFill>
              <a:srgbClr val="FC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4;p67">
              <a:extLst>
                <a:ext uri="{FF2B5EF4-FFF2-40B4-BE49-F238E27FC236}">
                  <a16:creationId xmlns:a16="http://schemas.microsoft.com/office/drawing/2014/main" id="{8CC5E700-CEFF-2644-5C41-822BAFE3A6DF}"/>
                </a:ext>
              </a:extLst>
            </p:cNvPr>
            <p:cNvSpPr/>
            <p:nvPr/>
          </p:nvSpPr>
          <p:spPr>
            <a:xfrm>
              <a:off x="3022725" y="2195850"/>
              <a:ext cx="688500" cy="353725"/>
            </a:xfrm>
            <a:custGeom>
              <a:avLst/>
              <a:gdLst/>
              <a:ahLst/>
              <a:cxnLst/>
              <a:rect l="l" t="t" r="r" b="b"/>
              <a:pathLst>
                <a:path w="27540" h="14149" extrusionOk="0">
                  <a:moveTo>
                    <a:pt x="10818" y="0"/>
                  </a:moveTo>
                  <a:cubicBezTo>
                    <a:pt x="8847" y="0"/>
                    <a:pt x="6888" y="1049"/>
                    <a:pt x="5127" y="2068"/>
                  </a:cubicBezTo>
                  <a:lnTo>
                    <a:pt x="916" y="4504"/>
                  </a:lnTo>
                  <a:cubicBezTo>
                    <a:pt x="629" y="4671"/>
                    <a:pt x="322" y="4857"/>
                    <a:pt x="194" y="5164"/>
                  </a:cubicBezTo>
                  <a:cubicBezTo>
                    <a:pt x="1" y="5631"/>
                    <a:pt x="296" y="6144"/>
                    <a:pt x="586" y="6558"/>
                  </a:cubicBezTo>
                  <a:cubicBezTo>
                    <a:pt x="1740" y="8204"/>
                    <a:pt x="2986" y="9783"/>
                    <a:pt x="4319" y="11288"/>
                  </a:cubicBezTo>
                  <a:cubicBezTo>
                    <a:pt x="4402" y="11381"/>
                    <a:pt x="4763" y="11413"/>
                    <a:pt x="5300" y="11413"/>
                  </a:cubicBezTo>
                  <a:cubicBezTo>
                    <a:pt x="6476" y="11413"/>
                    <a:pt x="8496" y="11260"/>
                    <a:pt x="10290" y="11260"/>
                  </a:cubicBezTo>
                  <a:cubicBezTo>
                    <a:pt x="11265" y="11260"/>
                    <a:pt x="12174" y="11305"/>
                    <a:pt x="12844" y="11444"/>
                  </a:cubicBezTo>
                  <a:cubicBezTo>
                    <a:pt x="13588" y="11599"/>
                    <a:pt x="14239" y="12030"/>
                    <a:pt x="14905" y="12399"/>
                  </a:cubicBezTo>
                  <a:cubicBezTo>
                    <a:pt x="16966" y="13544"/>
                    <a:pt x="19324" y="14149"/>
                    <a:pt x="21682" y="14149"/>
                  </a:cubicBezTo>
                  <a:cubicBezTo>
                    <a:pt x="22040" y="14149"/>
                    <a:pt x="22397" y="14135"/>
                    <a:pt x="22754" y="14107"/>
                  </a:cubicBezTo>
                  <a:cubicBezTo>
                    <a:pt x="23708" y="14031"/>
                    <a:pt x="24675" y="13850"/>
                    <a:pt x="25499" y="13367"/>
                  </a:cubicBezTo>
                  <a:cubicBezTo>
                    <a:pt x="26324" y="12884"/>
                    <a:pt x="26989" y="12055"/>
                    <a:pt x="27083" y="11104"/>
                  </a:cubicBezTo>
                  <a:cubicBezTo>
                    <a:pt x="27540" y="6465"/>
                    <a:pt x="20784" y="6480"/>
                    <a:pt x="18263" y="4753"/>
                  </a:cubicBezTo>
                  <a:cubicBezTo>
                    <a:pt x="16136" y="3296"/>
                    <a:pt x="14620" y="819"/>
                    <a:pt x="12126" y="166"/>
                  </a:cubicBezTo>
                  <a:cubicBezTo>
                    <a:pt x="11691" y="51"/>
                    <a:pt x="11254" y="0"/>
                    <a:pt x="10818"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75;p67">
              <a:extLst>
                <a:ext uri="{FF2B5EF4-FFF2-40B4-BE49-F238E27FC236}">
                  <a16:creationId xmlns:a16="http://schemas.microsoft.com/office/drawing/2014/main" id="{42B150A7-5A1F-1DBB-548E-A44381935364}"/>
                </a:ext>
              </a:extLst>
            </p:cNvPr>
            <p:cNvSpPr/>
            <p:nvPr/>
          </p:nvSpPr>
          <p:spPr>
            <a:xfrm>
              <a:off x="3589925" y="1184350"/>
              <a:ext cx="1196000" cy="1589300"/>
            </a:xfrm>
            <a:custGeom>
              <a:avLst/>
              <a:gdLst/>
              <a:ahLst/>
              <a:cxnLst/>
              <a:rect l="l" t="t" r="r" b="b"/>
              <a:pathLst>
                <a:path w="47840" h="63572" extrusionOk="0">
                  <a:moveTo>
                    <a:pt x="32406" y="0"/>
                  </a:moveTo>
                  <a:cubicBezTo>
                    <a:pt x="29435" y="0"/>
                    <a:pt x="26450" y="1394"/>
                    <a:pt x="24315" y="4262"/>
                  </a:cubicBezTo>
                  <a:cubicBezTo>
                    <a:pt x="22079" y="7264"/>
                    <a:pt x="22091" y="11344"/>
                    <a:pt x="22438" y="15071"/>
                  </a:cubicBezTo>
                  <a:cubicBezTo>
                    <a:pt x="23320" y="24561"/>
                    <a:pt x="25748" y="34014"/>
                    <a:pt x="24818" y="43499"/>
                  </a:cubicBezTo>
                  <a:cubicBezTo>
                    <a:pt x="24423" y="43337"/>
                    <a:pt x="24018" y="43271"/>
                    <a:pt x="23608" y="43271"/>
                  </a:cubicBezTo>
                  <a:cubicBezTo>
                    <a:pt x="22358" y="43271"/>
                    <a:pt x="21057" y="43889"/>
                    <a:pt x="19821" y="44299"/>
                  </a:cubicBezTo>
                  <a:cubicBezTo>
                    <a:pt x="18620" y="44699"/>
                    <a:pt x="17354" y="44899"/>
                    <a:pt x="16087" y="44899"/>
                  </a:cubicBezTo>
                  <a:cubicBezTo>
                    <a:pt x="14938" y="44899"/>
                    <a:pt x="13788" y="44734"/>
                    <a:pt x="12687" y="44403"/>
                  </a:cubicBezTo>
                  <a:cubicBezTo>
                    <a:pt x="12010" y="44200"/>
                    <a:pt x="11311" y="43933"/>
                    <a:pt x="10619" y="43933"/>
                  </a:cubicBezTo>
                  <a:cubicBezTo>
                    <a:pt x="10430" y="43933"/>
                    <a:pt x="10242" y="43953"/>
                    <a:pt x="10055" y="43999"/>
                  </a:cubicBezTo>
                  <a:cubicBezTo>
                    <a:pt x="9627" y="44105"/>
                    <a:pt x="9247" y="44343"/>
                    <a:pt x="8861" y="44554"/>
                  </a:cubicBezTo>
                  <a:cubicBezTo>
                    <a:pt x="7173" y="45481"/>
                    <a:pt x="5247" y="45960"/>
                    <a:pt x="3322" y="45960"/>
                  </a:cubicBezTo>
                  <a:cubicBezTo>
                    <a:pt x="2389" y="45960"/>
                    <a:pt x="1457" y="45847"/>
                    <a:pt x="553" y="45619"/>
                  </a:cubicBezTo>
                  <a:cubicBezTo>
                    <a:pt x="376" y="49117"/>
                    <a:pt x="199" y="52616"/>
                    <a:pt x="22" y="56114"/>
                  </a:cubicBezTo>
                  <a:cubicBezTo>
                    <a:pt x="0" y="56529"/>
                    <a:pt x="15" y="57021"/>
                    <a:pt x="360" y="57254"/>
                  </a:cubicBezTo>
                  <a:cubicBezTo>
                    <a:pt x="514" y="57359"/>
                    <a:pt x="703" y="57386"/>
                    <a:pt x="893" y="57386"/>
                  </a:cubicBezTo>
                  <a:cubicBezTo>
                    <a:pt x="975" y="57386"/>
                    <a:pt x="1057" y="57381"/>
                    <a:pt x="1138" y="57375"/>
                  </a:cubicBezTo>
                  <a:lnTo>
                    <a:pt x="6334" y="57037"/>
                  </a:lnTo>
                  <a:cubicBezTo>
                    <a:pt x="6471" y="57028"/>
                    <a:pt x="6612" y="57021"/>
                    <a:pt x="6755" y="57021"/>
                  </a:cubicBezTo>
                  <a:cubicBezTo>
                    <a:pt x="7242" y="57021"/>
                    <a:pt x="7733" y="57104"/>
                    <a:pt x="8032" y="57466"/>
                  </a:cubicBezTo>
                  <a:cubicBezTo>
                    <a:pt x="8269" y="57753"/>
                    <a:pt x="8319" y="58143"/>
                    <a:pt x="8397" y="58505"/>
                  </a:cubicBezTo>
                  <a:cubicBezTo>
                    <a:pt x="8793" y="60368"/>
                    <a:pt x="10334" y="62060"/>
                    <a:pt x="12233" y="62194"/>
                  </a:cubicBezTo>
                  <a:cubicBezTo>
                    <a:pt x="12322" y="62200"/>
                    <a:pt x="12412" y="62203"/>
                    <a:pt x="12500" y="62203"/>
                  </a:cubicBezTo>
                  <a:cubicBezTo>
                    <a:pt x="14081" y="62203"/>
                    <a:pt x="15571" y="61257"/>
                    <a:pt x="17165" y="61218"/>
                  </a:cubicBezTo>
                  <a:cubicBezTo>
                    <a:pt x="17200" y="61217"/>
                    <a:pt x="17235" y="61217"/>
                    <a:pt x="17270" y="61217"/>
                  </a:cubicBezTo>
                  <a:cubicBezTo>
                    <a:pt x="19481" y="61217"/>
                    <a:pt x="21355" y="62899"/>
                    <a:pt x="23519" y="63403"/>
                  </a:cubicBezTo>
                  <a:cubicBezTo>
                    <a:pt x="24022" y="63520"/>
                    <a:pt x="24529" y="63571"/>
                    <a:pt x="25037" y="63571"/>
                  </a:cubicBezTo>
                  <a:cubicBezTo>
                    <a:pt x="26859" y="63571"/>
                    <a:pt x="28695" y="62907"/>
                    <a:pt x="30424" y="62232"/>
                  </a:cubicBezTo>
                  <a:cubicBezTo>
                    <a:pt x="36467" y="59876"/>
                    <a:pt x="42909" y="56863"/>
                    <a:pt x="45767" y="51041"/>
                  </a:cubicBezTo>
                  <a:cubicBezTo>
                    <a:pt x="47322" y="47874"/>
                    <a:pt x="47602" y="44247"/>
                    <a:pt x="47668" y="40721"/>
                  </a:cubicBezTo>
                  <a:cubicBezTo>
                    <a:pt x="47840" y="31441"/>
                    <a:pt x="46715" y="22184"/>
                    <a:pt x="44326" y="13217"/>
                  </a:cubicBezTo>
                  <a:cubicBezTo>
                    <a:pt x="43502" y="10131"/>
                    <a:pt x="42503" y="7028"/>
                    <a:pt x="40649" y="4428"/>
                  </a:cubicBezTo>
                  <a:cubicBezTo>
                    <a:pt x="38565" y="1506"/>
                    <a:pt x="35494" y="0"/>
                    <a:pt x="32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76;p67">
              <a:extLst>
                <a:ext uri="{FF2B5EF4-FFF2-40B4-BE49-F238E27FC236}">
                  <a16:creationId xmlns:a16="http://schemas.microsoft.com/office/drawing/2014/main" id="{277F6BBC-4D35-201B-596E-1BB7AD27E784}"/>
                </a:ext>
              </a:extLst>
            </p:cNvPr>
            <p:cNvSpPr/>
            <p:nvPr/>
          </p:nvSpPr>
          <p:spPr>
            <a:xfrm>
              <a:off x="2513075" y="1847125"/>
              <a:ext cx="712100" cy="611125"/>
            </a:xfrm>
            <a:custGeom>
              <a:avLst/>
              <a:gdLst/>
              <a:ahLst/>
              <a:cxnLst/>
              <a:rect l="l" t="t" r="r" b="b"/>
              <a:pathLst>
                <a:path w="28484" h="24445" extrusionOk="0">
                  <a:moveTo>
                    <a:pt x="9161" y="1"/>
                  </a:moveTo>
                  <a:cubicBezTo>
                    <a:pt x="3853" y="1"/>
                    <a:pt x="1" y="4359"/>
                    <a:pt x="1" y="4359"/>
                  </a:cubicBezTo>
                  <a:lnTo>
                    <a:pt x="15547" y="20586"/>
                  </a:lnTo>
                  <a:cubicBezTo>
                    <a:pt x="22129" y="21380"/>
                    <a:pt x="28484" y="24444"/>
                    <a:pt x="28484" y="24444"/>
                  </a:cubicBezTo>
                  <a:cubicBezTo>
                    <a:pt x="28484" y="24444"/>
                    <a:pt x="10665" y="102"/>
                    <a:pt x="10101" y="47"/>
                  </a:cubicBezTo>
                  <a:cubicBezTo>
                    <a:pt x="9783" y="16"/>
                    <a:pt x="9470" y="1"/>
                    <a:pt x="9161" y="1"/>
                  </a:cubicBezTo>
                  <a:close/>
                </a:path>
              </a:pathLst>
            </a:custGeom>
            <a:solidFill>
              <a:srgbClr val="F2A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7;p67">
              <a:extLst>
                <a:ext uri="{FF2B5EF4-FFF2-40B4-BE49-F238E27FC236}">
                  <a16:creationId xmlns:a16="http://schemas.microsoft.com/office/drawing/2014/main" id="{AF3457B2-BD60-8B64-7D4F-25813BC7AED8}"/>
                </a:ext>
              </a:extLst>
            </p:cNvPr>
            <p:cNvSpPr/>
            <p:nvPr/>
          </p:nvSpPr>
          <p:spPr>
            <a:xfrm>
              <a:off x="2513075" y="1898200"/>
              <a:ext cx="712100" cy="560050"/>
            </a:xfrm>
            <a:custGeom>
              <a:avLst/>
              <a:gdLst/>
              <a:ahLst/>
              <a:cxnLst/>
              <a:rect l="l" t="t" r="r" b="b"/>
              <a:pathLst>
                <a:path w="28484" h="22402" extrusionOk="0">
                  <a:moveTo>
                    <a:pt x="8442" y="1"/>
                  </a:moveTo>
                  <a:cubicBezTo>
                    <a:pt x="3470" y="1"/>
                    <a:pt x="1" y="2316"/>
                    <a:pt x="1" y="2316"/>
                  </a:cubicBezTo>
                  <a:lnTo>
                    <a:pt x="15547" y="18543"/>
                  </a:lnTo>
                  <a:cubicBezTo>
                    <a:pt x="22129" y="19337"/>
                    <a:pt x="28484" y="22401"/>
                    <a:pt x="28484" y="22401"/>
                  </a:cubicBezTo>
                  <a:cubicBezTo>
                    <a:pt x="28484" y="22401"/>
                    <a:pt x="10561" y="131"/>
                    <a:pt x="9995" y="77"/>
                  </a:cubicBezTo>
                  <a:cubicBezTo>
                    <a:pt x="9463" y="24"/>
                    <a:pt x="8945" y="1"/>
                    <a:pt x="8442" y="1"/>
                  </a:cubicBezTo>
                  <a:close/>
                </a:path>
              </a:pathLst>
            </a:custGeom>
            <a:solidFill>
              <a:srgbClr val="DF9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55" name="Title 4">
            <a:extLst>
              <a:ext uri="{FF2B5EF4-FFF2-40B4-BE49-F238E27FC236}">
                <a16:creationId xmlns:a16="http://schemas.microsoft.com/office/drawing/2014/main" id="{7B668655-FDDC-CB8C-9DB3-E492A3D15B2F}"/>
              </a:ext>
            </a:extLst>
          </p:cNvPr>
          <p:cNvSpPr>
            <a:spLocks noGrp="1"/>
          </p:cNvSpPr>
          <p:nvPr>
            <p:ph type="title"/>
          </p:nvPr>
        </p:nvSpPr>
        <p:spPr>
          <a:xfrm>
            <a:off x="3951326" y="1392654"/>
            <a:ext cx="4543160" cy="572700"/>
          </a:xfrm>
        </p:spPr>
        <p:txBody>
          <a:bodyPr/>
          <a:lstStyle/>
          <a:p>
            <a:pPr algn="ctr"/>
            <a:r>
              <a:rPr lang="en-VN" sz="3200" b="1" dirty="0">
                <a:solidFill>
                  <a:srgbClr val="596182"/>
                </a:solidFill>
                <a:latin typeface="Arial" panose="020B0604020202020204" pitchFamily="34" charset="0"/>
                <a:cs typeface="Arial" panose="020B0604020202020204" pitchFamily="34" charset="0"/>
              </a:rPr>
              <a:t>HƯỚNG DẪN VỀ NHÀ</a:t>
            </a:r>
          </a:p>
        </p:txBody>
      </p:sp>
      <p:sp>
        <p:nvSpPr>
          <p:cNvPr id="56" name="TextBox 55">
            <a:extLst>
              <a:ext uri="{FF2B5EF4-FFF2-40B4-BE49-F238E27FC236}">
                <a16:creationId xmlns:a16="http://schemas.microsoft.com/office/drawing/2014/main" id="{7A24E048-C27D-93B0-E770-13071B3C2408}"/>
              </a:ext>
            </a:extLst>
          </p:cNvPr>
          <p:cNvSpPr txBox="1"/>
          <p:nvPr/>
        </p:nvSpPr>
        <p:spPr>
          <a:xfrm>
            <a:off x="3951326" y="2391714"/>
            <a:ext cx="4543160" cy="1883657"/>
          </a:xfrm>
          <a:prstGeom prst="rect">
            <a:avLst/>
          </a:prstGeom>
          <a:noFill/>
          <a:ln w="38100" cmpd="dbl">
            <a:solidFill>
              <a:srgbClr val="D86C64"/>
            </a:solidFill>
          </a:ln>
        </p:spPr>
        <p:txBody>
          <a:bodyPr wrap="square">
            <a:spAutoFit/>
          </a:bodyPr>
          <a:lstStyle/>
          <a:p>
            <a:pPr marL="407988" indent="-400050" algn="just">
              <a:lnSpc>
                <a:spcPct val="150000"/>
              </a:lnSpc>
              <a:buFont typeface="Wingdings" pitchFamily="2" charset="2"/>
              <a:buChar char="q"/>
              <a:tabLst>
                <a:tab pos="88900" algn="l"/>
                <a:tab pos="179388" algn="l"/>
                <a:tab pos="269875" algn="l"/>
              </a:tabLst>
            </a:pPr>
            <a:r>
              <a:rPr lang="nl-NL"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Ôn</a:t>
            </a: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Thử</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thách</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đầu</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tiên</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Chinh</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phục</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những</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cuốn</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sách</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mới</a:t>
            </a:r>
            <a:r>
              <a:rPr lang="nl-NL"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407988" indent="-400050" algn="just">
              <a:lnSpc>
                <a:spcPct val="150000"/>
              </a:lnSpc>
              <a:buFont typeface="Wingdings" pitchFamily="2" charset="2"/>
              <a:buChar char="q"/>
              <a:tabLst>
                <a:tab pos="88900" algn="l"/>
                <a:tab pos="179388" algn="l"/>
                <a:tab pos="269875" algn="l"/>
              </a:tabLst>
            </a:pPr>
            <a:r>
              <a:rPr lang="nl-NL"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Soạn</a:t>
            </a: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nl-NL"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Thử</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thách</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thứ</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hai: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Từ</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ý</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tưởng</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đến</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sản</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b="1"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phẩm</a:t>
            </a:r>
            <a:r>
              <a:rPr lang="nl-NL" sz="2000" b="1" i="1" dirty="0">
                <a:solidFill>
                  <a:srgbClr val="D86C64"/>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D86C64"/>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strVal val="#ppt_w*0.70"/>
                                          </p:val>
                                        </p:tav>
                                        <p:tav tm="100000">
                                          <p:val>
                                            <p:strVal val="#ppt_w"/>
                                          </p:val>
                                        </p:tav>
                                      </p:tavLst>
                                    </p:anim>
                                    <p:anim calcmode="lin" valueType="num">
                                      <p:cBhvr>
                                        <p:cTn id="8" dur="500" fill="hold"/>
                                        <p:tgtEl>
                                          <p:spTgt spid="55"/>
                                        </p:tgtEl>
                                        <p:attrNameLst>
                                          <p:attrName>ppt_h</p:attrName>
                                        </p:attrNameLst>
                                      </p:cBhvr>
                                      <p:tavLst>
                                        <p:tav tm="0">
                                          <p:val>
                                            <p:strVal val="#ppt_h"/>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heel(1)">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68" name="Google Shape;1668;p65"/>
          <p:cNvGrpSpPr/>
          <p:nvPr/>
        </p:nvGrpSpPr>
        <p:grpSpPr>
          <a:xfrm>
            <a:off x="4868113" y="1009220"/>
            <a:ext cx="3115877" cy="3567902"/>
            <a:chOff x="6119850" y="1368025"/>
            <a:chExt cx="3727125" cy="4267825"/>
          </a:xfrm>
        </p:grpSpPr>
        <p:sp>
          <p:nvSpPr>
            <p:cNvPr id="1669" name="Google Shape;1669;p65"/>
            <p:cNvSpPr/>
            <p:nvPr/>
          </p:nvSpPr>
          <p:spPr>
            <a:xfrm>
              <a:off x="6119850" y="3072825"/>
              <a:ext cx="878550" cy="851950"/>
            </a:xfrm>
            <a:custGeom>
              <a:avLst/>
              <a:gdLst/>
              <a:ahLst/>
              <a:cxnLst/>
              <a:rect l="l" t="t" r="r" b="b"/>
              <a:pathLst>
                <a:path w="35142" h="34078" extrusionOk="0">
                  <a:moveTo>
                    <a:pt x="0" y="1"/>
                  </a:moveTo>
                  <a:lnTo>
                    <a:pt x="0" y="1"/>
                  </a:lnTo>
                  <a:cubicBezTo>
                    <a:pt x="1677" y="4708"/>
                    <a:pt x="3455" y="9579"/>
                    <a:pt x="6969" y="13132"/>
                  </a:cubicBezTo>
                  <a:cubicBezTo>
                    <a:pt x="10552" y="16755"/>
                    <a:pt x="15507" y="18579"/>
                    <a:pt x="19973" y="21031"/>
                  </a:cubicBezTo>
                  <a:cubicBezTo>
                    <a:pt x="25877" y="24282"/>
                    <a:pt x="31043" y="28725"/>
                    <a:pt x="35141" y="34077"/>
                  </a:cubicBezTo>
                  <a:cubicBezTo>
                    <a:pt x="34654" y="30304"/>
                    <a:pt x="34166" y="26531"/>
                    <a:pt x="33680" y="22758"/>
                  </a:cubicBezTo>
                  <a:cubicBezTo>
                    <a:pt x="33326" y="20018"/>
                    <a:pt x="32966" y="17250"/>
                    <a:pt x="31991" y="14664"/>
                  </a:cubicBezTo>
                  <a:cubicBezTo>
                    <a:pt x="29652" y="8459"/>
                    <a:pt x="23597" y="3826"/>
                    <a:pt x="16995" y="3190"/>
                  </a:cubicBezTo>
                  <a:cubicBezTo>
                    <a:pt x="16271" y="3121"/>
                    <a:pt x="15546" y="3096"/>
                    <a:pt x="14820" y="3096"/>
                  </a:cubicBezTo>
                  <a:cubicBezTo>
                    <a:pt x="12926" y="3096"/>
                    <a:pt x="11025" y="3266"/>
                    <a:pt x="9128" y="3266"/>
                  </a:cubicBezTo>
                  <a:cubicBezTo>
                    <a:pt x="8770" y="3266"/>
                    <a:pt x="8413" y="3260"/>
                    <a:pt x="8056" y="3246"/>
                  </a:cubicBezTo>
                  <a:cubicBezTo>
                    <a:pt x="5075" y="3126"/>
                    <a:pt x="1909" y="229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5"/>
            <p:cNvSpPr/>
            <p:nvPr/>
          </p:nvSpPr>
          <p:spPr>
            <a:xfrm>
              <a:off x="6264150" y="3204000"/>
              <a:ext cx="566225" cy="426675"/>
            </a:xfrm>
            <a:custGeom>
              <a:avLst/>
              <a:gdLst/>
              <a:ahLst/>
              <a:cxnLst/>
              <a:rect l="l" t="t" r="r" b="b"/>
              <a:pathLst>
                <a:path w="22649" h="17067" extrusionOk="0">
                  <a:moveTo>
                    <a:pt x="255" y="1"/>
                  </a:moveTo>
                  <a:cubicBezTo>
                    <a:pt x="127" y="1"/>
                    <a:pt x="0" y="112"/>
                    <a:pt x="25" y="285"/>
                  </a:cubicBezTo>
                  <a:cubicBezTo>
                    <a:pt x="723" y="5219"/>
                    <a:pt x="6943" y="5414"/>
                    <a:pt x="10740" y="6032"/>
                  </a:cubicBezTo>
                  <a:cubicBezTo>
                    <a:pt x="13424" y="6470"/>
                    <a:pt x="15753" y="7883"/>
                    <a:pt x="17654" y="9778"/>
                  </a:cubicBezTo>
                  <a:cubicBezTo>
                    <a:pt x="19720" y="11840"/>
                    <a:pt x="20174" y="14273"/>
                    <a:pt x="21321" y="16793"/>
                  </a:cubicBezTo>
                  <a:cubicBezTo>
                    <a:pt x="21409" y="16987"/>
                    <a:pt x="21562" y="17067"/>
                    <a:pt x="21722" y="17067"/>
                  </a:cubicBezTo>
                  <a:cubicBezTo>
                    <a:pt x="22000" y="17067"/>
                    <a:pt x="22300" y="16825"/>
                    <a:pt x="22324" y="16521"/>
                  </a:cubicBezTo>
                  <a:cubicBezTo>
                    <a:pt x="22648" y="12433"/>
                    <a:pt x="18700" y="8323"/>
                    <a:pt x="15494" y="6382"/>
                  </a:cubicBezTo>
                  <a:cubicBezTo>
                    <a:pt x="13652" y="5266"/>
                    <a:pt x="11542" y="4796"/>
                    <a:pt x="9424" y="4577"/>
                  </a:cubicBezTo>
                  <a:cubicBezTo>
                    <a:pt x="5940" y="4219"/>
                    <a:pt x="1889" y="4018"/>
                    <a:pt x="467" y="163"/>
                  </a:cubicBezTo>
                  <a:cubicBezTo>
                    <a:pt x="425" y="50"/>
                    <a:pt x="340" y="1"/>
                    <a:pt x="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5"/>
            <p:cNvSpPr/>
            <p:nvPr/>
          </p:nvSpPr>
          <p:spPr>
            <a:xfrm>
              <a:off x="6998000" y="1368025"/>
              <a:ext cx="1267625" cy="2488275"/>
            </a:xfrm>
            <a:custGeom>
              <a:avLst/>
              <a:gdLst/>
              <a:ahLst/>
              <a:cxnLst/>
              <a:rect l="l" t="t" r="r" b="b"/>
              <a:pathLst>
                <a:path w="50705" h="99531" extrusionOk="0">
                  <a:moveTo>
                    <a:pt x="43969" y="0"/>
                  </a:moveTo>
                  <a:cubicBezTo>
                    <a:pt x="42307" y="4878"/>
                    <a:pt x="39178" y="9242"/>
                    <a:pt x="35096" y="12385"/>
                  </a:cubicBezTo>
                  <a:cubicBezTo>
                    <a:pt x="31029" y="15517"/>
                    <a:pt x="26016" y="17490"/>
                    <a:pt x="22649" y="21365"/>
                  </a:cubicBezTo>
                  <a:cubicBezTo>
                    <a:pt x="18249" y="26430"/>
                    <a:pt x="17552" y="33661"/>
                    <a:pt x="17506" y="40369"/>
                  </a:cubicBezTo>
                  <a:cubicBezTo>
                    <a:pt x="17459" y="47076"/>
                    <a:pt x="17793" y="54097"/>
                    <a:pt x="14869" y="60134"/>
                  </a:cubicBezTo>
                  <a:cubicBezTo>
                    <a:pt x="12282" y="65478"/>
                    <a:pt x="7432" y="69395"/>
                    <a:pt x="4433" y="74520"/>
                  </a:cubicBezTo>
                  <a:cubicBezTo>
                    <a:pt x="0" y="82095"/>
                    <a:pt x="225" y="92160"/>
                    <a:pt x="4990" y="99531"/>
                  </a:cubicBezTo>
                  <a:cubicBezTo>
                    <a:pt x="5025" y="96356"/>
                    <a:pt x="7034" y="93488"/>
                    <a:pt x="9510" y="91505"/>
                  </a:cubicBezTo>
                  <a:cubicBezTo>
                    <a:pt x="11985" y="89519"/>
                    <a:pt x="14931" y="88229"/>
                    <a:pt x="17715" y="86705"/>
                  </a:cubicBezTo>
                  <a:cubicBezTo>
                    <a:pt x="25562" y="82405"/>
                    <a:pt x="32700" y="75267"/>
                    <a:pt x="33544" y="66359"/>
                  </a:cubicBezTo>
                  <a:cubicBezTo>
                    <a:pt x="34140" y="60080"/>
                    <a:pt x="31570" y="53486"/>
                    <a:pt x="33782" y="47578"/>
                  </a:cubicBezTo>
                  <a:cubicBezTo>
                    <a:pt x="35238" y="43690"/>
                    <a:pt x="38519" y="40837"/>
                    <a:pt x="41127" y="37607"/>
                  </a:cubicBezTo>
                  <a:cubicBezTo>
                    <a:pt x="49521" y="27203"/>
                    <a:pt x="50705" y="11548"/>
                    <a:pt x="43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5"/>
            <p:cNvSpPr/>
            <p:nvPr/>
          </p:nvSpPr>
          <p:spPr>
            <a:xfrm>
              <a:off x="7012450" y="1706925"/>
              <a:ext cx="1032925" cy="2266950"/>
            </a:xfrm>
            <a:custGeom>
              <a:avLst/>
              <a:gdLst/>
              <a:ahLst/>
              <a:cxnLst/>
              <a:rect l="l" t="t" r="r" b="b"/>
              <a:pathLst>
                <a:path w="41317" h="90678" extrusionOk="0">
                  <a:moveTo>
                    <a:pt x="40508" y="1"/>
                  </a:moveTo>
                  <a:cubicBezTo>
                    <a:pt x="40462" y="1"/>
                    <a:pt x="40418" y="27"/>
                    <a:pt x="40408" y="88"/>
                  </a:cubicBezTo>
                  <a:cubicBezTo>
                    <a:pt x="38860" y="8997"/>
                    <a:pt x="31042" y="13484"/>
                    <a:pt x="26675" y="20791"/>
                  </a:cubicBezTo>
                  <a:cubicBezTo>
                    <a:pt x="22019" y="28584"/>
                    <a:pt x="25248" y="38143"/>
                    <a:pt x="23093" y="46536"/>
                  </a:cubicBezTo>
                  <a:cubicBezTo>
                    <a:pt x="20915" y="55016"/>
                    <a:pt x="13658" y="60995"/>
                    <a:pt x="8557" y="67702"/>
                  </a:cubicBezTo>
                  <a:cubicBezTo>
                    <a:pt x="3728" y="74053"/>
                    <a:pt x="1" y="82285"/>
                    <a:pt x="3306" y="90195"/>
                  </a:cubicBezTo>
                  <a:cubicBezTo>
                    <a:pt x="3447" y="90532"/>
                    <a:pt x="3752" y="90678"/>
                    <a:pt x="4047" y="90678"/>
                  </a:cubicBezTo>
                  <a:cubicBezTo>
                    <a:pt x="4501" y="90678"/>
                    <a:pt x="4933" y="90333"/>
                    <a:pt x="4713" y="89807"/>
                  </a:cubicBezTo>
                  <a:cubicBezTo>
                    <a:pt x="995" y="80902"/>
                    <a:pt x="6546" y="72254"/>
                    <a:pt x="12106" y="65606"/>
                  </a:cubicBezTo>
                  <a:cubicBezTo>
                    <a:pt x="17240" y="59465"/>
                    <a:pt x="23012" y="53525"/>
                    <a:pt x="24781" y="45445"/>
                  </a:cubicBezTo>
                  <a:cubicBezTo>
                    <a:pt x="25684" y="41328"/>
                    <a:pt x="25332" y="37008"/>
                    <a:pt x="25357" y="32829"/>
                  </a:cubicBezTo>
                  <a:cubicBezTo>
                    <a:pt x="25382" y="28023"/>
                    <a:pt x="26225" y="23657"/>
                    <a:pt x="28966" y="19640"/>
                  </a:cubicBezTo>
                  <a:cubicBezTo>
                    <a:pt x="33064" y="13636"/>
                    <a:pt x="41317" y="8310"/>
                    <a:pt x="40646" y="121"/>
                  </a:cubicBezTo>
                  <a:cubicBezTo>
                    <a:pt x="40640" y="48"/>
                    <a:pt x="40571" y="1"/>
                    <a:pt x="40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5"/>
            <p:cNvSpPr/>
            <p:nvPr/>
          </p:nvSpPr>
          <p:spPr>
            <a:xfrm>
              <a:off x="6190250" y="1957500"/>
              <a:ext cx="1117675" cy="1965500"/>
            </a:xfrm>
            <a:custGeom>
              <a:avLst/>
              <a:gdLst/>
              <a:ahLst/>
              <a:cxnLst/>
              <a:rect l="l" t="t" r="r" b="b"/>
              <a:pathLst>
                <a:path w="44707" h="78620" extrusionOk="0">
                  <a:moveTo>
                    <a:pt x="0" y="0"/>
                  </a:moveTo>
                  <a:lnTo>
                    <a:pt x="2093" y="7745"/>
                  </a:lnTo>
                  <a:cubicBezTo>
                    <a:pt x="2756" y="10200"/>
                    <a:pt x="3433" y="12689"/>
                    <a:pt x="4721" y="14882"/>
                  </a:cubicBezTo>
                  <a:cubicBezTo>
                    <a:pt x="7018" y="18797"/>
                    <a:pt x="10988" y="21359"/>
                    <a:pt x="14559" y="24160"/>
                  </a:cubicBezTo>
                  <a:cubicBezTo>
                    <a:pt x="18130" y="26958"/>
                    <a:pt x="21621" y="30500"/>
                    <a:pt x="22193" y="35000"/>
                  </a:cubicBezTo>
                  <a:cubicBezTo>
                    <a:pt x="22697" y="38953"/>
                    <a:pt x="20850" y="42771"/>
                    <a:pt x="19876" y="46634"/>
                  </a:cubicBezTo>
                  <a:cubicBezTo>
                    <a:pt x="18254" y="53067"/>
                    <a:pt x="19119" y="60093"/>
                    <a:pt x="22249" y="65942"/>
                  </a:cubicBezTo>
                  <a:cubicBezTo>
                    <a:pt x="25381" y="71789"/>
                    <a:pt x="30750" y="76404"/>
                    <a:pt x="37002" y="78620"/>
                  </a:cubicBezTo>
                  <a:cubicBezTo>
                    <a:pt x="35112" y="73933"/>
                    <a:pt x="36296" y="68567"/>
                    <a:pt x="38213" y="63892"/>
                  </a:cubicBezTo>
                  <a:cubicBezTo>
                    <a:pt x="40131" y="59217"/>
                    <a:pt x="42770" y="54790"/>
                    <a:pt x="43878" y="49860"/>
                  </a:cubicBezTo>
                  <a:cubicBezTo>
                    <a:pt x="44706" y="46176"/>
                    <a:pt x="44645" y="42350"/>
                    <a:pt x="44342" y="38588"/>
                  </a:cubicBezTo>
                  <a:cubicBezTo>
                    <a:pt x="44119" y="35814"/>
                    <a:pt x="43767" y="33042"/>
                    <a:pt x="43062" y="30350"/>
                  </a:cubicBezTo>
                  <a:cubicBezTo>
                    <a:pt x="40040" y="18823"/>
                    <a:pt x="30099" y="9407"/>
                    <a:pt x="18426" y="7016"/>
                  </a:cubicBezTo>
                  <a:cubicBezTo>
                    <a:pt x="15098" y="6334"/>
                    <a:pt x="11671" y="6181"/>
                    <a:pt x="8376" y="5353"/>
                  </a:cubicBezTo>
                  <a:cubicBezTo>
                    <a:pt x="5082" y="4524"/>
                    <a:pt x="1799" y="28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5"/>
            <p:cNvSpPr/>
            <p:nvPr/>
          </p:nvSpPr>
          <p:spPr>
            <a:xfrm>
              <a:off x="6373350" y="2185600"/>
              <a:ext cx="673125" cy="1717750"/>
            </a:xfrm>
            <a:custGeom>
              <a:avLst/>
              <a:gdLst/>
              <a:ahLst/>
              <a:cxnLst/>
              <a:rect l="l" t="t" r="r" b="b"/>
              <a:pathLst>
                <a:path w="26925" h="68710" extrusionOk="0">
                  <a:moveTo>
                    <a:pt x="168" y="0"/>
                  </a:moveTo>
                  <a:cubicBezTo>
                    <a:pt x="63" y="0"/>
                    <a:pt x="0" y="154"/>
                    <a:pt x="108" y="228"/>
                  </a:cubicBezTo>
                  <a:cubicBezTo>
                    <a:pt x="3243" y="2380"/>
                    <a:pt x="6356" y="4543"/>
                    <a:pt x="9549" y="6607"/>
                  </a:cubicBezTo>
                  <a:cubicBezTo>
                    <a:pt x="12598" y="8579"/>
                    <a:pt x="15667" y="10526"/>
                    <a:pt x="18345" y="12996"/>
                  </a:cubicBezTo>
                  <a:cubicBezTo>
                    <a:pt x="23954" y="18168"/>
                    <a:pt x="24727" y="25694"/>
                    <a:pt x="23722" y="32867"/>
                  </a:cubicBezTo>
                  <a:cubicBezTo>
                    <a:pt x="22105" y="44419"/>
                    <a:pt x="15693" y="58702"/>
                    <a:pt x="25481" y="68509"/>
                  </a:cubicBezTo>
                  <a:cubicBezTo>
                    <a:pt x="25623" y="68650"/>
                    <a:pt x="25782" y="68710"/>
                    <a:pt x="25936" y="68710"/>
                  </a:cubicBezTo>
                  <a:cubicBezTo>
                    <a:pt x="26459" y="68710"/>
                    <a:pt x="26924" y="68027"/>
                    <a:pt x="26445" y="67546"/>
                  </a:cubicBezTo>
                  <a:cubicBezTo>
                    <a:pt x="15628" y="56709"/>
                    <a:pt x="25468" y="40018"/>
                    <a:pt x="25467" y="27255"/>
                  </a:cubicBezTo>
                  <a:cubicBezTo>
                    <a:pt x="25467" y="21145"/>
                    <a:pt x="23241" y="15742"/>
                    <a:pt x="18678" y="11663"/>
                  </a:cubicBezTo>
                  <a:cubicBezTo>
                    <a:pt x="16297" y="9532"/>
                    <a:pt x="13485" y="7911"/>
                    <a:pt x="10776" y="6243"/>
                  </a:cubicBezTo>
                  <a:cubicBezTo>
                    <a:pt x="7295" y="4101"/>
                    <a:pt x="3767" y="2065"/>
                    <a:pt x="231" y="19"/>
                  </a:cubicBezTo>
                  <a:cubicBezTo>
                    <a:pt x="209" y="6"/>
                    <a:pt x="188"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5"/>
            <p:cNvSpPr/>
            <p:nvPr/>
          </p:nvSpPr>
          <p:spPr>
            <a:xfrm>
              <a:off x="6594150" y="3776775"/>
              <a:ext cx="1149100" cy="1859075"/>
            </a:xfrm>
            <a:custGeom>
              <a:avLst/>
              <a:gdLst/>
              <a:ahLst/>
              <a:cxnLst/>
              <a:rect l="l" t="t" r="r" b="b"/>
              <a:pathLst>
                <a:path w="45964" h="74363" extrusionOk="0">
                  <a:moveTo>
                    <a:pt x="27622" y="1"/>
                  </a:moveTo>
                  <a:cubicBezTo>
                    <a:pt x="27172" y="1"/>
                    <a:pt x="26722" y="23"/>
                    <a:pt x="26280" y="50"/>
                  </a:cubicBezTo>
                  <a:cubicBezTo>
                    <a:pt x="22677" y="272"/>
                    <a:pt x="19088" y="642"/>
                    <a:pt x="15511" y="1162"/>
                  </a:cubicBezTo>
                  <a:cubicBezTo>
                    <a:pt x="13635" y="1435"/>
                    <a:pt x="11500" y="1930"/>
                    <a:pt x="10620" y="3610"/>
                  </a:cubicBezTo>
                  <a:cubicBezTo>
                    <a:pt x="10146" y="4516"/>
                    <a:pt x="10150" y="5589"/>
                    <a:pt x="10199" y="6609"/>
                  </a:cubicBezTo>
                  <a:cubicBezTo>
                    <a:pt x="10375" y="10452"/>
                    <a:pt x="10995" y="14349"/>
                    <a:pt x="10178" y="18108"/>
                  </a:cubicBezTo>
                  <a:cubicBezTo>
                    <a:pt x="9312" y="22095"/>
                    <a:pt x="6915" y="25548"/>
                    <a:pt x="5227" y="29262"/>
                  </a:cubicBezTo>
                  <a:cubicBezTo>
                    <a:pt x="3281" y="33545"/>
                    <a:pt x="2277" y="38194"/>
                    <a:pt x="1518" y="42837"/>
                  </a:cubicBezTo>
                  <a:cubicBezTo>
                    <a:pt x="557" y="48706"/>
                    <a:pt x="1" y="54906"/>
                    <a:pt x="2164" y="60446"/>
                  </a:cubicBezTo>
                  <a:cubicBezTo>
                    <a:pt x="4294" y="65902"/>
                    <a:pt x="8979" y="70174"/>
                    <a:pt x="14406" y="72378"/>
                  </a:cubicBezTo>
                  <a:cubicBezTo>
                    <a:pt x="17776" y="73747"/>
                    <a:pt x="21406" y="74363"/>
                    <a:pt x="25051" y="74363"/>
                  </a:cubicBezTo>
                  <a:cubicBezTo>
                    <a:pt x="27276" y="74363"/>
                    <a:pt x="29506" y="74133"/>
                    <a:pt x="31685" y="73706"/>
                  </a:cubicBezTo>
                  <a:cubicBezTo>
                    <a:pt x="34345" y="73187"/>
                    <a:pt x="37035" y="72334"/>
                    <a:pt x="39073" y="70545"/>
                  </a:cubicBezTo>
                  <a:cubicBezTo>
                    <a:pt x="41002" y="68852"/>
                    <a:pt x="42180" y="66467"/>
                    <a:pt x="43084" y="64064"/>
                  </a:cubicBezTo>
                  <a:cubicBezTo>
                    <a:pt x="45102" y="58695"/>
                    <a:pt x="45964" y="52679"/>
                    <a:pt x="44208" y="47220"/>
                  </a:cubicBezTo>
                  <a:cubicBezTo>
                    <a:pt x="42686" y="42490"/>
                    <a:pt x="39358" y="38577"/>
                    <a:pt x="37157" y="34122"/>
                  </a:cubicBezTo>
                  <a:cubicBezTo>
                    <a:pt x="33179" y="26073"/>
                    <a:pt x="33070" y="16724"/>
                    <a:pt x="33229" y="7746"/>
                  </a:cubicBezTo>
                  <a:cubicBezTo>
                    <a:pt x="33274" y="5229"/>
                    <a:pt x="33124" y="2279"/>
                    <a:pt x="31053" y="849"/>
                  </a:cubicBezTo>
                  <a:cubicBezTo>
                    <a:pt x="30063" y="166"/>
                    <a:pt x="28846" y="1"/>
                    <a:pt x="27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5"/>
            <p:cNvSpPr/>
            <p:nvPr/>
          </p:nvSpPr>
          <p:spPr>
            <a:xfrm>
              <a:off x="7413725" y="3932025"/>
              <a:ext cx="280375" cy="799475"/>
            </a:xfrm>
            <a:custGeom>
              <a:avLst/>
              <a:gdLst/>
              <a:ahLst/>
              <a:cxnLst/>
              <a:rect l="l" t="t" r="r" b="b"/>
              <a:pathLst>
                <a:path w="11215" h="31979" extrusionOk="0">
                  <a:moveTo>
                    <a:pt x="402" y="0"/>
                  </a:moveTo>
                  <a:lnTo>
                    <a:pt x="402" y="0"/>
                  </a:lnTo>
                  <a:cubicBezTo>
                    <a:pt x="1" y="7411"/>
                    <a:pt x="540" y="14844"/>
                    <a:pt x="2004" y="22121"/>
                  </a:cubicBezTo>
                  <a:cubicBezTo>
                    <a:pt x="2435" y="24266"/>
                    <a:pt x="2964" y="26438"/>
                    <a:pt x="4106" y="28306"/>
                  </a:cubicBezTo>
                  <a:cubicBezTo>
                    <a:pt x="5249" y="30172"/>
                    <a:pt x="7108" y="31717"/>
                    <a:pt x="9281" y="31978"/>
                  </a:cubicBezTo>
                  <a:cubicBezTo>
                    <a:pt x="11215" y="23588"/>
                    <a:pt x="11197" y="14754"/>
                    <a:pt x="9230" y="6371"/>
                  </a:cubicBezTo>
                  <a:cubicBezTo>
                    <a:pt x="8779" y="4451"/>
                    <a:pt x="8119" y="2399"/>
                    <a:pt x="6495" y="1279"/>
                  </a:cubicBezTo>
                  <a:cubicBezTo>
                    <a:pt x="4767" y="87"/>
                    <a:pt x="2479" y="300"/>
                    <a:pt x="402"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5"/>
            <p:cNvSpPr/>
            <p:nvPr/>
          </p:nvSpPr>
          <p:spPr>
            <a:xfrm>
              <a:off x="8770650" y="3944600"/>
              <a:ext cx="332175" cy="801275"/>
            </a:xfrm>
            <a:custGeom>
              <a:avLst/>
              <a:gdLst/>
              <a:ahLst/>
              <a:cxnLst/>
              <a:rect l="l" t="t" r="r" b="b"/>
              <a:pathLst>
                <a:path w="13287" h="32051" extrusionOk="0">
                  <a:moveTo>
                    <a:pt x="9127" y="1"/>
                  </a:moveTo>
                  <a:lnTo>
                    <a:pt x="4274" y="1426"/>
                  </a:lnTo>
                  <a:cubicBezTo>
                    <a:pt x="3165" y="1752"/>
                    <a:pt x="1965" y="2140"/>
                    <a:pt x="1363" y="3015"/>
                  </a:cubicBezTo>
                  <a:cubicBezTo>
                    <a:pt x="941" y="3633"/>
                    <a:pt x="894" y="4387"/>
                    <a:pt x="860" y="5105"/>
                  </a:cubicBezTo>
                  <a:cubicBezTo>
                    <a:pt x="427" y="14107"/>
                    <a:pt x="1" y="23205"/>
                    <a:pt x="1958" y="32051"/>
                  </a:cubicBezTo>
                  <a:cubicBezTo>
                    <a:pt x="10463" y="23415"/>
                    <a:pt x="13287" y="10793"/>
                    <a:pt x="912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5"/>
            <p:cNvSpPr/>
            <p:nvPr/>
          </p:nvSpPr>
          <p:spPr>
            <a:xfrm>
              <a:off x="7838875" y="2231250"/>
              <a:ext cx="696200" cy="1037525"/>
            </a:xfrm>
            <a:custGeom>
              <a:avLst/>
              <a:gdLst/>
              <a:ahLst/>
              <a:cxnLst/>
              <a:rect l="l" t="t" r="r" b="b"/>
              <a:pathLst>
                <a:path w="27848" h="41501" extrusionOk="0">
                  <a:moveTo>
                    <a:pt x="16576" y="0"/>
                  </a:moveTo>
                  <a:cubicBezTo>
                    <a:pt x="16431" y="0"/>
                    <a:pt x="16287" y="5"/>
                    <a:pt x="16142" y="15"/>
                  </a:cubicBezTo>
                  <a:cubicBezTo>
                    <a:pt x="14928" y="96"/>
                    <a:pt x="13757" y="511"/>
                    <a:pt x="12654" y="1028"/>
                  </a:cubicBezTo>
                  <a:cubicBezTo>
                    <a:pt x="7448" y="3470"/>
                    <a:pt x="3514" y="8210"/>
                    <a:pt x="1382" y="13552"/>
                  </a:cubicBezTo>
                  <a:cubicBezTo>
                    <a:pt x="774" y="15076"/>
                    <a:pt x="297" y="16670"/>
                    <a:pt x="195" y="18309"/>
                  </a:cubicBezTo>
                  <a:cubicBezTo>
                    <a:pt x="0" y="21443"/>
                    <a:pt x="1176" y="24475"/>
                    <a:pt x="1938" y="27522"/>
                  </a:cubicBezTo>
                  <a:cubicBezTo>
                    <a:pt x="3079" y="32093"/>
                    <a:pt x="3305" y="36843"/>
                    <a:pt x="2602" y="41501"/>
                  </a:cubicBezTo>
                  <a:cubicBezTo>
                    <a:pt x="7622" y="39253"/>
                    <a:pt x="13124" y="38107"/>
                    <a:pt x="18624" y="38107"/>
                  </a:cubicBezTo>
                  <a:cubicBezTo>
                    <a:pt x="21728" y="38107"/>
                    <a:pt x="24832" y="38472"/>
                    <a:pt x="27848" y="39210"/>
                  </a:cubicBezTo>
                  <a:cubicBezTo>
                    <a:pt x="27736" y="34720"/>
                    <a:pt x="27623" y="30229"/>
                    <a:pt x="27511" y="25739"/>
                  </a:cubicBezTo>
                  <a:cubicBezTo>
                    <a:pt x="27387" y="20716"/>
                    <a:pt x="27256" y="15657"/>
                    <a:pt x="26178" y="10750"/>
                  </a:cubicBezTo>
                  <a:cubicBezTo>
                    <a:pt x="25606" y="8136"/>
                    <a:pt x="24732" y="5520"/>
                    <a:pt x="23064" y="3429"/>
                  </a:cubicBezTo>
                  <a:cubicBezTo>
                    <a:pt x="21486" y="1450"/>
                    <a:pt x="19089" y="0"/>
                    <a:pt x="16576" y="0"/>
                  </a:cubicBezTo>
                  <a:close/>
                </a:path>
              </a:pathLst>
            </a:custGeom>
            <a:solidFill>
              <a:srgbClr val="DEB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5"/>
            <p:cNvSpPr/>
            <p:nvPr/>
          </p:nvSpPr>
          <p:spPr>
            <a:xfrm>
              <a:off x="7384575" y="3145675"/>
              <a:ext cx="1665650" cy="1809350"/>
            </a:xfrm>
            <a:custGeom>
              <a:avLst/>
              <a:gdLst/>
              <a:ahLst/>
              <a:cxnLst/>
              <a:rect l="l" t="t" r="r" b="b"/>
              <a:pathLst>
                <a:path w="66626" h="72374" extrusionOk="0">
                  <a:moveTo>
                    <a:pt x="39860" y="1"/>
                  </a:moveTo>
                  <a:cubicBezTo>
                    <a:pt x="29162" y="1"/>
                    <a:pt x="15947" y="4924"/>
                    <a:pt x="15947" y="4924"/>
                  </a:cubicBezTo>
                  <a:cubicBezTo>
                    <a:pt x="3297" y="9661"/>
                    <a:pt x="1" y="32809"/>
                    <a:pt x="1" y="32809"/>
                  </a:cubicBezTo>
                  <a:cubicBezTo>
                    <a:pt x="1830" y="34078"/>
                    <a:pt x="6708" y="34853"/>
                    <a:pt x="12836" y="35311"/>
                  </a:cubicBezTo>
                  <a:lnTo>
                    <a:pt x="12836" y="72373"/>
                  </a:lnTo>
                  <a:lnTo>
                    <a:pt x="52400" y="72373"/>
                  </a:lnTo>
                  <a:lnTo>
                    <a:pt x="52400" y="35558"/>
                  </a:lnTo>
                  <a:cubicBezTo>
                    <a:pt x="53814" y="35510"/>
                    <a:pt x="54623" y="35476"/>
                    <a:pt x="54623" y="35476"/>
                  </a:cubicBezTo>
                  <a:cubicBezTo>
                    <a:pt x="55800" y="35581"/>
                    <a:pt x="56858" y="35627"/>
                    <a:pt x="57807" y="35627"/>
                  </a:cubicBezTo>
                  <a:cubicBezTo>
                    <a:pt x="64921" y="35627"/>
                    <a:pt x="65959" y="33031"/>
                    <a:pt x="65959" y="33031"/>
                  </a:cubicBezTo>
                  <a:cubicBezTo>
                    <a:pt x="66625" y="14806"/>
                    <a:pt x="59069" y="9471"/>
                    <a:pt x="49955" y="2559"/>
                  </a:cubicBezTo>
                  <a:cubicBezTo>
                    <a:pt x="47482" y="684"/>
                    <a:pt x="43845" y="1"/>
                    <a:pt x="39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5"/>
            <p:cNvSpPr/>
            <p:nvPr/>
          </p:nvSpPr>
          <p:spPr>
            <a:xfrm>
              <a:off x="8679225" y="3710400"/>
              <a:ext cx="94125" cy="308575"/>
            </a:xfrm>
            <a:custGeom>
              <a:avLst/>
              <a:gdLst/>
              <a:ahLst/>
              <a:cxnLst/>
              <a:rect l="l" t="t" r="r" b="b"/>
              <a:pathLst>
                <a:path w="3765" h="12343" extrusionOk="0">
                  <a:moveTo>
                    <a:pt x="410" y="0"/>
                  </a:moveTo>
                  <a:cubicBezTo>
                    <a:pt x="206" y="0"/>
                    <a:pt x="1" y="171"/>
                    <a:pt x="84" y="409"/>
                  </a:cubicBezTo>
                  <a:cubicBezTo>
                    <a:pt x="703" y="2190"/>
                    <a:pt x="1374" y="3889"/>
                    <a:pt x="1780" y="5739"/>
                  </a:cubicBezTo>
                  <a:cubicBezTo>
                    <a:pt x="2239" y="7834"/>
                    <a:pt x="2094" y="9894"/>
                    <a:pt x="2291" y="12000"/>
                  </a:cubicBezTo>
                  <a:cubicBezTo>
                    <a:pt x="2310" y="12209"/>
                    <a:pt x="2502" y="12342"/>
                    <a:pt x="2679" y="12342"/>
                  </a:cubicBezTo>
                  <a:cubicBezTo>
                    <a:pt x="2812" y="12342"/>
                    <a:pt x="2936" y="12267"/>
                    <a:pt x="2974" y="12091"/>
                  </a:cubicBezTo>
                  <a:cubicBezTo>
                    <a:pt x="3765" y="8341"/>
                    <a:pt x="2623" y="3414"/>
                    <a:pt x="687" y="155"/>
                  </a:cubicBezTo>
                  <a:cubicBezTo>
                    <a:pt x="623" y="47"/>
                    <a:pt x="517" y="0"/>
                    <a:pt x="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5"/>
            <p:cNvSpPr/>
            <p:nvPr/>
          </p:nvSpPr>
          <p:spPr>
            <a:xfrm>
              <a:off x="7373750" y="2101175"/>
              <a:ext cx="1443050" cy="1820150"/>
            </a:xfrm>
            <a:custGeom>
              <a:avLst/>
              <a:gdLst/>
              <a:ahLst/>
              <a:cxnLst/>
              <a:rect l="l" t="t" r="r" b="b"/>
              <a:pathLst>
                <a:path w="57722" h="72806" extrusionOk="0">
                  <a:moveTo>
                    <a:pt x="32978" y="1"/>
                  </a:moveTo>
                  <a:cubicBezTo>
                    <a:pt x="32964" y="1"/>
                    <a:pt x="32949" y="1"/>
                    <a:pt x="32935" y="1"/>
                  </a:cubicBezTo>
                  <a:cubicBezTo>
                    <a:pt x="32270" y="4"/>
                    <a:pt x="31605" y="70"/>
                    <a:pt x="30945" y="155"/>
                  </a:cubicBezTo>
                  <a:cubicBezTo>
                    <a:pt x="26314" y="754"/>
                    <a:pt x="21718" y="2432"/>
                    <a:pt x="18256" y="5566"/>
                  </a:cubicBezTo>
                  <a:cubicBezTo>
                    <a:pt x="12325" y="10934"/>
                    <a:pt x="10648" y="19530"/>
                    <a:pt x="10262" y="27521"/>
                  </a:cubicBezTo>
                  <a:cubicBezTo>
                    <a:pt x="9877" y="35510"/>
                    <a:pt x="10404" y="43764"/>
                    <a:pt x="7589" y="51251"/>
                  </a:cubicBezTo>
                  <a:cubicBezTo>
                    <a:pt x="5879" y="55800"/>
                    <a:pt x="3008" y="59832"/>
                    <a:pt x="1215" y="64349"/>
                  </a:cubicBezTo>
                  <a:cubicBezTo>
                    <a:pt x="510" y="66120"/>
                    <a:pt x="1" y="68214"/>
                    <a:pt x="965" y="69858"/>
                  </a:cubicBezTo>
                  <a:cubicBezTo>
                    <a:pt x="1691" y="71095"/>
                    <a:pt x="3090" y="71767"/>
                    <a:pt x="4463" y="72177"/>
                  </a:cubicBezTo>
                  <a:cubicBezTo>
                    <a:pt x="5878" y="72599"/>
                    <a:pt x="7353" y="72806"/>
                    <a:pt x="8829" y="72806"/>
                  </a:cubicBezTo>
                  <a:cubicBezTo>
                    <a:pt x="11576" y="72806"/>
                    <a:pt x="14326" y="72088"/>
                    <a:pt x="16698" y="70698"/>
                  </a:cubicBezTo>
                  <a:cubicBezTo>
                    <a:pt x="20342" y="68562"/>
                    <a:pt x="23040" y="64869"/>
                    <a:pt x="23966" y="60747"/>
                  </a:cubicBezTo>
                  <a:cubicBezTo>
                    <a:pt x="24857" y="56775"/>
                    <a:pt x="24154" y="52643"/>
                    <a:pt x="23575" y="48612"/>
                  </a:cubicBezTo>
                  <a:cubicBezTo>
                    <a:pt x="22926" y="44103"/>
                    <a:pt x="22436" y="39573"/>
                    <a:pt x="22104" y="35026"/>
                  </a:cubicBezTo>
                  <a:cubicBezTo>
                    <a:pt x="21951" y="32946"/>
                    <a:pt x="21840" y="30808"/>
                    <a:pt x="22471" y="28823"/>
                  </a:cubicBezTo>
                  <a:cubicBezTo>
                    <a:pt x="23251" y="26370"/>
                    <a:pt x="25085" y="24399"/>
                    <a:pt x="27026" y="22709"/>
                  </a:cubicBezTo>
                  <a:cubicBezTo>
                    <a:pt x="28729" y="21224"/>
                    <a:pt x="30555" y="19885"/>
                    <a:pt x="32481" y="18708"/>
                  </a:cubicBezTo>
                  <a:cubicBezTo>
                    <a:pt x="34276" y="17610"/>
                    <a:pt x="36456" y="16668"/>
                    <a:pt x="38487" y="16668"/>
                  </a:cubicBezTo>
                  <a:cubicBezTo>
                    <a:pt x="39545" y="16668"/>
                    <a:pt x="40562" y="16923"/>
                    <a:pt x="41465" y="17545"/>
                  </a:cubicBezTo>
                  <a:cubicBezTo>
                    <a:pt x="43874" y="19205"/>
                    <a:pt x="44175" y="22597"/>
                    <a:pt x="44142" y="25524"/>
                  </a:cubicBezTo>
                  <a:cubicBezTo>
                    <a:pt x="44020" y="36121"/>
                    <a:pt x="42666" y="47197"/>
                    <a:pt x="46858" y="56931"/>
                  </a:cubicBezTo>
                  <a:cubicBezTo>
                    <a:pt x="47503" y="58428"/>
                    <a:pt x="48315" y="59923"/>
                    <a:pt x="49629" y="60888"/>
                  </a:cubicBezTo>
                  <a:cubicBezTo>
                    <a:pt x="50386" y="61445"/>
                    <a:pt x="51347" y="61779"/>
                    <a:pt x="52279" y="61779"/>
                  </a:cubicBezTo>
                  <a:cubicBezTo>
                    <a:pt x="52963" y="61779"/>
                    <a:pt x="53631" y="61600"/>
                    <a:pt x="54191" y="61196"/>
                  </a:cubicBezTo>
                  <a:cubicBezTo>
                    <a:pt x="55728" y="60091"/>
                    <a:pt x="55884" y="57879"/>
                    <a:pt x="55706" y="55992"/>
                  </a:cubicBezTo>
                  <a:cubicBezTo>
                    <a:pt x="55529" y="54107"/>
                    <a:pt x="55200" y="52053"/>
                    <a:pt x="56191" y="50439"/>
                  </a:cubicBezTo>
                  <a:lnTo>
                    <a:pt x="57721" y="50474"/>
                  </a:lnTo>
                  <a:cubicBezTo>
                    <a:pt x="52234" y="43922"/>
                    <a:pt x="50002" y="35244"/>
                    <a:pt x="48970" y="26763"/>
                  </a:cubicBezTo>
                  <a:cubicBezTo>
                    <a:pt x="48275" y="21070"/>
                    <a:pt x="48019" y="15201"/>
                    <a:pt x="45773" y="9925"/>
                  </a:cubicBezTo>
                  <a:cubicBezTo>
                    <a:pt x="43532" y="4663"/>
                    <a:pt x="38695" y="1"/>
                    <a:pt x="3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5"/>
            <p:cNvSpPr/>
            <p:nvPr/>
          </p:nvSpPr>
          <p:spPr>
            <a:xfrm>
              <a:off x="8077775" y="2975000"/>
              <a:ext cx="275625" cy="469350"/>
            </a:xfrm>
            <a:custGeom>
              <a:avLst/>
              <a:gdLst/>
              <a:ahLst/>
              <a:cxnLst/>
              <a:rect l="l" t="t" r="r" b="b"/>
              <a:pathLst>
                <a:path w="11025" h="18774" extrusionOk="0">
                  <a:moveTo>
                    <a:pt x="9158" y="1"/>
                  </a:moveTo>
                  <a:lnTo>
                    <a:pt x="9158" y="1"/>
                  </a:lnTo>
                  <a:cubicBezTo>
                    <a:pt x="6429" y="117"/>
                    <a:pt x="3708" y="178"/>
                    <a:pt x="978" y="187"/>
                  </a:cubicBezTo>
                  <a:cubicBezTo>
                    <a:pt x="996" y="356"/>
                    <a:pt x="1022" y="525"/>
                    <a:pt x="1031" y="703"/>
                  </a:cubicBezTo>
                  <a:cubicBezTo>
                    <a:pt x="1049" y="854"/>
                    <a:pt x="1059" y="996"/>
                    <a:pt x="1068" y="1139"/>
                  </a:cubicBezTo>
                  <a:cubicBezTo>
                    <a:pt x="1112" y="1540"/>
                    <a:pt x="1129" y="1930"/>
                    <a:pt x="1138" y="2330"/>
                  </a:cubicBezTo>
                  <a:cubicBezTo>
                    <a:pt x="1200" y="5105"/>
                    <a:pt x="783" y="7887"/>
                    <a:pt x="364" y="10643"/>
                  </a:cubicBezTo>
                  <a:cubicBezTo>
                    <a:pt x="178" y="11878"/>
                    <a:pt x="0" y="13194"/>
                    <a:pt x="241" y="14395"/>
                  </a:cubicBezTo>
                  <a:cubicBezTo>
                    <a:pt x="319" y="14843"/>
                    <a:pt x="469" y="15275"/>
                    <a:pt x="684" y="15676"/>
                  </a:cubicBezTo>
                  <a:cubicBezTo>
                    <a:pt x="1333" y="16866"/>
                    <a:pt x="2535" y="17640"/>
                    <a:pt x="3778" y="18173"/>
                  </a:cubicBezTo>
                  <a:cubicBezTo>
                    <a:pt x="4579" y="18513"/>
                    <a:pt x="5459" y="18773"/>
                    <a:pt x="6319" y="18773"/>
                  </a:cubicBezTo>
                  <a:cubicBezTo>
                    <a:pt x="6741" y="18773"/>
                    <a:pt x="7157" y="18711"/>
                    <a:pt x="7558" y="18565"/>
                  </a:cubicBezTo>
                  <a:cubicBezTo>
                    <a:pt x="8490" y="18228"/>
                    <a:pt x="9211" y="17480"/>
                    <a:pt x="9825" y="16697"/>
                  </a:cubicBezTo>
                  <a:cubicBezTo>
                    <a:pt x="10242" y="16173"/>
                    <a:pt x="10634" y="15595"/>
                    <a:pt x="10785" y="14937"/>
                  </a:cubicBezTo>
                  <a:cubicBezTo>
                    <a:pt x="11025" y="13924"/>
                    <a:pt x="10687" y="12884"/>
                    <a:pt x="10393" y="11897"/>
                  </a:cubicBezTo>
                  <a:cubicBezTo>
                    <a:pt x="9257" y="8040"/>
                    <a:pt x="8838" y="4008"/>
                    <a:pt x="9158"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5"/>
            <p:cNvSpPr/>
            <p:nvPr/>
          </p:nvSpPr>
          <p:spPr>
            <a:xfrm>
              <a:off x="8077775" y="2992550"/>
              <a:ext cx="204375" cy="342350"/>
            </a:xfrm>
            <a:custGeom>
              <a:avLst/>
              <a:gdLst/>
              <a:ahLst/>
              <a:cxnLst/>
              <a:rect l="l" t="t" r="r" b="b"/>
              <a:pathLst>
                <a:path w="8175" h="13694" extrusionOk="0">
                  <a:moveTo>
                    <a:pt x="1032" y="1"/>
                  </a:moveTo>
                  <a:lnTo>
                    <a:pt x="1032" y="1"/>
                  </a:lnTo>
                  <a:cubicBezTo>
                    <a:pt x="1050" y="152"/>
                    <a:pt x="1059" y="294"/>
                    <a:pt x="1068" y="437"/>
                  </a:cubicBezTo>
                  <a:cubicBezTo>
                    <a:pt x="1112" y="836"/>
                    <a:pt x="1129" y="1228"/>
                    <a:pt x="1138" y="1628"/>
                  </a:cubicBezTo>
                  <a:cubicBezTo>
                    <a:pt x="1201" y="4401"/>
                    <a:pt x="783" y="7185"/>
                    <a:pt x="364" y="9941"/>
                  </a:cubicBezTo>
                  <a:cubicBezTo>
                    <a:pt x="178" y="11176"/>
                    <a:pt x="0" y="12492"/>
                    <a:pt x="241" y="13693"/>
                  </a:cubicBezTo>
                  <a:cubicBezTo>
                    <a:pt x="1138" y="12670"/>
                    <a:pt x="1272" y="11097"/>
                    <a:pt x="1601" y="9630"/>
                  </a:cubicBezTo>
                  <a:cubicBezTo>
                    <a:pt x="2366" y="6207"/>
                    <a:pt x="4890" y="3743"/>
                    <a:pt x="7788" y="2011"/>
                  </a:cubicBezTo>
                  <a:cubicBezTo>
                    <a:pt x="7931" y="1930"/>
                    <a:pt x="7966" y="1788"/>
                    <a:pt x="7940" y="1645"/>
                  </a:cubicBezTo>
                  <a:cubicBezTo>
                    <a:pt x="7966" y="1639"/>
                    <a:pt x="7990" y="1628"/>
                    <a:pt x="8012" y="1610"/>
                  </a:cubicBezTo>
                  <a:cubicBezTo>
                    <a:pt x="8175" y="1510"/>
                    <a:pt x="8106" y="1257"/>
                    <a:pt x="7913" y="1255"/>
                  </a:cubicBezTo>
                  <a:cubicBezTo>
                    <a:pt x="7682" y="1242"/>
                    <a:pt x="7455" y="1238"/>
                    <a:pt x="7229" y="1238"/>
                  </a:cubicBezTo>
                  <a:cubicBezTo>
                    <a:pt x="6618" y="1238"/>
                    <a:pt x="6022" y="1271"/>
                    <a:pt x="5423" y="1271"/>
                  </a:cubicBezTo>
                  <a:cubicBezTo>
                    <a:pt x="4805" y="1271"/>
                    <a:pt x="4184" y="1236"/>
                    <a:pt x="3539" y="1094"/>
                  </a:cubicBezTo>
                  <a:cubicBezTo>
                    <a:pt x="2658" y="908"/>
                    <a:pt x="1859" y="366"/>
                    <a:pt x="1032" y="1"/>
                  </a:cubicBez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5"/>
            <p:cNvSpPr/>
            <p:nvPr/>
          </p:nvSpPr>
          <p:spPr>
            <a:xfrm>
              <a:off x="7898175" y="2240300"/>
              <a:ext cx="552575" cy="790925"/>
            </a:xfrm>
            <a:custGeom>
              <a:avLst/>
              <a:gdLst/>
              <a:ahLst/>
              <a:cxnLst/>
              <a:rect l="l" t="t" r="r" b="b"/>
              <a:pathLst>
                <a:path w="22103" h="31637" extrusionOk="0">
                  <a:moveTo>
                    <a:pt x="14376" y="1"/>
                  </a:moveTo>
                  <a:cubicBezTo>
                    <a:pt x="13926" y="1"/>
                    <a:pt x="13462" y="134"/>
                    <a:pt x="13049" y="321"/>
                  </a:cubicBezTo>
                  <a:cubicBezTo>
                    <a:pt x="10801" y="1340"/>
                    <a:pt x="9490" y="3697"/>
                    <a:pt x="8601" y="5999"/>
                  </a:cubicBezTo>
                  <a:cubicBezTo>
                    <a:pt x="7711" y="8301"/>
                    <a:pt x="7054" y="10765"/>
                    <a:pt x="5488" y="12674"/>
                  </a:cubicBezTo>
                  <a:cubicBezTo>
                    <a:pt x="4247" y="14188"/>
                    <a:pt x="2472" y="15254"/>
                    <a:pt x="552" y="15639"/>
                  </a:cubicBezTo>
                  <a:cubicBezTo>
                    <a:pt x="412" y="15665"/>
                    <a:pt x="262" y="15695"/>
                    <a:pt x="160" y="15795"/>
                  </a:cubicBezTo>
                  <a:cubicBezTo>
                    <a:pt x="1" y="15947"/>
                    <a:pt x="13" y="16200"/>
                    <a:pt x="39" y="16419"/>
                  </a:cubicBezTo>
                  <a:cubicBezTo>
                    <a:pt x="584" y="20793"/>
                    <a:pt x="2504" y="24985"/>
                    <a:pt x="5459" y="28255"/>
                  </a:cubicBezTo>
                  <a:cubicBezTo>
                    <a:pt x="6805" y="29744"/>
                    <a:pt x="8450" y="31091"/>
                    <a:pt x="10418" y="31494"/>
                  </a:cubicBezTo>
                  <a:cubicBezTo>
                    <a:pt x="10917" y="31597"/>
                    <a:pt x="11423" y="31636"/>
                    <a:pt x="11932" y="31636"/>
                  </a:cubicBezTo>
                  <a:cubicBezTo>
                    <a:pt x="12755" y="31636"/>
                    <a:pt x="13584" y="31534"/>
                    <a:pt x="14403" y="31431"/>
                  </a:cubicBezTo>
                  <a:cubicBezTo>
                    <a:pt x="15207" y="31328"/>
                    <a:pt x="16047" y="31215"/>
                    <a:pt x="16715" y="30757"/>
                  </a:cubicBezTo>
                  <a:cubicBezTo>
                    <a:pt x="17237" y="30402"/>
                    <a:pt x="17607" y="29869"/>
                    <a:pt x="17942" y="29334"/>
                  </a:cubicBezTo>
                  <a:cubicBezTo>
                    <a:pt x="20542" y="25185"/>
                    <a:pt x="21742" y="20267"/>
                    <a:pt x="21981" y="15376"/>
                  </a:cubicBezTo>
                  <a:cubicBezTo>
                    <a:pt x="22103" y="12908"/>
                    <a:pt x="21980" y="10378"/>
                    <a:pt x="21103" y="8067"/>
                  </a:cubicBezTo>
                  <a:cubicBezTo>
                    <a:pt x="20059" y="5319"/>
                    <a:pt x="18031" y="3080"/>
                    <a:pt x="16049" y="910"/>
                  </a:cubicBezTo>
                  <a:cubicBezTo>
                    <a:pt x="15805" y="644"/>
                    <a:pt x="15557" y="374"/>
                    <a:pt x="15240" y="203"/>
                  </a:cubicBezTo>
                  <a:cubicBezTo>
                    <a:pt x="14972" y="60"/>
                    <a:pt x="14677" y="1"/>
                    <a:pt x="14376"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5"/>
            <p:cNvSpPr/>
            <p:nvPr/>
          </p:nvSpPr>
          <p:spPr>
            <a:xfrm>
              <a:off x="7047675" y="5241050"/>
              <a:ext cx="602125" cy="222725"/>
            </a:xfrm>
            <a:custGeom>
              <a:avLst/>
              <a:gdLst/>
              <a:ahLst/>
              <a:cxnLst/>
              <a:rect l="l" t="t" r="r" b="b"/>
              <a:pathLst>
                <a:path w="24085" h="8909" extrusionOk="0">
                  <a:moveTo>
                    <a:pt x="3674" y="1"/>
                  </a:moveTo>
                  <a:cubicBezTo>
                    <a:pt x="3295" y="1"/>
                    <a:pt x="2915" y="20"/>
                    <a:pt x="2533" y="61"/>
                  </a:cubicBezTo>
                  <a:cubicBezTo>
                    <a:pt x="2143" y="105"/>
                    <a:pt x="1750" y="168"/>
                    <a:pt x="1395" y="355"/>
                  </a:cubicBezTo>
                  <a:cubicBezTo>
                    <a:pt x="319" y="907"/>
                    <a:pt x="0" y="2400"/>
                    <a:pt x="444" y="3538"/>
                  </a:cubicBezTo>
                  <a:cubicBezTo>
                    <a:pt x="880" y="4668"/>
                    <a:pt x="1875" y="5494"/>
                    <a:pt x="2906" y="6134"/>
                  </a:cubicBezTo>
                  <a:cubicBezTo>
                    <a:pt x="5968" y="8062"/>
                    <a:pt x="9632" y="8908"/>
                    <a:pt x="13250" y="8908"/>
                  </a:cubicBezTo>
                  <a:cubicBezTo>
                    <a:pt x="13288" y="8908"/>
                    <a:pt x="13325" y="8908"/>
                    <a:pt x="13362" y="8908"/>
                  </a:cubicBezTo>
                  <a:cubicBezTo>
                    <a:pt x="15434" y="8899"/>
                    <a:pt x="17487" y="8623"/>
                    <a:pt x="19506" y="8153"/>
                  </a:cubicBezTo>
                  <a:cubicBezTo>
                    <a:pt x="21052" y="7794"/>
                    <a:pt x="22576" y="7340"/>
                    <a:pt x="24067" y="6792"/>
                  </a:cubicBezTo>
                  <a:cubicBezTo>
                    <a:pt x="24084" y="5450"/>
                    <a:pt x="23817" y="4121"/>
                    <a:pt x="23284" y="2889"/>
                  </a:cubicBezTo>
                  <a:cubicBezTo>
                    <a:pt x="23133" y="2534"/>
                    <a:pt x="22929" y="2161"/>
                    <a:pt x="22573" y="2008"/>
                  </a:cubicBezTo>
                  <a:cubicBezTo>
                    <a:pt x="22414" y="1936"/>
                    <a:pt x="22246" y="1915"/>
                    <a:pt x="22077" y="1915"/>
                  </a:cubicBezTo>
                  <a:cubicBezTo>
                    <a:pt x="21952" y="1915"/>
                    <a:pt x="21826" y="1927"/>
                    <a:pt x="21701" y="1938"/>
                  </a:cubicBezTo>
                  <a:cubicBezTo>
                    <a:pt x="20200" y="2081"/>
                    <a:pt x="18686" y="2188"/>
                    <a:pt x="17177" y="2188"/>
                  </a:cubicBezTo>
                  <a:cubicBezTo>
                    <a:pt x="15782" y="2188"/>
                    <a:pt x="14390" y="2096"/>
                    <a:pt x="13016" y="1857"/>
                  </a:cubicBezTo>
                  <a:cubicBezTo>
                    <a:pt x="11940" y="1671"/>
                    <a:pt x="10863" y="1386"/>
                    <a:pt x="9797" y="1101"/>
                  </a:cubicBezTo>
                  <a:cubicBezTo>
                    <a:pt x="7762" y="560"/>
                    <a:pt x="5734" y="1"/>
                    <a:pt x="3674"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5"/>
            <p:cNvSpPr/>
            <p:nvPr/>
          </p:nvSpPr>
          <p:spPr>
            <a:xfrm>
              <a:off x="7563100" y="4606650"/>
              <a:ext cx="2283875" cy="926275"/>
            </a:xfrm>
            <a:custGeom>
              <a:avLst/>
              <a:gdLst/>
              <a:ahLst/>
              <a:cxnLst/>
              <a:rect l="l" t="t" r="r" b="b"/>
              <a:pathLst>
                <a:path w="91355" h="37051" extrusionOk="0">
                  <a:moveTo>
                    <a:pt x="75697" y="0"/>
                  </a:moveTo>
                  <a:cubicBezTo>
                    <a:pt x="51545" y="0"/>
                    <a:pt x="1" y="23937"/>
                    <a:pt x="1" y="23937"/>
                  </a:cubicBezTo>
                  <a:lnTo>
                    <a:pt x="2225" y="37051"/>
                  </a:lnTo>
                  <a:cubicBezTo>
                    <a:pt x="63351" y="28160"/>
                    <a:pt x="91354" y="23492"/>
                    <a:pt x="87798" y="6600"/>
                  </a:cubicBezTo>
                  <a:cubicBezTo>
                    <a:pt x="87023" y="1856"/>
                    <a:pt x="82422" y="0"/>
                    <a:pt x="75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5"/>
            <p:cNvSpPr/>
            <p:nvPr/>
          </p:nvSpPr>
          <p:spPr>
            <a:xfrm>
              <a:off x="7047675" y="5241100"/>
              <a:ext cx="487675" cy="222675"/>
            </a:xfrm>
            <a:custGeom>
              <a:avLst/>
              <a:gdLst/>
              <a:ahLst/>
              <a:cxnLst/>
              <a:rect l="l" t="t" r="r" b="b"/>
              <a:pathLst>
                <a:path w="19507" h="8907" extrusionOk="0">
                  <a:moveTo>
                    <a:pt x="3674" y="0"/>
                  </a:moveTo>
                  <a:cubicBezTo>
                    <a:pt x="3295" y="0"/>
                    <a:pt x="2915" y="19"/>
                    <a:pt x="2533" y="61"/>
                  </a:cubicBezTo>
                  <a:cubicBezTo>
                    <a:pt x="2143" y="105"/>
                    <a:pt x="1750" y="166"/>
                    <a:pt x="1395" y="354"/>
                  </a:cubicBezTo>
                  <a:cubicBezTo>
                    <a:pt x="319" y="905"/>
                    <a:pt x="0" y="2398"/>
                    <a:pt x="444" y="3536"/>
                  </a:cubicBezTo>
                  <a:cubicBezTo>
                    <a:pt x="880" y="4666"/>
                    <a:pt x="1875" y="5492"/>
                    <a:pt x="2906" y="6132"/>
                  </a:cubicBezTo>
                  <a:cubicBezTo>
                    <a:pt x="5968" y="8060"/>
                    <a:pt x="9632" y="8906"/>
                    <a:pt x="13250" y="8906"/>
                  </a:cubicBezTo>
                  <a:cubicBezTo>
                    <a:pt x="13288" y="8906"/>
                    <a:pt x="13325" y="8906"/>
                    <a:pt x="13362" y="8906"/>
                  </a:cubicBezTo>
                  <a:cubicBezTo>
                    <a:pt x="15434" y="8897"/>
                    <a:pt x="17487" y="8621"/>
                    <a:pt x="19506" y="8151"/>
                  </a:cubicBezTo>
                  <a:cubicBezTo>
                    <a:pt x="18217" y="7963"/>
                    <a:pt x="16963" y="7608"/>
                    <a:pt x="15754" y="7137"/>
                  </a:cubicBezTo>
                  <a:cubicBezTo>
                    <a:pt x="14180" y="6523"/>
                    <a:pt x="12652" y="5696"/>
                    <a:pt x="11496" y="4461"/>
                  </a:cubicBezTo>
                  <a:cubicBezTo>
                    <a:pt x="10624" y="3536"/>
                    <a:pt x="9984" y="2345"/>
                    <a:pt x="9797" y="1100"/>
                  </a:cubicBezTo>
                  <a:cubicBezTo>
                    <a:pt x="7762" y="560"/>
                    <a:pt x="5734" y="0"/>
                    <a:pt x="3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5"/>
            <p:cNvSpPr/>
            <p:nvPr/>
          </p:nvSpPr>
          <p:spPr>
            <a:xfrm>
              <a:off x="8785700" y="5241050"/>
              <a:ext cx="602175" cy="222725"/>
            </a:xfrm>
            <a:custGeom>
              <a:avLst/>
              <a:gdLst/>
              <a:ahLst/>
              <a:cxnLst/>
              <a:rect l="l" t="t" r="r" b="b"/>
              <a:pathLst>
                <a:path w="24087" h="8909" extrusionOk="0">
                  <a:moveTo>
                    <a:pt x="20411" y="1"/>
                  </a:moveTo>
                  <a:cubicBezTo>
                    <a:pt x="18352" y="1"/>
                    <a:pt x="16323" y="560"/>
                    <a:pt x="14288" y="1101"/>
                  </a:cubicBezTo>
                  <a:cubicBezTo>
                    <a:pt x="13222" y="1386"/>
                    <a:pt x="12146" y="1671"/>
                    <a:pt x="11069" y="1857"/>
                  </a:cubicBezTo>
                  <a:cubicBezTo>
                    <a:pt x="9695" y="2096"/>
                    <a:pt x="8303" y="2188"/>
                    <a:pt x="6908" y="2188"/>
                  </a:cubicBezTo>
                  <a:cubicBezTo>
                    <a:pt x="5399" y="2188"/>
                    <a:pt x="3885" y="2081"/>
                    <a:pt x="2384" y="1938"/>
                  </a:cubicBezTo>
                  <a:cubicBezTo>
                    <a:pt x="2260" y="1927"/>
                    <a:pt x="2134" y="1915"/>
                    <a:pt x="2009" y="1915"/>
                  </a:cubicBezTo>
                  <a:cubicBezTo>
                    <a:pt x="1839" y="1915"/>
                    <a:pt x="1671" y="1936"/>
                    <a:pt x="1512" y="2008"/>
                  </a:cubicBezTo>
                  <a:cubicBezTo>
                    <a:pt x="1156" y="2161"/>
                    <a:pt x="952" y="2534"/>
                    <a:pt x="801" y="2889"/>
                  </a:cubicBezTo>
                  <a:cubicBezTo>
                    <a:pt x="268" y="4121"/>
                    <a:pt x="1" y="5450"/>
                    <a:pt x="18" y="6792"/>
                  </a:cubicBezTo>
                  <a:cubicBezTo>
                    <a:pt x="1509" y="7340"/>
                    <a:pt x="3033" y="7794"/>
                    <a:pt x="4579" y="8153"/>
                  </a:cubicBezTo>
                  <a:cubicBezTo>
                    <a:pt x="6598" y="8623"/>
                    <a:pt x="8651" y="8899"/>
                    <a:pt x="10723" y="8908"/>
                  </a:cubicBezTo>
                  <a:cubicBezTo>
                    <a:pt x="10760" y="8908"/>
                    <a:pt x="10797" y="8908"/>
                    <a:pt x="10835" y="8908"/>
                  </a:cubicBezTo>
                  <a:cubicBezTo>
                    <a:pt x="14453" y="8908"/>
                    <a:pt x="18117" y="8062"/>
                    <a:pt x="21179" y="6134"/>
                  </a:cubicBezTo>
                  <a:cubicBezTo>
                    <a:pt x="22210" y="5494"/>
                    <a:pt x="23206" y="4668"/>
                    <a:pt x="23642" y="3538"/>
                  </a:cubicBezTo>
                  <a:cubicBezTo>
                    <a:pt x="24087" y="2400"/>
                    <a:pt x="23766" y="907"/>
                    <a:pt x="22690" y="355"/>
                  </a:cubicBezTo>
                  <a:cubicBezTo>
                    <a:pt x="22335" y="168"/>
                    <a:pt x="21943" y="105"/>
                    <a:pt x="21552" y="61"/>
                  </a:cubicBezTo>
                  <a:cubicBezTo>
                    <a:pt x="21171" y="20"/>
                    <a:pt x="20790" y="1"/>
                    <a:pt x="20411"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5"/>
            <p:cNvSpPr/>
            <p:nvPr/>
          </p:nvSpPr>
          <p:spPr>
            <a:xfrm>
              <a:off x="6588550" y="4606650"/>
              <a:ext cx="2283850" cy="926275"/>
            </a:xfrm>
            <a:custGeom>
              <a:avLst/>
              <a:gdLst/>
              <a:ahLst/>
              <a:cxnLst/>
              <a:rect l="l" t="t" r="r" b="b"/>
              <a:pathLst>
                <a:path w="91354" h="37051" extrusionOk="0">
                  <a:moveTo>
                    <a:pt x="15657" y="0"/>
                  </a:moveTo>
                  <a:cubicBezTo>
                    <a:pt x="8933" y="0"/>
                    <a:pt x="4331" y="1856"/>
                    <a:pt x="3557" y="6600"/>
                  </a:cubicBezTo>
                  <a:cubicBezTo>
                    <a:pt x="0" y="23492"/>
                    <a:pt x="28004" y="28160"/>
                    <a:pt x="89129" y="37051"/>
                  </a:cubicBezTo>
                  <a:lnTo>
                    <a:pt x="91354" y="23937"/>
                  </a:lnTo>
                  <a:cubicBezTo>
                    <a:pt x="91354" y="23937"/>
                    <a:pt x="39810" y="0"/>
                    <a:pt x="15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5"/>
            <p:cNvSpPr/>
            <p:nvPr/>
          </p:nvSpPr>
          <p:spPr>
            <a:xfrm>
              <a:off x="8900175" y="5241100"/>
              <a:ext cx="487700" cy="222675"/>
            </a:xfrm>
            <a:custGeom>
              <a:avLst/>
              <a:gdLst/>
              <a:ahLst/>
              <a:cxnLst/>
              <a:rect l="l" t="t" r="r" b="b"/>
              <a:pathLst>
                <a:path w="19508" h="8907" extrusionOk="0">
                  <a:moveTo>
                    <a:pt x="15832" y="0"/>
                  </a:moveTo>
                  <a:cubicBezTo>
                    <a:pt x="13773" y="0"/>
                    <a:pt x="11744" y="560"/>
                    <a:pt x="9709" y="1100"/>
                  </a:cubicBezTo>
                  <a:cubicBezTo>
                    <a:pt x="9523" y="2345"/>
                    <a:pt x="8882" y="3536"/>
                    <a:pt x="8010" y="4461"/>
                  </a:cubicBezTo>
                  <a:cubicBezTo>
                    <a:pt x="6855" y="5696"/>
                    <a:pt x="5326" y="6523"/>
                    <a:pt x="3752" y="7137"/>
                  </a:cubicBezTo>
                  <a:cubicBezTo>
                    <a:pt x="2543" y="7608"/>
                    <a:pt x="1289" y="7963"/>
                    <a:pt x="0" y="8151"/>
                  </a:cubicBezTo>
                  <a:cubicBezTo>
                    <a:pt x="2019" y="8621"/>
                    <a:pt x="4072" y="8897"/>
                    <a:pt x="6144" y="8906"/>
                  </a:cubicBezTo>
                  <a:cubicBezTo>
                    <a:pt x="6181" y="8906"/>
                    <a:pt x="6218" y="8906"/>
                    <a:pt x="6256" y="8906"/>
                  </a:cubicBezTo>
                  <a:cubicBezTo>
                    <a:pt x="9874" y="8906"/>
                    <a:pt x="13538" y="8060"/>
                    <a:pt x="16600" y="6132"/>
                  </a:cubicBezTo>
                  <a:cubicBezTo>
                    <a:pt x="17631" y="5492"/>
                    <a:pt x="18627" y="4666"/>
                    <a:pt x="19063" y="3536"/>
                  </a:cubicBezTo>
                  <a:cubicBezTo>
                    <a:pt x="19508" y="2398"/>
                    <a:pt x="19187" y="905"/>
                    <a:pt x="18111" y="354"/>
                  </a:cubicBezTo>
                  <a:cubicBezTo>
                    <a:pt x="17756" y="166"/>
                    <a:pt x="17364" y="105"/>
                    <a:pt x="16973" y="61"/>
                  </a:cubicBezTo>
                  <a:cubicBezTo>
                    <a:pt x="16592" y="19"/>
                    <a:pt x="16211" y="0"/>
                    <a:pt x="15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5"/>
            <p:cNvSpPr/>
            <p:nvPr/>
          </p:nvSpPr>
          <p:spPr>
            <a:xfrm>
              <a:off x="7522100" y="3854750"/>
              <a:ext cx="1381425" cy="983575"/>
            </a:xfrm>
            <a:custGeom>
              <a:avLst/>
              <a:gdLst/>
              <a:ahLst/>
              <a:cxnLst/>
              <a:rect l="l" t="t" r="r" b="b"/>
              <a:pathLst>
                <a:path w="55257" h="39343" extrusionOk="0">
                  <a:moveTo>
                    <a:pt x="5059" y="0"/>
                  </a:moveTo>
                  <a:cubicBezTo>
                    <a:pt x="2256" y="0"/>
                    <a:pt x="0" y="2257"/>
                    <a:pt x="0" y="5060"/>
                  </a:cubicBezTo>
                  <a:lnTo>
                    <a:pt x="0" y="34284"/>
                  </a:lnTo>
                  <a:cubicBezTo>
                    <a:pt x="0" y="37085"/>
                    <a:pt x="2256" y="39342"/>
                    <a:pt x="5059" y="39342"/>
                  </a:cubicBezTo>
                  <a:lnTo>
                    <a:pt x="50197" y="39342"/>
                  </a:lnTo>
                  <a:cubicBezTo>
                    <a:pt x="53000" y="39342"/>
                    <a:pt x="55257" y="37085"/>
                    <a:pt x="55257" y="34284"/>
                  </a:cubicBezTo>
                  <a:lnTo>
                    <a:pt x="55257" y="5060"/>
                  </a:lnTo>
                  <a:cubicBezTo>
                    <a:pt x="55257" y="2257"/>
                    <a:pt x="53000" y="0"/>
                    <a:pt x="50197" y="0"/>
                  </a:cubicBezTo>
                  <a:close/>
                </a:path>
              </a:pathLst>
            </a:custGeom>
            <a:solidFill>
              <a:srgbClr val="D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5"/>
            <p:cNvSpPr/>
            <p:nvPr/>
          </p:nvSpPr>
          <p:spPr>
            <a:xfrm>
              <a:off x="7585125" y="5334975"/>
              <a:ext cx="636050" cy="109300"/>
            </a:xfrm>
            <a:custGeom>
              <a:avLst/>
              <a:gdLst/>
              <a:ahLst/>
              <a:cxnLst/>
              <a:rect l="l" t="t" r="r" b="b"/>
              <a:pathLst>
                <a:path w="25442" h="4372" extrusionOk="0">
                  <a:moveTo>
                    <a:pt x="1" y="0"/>
                  </a:moveTo>
                  <a:lnTo>
                    <a:pt x="626" y="3687"/>
                  </a:lnTo>
                  <a:lnTo>
                    <a:pt x="25442" y="4371"/>
                  </a:lnTo>
                  <a:lnTo>
                    <a:pt x="25442" y="4371"/>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5"/>
            <p:cNvSpPr/>
            <p:nvPr/>
          </p:nvSpPr>
          <p:spPr>
            <a:xfrm>
              <a:off x="8209600" y="4927500"/>
              <a:ext cx="1003500" cy="373400"/>
            </a:xfrm>
            <a:custGeom>
              <a:avLst/>
              <a:gdLst/>
              <a:ahLst/>
              <a:cxnLst/>
              <a:rect l="l" t="t" r="r" b="b"/>
              <a:pathLst>
                <a:path w="40140" h="14936" extrusionOk="0">
                  <a:moveTo>
                    <a:pt x="0" y="0"/>
                  </a:moveTo>
                  <a:lnTo>
                    <a:pt x="26512" y="11103"/>
                  </a:lnTo>
                  <a:lnTo>
                    <a:pt x="25428" y="14481"/>
                  </a:lnTo>
                  <a:cubicBezTo>
                    <a:pt x="26697" y="14806"/>
                    <a:pt x="28058" y="14936"/>
                    <a:pt x="29421" y="14936"/>
                  </a:cubicBezTo>
                  <a:cubicBezTo>
                    <a:pt x="34766" y="14936"/>
                    <a:pt x="40140" y="12944"/>
                    <a:pt x="40140" y="12944"/>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2">
            <a:extLst>
              <a:ext uri="{FF2B5EF4-FFF2-40B4-BE49-F238E27FC236}">
                <a16:creationId xmlns:a16="http://schemas.microsoft.com/office/drawing/2014/main" id="{2EE357D7-0ABE-F4E3-7C46-190FDC6A1D1F}"/>
              </a:ext>
            </a:extLst>
          </p:cNvPr>
          <p:cNvSpPr>
            <a:spLocks noGrp="1"/>
          </p:cNvSpPr>
          <p:nvPr>
            <p:ph type="title"/>
          </p:nvPr>
        </p:nvSpPr>
        <p:spPr>
          <a:xfrm>
            <a:off x="363625" y="1305346"/>
            <a:ext cx="4186515" cy="2537932"/>
          </a:xfrm>
        </p:spPr>
        <p:txBody>
          <a:bodyPr/>
          <a:lstStyle/>
          <a:p>
            <a:pPr algn="ctr">
              <a:lnSpc>
                <a:spcPct val="150000"/>
              </a:lnSpc>
            </a:pPr>
            <a:r>
              <a:rPr lang="en-VN" sz="3600" b="1" dirty="0">
                <a:solidFill>
                  <a:srgbClr val="FF8871"/>
                </a:solidFill>
                <a:latin typeface="Arial" panose="020B0604020202020204" pitchFamily="34" charset="0"/>
                <a:cs typeface="Arial" panose="020B0604020202020204" pitchFamily="34" charset="0"/>
              </a:rPr>
              <a:t>CẢM ƠN CÁC EM ĐÃ LẮNG NGHE, HẸN GẶP LẠI!</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80" name="Google Shape;180;p32"/>
          <p:cNvGrpSpPr/>
          <p:nvPr/>
        </p:nvGrpSpPr>
        <p:grpSpPr>
          <a:xfrm>
            <a:off x="243123" y="1015528"/>
            <a:ext cx="3612422" cy="3675627"/>
            <a:chOff x="1233400" y="238125"/>
            <a:chExt cx="5148100" cy="5238175"/>
          </a:xfrm>
        </p:grpSpPr>
        <p:sp>
          <p:nvSpPr>
            <p:cNvPr id="181" name="Google Shape;181;p32"/>
            <p:cNvSpPr/>
            <p:nvPr/>
          </p:nvSpPr>
          <p:spPr>
            <a:xfrm>
              <a:off x="4604450" y="238125"/>
              <a:ext cx="1203725" cy="1547950"/>
            </a:xfrm>
            <a:custGeom>
              <a:avLst/>
              <a:gdLst/>
              <a:ahLst/>
              <a:cxnLst/>
              <a:rect l="l" t="t" r="r" b="b"/>
              <a:pathLst>
                <a:path w="48149" h="61918" extrusionOk="0">
                  <a:moveTo>
                    <a:pt x="1" y="0"/>
                  </a:moveTo>
                  <a:lnTo>
                    <a:pt x="1" y="61918"/>
                  </a:lnTo>
                  <a:lnTo>
                    <a:pt x="48149" y="61918"/>
                  </a:lnTo>
                  <a:lnTo>
                    <a:pt x="48149" y="0"/>
                  </a:lnTo>
                  <a:close/>
                </a:path>
              </a:pathLst>
            </a:custGeom>
            <a:solidFill>
              <a:srgbClr val="FFC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3207525" y="238125"/>
              <a:ext cx="1203700" cy="1547950"/>
            </a:xfrm>
            <a:custGeom>
              <a:avLst/>
              <a:gdLst/>
              <a:ahLst/>
              <a:cxnLst/>
              <a:rect l="l" t="t" r="r" b="b"/>
              <a:pathLst>
                <a:path w="48148" h="61918" extrusionOk="0">
                  <a:moveTo>
                    <a:pt x="1" y="0"/>
                  </a:moveTo>
                  <a:lnTo>
                    <a:pt x="1" y="61918"/>
                  </a:lnTo>
                  <a:lnTo>
                    <a:pt x="48148" y="61918"/>
                  </a:lnTo>
                  <a:lnTo>
                    <a:pt x="48148" y="0"/>
                  </a:lnTo>
                  <a:close/>
                </a:path>
              </a:pathLst>
            </a:custGeom>
            <a:solidFill>
              <a:srgbClr val="FFC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3207525" y="1945700"/>
              <a:ext cx="1203700" cy="1547975"/>
            </a:xfrm>
            <a:custGeom>
              <a:avLst/>
              <a:gdLst/>
              <a:ahLst/>
              <a:cxnLst/>
              <a:rect l="l" t="t" r="r" b="b"/>
              <a:pathLst>
                <a:path w="48148" h="61919" extrusionOk="0">
                  <a:moveTo>
                    <a:pt x="1" y="0"/>
                  </a:moveTo>
                  <a:lnTo>
                    <a:pt x="1" y="61918"/>
                  </a:lnTo>
                  <a:lnTo>
                    <a:pt x="48148" y="61918"/>
                  </a:lnTo>
                  <a:lnTo>
                    <a:pt x="48148" y="0"/>
                  </a:ln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1810575" y="238125"/>
              <a:ext cx="1203700" cy="1547950"/>
            </a:xfrm>
            <a:custGeom>
              <a:avLst/>
              <a:gdLst/>
              <a:ahLst/>
              <a:cxnLst/>
              <a:rect l="l" t="t" r="r" b="b"/>
              <a:pathLst>
                <a:path w="48148" h="61918" extrusionOk="0">
                  <a:moveTo>
                    <a:pt x="0" y="0"/>
                  </a:moveTo>
                  <a:lnTo>
                    <a:pt x="0" y="61918"/>
                  </a:lnTo>
                  <a:lnTo>
                    <a:pt x="48148" y="61918"/>
                  </a:lnTo>
                  <a:lnTo>
                    <a:pt x="48148" y="0"/>
                  </a:lnTo>
                  <a:close/>
                </a:path>
              </a:pathLst>
            </a:custGeom>
            <a:solidFill>
              <a:srgbClr val="FFC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1368650" y="4441900"/>
              <a:ext cx="4991500" cy="1034400"/>
            </a:xfrm>
            <a:custGeom>
              <a:avLst/>
              <a:gdLst/>
              <a:ahLst/>
              <a:cxnLst/>
              <a:rect l="l" t="t" r="r" b="b"/>
              <a:pathLst>
                <a:path w="199660" h="41376" extrusionOk="0">
                  <a:moveTo>
                    <a:pt x="97629" y="1"/>
                  </a:moveTo>
                  <a:cubicBezTo>
                    <a:pt x="43712" y="1"/>
                    <a:pt x="1" y="4821"/>
                    <a:pt x="1" y="10767"/>
                  </a:cubicBezTo>
                  <a:cubicBezTo>
                    <a:pt x="1" y="13533"/>
                    <a:pt x="9466" y="16056"/>
                    <a:pt x="25024" y="17963"/>
                  </a:cubicBezTo>
                  <a:cubicBezTo>
                    <a:pt x="22841" y="18969"/>
                    <a:pt x="21670" y="20033"/>
                    <a:pt x="21670" y="21136"/>
                  </a:cubicBezTo>
                  <a:cubicBezTo>
                    <a:pt x="21670" y="27081"/>
                    <a:pt x="55680" y="31902"/>
                    <a:pt x="97629" y="31902"/>
                  </a:cubicBezTo>
                  <a:cubicBezTo>
                    <a:pt x="101745" y="31901"/>
                    <a:pt x="105768" y="31856"/>
                    <a:pt x="109699" y="31769"/>
                  </a:cubicBezTo>
                  <a:lnTo>
                    <a:pt x="109699" y="31769"/>
                  </a:lnTo>
                  <a:cubicBezTo>
                    <a:pt x="109431" y="32138"/>
                    <a:pt x="109298" y="32513"/>
                    <a:pt x="109298" y="32897"/>
                  </a:cubicBezTo>
                  <a:cubicBezTo>
                    <a:pt x="109298" y="37577"/>
                    <a:pt x="129527" y="41375"/>
                    <a:pt x="154479" y="41375"/>
                  </a:cubicBezTo>
                  <a:cubicBezTo>
                    <a:pt x="179430" y="41375"/>
                    <a:pt x="199660" y="37577"/>
                    <a:pt x="199660" y="32897"/>
                  </a:cubicBezTo>
                  <a:cubicBezTo>
                    <a:pt x="199660" y="29162"/>
                    <a:pt x="186793" y="25989"/>
                    <a:pt x="168923" y="24857"/>
                  </a:cubicBezTo>
                  <a:cubicBezTo>
                    <a:pt x="171939" y="23697"/>
                    <a:pt x="173589" y="22443"/>
                    <a:pt x="173589" y="21136"/>
                  </a:cubicBezTo>
                  <a:cubicBezTo>
                    <a:pt x="173589" y="20032"/>
                    <a:pt x="172416" y="18968"/>
                    <a:pt x="170233" y="17963"/>
                  </a:cubicBezTo>
                  <a:cubicBezTo>
                    <a:pt x="185791" y="16055"/>
                    <a:pt x="195256" y="13533"/>
                    <a:pt x="195256" y="10767"/>
                  </a:cubicBezTo>
                  <a:cubicBezTo>
                    <a:pt x="195256" y="4821"/>
                    <a:pt x="151545" y="1"/>
                    <a:pt x="97629" y="1"/>
                  </a:cubicBezTo>
                  <a:close/>
                </a:path>
              </a:pathLst>
            </a:custGeom>
            <a:solidFill>
              <a:srgbClr val="E2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1749550" y="968825"/>
              <a:ext cx="4086675" cy="2376100"/>
            </a:xfrm>
            <a:custGeom>
              <a:avLst/>
              <a:gdLst/>
              <a:ahLst/>
              <a:cxnLst/>
              <a:rect l="l" t="t" r="r" b="b"/>
              <a:pathLst>
                <a:path w="163467" h="95044" extrusionOk="0">
                  <a:moveTo>
                    <a:pt x="82398" y="1"/>
                  </a:moveTo>
                  <a:cubicBezTo>
                    <a:pt x="38608" y="1"/>
                    <a:pt x="5559" y="8055"/>
                    <a:pt x="4034" y="16452"/>
                  </a:cubicBezTo>
                  <a:cubicBezTo>
                    <a:pt x="0" y="38637"/>
                    <a:pt x="12631" y="95044"/>
                    <a:pt x="12631" y="95044"/>
                  </a:cubicBezTo>
                  <a:lnTo>
                    <a:pt x="152155" y="95044"/>
                  </a:lnTo>
                  <a:cubicBezTo>
                    <a:pt x="152155" y="95044"/>
                    <a:pt x="153499" y="89033"/>
                    <a:pt x="155175" y="80158"/>
                  </a:cubicBezTo>
                  <a:cubicBezTo>
                    <a:pt x="158624" y="61859"/>
                    <a:pt x="163466" y="31393"/>
                    <a:pt x="160753" y="16452"/>
                  </a:cubicBezTo>
                  <a:cubicBezTo>
                    <a:pt x="159389" y="8952"/>
                    <a:pt x="132879" y="1727"/>
                    <a:pt x="96026" y="273"/>
                  </a:cubicBezTo>
                  <a:cubicBezTo>
                    <a:pt x="93910" y="188"/>
                    <a:pt x="91761" y="122"/>
                    <a:pt x="89582" y="76"/>
                  </a:cubicBezTo>
                  <a:cubicBezTo>
                    <a:pt x="87224" y="26"/>
                    <a:pt x="84830" y="1"/>
                    <a:pt x="82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2365550" y="1657400"/>
              <a:ext cx="209575" cy="206200"/>
            </a:xfrm>
            <a:custGeom>
              <a:avLst/>
              <a:gdLst/>
              <a:ahLst/>
              <a:cxnLst/>
              <a:rect l="l" t="t" r="r" b="b"/>
              <a:pathLst>
                <a:path w="8383" h="8248" extrusionOk="0">
                  <a:moveTo>
                    <a:pt x="7600" y="1"/>
                  </a:moveTo>
                  <a:cubicBezTo>
                    <a:pt x="7580" y="1"/>
                    <a:pt x="7560" y="5"/>
                    <a:pt x="7539" y="14"/>
                  </a:cubicBezTo>
                  <a:cubicBezTo>
                    <a:pt x="6250" y="550"/>
                    <a:pt x="5097" y="1327"/>
                    <a:pt x="4100" y="2272"/>
                  </a:cubicBezTo>
                  <a:cubicBezTo>
                    <a:pt x="2918" y="1393"/>
                    <a:pt x="1595" y="683"/>
                    <a:pt x="126" y="170"/>
                  </a:cubicBezTo>
                  <a:cubicBezTo>
                    <a:pt x="116" y="167"/>
                    <a:pt x="107" y="166"/>
                    <a:pt x="99" y="166"/>
                  </a:cubicBezTo>
                  <a:cubicBezTo>
                    <a:pt x="30" y="166"/>
                    <a:pt x="0" y="272"/>
                    <a:pt x="65" y="313"/>
                  </a:cubicBezTo>
                  <a:cubicBezTo>
                    <a:pt x="1260" y="1074"/>
                    <a:pt x="2411" y="1941"/>
                    <a:pt x="3501" y="2881"/>
                  </a:cubicBezTo>
                  <a:cubicBezTo>
                    <a:pt x="2121" y="4380"/>
                    <a:pt x="1094" y="6211"/>
                    <a:pt x="493" y="8149"/>
                  </a:cubicBezTo>
                  <a:cubicBezTo>
                    <a:pt x="475" y="8206"/>
                    <a:pt x="523" y="8247"/>
                    <a:pt x="572" y="8247"/>
                  </a:cubicBezTo>
                  <a:cubicBezTo>
                    <a:pt x="598" y="8247"/>
                    <a:pt x="623" y="8236"/>
                    <a:pt x="639" y="8210"/>
                  </a:cubicBezTo>
                  <a:cubicBezTo>
                    <a:pt x="1703" y="6503"/>
                    <a:pt x="2941" y="4995"/>
                    <a:pt x="4293" y="3585"/>
                  </a:cubicBezTo>
                  <a:cubicBezTo>
                    <a:pt x="5582" y="4778"/>
                    <a:pt x="6768" y="6080"/>
                    <a:pt x="7813" y="7457"/>
                  </a:cubicBezTo>
                  <a:cubicBezTo>
                    <a:pt x="7876" y="7540"/>
                    <a:pt x="7960" y="7576"/>
                    <a:pt x="8041" y="7576"/>
                  </a:cubicBezTo>
                  <a:cubicBezTo>
                    <a:pt x="8219" y="7576"/>
                    <a:pt x="8382" y="7404"/>
                    <a:pt x="8271" y="7190"/>
                  </a:cubicBezTo>
                  <a:cubicBezTo>
                    <a:pt x="7398" y="5522"/>
                    <a:pt x="6277" y="4097"/>
                    <a:pt x="4933" y="2929"/>
                  </a:cubicBezTo>
                  <a:cubicBezTo>
                    <a:pt x="5826" y="2039"/>
                    <a:pt x="6761" y="1185"/>
                    <a:pt x="7730" y="343"/>
                  </a:cubicBezTo>
                  <a:cubicBezTo>
                    <a:pt x="7856" y="234"/>
                    <a:pt x="7752" y="1"/>
                    <a:pt x="7600"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3257750" y="1582150"/>
              <a:ext cx="209575" cy="206200"/>
            </a:xfrm>
            <a:custGeom>
              <a:avLst/>
              <a:gdLst/>
              <a:ahLst/>
              <a:cxnLst/>
              <a:rect l="l" t="t" r="r" b="b"/>
              <a:pathLst>
                <a:path w="8383" h="8248" extrusionOk="0">
                  <a:moveTo>
                    <a:pt x="7600" y="1"/>
                  </a:moveTo>
                  <a:cubicBezTo>
                    <a:pt x="7581" y="1"/>
                    <a:pt x="7560" y="5"/>
                    <a:pt x="7539" y="14"/>
                  </a:cubicBezTo>
                  <a:cubicBezTo>
                    <a:pt x="6250" y="550"/>
                    <a:pt x="5098" y="1327"/>
                    <a:pt x="4100" y="2271"/>
                  </a:cubicBezTo>
                  <a:cubicBezTo>
                    <a:pt x="2919" y="1392"/>
                    <a:pt x="1595" y="682"/>
                    <a:pt x="125" y="169"/>
                  </a:cubicBezTo>
                  <a:cubicBezTo>
                    <a:pt x="116" y="166"/>
                    <a:pt x="108" y="165"/>
                    <a:pt x="100" y="165"/>
                  </a:cubicBezTo>
                  <a:cubicBezTo>
                    <a:pt x="31" y="165"/>
                    <a:pt x="1" y="272"/>
                    <a:pt x="65" y="313"/>
                  </a:cubicBezTo>
                  <a:cubicBezTo>
                    <a:pt x="1260" y="1074"/>
                    <a:pt x="2410" y="1940"/>
                    <a:pt x="3501" y="2881"/>
                  </a:cubicBezTo>
                  <a:cubicBezTo>
                    <a:pt x="2122" y="4379"/>
                    <a:pt x="1094" y="6210"/>
                    <a:pt x="493" y="8148"/>
                  </a:cubicBezTo>
                  <a:cubicBezTo>
                    <a:pt x="475" y="8206"/>
                    <a:pt x="523" y="8247"/>
                    <a:pt x="572" y="8247"/>
                  </a:cubicBezTo>
                  <a:cubicBezTo>
                    <a:pt x="598" y="8247"/>
                    <a:pt x="624" y="8236"/>
                    <a:pt x="640" y="8210"/>
                  </a:cubicBezTo>
                  <a:cubicBezTo>
                    <a:pt x="1703" y="6503"/>
                    <a:pt x="2942" y="4995"/>
                    <a:pt x="4293" y="3584"/>
                  </a:cubicBezTo>
                  <a:cubicBezTo>
                    <a:pt x="5581" y="4777"/>
                    <a:pt x="6769" y="6080"/>
                    <a:pt x="7814" y="7457"/>
                  </a:cubicBezTo>
                  <a:cubicBezTo>
                    <a:pt x="7877" y="7540"/>
                    <a:pt x="7961" y="7576"/>
                    <a:pt x="8042" y="7576"/>
                  </a:cubicBezTo>
                  <a:cubicBezTo>
                    <a:pt x="8220" y="7576"/>
                    <a:pt x="8383" y="7404"/>
                    <a:pt x="8271" y="7190"/>
                  </a:cubicBezTo>
                  <a:cubicBezTo>
                    <a:pt x="7398" y="5521"/>
                    <a:pt x="6277" y="4096"/>
                    <a:pt x="4932" y="2928"/>
                  </a:cubicBezTo>
                  <a:cubicBezTo>
                    <a:pt x="5825" y="2039"/>
                    <a:pt x="6762" y="1185"/>
                    <a:pt x="7731" y="342"/>
                  </a:cubicBezTo>
                  <a:cubicBezTo>
                    <a:pt x="7855" y="233"/>
                    <a:pt x="7752" y="1"/>
                    <a:pt x="7600"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5043650" y="1657400"/>
              <a:ext cx="209550" cy="206200"/>
            </a:xfrm>
            <a:custGeom>
              <a:avLst/>
              <a:gdLst/>
              <a:ahLst/>
              <a:cxnLst/>
              <a:rect l="l" t="t" r="r" b="b"/>
              <a:pathLst>
                <a:path w="8382" h="8248" extrusionOk="0">
                  <a:moveTo>
                    <a:pt x="782" y="1"/>
                  </a:moveTo>
                  <a:cubicBezTo>
                    <a:pt x="631" y="1"/>
                    <a:pt x="527" y="234"/>
                    <a:pt x="652" y="343"/>
                  </a:cubicBezTo>
                  <a:cubicBezTo>
                    <a:pt x="1621" y="1185"/>
                    <a:pt x="2557" y="2039"/>
                    <a:pt x="3449" y="2929"/>
                  </a:cubicBezTo>
                  <a:cubicBezTo>
                    <a:pt x="2106" y="4097"/>
                    <a:pt x="985" y="5522"/>
                    <a:pt x="111" y="7190"/>
                  </a:cubicBezTo>
                  <a:cubicBezTo>
                    <a:pt x="0" y="7404"/>
                    <a:pt x="163" y="7576"/>
                    <a:pt x="341" y="7576"/>
                  </a:cubicBezTo>
                  <a:cubicBezTo>
                    <a:pt x="422" y="7576"/>
                    <a:pt x="506" y="7540"/>
                    <a:pt x="569" y="7457"/>
                  </a:cubicBezTo>
                  <a:cubicBezTo>
                    <a:pt x="1614" y="6080"/>
                    <a:pt x="2801" y="4778"/>
                    <a:pt x="4089" y="3585"/>
                  </a:cubicBezTo>
                  <a:cubicBezTo>
                    <a:pt x="5441" y="4995"/>
                    <a:pt x="6680" y="6503"/>
                    <a:pt x="7743" y="8210"/>
                  </a:cubicBezTo>
                  <a:cubicBezTo>
                    <a:pt x="7759" y="8236"/>
                    <a:pt x="7785" y="8247"/>
                    <a:pt x="7810" y="8247"/>
                  </a:cubicBezTo>
                  <a:cubicBezTo>
                    <a:pt x="7859" y="8247"/>
                    <a:pt x="7908" y="8206"/>
                    <a:pt x="7889" y="8149"/>
                  </a:cubicBezTo>
                  <a:cubicBezTo>
                    <a:pt x="7289" y="6211"/>
                    <a:pt x="6261" y="4380"/>
                    <a:pt x="4881" y="2881"/>
                  </a:cubicBezTo>
                  <a:cubicBezTo>
                    <a:pt x="5971" y="1941"/>
                    <a:pt x="7122" y="1074"/>
                    <a:pt x="8317" y="313"/>
                  </a:cubicBezTo>
                  <a:cubicBezTo>
                    <a:pt x="8382" y="272"/>
                    <a:pt x="8352" y="166"/>
                    <a:pt x="8283" y="166"/>
                  </a:cubicBezTo>
                  <a:cubicBezTo>
                    <a:pt x="8275" y="166"/>
                    <a:pt x="8266" y="167"/>
                    <a:pt x="8257" y="170"/>
                  </a:cubicBezTo>
                  <a:cubicBezTo>
                    <a:pt x="6788" y="683"/>
                    <a:pt x="5464" y="1393"/>
                    <a:pt x="4282" y="2272"/>
                  </a:cubicBezTo>
                  <a:cubicBezTo>
                    <a:pt x="3285" y="1327"/>
                    <a:pt x="2132" y="550"/>
                    <a:pt x="843" y="14"/>
                  </a:cubicBezTo>
                  <a:cubicBezTo>
                    <a:pt x="822" y="5"/>
                    <a:pt x="802" y="1"/>
                    <a:pt x="782"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4151425" y="1582150"/>
              <a:ext cx="209575" cy="206200"/>
            </a:xfrm>
            <a:custGeom>
              <a:avLst/>
              <a:gdLst/>
              <a:ahLst/>
              <a:cxnLst/>
              <a:rect l="l" t="t" r="r" b="b"/>
              <a:pathLst>
                <a:path w="8383" h="8248" extrusionOk="0">
                  <a:moveTo>
                    <a:pt x="782" y="1"/>
                  </a:moveTo>
                  <a:cubicBezTo>
                    <a:pt x="631" y="1"/>
                    <a:pt x="527" y="233"/>
                    <a:pt x="653" y="342"/>
                  </a:cubicBezTo>
                  <a:cubicBezTo>
                    <a:pt x="1621" y="1185"/>
                    <a:pt x="2557" y="2039"/>
                    <a:pt x="3450" y="2928"/>
                  </a:cubicBezTo>
                  <a:cubicBezTo>
                    <a:pt x="2106" y="4096"/>
                    <a:pt x="985" y="5521"/>
                    <a:pt x="112" y="7190"/>
                  </a:cubicBezTo>
                  <a:cubicBezTo>
                    <a:pt x="0" y="7404"/>
                    <a:pt x="163" y="7576"/>
                    <a:pt x="342" y="7576"/>
                  </a:cubicBezTo>
                  <a:cubicBezTo>
                    <a:pt x="423" y="7576"/>
                    <a:pt x="507" y="7540"/>
                    <a:pt x="570" y="7457"/>
                  </a:cubicBezTo>
                  <a:cubicBezTo>
                    <a:pt x="1614" y="6080"/>
                    <a:pt x="2801" y="4777"/>
                    <a:pt x="4089" y="3584"/>
                  </a:cubicBezTo>
                  <a:cubicBezTo>
                    <a:pt x="5441" y="4995"/>
                    <a:pt x="6680" y="6503"/>
                    <a:pt x="7743" y="8210"/>
                  </a:cubicBezTo>
                  <a:cubicBezTo>
                    <a:pt x="7759" y="8236"/>
                    <a:pt x="7785" y="8247"/>
                    <a:pt x="7811" y="8247"/>
                  </a:cubicBezTo>
                  <a:cubicBezTo>
                    <a:pt x="7860" y="8247"/>
                    <a:pt x="7908" y="8206"/>
                    <a:pt x="7889" y="8148"/>
                  </a:cubicBezTo>
                  <a:cubicBezTo>
                    <a:pt x="7289" y="6210"/>
                    <a:pt x="6261" y="4379"/>
                    <a:pt x="4883" y="2881"/>
                  </a:cubicBezTo>
                  <a:cubicBezTo>
                    <a:pt x="5973" y="1940"/>
                    <a:pt x="7122" y="1074"/>
                    <a:pt x="8318" y="313"/>
                  </a:cubicBezTo>
                  <a:cubicBezTo>
                    <a:pt x="8382" y="272"/>
                    <a:pt x="8352" y="165"/>
                    <a:pt x="8283" y="165"/>
                  </a:cubicBezTo>
                  <a:cubicBezTo>
                    <a:pt x="8275" y="165"/>
                    <a:pt x="8266" y="166"/>
                    <a:pt x="8257" y="169"/>
                  </a:cubicBezTo>
                  <a:cubicBezTo>
                    <a:pt x="6788" y="682"/>
                    <a:pt x="5464" y="1392"/>
                    <a:pt x="4282" y="2271"/>
                  </a:cubicBezTo>
                  <a:cubicBezTo>
                    <a:pt x="3286" y="1327"/>
                    <a:pt x="2132" y="550"/>
                    <a:pt x="844" y="14"/>
                  </a:cubicBezTo>
                  <a:cubicBezTo>
                    <a:pt x="823" y="5"/>
                    <a:pt x="802" y="1"/>
                    <a:pt x="782"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2396000" y="2396350"/>
              <a:ext cx="205150" cy="201850"/>
            </a:xfrm>
            <a:custGeom>
              <a:avLst/>
              <a:gdLst/>
              <a:ahLst/>
              <a:cxnLst/>
              <a:rect l="l" t="t" r="r" b="b"/>
              <a:pathLst>
                <a:path w="8206" h="8074" extrusionOk="0">
                  <a:moveTo>
                    <a:pt x="7441" y="1"/>
                  </a:moveTo>
                  <a:cubicBezTo>
                    <a:pt x="7421" y="1"/>
                    <a:pt x="7401" y="5"/>
                    <a:pt x="7380" y="13"/>
                  </a:cubicBezTo>
                  <a:cubicBezTo>
                    <a:pt x="6119" y="539"/>
                    <a:pt x="4990" y="1299"/>
                    <a:pt x="4014" y="2223"/>
                  </a:cubicBezTo>
                  <a:cubicBezTo>
                    <a:pt x="2857" y="1363"/>
                    <a:pt x="1562" y="669"/>
                    <a:pt x="123" y="166"/>
                  </a:cubicBezTo>
                  <a:cubicBezTo>
                    <a:pt x="115" y="163"/>
                    <a:pt x="106" y="162"/>
                    <a:pt x="98" y="162"/>
                  </a:cubicBezTo>
                  <a:cubicBezTo>
                    <a:pt x="30" y="162"/>
                    <a:pt x="1" y="266"/>
                    <a:pt x="64" y="306"/>
                  </a:cubicBezTo>
                  <a:cubicBezTo>
                    <a:pt x="1234" y="1052"/>
                    <a:pt x="2360" y="1899"/>
                    <a:pt x="3427" y="2821"/>
                  </a:cubicBezTo>
                  <a:cubicBezTo>
                    <a:pt x="2077" y="4287"/>
                    <a:pt x="1071" y="6080"/>
                    <a:pt x="484" y="7976"/>
                  </a:cubicBezTo>
                  <a:cubicBezTo>
                    <a:pt x="466" y="8033"/>
                    <a:pt x="513" y="8074"/>
                    <a:pt x="561" y="8074"/>
                  </a:cubicBezTo>
                  <a:cubicBezTo>
                    <a:pt x="586" y="8074"/>
                    <a:pt x="611" y="8063"/>
                    <a:pt x="627" y="8037"/>
                  </a:cubicBezTo>
                  <a:cubicBezTo>
                    <a:pt x="1667" y="6366"/>
                    <a:pt x="2880" y="4890"/>
                    <a:pt x="4203" y="3509"/>
                  </a:cubicBezTo>
                  <a:cubicBezTo>
                    <a:pt x="5464" y="4677"/>
                    <a:pt x="6626" y="5952"/>
                    <a:pt x="7649" y="7300"/>
                  </a:cubicBezTo>
                  <a:cubicBezTo>
                    <a:pt x="7710" y="7381"/>
                    <a:pt x="7793" y="7416"/>
                    <a:pt x="7872" y="7416"/>
                  </a:cubicBezTo>
                  <a:cubicBezTo>
                    <a:pt x="8046" y="7416"/>
                    <a:pt x="8206" y="7248"/>
                    <a:pt x="8096" y="7038"/>
                  </a:cubicBezTo>
                  <a:cubicBezTo>
                    <a:pt x="7242" y="5405"/>
                    <a:pt x="6144" y="4011"/>
                    <a:pt x="4829" y="2867"/>
                  </a:cubicBezTo>
                  <a:cubicBezTo>
                    <a:pt x="5703" y="1997"/>
                    <a:pt x="6619" y="1160"/>
                    <a:pt x="7568" y="335"/>
                  </a:cubicBezTo>
                  <a:cubicBezTo>
                    <a:pt x="7691" y="228"/>
                    <a:pt x="7589" y="1"/>
                    <a:pt x="7441"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3269375" y="2322700"/>
              <a:ext cx="205175" cy="201825"/>
            </a:xfrm>
            <a:custGeom>
              <a:avLst/>
              <a:gdLst/>
              <a:ahLst/>
              <a:cxnLst/>
              <a:rect l="l" t="t" r="r" b="b"/>
              <a:pathLst>
                <a:path w="8207" h="8073" extrusionOk="0">
                  <a:moveTo>
                    <a:pt x="7442" y="0"/>
                  </a:moveTo>
                  <a:cubicBezTo>
                    <a:pt x="7422" y="0"/>
                    <a:pt x="7402" y="4"/>
                    <a:pt x="7381" y="13"/>
                  </a:cubicBezTo>
                  <a:cubicBezTo>
                    <a:pt x="6119" y="538"/>
                    <a:pt x="4991" y="1298"/>
                    <a:pt x="4015" y="2222"/>
                  </a:cubicBezTo>
                  <a:cubicBezTo>
                    <a:pt x="2858" y="1363"/>
                    <a:pt x="1562" y="668"/>
                    <a:pt x="123" y="165"/>
                  </a:cubicBezTo>
                  <a:cubicBezTo>
                    <a:pt x="114" y="162"/>
                    <a:pt x="106" y="161"/>
                    <a:pt x="98" y="161"/>
                  </a:cubicBezTo>
                  <a:cubicBezTo>
                    <a:pt x="31" y="161"/>
                    <a:pt x="1" y="265"/>
                    <a:pt x="64" y="306"/>
                  </a:cubicBezTo>
                  <a:cubicBezTo>
                    <a:pt x="1234" y="1051"/>
                    <a:pt x="2361" y="1898"/>
                    <a:pt x="3428" y="2820"/>
                  </a:cubicBezTo>
                  <a:cubicBezTo>
                    <a:pt x="2078" y="4286"/>
                    <a:pt x="1071" y="6078"/>
                    <a:pt x="484" y="7975"/>
                  </a:cubicBezTo>
                  <a:cubicBezTo>
                    <a:pt x="466" y="8032"/>
                    <a:pt x="513" y="8073"/>
                    <a:pt x="561" y="8073"/>
                  </a:cubicBezTo>
                  <a:cubicBezTo>
                    <a:pt x="586" y="8073"/>
                    <a:pt x="611" y="8061"/>
                    <a:pt x="627" y="8036"/>
                  </a:cubicBezTo>
                  <a:cubicBezTo>
                    <a:pt x="1668" y="6365"/>
                    <a:pt x="2881" y="4889"/>
                    <a:pt x="4204" y="3509"/>
                  </a:cubicBezTo>
                  <a:cubicBezTo>
                    <a:pt x="5465" y="4677"/>
                    <a:pt x="6627" y="5952"/>
                    <a:pt x="7650" y="7299"/>
                  </a:cubicBezTo>
                  <a:cubicBezTo>
                    <a:pt x="7711" y="7381"/>
                    <a:pt x="7793" y="7415"/>
                    <a:pt x="7872" y="7415"/>
                  </a:cubicBezTo>
                  <a:cubicBezTo>
                    <a:pt x="8047" y="7415"/>
                    <a:pt x="8207" y="7246"/>
                    <a:pt x="8097" y="7038"/>
                  </a:cubicBezTo>
                  <a:cubicBezTo>
                    <a:pt x="7243" y="5404"/>
                    <a:pt x="6145" y="4009"/>
                    <a:pt x="4830" y="2866"/>
                  </a:cubicBezTo>
                  <a:cubicBezTo>
                    <a:pt x="5703" y="1996"/>
                    <a:pt x="6620" y="1159"/>
                    <a:pt x="7568" y="335"/>
                  </a:cubicBezTo>
                  <a:cubicBezTo>
                    <a:pt x="7691" y="227"/>
                    <a:pt x="7590" y="0"/>
                    <a:pt x="7442"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5017575" y="2396350"/>
              <a:ext cx="205175" cy="201850"/>
            </a:xfrm>
            <a:custGeom>
              <a:avLst/>
              <a:gdLst/>
              <a:ahLst/>
              <a:cxnLst/>
              <a:rect l="l" t="t" r="r" b="b"/>
              <a:pathLst>
                <a:path w="8207" h="8074" extrusionOk="0">
                  <a:moveTo>
                    <a:pt x="766" y="1"/>
                  </a:moveTo>
                  <a:cubicBezTo>
                    <a:pt x="617" y="1"/>
                    <a:pt x="517" y="228"/>
                    <a:pt x="639" y="335"/>
                  </a:cubicBezTo>
                  <a:cubicBezTo>
                    <a:pt x="1587" y="1160"/>
                    <a:pt x="2504" y="1997"/>
                    <a:pt x="3377" y="2867"/>
                  </a:cubicBezTo>
                  <a:cubicBezTo>
                    <a:pt x="2062" y="4011"/>
                    <a:pt x="964" y="5405"/>
                    <a:pt x="110" y="7038"/>
                  </a:cubicBezTo>
                  <a:cubicBezTo>
                    <a:pt x="1" y="7248"/>
                    <a:pt x="161" y="7416"/>
                    <a:pt x="335" y="7416"/>
                  </a:cubicBezTo>
                  <a:cubicBezTo>
                    <a:pt x="414" y="7416"/>
                    <a:pt x="496" y="7381"/>
                    <a:pt x="557" y="7300"/>
                  </a:cubicBezTo>
                  <a:cubicBezTo>
                    <a:pt x="1580" y="5952"/>
                    <a:pt x="2742" y="4677"/>
                    <a:pt x="4003" y="3509"/>
                  </a:cubicBezTo>
                  <a:cubicBezTo>
                    <a:pt x="5326" y="4890"/>
                    <a:pt x="6539" y="6366"/>
                    <a:pt x="7580" y="8037"/>
                  </a:cubicBezTo>
                  <a:cubicBezTo>
                    <a:pt x="7596" y="8063"/>
                    <a:pt x="7621" y="8074"/>
                    <a:pt x="7646" y="8074"/>
                  </a:cubicBezTo>
                  <a:cubicBezTo>
                    <a:pt x="7694" y="8074"/>
                    <a:pt x="7741" y="8033"/>
                    <a:pt x="7724" y="7976"/>
                  </a:cubicBezTo>
                  <a:cubicBezTo>
                    <a:pt x="7136" y="6080"/>
                    <a:pt x="6129" y="4287"/>
                    <a:pt x="4779" y="2821"/>
                  </a:cubicBezTo>
                  <a:cubicBezTo>
                    <a:pt x="5846" y="1899"/>
                    <a:pt x="6973" y="1052"/>
                    <a:pt x="8143" y="306"/>
                  </a:cubicBezTo>
                  <a:cubicBezTo>
                    <a:pt x="8206" y="266"/>
                    <a:pt x="8176" y="162"/>
                    <a:pt x="8108" y="162"/>
                  </a:cubicBezTo>
                  <a:cubicBezTo>
                    <a:pt x="8101" y="162"/>
                    <a:pt x="8093" y="163"/>
                    <a:pt x="8084" y="166"/>
                  </a:cubicBezTo>
                  <a:cubicBezTo>
                    <a:pt x="6645" y="669"/>
                    <a:pt x="5349" y="1363"/>
                    <a:pt x="4192" y="2223"/>
                  </a:cubicBezTo>
                  <a:cubicBezTo>
                    <a:pt x="3216" y="1299"/>
                    <a:pt x="2088" y="539"/>
                    <a:pt x="826" y="13"/>
                  </a:cubicBezTo>
                  <a:cubicBezTo>
                    <a:pt x="805" y="5"/>
                    <a:pt x="785" y="1"/>
                    <a:pt x="766"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4144200" y="2322700"/>
              <a:ext cx="205150" cy="201825"/>
            </a:xfrm>
            <a:custGeom>
              <a:avLst/>
              <a:gdLst/>
              <a:ahLst/>
              <a:cxnLst/>
              <a:rect l="l" t="t" r="r" b="b"/>
              <a:pathLst>
                <a:path w="8206" h="8073" extrusionOk="0">
                  <a:moveTo>
                    <a:pt x="766" y="0"/>
                  </a:moveTo>
                  <a:cubicBezTo>
                    <a:pt x="617" y="0"/>
                    <a:pt x="516" y="227"/>
                    <a:pt x="638" y="335"/>
                  </a:cubicBezTo>
                  <a:cubicBezTo>
                    <a:pt x="1587" y="1159"/>
                    <a:pt x="2503" y="1996"/>
                    <a:pt x="3377" y="2866"/>
                  </a:cubicBezTo>
                  <a:cubicBezTo>
                    <a:pt x="2062" y="4009"/>
                    <a:pt x="964" y="5404"/>
                    <a:pt x="110" y="7038"/>
                  </a:cubicBezTo>
                  <a:cubicBezTo>
                    <a:pt x="1" y="7246"/>
                    <a:pt x="160" y="7415"/>
                    <a:pt x="335" y="7415"/>
                  </a:cubicBezTo>
                  <a:cubicBezTo>
                    <a:pt x="414" y="7415"/>
                    <a:pt x="496" y="7381"/>
                    <a:pt x="557" y="7299"/>
                  </a:cubicBezTo>
                  <a:cubicBezTo>
                    <a:pt x="1580" y="5952"/>
                    <a:pt x="2742" y="4677"/>
                    <a:pt x="4003" y="3509"/>
                  </a:cubicBezTo>
                  <a:cubicBezTo>
                    <a:pt x="5327" y="4890"/>
                    <a:pt x="6539" y="6365"/>
                    <a:pt x="7579" y="8037"/>
                  </a:cubicBezTo>
                  <a:cubicBezTo>
                    <a:pt x="7595" y="8062"/>
                    <a:pt x="7621" y="8073"/>
                    <a:pt x="7646" y="8073"/>
                  </a:cubicBezTo>
                  <a:cubicBezTo>
                    <a:pt x="7694" y="8073"/>
                    <a:pt x="7741" y="8033"/>
                    <a:pt x="7724" y="7975"/>
                  </a:cubicBezTo>
                  <a:cubicBezTo>
                    <a:pt x="7135" y="6079"/>
                    <a:pt x="6129" y="4286"/>
                    <a:pt x="4779" y="2820"/>
                  </a:cubicBezTo>
                  <a:cubicBezTo>
                    <a:pt x="5846" y="1899"/>
                    <a:pt x="6972" y="1051"/>
                    <a:pt x="8142" y="306"/>
                  </a:cubicBezTo>
                  <a:cubicBezTo>
                    <a:pt x="8205" y="265"/>
                    <a:pt x="8176" y="161"/>
                    <a:pt x="8108" y="161"/>
                  </a:cubicBezTo>
                  <a:cubicBezTo>
                    <a:pt x="8100" y="161"/>
                    <a:pt x="8092" y="162"/>
                    <a:pt x="8083" y="165"/>
                  </a:cubicBezTo>
                  <a:cubicBezTo>
                    <a:pt x="6644" y="668"/>
                    <a:pt x="5349" y="1363"/>
                    <a:pt x="4192" y="2222"/>
                  </a:cubicBezTo>
                  <a:cubicBezTo>
                    <a:pt x="3216" y="1298"/>
                    <a:pt x="2087" y="538"/>
                    <a:pt x="826" y="13"/>
                  </a:cubicBezTo>
                  <a:cubicBezTo>
                    <a:pt x="806" y="4"/>
                    <a:pt x="785" y="0"/>
                    <a:pt x="766"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1749550" y="968825"/>
              <a:ext cx="3879400" cy="2376100"/>
            </a:xfrm>
            <a:custGeom>
              <a:avLst/>
              <a:gdLst/>
              <a:ahLst/>
              <a:cxnLst/>
              <a:rect l="l" t="t" r="r" b="b"/>
              <a:pathLst>
                <a:path w="155176" h="95044" extrusionOk="0">
                  <a:moveTo>
                    <a:pt x="82398" y="1"/>
                  </a:moveTo>
                  <a:cubicBezTo>
                    <a:pt x="38608" y="1"/>
                    <a:pt x="5559" y="8055"/>
                    <a:pt x="4034" y="16452"/>
                  </a:cubicBezTo>
                  <a:cubicBezTo>
                    <a:pt x="0" y="38637"/>
                    <a:pt x="12631" y="95044"/>
                    <a:pt x="12631" y="95044"/>
                  </a:cubicBezTo>
                  <a:lnTo>
                    <a:pt x="152155" y="95044"/>
                  </a:lnTo>
                  <a:cubicBezTo>
                    <a:pt x="152155" y="95044"/>
                    <a:pt x="153499" y="89033"/>
                    <a:pt x="155175" y="80158"/>
                  </a:cubicBezTo>
                  <a:lnTo>
                    <a:pt x="155175" y="80158"/>
                  </a:lnTo>
                  <a:cubicBezTo>
                    <a:pt x="141895" y="81502"/>
                    <a:pt x="128590" y="82670"/>
                    <a:pt x="115235" y="83062"/>
                  </a:cubicBezTo>
                  <a:cubicBezTo>
                    <a:pt x="111945" y="83160"/>
                    <a:pt x="108631" y="83227"/>
                    <a:pt x="105309" y="83227"/>
                  </a:cubicBezTo>
                  <a:cubicBezTo>
                    <a:pt x="93231" y="83227"/>
                    <a:pt x="81053" y="82347"/>
                    <a:pt x="69557" y="78905"/>
                  </a:cubicBezTo>
                  <a:cubicBezTo>
                    <a:pt x="56564" y="75019"/>
                    <a:pt x="42413" y="66842"/>
                    <a:pt x="38799" y="53734"/>
                  </a:cubicBezTo>
                  <a:cubicBezTo>
                    <a:pt x="34978" y="39865"/>
                    <a:pt x="46425" y="26908"/>
                    <a:pt x="57294" y="18813"/>
                  </a:cubicBezTo>
                  <a:cubicBezTo>
                    <a:pt x="68424" y="10517"/>
                    <a:pt x="81785" y="5115"/>
                    <a:pt x="95080" y="585"/>
                  </a:cubicBezTo>
                  <a:cubicBezTo>
                    <a:pt x="95391" y="479"/>
                    <a:pt x="95709" y="373"/>
                    <a:pt x="96026" y="273"/>
                  </a:cubicBezTo>
                  <a:cubicBezTo>
                    <a:pt x="93910" y="188"/>
                    <a:pt x="91761" y="122"/>
                    <a:pt x="89582" y="76"/>
                  </a:cubicBezTo>
                  <a:cubicBezTo>
                    <a:pt x="87224" y="26"/>
                    <a:pt x="84830" y="1"/>
                    <a:pt x="82398"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649925" y="2339325"/>
              <a:ext cx="26550" cy="13400"/>
            </a:xfrm>
            <a:custGeom>
              <a:avLst/>
              <a:gdLst/>
              <a:ahLst/>
              <a:cxnLst/>
              <a:rect l="l" t="t" r="r" b="b"/>
              <a:pathLst>
                <a:path w="1062" h="536" extrusionOk="0">
                  <a:moveTo>
                    <a:pt x="931" y="1"/>
                  </a:moveTo>
                  <a:cubicBezTo>
                    <a:pt x="918" y="1"/>
                    <a:pt x="904" y="4"/>
                    <a:pt x="890" y="11"/>
                  </a:cubicBezTo>
                  <a:cubicBezTo>
                    <a:pt x="582" y="175"/>
                    <a:pt x="289" y="351"/>
                    <a:pt x="1" y="536"/>
                  </a:cubicBezTo>
                  <a:cubicBezTo>
                    <a:pt x="145" y="530"/>
                    <a:pt x="284" y="520"/>
                    <a:pt x="422" y="504"/>
                  </a:cubicBezTo>
                  <a:cubicBezTo>
                    <a:pt x="602" y="386"/>
                    <a:pt x="787" y="273"/>
                    <a:pt x="978" y="165"/>
                  </a:cubicBezTo>
                  <a:cubicBezTo>
                    <a:pt x="1061" y="117"/>
                    <a:pt x="1009" y="1"/>
                    <a:pt x="931" y="1"/>
                  </a:cubicBezTo>
                  <a:close/>
                </a:path>
              </a:pathLst>
            </a:custGeom>
            <a:solidFill>
              <a:srgbClr val="3F4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233400" y="2324350"/>
              <a:ext cx="1174975" cy="2469150"/>
            </a:xfrm>
            <a:custGeom>
              <a:avLst/>
              <a:gdLst/>
              <a:ahLst/>
              <a:cxnLst/>
              <a:rect l="l" t="t" r="r" b="b"/>
              <a:pathLst>
                <a:path w="46999" h="98766" extrusionOk="0">
                  <a:moveTo>
                    <a:pt x="17601" y="0"/>
                  </a:moveTo>
                  <a:cubicBezTo>
                    <a:pt x="16261" y="0"/>
                    <a:pt x="14950" y="277"/>
                    <a:pt x="13690" y="787"/>
                  </a:cubicBezTo>
                  <a:cubicBezTo>
                    <a:pt x="5931" y="3906"/>
                    <a:pt x="0" y="15770"/>
                    <a:pt x="361" y="25548"/>
                  </a:cubicBezTo>
                  <a:cubicBezTo>
                    <a:pt x="793" y="37222"/>
                    <a:pt x="15492" y="41975"/>
                    <a:pt x="16932" y="43876"/>
                  </a:cubicBezTo>
                  <a:cubicBezTo>
                    <a:pt x="18371" y="45772"/>
                    <a:pt x="30333" y="94278"/>
                    <a:pt x="31483" y="96724"/>
                  </a:cubicBezTo>
                  <a:cubicBezTo>
                    <a:pt x="32087" y="98008"/>
                    <a:pt x="36365" y="98765"/>
                    <a:pt x="40256" y="98765"/>
                  </a:cubicBezTo>
                  <a:cubicBezTo>
                    <a:pt x="43787" y="98765"/>
                    <a:pt x="46998" y="98142"/>
                    <a:pt x="46852" y="96724"/>
                  </a:cubicBezTo>
                  <a:cubicBezTo>
                    <a:pt x="46806" y="96297"/>
                    <a:pt x="46749" y="95768"/>
                    <a:pt x="46682" y="95151"/>
                  </a:cubicBezTo>
                  <a:cubicBezTo>
                    <a:pt x="44940" y="79109"/>
                    <a:pt x="35635" y="1434"/>
                    <a:pt x="18371" y="31"/>
                  </a:cubicBezTo>
                  <a:cubicBezTo>
                    <a:pt x="18113" y="10"/>
                    <a:pt x="17857" y="0"/>
                    <a:pt x="17601" y="0"/>
                  </a:cubicBezTo>
                  <a:close/>
                </a:path>
              </a:pathLst>
            </a:custGeom>
            <a:solidFill>
              <a:srgbClr val="EFC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428875" y="2744725"/>
              <a:ext cx="780175" cy="2069650"/>
            </a:xfrm>
            <a:custGeom>
              <a:avLst/>
              <a:gdLst/>
              <a:ahLst/>
              <a:cxnLst/>
              <a:rect l="l" t="t" r="r" b="b"/>
              <a:pathLst>
                <a:path w="31207" h="82786" extrusionOk="0">
                  <a:moveTo>
                    <a:pt x="5554" y="0"/>
                  </a:moveTo>
                  <a:cubicBezTo>
                    <a:pt x="4302" y="0"/>
                    <a:pt x="3090" y="419"/>
                    <a:pt x="2106" y="1464"/>
                  </a:cubicBezTo>
                  <a:cubicBezTo>
                    <a:pt x="89" y="3605"/>
                    <a:pt x="1" y="7214"/>
                    <a:pt x="929" y="9855"/>
                  </a:cubicBezTo>
                  <a:cubicBezTo>
                    <a:pt x="1626" y="11839"/>
                    <a:pt x="3291" y="13692"/>
                    <a:pt x="5278" y="13692"/>
                  </a:cubicBezTo>
                  <a:cubicBezTo>
                    <a:pt x="5904" y="13692"/>
                    <a:pt x="6562" y="13508"/>
                    <a:pt x="7232" y="13086"/>
                  </a:cubicBezTo>
                  <a:cubicBezTo>
                    <a:pt x="9994" y="11347"/>
                    <a:pt x="9512" y="7613"/>
                    <a:pt x="7183" y="5748"/>
                  </a:cubicBezTo>
                  <a:cubicBezTo>
                    <a:pt x="7137" y="5710"/>
                    <a:pt x="7086" y="5694"/>
                    <a:pt x="7036" y="5694"/>
                  </a:cubicBezTo>
                  <a:cubicBezTo>
                    <a:pt x="6851" y="5694"/>
                    <a:pt x="6689" y="5918"/>
                    <a:pt x="6866" y="6065"/>
                  </a:cubicBezTo>
                  <a:cubicBezTo>
                    <a:pt x="8677" y="7580"/>
                    <a:pt x="9378" y="10428"/>
                    <a:pt x="7397" y="12142"/>
                  </a:cubicBezTo>
                  <a:cubicBezTo>
                    <a:pt x="6752" y="12701"/>
                    <a:pt x="6052" y="12946"/>
                    <a:pt x="5367" y="12946"/>
                  </a:cubicBezTo>
                  <a:cubicBezTo>
                    <a:pt x="4108" y="12946"/>
                    <a:pt x="2902" y="12117"/>
                    <a:pt x="2187" y="10881"/>
                  </a:cubicBezTo>
                  <a:cubicBezTo>
                    <a:pt x="644" y="8210"/>
                    <a:pt x="469" y="3370"/>
                    <a:pt x="3290" y="1434"/>
                  </a:cubicBezTo>
                  <a:cubicBezTo>
                    <a:pt x="4061" y="905"/>
                    <a:pt x="4867" y="681"/>
                    <a:pt x="5676" y="681"/>
                  </a:cubicBezTo>
                  <a:cubicBezTo>
                    <a:pt x="8352" y="681"/>
                    <a:pt x="11058" y="3123"/>
                    <a:pt x="12613" y="5036"/>
                  </a:cubicBezTo>
                  <a:cubicBezTo>
                    <a:pt x="14824" y="7758"/>
                    <a:pt x="16239" y="11039"/>
                    <a:pt x="17374" y="14328"/>
                  </a:cubicBezTo>
                  <a:cubicBezTo>
                    <a:pt x="19815" y="21402"/>
                    <a:pt x="21670" y="28729"/>
                    <a:pt x="23408" y="36002"/>
                  </a:cubicBezTo>
                  <a:cubicBezTo>
                    <a:pt x="27076" y="51361"/>
                    <a:pt x="29488" y="66999"/>
                    <a:pt x="31042" y="82708"/>
                  </a:cubicBezTo>
                  <a:cubicBezTo>
                    <a:pt x="31047" y="82759"/>
                    <a:pt x="31089" y="82785"/>
                    <a:pt x="31129" y="82785"/>
                  </a:cubicBezTo>
                  <a:cubicBezTo>
                    <a:pt x="31169" y="82785"/>
                    <a:pt x="31206" y="82760"/>
                    <a:pt x="31203" y="82708"/>
                  </a:cubicBezTo>
                  <a:cubicBezTo>
                    <a:pt x="30552" y="72076"/>
                    <a:pt x="29213" y="61520"/>
                    <a:pt x="27298" y="51039"/>
                  </a:cubicBezTo>
                  <a:cubicBezTo>
                    <a:pt x="25601" y="41708"/>
                    <a:pt x="23472" y="32485"/>
                    <a:pt x="20908" y="23369"/>
                  </a:cubicBezTo>
                  <a:cubicBezTo>
                    <a:pt x="18848" y="16046"/>
                    <a:pt x="16935" y="6850"/>
                    <a:pt x="10565" y="1918"/>
                  </a:cubicBezTo>
                  <a:cubicBezTo>
                    <a:pt x="9165" y="833"/>
                    <a:pt x="7319" y="0"/>
                    <a:pt x="5554"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1233400" y="2337400"/>
              <a:ext cx="1174975" cy="2456100"/>
            </a:xfrm>
            <a:custGeom>
              <a:avLst/>
              <a:gdLst/>
              <a:ahLst/>
              <a:cxnLst/>
              <a:rect l="l" t="t" r="r" b="b"/>
              <a:pathLst>
                <a:path w="46999" h="98244" extrusionOk="0">
                  <a:moveTo>
                    <a:pt x="17585" y="0"/>
                  </a:moveTo>
                  <a:cubicBezTo>
                    <a:pt x="17575" y="0"/>
                    <a:pt x="17564" y="1"/>
                    <a:pt x="17553" y="2"/>
                  </a:cubicBezTo>
                  <a:cubicBezTo>
                    <a:pt x="16315" y="146"/>
                    <a:pt x="15004" y="202"/>
                    <a:pt x="13690" y="265"/>
                  </a:cubicBezTo>
                  <a:cubicBezTo>
                    <a:pt x="5931" y="3384"/>
                    <a:pt x="0" y="15248"/>
                    <a:pt x="361" y="25026"/>
                  </a:cubicBezTo>
                  <a:cubicBezTo>
                    <a:pt x="793" y="36700"/>
                    <a:pt x="15492" y="41453"/>
                    <a:pt x="16932" y="43354"/>
                  </a:cubicBezTo>
                  <a:cubicBezTo>
                    <a:pt x="18371" y="45250"/>
                    <a:pt x="30333" y="93756"/>
                    <a:pt x="31483" y="96202"/>
                  </a:cubicBezTo>
                  <a:cubicBezTo>
                    <a:pt x="32087" y="97486"/>
                    <a:pt x="36365" y="98243"/>
                    <a:pt x="40256" y="98243"/>
                  </a:cubicBezTo>
                  <a:cubicBezTo>
                    <a:pt x="43787" y="98243"/>
                    <a:pt x="46998" y="97620"/>
                    <a:pt x="46852" y="96202"/>
                  </a:cubicBezTo>
                  <a:cubicBezTo>
                    <a:pt x="46806" y="95775"/>
                    <a:pt x="46749" y="95246"/>
                    <a:pt x="46683" y="94629"/>
                  </a:cubicBezTo>
                  <a:cubicBezTo>
                    <a:pt x="46262" y="94953"/>
                    <a:pt x="45821" y="95090"/>
                    <a:pt x="45379" y="95090"/>
                  </a:cubicBezTo>
                  <a:cubicBezTo>
                    <a:pt x="43965" y="95090"/>
                    <a:pt x="42544" y="93682"/>
                    <a:pt x="41730" y="92507"/>
                  </a:cubicBezTo>
                  <a:cubicBezTo>
                    <a:pt x="39449" y="89192"/>
                    <a:pt x="38421" y="85005"/>
                    <a:pt x="37187" y="81224"/>
                  </a:cubicBezTo>
                  <a:cubicBezTo>
                    <a:pt x="34541" y="73091"/>
                    <a:pt x="23626" y="32235"/>
                    <a:pt x="22554" y="32235"/>
                  </a:cubicBezTo>
                  <a:cubicBezTo>
                    <a:pt x="22554" y="32235"/>
                    <a:pt x="22554" y="32235"/>
                    <a:pt x="22554" y="32235"/>
                  </a:cubicBezTo>
                  <a:cubicBezTo>
                    <a:pt x="22510" y="32236"/>
                    <a:pt x="22467" y="32236"/>
                    <a:pt x="22424" y="32236"/>
                  </a:cubicBezTo>
                  <a:cubicBezTo>
                    <a:pt x="20654" y="32236"/>
                    <a:pt x="18909" y="31742"/>
                    <a:pt x="17353" y="30910"/>
                  </a:cubicBezTo>
                  <a:cubicBezTo>
                    <a:pt x="13916" y="29070"/>
                    <a:pt x="11614" y="25776"/>
                    <a:pt x="10581" y="22067"/>
                  </a:cubicBezTo>
                  <a:cubicBezTo>
                    <a:pt x="8572" y="14811"/>
                    <a:pt x="10397" y="4894"/>
                    <a:pt x="17086" y="583"/>
                  </a:cubicBezTo>
                  <a:lnTo>
                    <a:pt x="17086" y="583"/>
                  </a:lnTo>
                  <a:cubicBezTo>
                    <a:pt x="16948" y="599"/>
                    <a:pt x="16809" y="608"/>
                    <a:pt x="16665" y="614"/>
                  </a:cubicBezTo>
                  <a:cubicBezTo>
                    <a:pt x="16952" y="429"/>
                    <a:pt x="17246" y="254"/>
                    <a:pt x="17553" y="90"/>
                  </a:cubicBezTo>
                  <a:cubicBezTo>
                    <a:pt x="17567" y="83"/>
                    <a:pt x="17581" y="80"/>
                    <a:pt x="17595" y="80"/>
                  </a:cubicBezTo>
                  <a:cubicBezTo>
                    <a:pt x="17673" y="80"/>
                    <a:pt x="17725" y="196"/>
                    <a:pt x="17642" y="244"/>
                  </a:cubicBezTo>
                  <a:cubicBezTo>
                    <a:pt x="17451" y="352"/>
                    <a:pt x="17266" y="465"/>
                    <a:pt x="17086" y="583"/>
                  </a:cubicBezTo>
                  <a:cubicBezTo>
                    <a:pt x="17245" y="573"/>
                    <a:pt x="17400" y="558"/>
                    <a:pt x="17553" y="537"/>
                  </a:cubicBezTo>
                  <a:cubicBezTo>
                    <a:pt x="17882" y="502"/>
                    <a:pt x="17897" y="0"/>
                    <a:pt x="17585" y="0"/>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5210350" y="2324325"/>
              <a:ext cx="1171150" cy="2469175"/>
            </a:xfrm>
            <a:custGeom>
              <a:avLst/>
              <a:gdLst/>
              <a:ahLst/>
              <a:cxnLst/>
              <a:rect l="l" t="t" r="r" b="b"/>
              <a:pathLst>
                <a:path w="46846" h="98767" extrusionOk="0">
                  <a:moveTo>
                    <a:pt x="29403" y="1"/>
                  </a:moveTo>
                  <a:cubicBezTo>
                    <a:pt x="29146" y="1"/>
                    <a:pt x="28888" y="11"/>
                    <a:pt x="28629" y="32"/>
                  </a:cubicBezTo>
                  <a:cubicBezTo>
                    <a:pt x="10702" y="1486"/>
                    <a:pt x="1354" y="85200"/>
                    <a:pt x="148" y="96725"/>
                  </a:cubicBezTo>
                  <a:cubicBezTo>
                    <a:pt x="1" y="98143"/>
                    <a:pt x="3212" y="98766"/>
                    <a:pt x="6743" y="98766"/>
                  </a:cubicBezTo>
                  <a:cubicBezTo>
                    <a:pt x="10634" y="98766"/>
                    <a:pt x="14913" y="98009"/>
                    <a:pt x="15516" y="96725"/>
                  </a:cubicBezTo>
                  <a:cubicBezTo>
                    <a:pt x="15696" y="96349"/>
                    <a:pt x="16128" y="94875"/>
                    <a:pt x="16739" y="92639"/>
                  </a:cubicBezTo>
                  <a:cubicBezTo>
                    <a:pt x="20110" y="80416"/>
                    <a:pt x="28850" y="45481"/>
                    <a:pt x="30068" y="43877"/>
                  </a:cubicBezTo>
                  <a:cubicBezTo>
                    <a:pt x="31506" y="41976"/>
                    <a:pt x="46207" y="37223"/>
                    <a:pt x="46639" y="25549"/>
                  </a:cubicBezTo>
                  <a:cubicBezTo>
                    <a:pt x="46845" y="20051"/>
                    <a:pt x="45056" y="13885"/>
                    <a:pt x="42070" y="8993"/>
                  </a:cubicBezTo>
                  <a:cubicBezTo>
                    <a:pt x="38886" y="3778"/>
                    <a:pt x="34342" y="1"/>
                    <a:pt x="29403" y="1"/>
                  </a:cubicBezTo>
                  <a:close/>
                </a:path>
              </a:pathLst>
            </a:custGeom>
            <a:solidFill>
              <a:srgbClr val="EFC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5399400" y="2744725"/>
              <a:ext cx="780175" cy="2069650"/>
            </a:xfrm>
            <a:custGeom>
              <a:avLst/>
              <a:gdLst/>
              <a:ahLst/>
              <a:cxnLst/>
              <a:rect l="l" t="t" r="r" b="b"/>
              <a:pathLst>
                <a:path w="31207" h="82786" extrusionOk="0">
                  <a:moveTo>
                    <a:pt x="25654" y="0"/>
                  </a:moveTo>
                  <a:cubicBezTo>
                    <a:pt x="23888" y="0"/>
                    <a:pt x="22043" y="833"/>
                    <a:pt x="20642" y="1918"/>
                  </a:cubicBezTo>
                  <a:cubicBezTo>
                    <a:pt x="14272" y="6851"/>
                    <a:pt x="12359" y="16046"/>
                    <a:pt x="10299" y="23370"/>
                  </a:cubicBezTo>
                  <a:cubicBezTo>
                    <a:pt x="7735" y="32486"/>
                    <a:pt x="5605" y="41709"/>
                    <a:pt x="3909" y="51039"/>
                  </a:cubicBezTo>
                  <a:cubicBezTo>
                    <a:pt x="1994" y="61520"/>
                    <a:pt x="654" y="72077"/>
                    <a:pt x="4" y="82709"/>
                  </a:cubicBezTo>
                  <a:cubicBezTo>
                    <a:pt x="1" y="82761"/>
                    <a:pt x="38" y="82786"/>
                    <a:pt x="77" y="82786"/>
                  </a:cubicBezTo>
                  <a:cubicBezTo>
                    <a:pt x="117" y="82786"/>
                    <a:pt x="159" y="82760"/>
                    <a:pt x="164" y="82709"/>
                  </a:cubicBezTo>
                  <a:cubicBezTo>
                    <a:pt x="1719" y="67000"/>
                    <a:pt x="4131" y="51362"/>
                    <a:pt x="7799" y="36002"/>
                  </a:cubicBezTo>
                  <a:cubicBezTo>
                    <a:pt x="9537" y="28729"/>
                    <a:pt x="11392" y="21402"/>
                    <a:pt x="13833" y="14328"/>
                  </a:cubicBezTo>
                  <a:cubicBezTo>
                    <a:pt x="14968" y="11039"/>
                    <a:pt x="16383" y="7758"/>
                    <a:pt x="18594" y="5036"/>
                  </a:cubicBezTo>
                  <a:cubicBezTo>
                    <a:pt x="20149" y="3124"/>
                    <a:pt x="22856" y="681"/>
                    <a:pt x="25531" y="681"/>
                  </a:cubicBezTo>
                  <a:cubicBezTo>
                    <a:pt x="26340" y="681"/>
                    <a:pt x="27146" y="905"/>
                    <a:pt x="27917" y="1434"/>
                  </a:cubicBezTo>
                  <a:cubicBezTo>
                    <a:pt x="30737" y="3370"/>
                    <a:pt x="30562" y="8211"/>
                    <a:pt x="29020" y="10882"/>
                  </a:cubicBezTo>
                  <a:cubicBezTo>
                    <a:pt x="28305" y="12118"/>
                    <a:pt x="27098" y="12947"/>
                    <a:pt x="25839" y="12947"/>
                  </a:cubicBezTo>
                  <a:cubicBezTo>
                    <a:pt x="25154" y="12947"/>
                    <a:pt x="24454" y="12702"/>
                    <a:pt x="23809" y="12143"/>
                  </a:cubicBezTo>
                  <a:cubicBezTo>
                    <a:pt x="21829" y="10429"/>
                    <a:pt x="22529" y="7581"/>
                    <a:pt x="24341" y="6066"/>
                  </a:cubicBezTo>
                  <a:cubicBezTo>
                    <a:pt x="24518" y="5919"/>
                    <a:pt x="24356" y="5695"/>
                    <a:pt x="24171" y="5695"/>
                  </a:cubicBezTo>
                  <a:cubicBezTo>
                    <a:pt x="24122" y="5695"/>
                    <a:pt x="24070" y="5711"/>
                    <a:pt x="24024" y="5749"/>
                  </a:cubicBezTo>
                  <a:cubicBezTo>
                    <a:pt x="21695" y="7614"/>
                    <a:pt x="21213" y="11348"/>
                    <a:pt x="23975" y="13087"/>
                  </a:cubicBezTo>
                  <a:cubicBezTo>
                    <a:pt x="24645" y="13509"/>
                    <a:pt x="25303" y="13693"/>
                    <a:pt x="25929" y="13693"/>
                  </a:cubicBezTo>
                  <a:cubicBezTo>
                    <a:pt x="27916" y="13693"/>
                    <a:pt x="29580" y="11840"/>
                    <a:pt x="30278" y="9855"/>
                  </a:cubicBezTo>
                  <a:cubicBezTo>
                    <a:pt x="31206" y="7214"/>
                    <a:pt x="31118" y="3605"/>
                    <a:pt x="29102" y="1464"/>
                  </a:cubicBezTo>
                  <a:cubicBezTo>
                    <a:pt x="28117" y="419"/>
                    <a:pt x="26906" y="0"/>
                    <a:pt x="25654"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5210375" y="2324325"/>
              <a:ext cx="1069825" cy="2469175"/>
            </a:xfrm>
            <a:custGeom>
              <a:avLst/>
              <a:gdLst/>
              <a:ahLst/>
              <a:cxnLst/>
              <a:rect l="l" t="t" r="r" b="b"/>
              <a:pathLst>
                <a:path w="42793" h="98767" extrusionOk="0">
                  <a:moveTo>
                    <a:pt x="29405" y="1"/>
                  </a:moveTo>
                  <a:cubicBezTo>
                    <a:pt x="29147" y="1"/>
                    <a:pt x="28888" y="11"/>
                    <a:pt x="28629" y="32"/>
                  </a:cubicBezTo>
                  <a:cubicBezTo>
                    <a:pt x="10702" y="1486"/>
                    <a:pt x="1354" y="85200"/>
                    <a:pt x="148" y="96725"/>
                  </a:cubicBezTo>
                  <a:cubicBezTo>
                    <a:pt x="1" y="98143"/>
                    <a:pt x="3212" y="98766"/>
                    <a:pt x="6743" y="98766"/>
                  </a:cubicBezTo>
                  <a:cubicBezTo>
                    <a:pt x="10634" y="98766"/>
                    <a:pt x="14913" y="98009"/>
                    <a:pt x="15516" y="96725"/>
                  </a:cubicBezTo>
                  <a:cubicBezTo>
                    <a:pt x="15696" y="96349"/>
                    <a:pt x="16127" y="94875"/>
                    <a:pt x="16738" y="92639"/>
                  </a:cubicBezTo>
                  <a:lnTo>
                    <a:pt x="16738" y="92639"/>
                  </a:lnTo>
                  <a:cubicBezTo>
                    <a:pt x="16023" y="92756"/>
                    <a:pt x="15310" y="92828"/>
                    <a:pt x="14609" y="92828"/>
                  </a:cubicBezTo>
                  <a:cubicBezTo>
                    <a:pt x="12634" y="92828"/>
                    <a:pt x="10759" y="92260"/>
                    <a:pt x="9226" y="90553"/>
                  </a:cubicBezTo>
                  <a:cubicBezTo>
                    <a:pt x="6709" y="87748"/>
                    <a:pt x="6447" y="83833"/>
                    <a:pt x="6734" y="80246"/>
                  </a:cubicBezTo>
                  <a:cubicBezTo>
                    <a:pt x="7346" y="72744"/>
                    <a:pt x="14534" y="20154"/>
                    <a:pt x="31526" y="9152"/>
                  </a:cubicBezTo>
                  <a:cubicBezTo>
                    <a:pt x="32766" y="8350"/>
                    <a:pt x="34321" y="7939"/>
                    <a:pt x="35871" y="7939"/>
                  </a:cubicBezTo>
                  <a:cubicBezTo>
                    <a:pt x="38396" y="7939"/>
                    <a:pt x="40910" y="9030"/>
                    <a:pt x="42039" y="11306"/>
                  </a:cubicBezTo>
                  <a:cubicBezTo>
                    <a:pt x="41993" y="11095"/>
                    <a:pt x="41941" y="10889"/>
                    <a:pt x="41896" y="10684"/>
                  </a:cubicBezTo>
                  <a:lnTo>
                    <a:pt x="41896" y="10684"/>
                  </a:lnTo>
                  <a:cubicBezTo>
                    <a:pt x="42151" y="11071"/>
                    <a:pt x="42348" y="11493"/>
                    <a:pt x="42481" y="11938"/>
                  </a:cubicBezTo>
                  <a:cubicBezTo>
                    <a:pt x="42497" y="11996"/>
                    <a:pt x="42452" y="12032"/>
                    <a:pt x="42405" y="12032"/>
                  </a:cubicBezTo>
                  <a:cubicBezTo>
                    <a:pt x="42374" y="12032"/>
                    <a:pt x="42342" y="12016"/>
                    <a:pt x="42328" y="11978"/>
                  </a:cubicBezTo>
                  <a:cubicBezTo>
                    <a:pt x="42245" y="11743"/>
                    <a:pt x="42152" y="11516"/>
                    <a:pt x="42039" y="11306"/>
                  </a:cubicBezTo>
                  <a:lnTo>
                    <a:pt x="42039" y="11306"/>
                  </a:lnTo>
                  <a:cubicBezTo>
                    <a:pt x="42086" y="11516"/>
                    <a:pt x="42131" y="11732"/>
                    <a:pt x="42178" y="11943"/>
                  </a:cubicBezTo>
                  <a:cubicBezTo>
                    <a:pt x="42209" y="12091"/>
                    <a:pt x="42319" y="12155"/>
                    <a:pt x="42434" y="12155"/>
                  </a:cubicBezTo>
                  <a:cubicBezTo>
                    <a:pt x="42607" y="12155"/>
                    <a:pt x="42793" y="12011"/>
                    <a:pt x="42743" y="11788"/>
                  </a:cubicBezTo>
                  <a:cubicBezTo>
                    <a:pt x="42543" y="10858"/>
                    <a:pt x="42323" y="9924"/>
                    <a:pt x="42070" y="8993"/>
                  </a:cubicBezTo>
                  <a:cubicBezTo>
                    <a:pt x="38887" y="3778"/>
                    <a:pt x="34343" y="1"/>
                    <a:pt x="29405"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6257700" y="2591400"/>
              <a:ext cx="15050" cy="33750"/>
            </a:xfrm>
            <a:custGeom>
              <a:avLst/>
              <a:gdLst/>
              <a:ahLst/>
              <a:cxnLst/>
              <a:rect l="l" t="t" r="r" b="b"/>
              <a:pathLst>
                <a:path w="602" h="1350" extrusionOk="0">
                  <a:moveTo>
                    <a:pt x="1" y="1"/>
                  </a:moveTo>
                  <a:cubicBezTo>
                    <a:pt x="47" y="206"/>
                    <a:pt x="98" y="412"/>
                    <a:pt x="145" y="623"/>
                  </a:cubicBezTo>
                  <a:cubicBezTo>
                    <a:pt x="258" y="833"/>
                    <a:pt x="351" y="1060"/>
                    <a:pt x="433" y="1295"/>
                  </a:cubicBezTo>
                  <a:cubicBezTo>
                    <a:pt x="447" y="1333"/>
                    <a:pt x="479" y="1349"/>
                    <a:pt x="511" y="1349"/>
                  </a:cubicBezTo>
                  <a:cubicBezTo>
                    <a:pt x="557" y="1349"/>
                    <a:pt x="602" y="1313"/>
                    <a:pt x="586" y="1255"/>
                  </a:cubicBezTo>
                  <a:cubicBezTo>
                    <a:pt x="453" y="810"/>
                    <a:pt x="256" y="388"/>
                    <a:pt x="1" y="1"/>
                  </a:cubicBezTo>
                  <a:close/>
                </a:path>
              </a:pathLst>
            </a:custGeom>
            <a:solidFill>
              <a:srgbClr val="3F4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2045150" y="3704425"/>
              <a:ext cx="3454600" cy="977525"/>
            </a:xfrm>
            <a:custGeom>
              <a:avLst/>
              <a:gdLst/>
              <a:ahLst/>
              <a:cxnLst/>
              <a:rect l="l" t="t" r="r" b="b"/>
              <a:pathLst>
                <a:path w="138184" h="39101" extrusionOk="0">
                  <a:moveTo>
                    <a:pt x="65114" y="0"/>
                  </a:moveTo>
                  <a:cubicBezTo>
                    <a:pt x="61672" y="0"/>
                    <a:pt x="58246" y="5"/>
                    <a:pt x="54871" y="14"/>
                  </a:cubicBezTo>
                  <a:cubicBezTo>
                    <a:pt x="27197" y="85"/>
                    <a:pt x="2980" y="451"/>
                    <a:pt x="2091" y="1190"/>
                  </a:cubicBezTo>
                  <a:cubicBezTo>
                    <a:pt x="0" y="2932"/>
                    <a:pt x="11119" y="39101"/>
                    <a:pt x="11119" y="39101"/>
                  </a:cubicBezTo>
                  <a:lnTo>
                    <a:pt x="127018" y="39101"/>
                  </a:lnTo>
                  <a:cubicBezTo>
                    <a:pt x="127018" y="39101"/>
                    <a:pt x="127460" y="37698"/>
                    <a:pt x="128154" y="35426"/>
                  </a:cubicBezTo>
                  <a:cubicBezTo>
                    <a:pt x="131016" y="26131"/>
                    <a:pt x="138184" y="2336"/>
                    <a:pt x="137028" y="1190"/>
                  </a:cubicBezTo>
                  <a:cubicBezTo>
                    <a:pt x="136270" y="443"/>
                    <a:pt x="99904" y="0"/>
                    <a:pt x="65114" y="0"/>
                  </a:cubicBezTo>
                  <a:close/>
                </a:path>
              </a:pathLst>
            </a:custGeom>
            <a:solidFill>
              <a:srgbClr val="EFC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2045150" y="3704750"/>
              <a:ext cx="3203875" cy="977200"/>
            </a:xfrm>
            <a:custGeom>
              <a:avLst/>
              <a:gdLst/>
              <a:ahLst/>
              <a:cxnLst/>
              <a:rect l="l" t="t" r="r" b="b"/>
              <a:pathLst>
                <a:path w="128155" h="39088" extrusionOk="0">
                  <a:moveTo>
                    <a:pt x="54871" y="1"/>
                  </a:moveTo>
                  <a:cubicBezTo>
                    <a:pt x="27197" y="72"/>
                    <a:pt x="2980" y="438"/>
                    <a:pt x="2091" y="1177"/>
                  </a:cubicBezTo>
                  <a:cubicBezTo>
                    <a:pt x="0" y="2919"/>
                    <a:pt x="11119" y="39088"/>
                    <a:pt x="11119" y="39088"/>
                  </a:cubicBezTo>
                  <a:lnTo>
                    <a:pt x="127018" y="39088"/>
                  </a:lnTo>
                  <a:cubicBezTo>
                    <a:pt x="127018" y="39088"/>
                    <a:pt x="127460" y="37685"/>
                    <a:pt x="128154" y="35413"/>
                  </a:cubicBezTo>
                  <a:lnTo>
                    <a:pt x="128154" y="35413"/>
                  </a:lnTo>
                  <a:cubicBezTo>
                    <a:pt x="122839" y="35704"/>
                    <a:pt x="117516" y="35850"/>
                    <a:pt x="112194" y="35850"/>
                  </a:cubicBezTo>
                  <a:cubicBezTo>
                    <a:pt x="101164" y="35850"/>
                    <a:pt x="90136" y="35224"/>
                    <a:pt x="79181" y="33970"/>
                  </a:cubicBezTo>
                  <a:cubicBezTo>
                    <a:pt x="68950" y="32804"/>
                    <a:pt x="58469" y="31400"/>
                    <a:pt x="48659" y="28333"/>
                  </a:cubicBezTo>
                  <a:cubicBezTo>
                    <a:pt x="44364" y="26997"/>
                    <a:pt x="39575" y="25378"/>
                    <a:pt x="36194" y="22460"/>
                  </a:cubicBezTo>
                  <a:cubicBezTo>
                    <a:pt x="34535" y="21027"/>
                    <a:pt x="33296" y="19156"/>
                    <a:pt x="33255" y="16998"/>
                  </a:cubicBezTo>
                  <a:cubicBezTo>
                    <a:pt x="33214" y="14691"/>
                    <a:pt x="34493" y="12589"/>
                    <a:pt x="36061" y="10889"/>
                  </a:cubicBezTo>
                  <a:cubicBezTo>
                    <a:pt x="39396" y="7261"/>
                    <a:pt x="44184" y="4584"/>
                    <a:pt x="48722" y="2462"/>
                  </a:cubicBezTo>
                  <a:cubicBezTo>
                    <a:pt x="50722" y="1525"/>
                    <a:pt x="52776" y="702"/>
                    <a:pt x="54871"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933625" y="3192975"/>
              <a:ext cx="3746100" cy="541200"/>
            </a:xfrm>
            <a:custGeom>
              <a:avLst/>
              <a:gdLst/>
              <a:ahLst/>
              <a:cxnLst/>
              <a:rect l="l" t="t" r="r" b="b"/>
              <a:pathLst>
                <a:path w="149844" h="21648" extrusionOk="0">
                  <a:moveTo>
                    <a:pt x="56886" y="1"/>
                  </a:moveTo>
                  <a:cubicBezTo>
                    <a:pt x="52303" y="1"/>
                    <a:pt x="45027" y="3120"/>
                    <a:pt x="37654" y="3120"/>
                  </a:cubicBezTo>
                  <a:cubicBezTo>
                    <a:pt x="30364" y="3120"/>
                    <a:pt x="23415" y="5"/>
                    <a:pt x="20544" y="5"/>
                  </a:cubicBezTo>
                  <a:cubicBezTo>
                    <a:pt x="20509" y="5"/>
                    <a:pt x="20474" y="5"/>
                    <a:pt x="20441" y="6"/>
                  </a:cubicBezTo>
                  <a:cubicBezTo>
                    <a:pt x="17635" y="78"/>
                    <a:pt x="3458" y="1085"/>
                    <a:pt x="1728" y="3120"/>
                  </a:cubicBezTo>
                  <a:cubicBezTo>
                    <a:pt x="1" y="5159"/>
                    <a:pt x="4610" y="20102"/>
                    <a:pt x="6552" y="21648"/>
                  </a:cubicBezTo>
                  <a:lnTo>
                    <a:pt x="143215" y="21648"/>
                  </a:lnTo>
                  <a:cubicBezTo>
                    <a:pt x="147541" y="21648"/>
                    <a:pt x="149843" y="1660"/>
                    <a:pt x="148497" y="1085"/>
                  </a:cubicBezTo>
                  <a:cubicBezTo>
                    <a:pt x="147156" y="504"/>
                    <a:pt x="143123" y="6"/>
                    <a:pt x="136011" y="6"/>
                  </a:cubicBezTo>
                  <a:cubicBezTo>
                    <a:pt x="128904" y="6"/>
                    <a:pt x="122173" y="3120"/>
                    <a:pt x="118531" y="3120"/>
                  </a:cubicBezTo>
                  <a:cubicBezTo>
                    <a:pt x="114889" y="3120"/>
                    <a:pt x="105469" y="6"/>
                    <a:pt x="98743" y="6"/>
                  </a:cubicBezTo>
                  <a:cubicBezTo>
                    <a:pt x="93929" y="6"/>
                    <a:pt x="76921" y="1"/>
                    <a:pt x="65956" y="1"/>
                  </a:cubicBezTo>
                  <a:close/>
                </a:path>
              </a:pathLst>
            </a:custGeom>
            <a:solidFill>
              <a:srgbClr val="EFC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1933625" y="3192975"/>
              <a:ext cx="2606175" cy="541200"/>
            </a:xfrm>
            <a:custGeom>
              <a:avLst/>
              <a:gdLst/>
              <a:ahLst/>
              <a:cxnLst/>
              <a:rect l="l" t="t" r="r" b="b"/>
              <a:pathLst>
                <a:path w="104247" h="21648" extrusionOk="0">
                  <a:moveTo>
                    <a:pt x="56886" y="1"/>
                  </a:moveTo>
                  <a:cubicBezTo>
                    <a:pt x="52303" y="1"/>
                    <a:pt x="45027" y="3120"/>
                    <a:pt x="37654" y="3120"/>
                  </a:cubicBezTo>
                  <a:cubicBezTo>
                    <a:pt x="30364" y="3120"/>
                    <a:pt x="23415" y="5"/>
                    <a:pt x="20544" y="5"/>
                  </a:cubicBezTo>
                  <a:cubicBezTo>
                    <a:pt x="20509" y="5"/>
                    <a:pt x="20474" y="5"/>
                    <a:pt x="20441" y="6"/>
                  </a:cubicBezTo>
                  <a:cubicBezTo>
                    <a:pt x="17635" y="78"/>
                    <a:pt x="3458" y="1085"/>
                    <a:pt x="1728" y="3120"/>
                  </a:cubicBezTo>
                  <a:cubicBezTo>
                    <a:pt x="1" y="5159"/>
                    <a:pt x="4610" y="20102"/>
                    <a:pt x="6552" y="21648"/>
                  </a:cubicBezTo>
                  <a:lnTo>
                    <a:pt x="104246" y="21648"/>
                  </a:lnTo>
                  <a:cubicBezTo>
                    <a:pt x="103424" y="21597"/>
                    <a:pt x="102602" y="21550"/>
                    <a:pt x="101784" y="21494"/>
                  </a:cubicBezTo>
                  <a:cubicBezTo>
                    <a:pt x="96845" y="21169"/>
                    <a:pt x="91904" y="20842"/>
                    <a:pt x="86961" y="20513"/>
                  </a:cubicBezTo>
                  <a:cubicBezTo>
                    <a:pt x="76995" y="19852"/>
                    <a:pt x="67029" y="19192"/>
                    <a:pt x="57067" y="18534"/>
                  </a:cubicBezTo>
                  <a:cubicBezTo>
                    <a:pt x="52127" y="18207"/>
                    <a:pt x="47186" y="17882"/>
                    <a:pt x="42242" y="17558"/>
                  </a:cubicBezTo>
                  <a:cubicBezTo>
                    <a:pt x="37736" y="17260"/>
                    <a:pt x="33061" y="17198"/>
                    <a:pt x="28734" y="15755"/>
                  </a:cubicBezTo>
                  <a:cubicBezTo>
                    <a:pt x="26638" y="15056"/>
                    <a:pt x="24166" y="13976"/>
                    <a:pt x="22995" y="11983"/>
                  </a:cubicBezTo>
                  <a:cubicBezTo>
                    <a:pt x="21515" y="9465"/>
                    <a:pt x="23755" y="7497"/>
                    <a:pt x="25990" y="6778"/>
                  </a:cubicBezTo>
                  <a:cubicBezTo>
                    <a:pt x="28211" y="6061"/>
                    <a:pt x="30575" y="5909"/>
                    <a:pt x="32957" y="5909"/>
                  </a:cubicBezTo>
                  <a:cubicBezTo>
                    <a:pt x="34714" y="5909"/>
                    <a:pt x="36481" y="5992"/>
                    <a:pt x="38207" y="5992"/>
                  </a:cubicBezTo>
                  <a:cubicBezTo>
                    <a:pt x="38841" y="5992"/>
                    <a:pt x="39469" y="5981"/>
                    <a:pt x="40090" y="5950"/>
                  </a:cubicBezTo>
                  <a:cubicBezTo>
                    <a:pt x="44924" y="5714"/>
                    <a:pt x="49292" y="4085"/>
                    <a:pt x="53763" y="2359"/>
                  </a:cubicBezTo>
                  <a:cubicBezTo>
                    <a:pt x="56121" y="1444"/>
                    <a:pt x="58536" y="546"/>
                    <a:pt x="61002"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2221800" y="3719300"/>
              <a:ext cx="3233825" cy="28525"/>
            </a:xfrm>
            <a:custGeom>
              <a:avLst/>
              <a:gdLst/>
              <a:ahLst/>
              <a:cxnLst/>
              <a:rect l="l" t="t" r="r" b="b"/>
              <a:pathLst>
                <a:path w="129353" h="1141" extrusionOk="0">
                  <a:moveTo>
                    <a:pt x="8914" y="1"/>
                  </a:moveTo>
                  <a:cubicBezTo>
                    <a:pt x="5965" y="1"/>
                    <a:pt x="3018" y="36"/>
                    <a:pt x="75" y="132"/>
                  </a:cubicBezTo>
                  <a:cubicBezTo>
                    <a:pt x="1" y="134"/>
                    <a:pt x="1" y="241"/>
                    <a:pt x="74" y="246"/>
                  </a:cubicBezTo>
                  <a:cubicBezTo>
                    <a:pt x="8418" y="787"/>
                    <a:pt x="16816" y="752"/>
                    <a:pt x="25174" y="848"/>
                  </a:cubicBezTo>
                  <a:cubicBezTo>
                    <a:pt x="33543" y="945"/>
                    <a:pt x="41910" y="1019"/>
                    <a:pt x="50279" y="1069"/>
                  </a:cubicBezTo>
                  <a:cubicBezTo>
                    <a:pt x="58217" y="1117"/>
                    <a:pt x="66155" y="1141"/>
                    <a:pt x="74094" y="1141"/>
                  </a:cubicBezTo>
                  <a:cubicBezTo>
                    <a:pt x="82976" y="1141"/>
                    <a:pt x="91858" y="1111"/>
                    <a:pt x="100740" y="1052"/>
                  </a:cubicBezTo>
                  <a:cubicBezTo>
                    <a:pt x="110199" y="985"/>
                    <a:pt x="119652" y="811"/>
                    <a:pt x="129109" y="607"/>
                  </a:cubicBezTo>
                  <a:cubicBezTo>
                    <a:pt x="129348" y="601"/>
                    <a:pt x="129353" y="234"/>
                    <a:pt x="129113" y="234"/>
                  </a:cubicBezTo>
                  <a:cubicBezTo>
                    <a:pt x="129113" y="234"/>
                    <a:pt x="129112" y="234"/>
                    <a:pt x="129112" y="234"/>
                  </a:cubicBezTo>
                  <a:cubicBezTo>
                    <a:pt x="112377" y="289"/>
                    <a:pt x="95641" y="379"/>
                    <a:pt x="78904" y="407"/>
                  </a:cubicBezTo>
                  <a:cubicBezTo>
                    <a:pt x="76206" y="411"/>
                    <a:pt x="73508" y="414"/>
                    <a:pt x="70810" y="414"/>
                  </a:cubicBezTo>
                  <a:cubicBezTo>
                    <a:pt x="56688" y="414"/>
                    <a:pt x="42566" y="352"/>
                    <a:pt x="28444" y="227"/>
                  </a:cubicBezTo>
                  <a:cubicBezTo>
                    <a:pt x="21942" y="171"/>
                    <a:pt x="15424" y="1"/>
                    <a:pt x="8914"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3123500" y="3180550"/>
              <a:ext cx="2011650" cy="94325"/>
            </a:xfrm>
            <a:custGeom>
              <a:avLst/>
              <a:gdLst/>
              <a:ahLst/>
              <a:cxnLst/>
              <a:rect l="l" t="t" r="r" b="b"/>
              <a:pathLst>
                <a:path w="80466" h="3773" extrusionOk="0">
                  <a:moveTo>
                    <a:pt x="47914" y="1"/>
                  </a:moveTo>
                  <a:cubicBezTo>
                    <a:pt x="40653" y="1"/>
                    <a:pt x="32442" y="628"/>
                    <a:pt x="26685" y="642"/>
                  </a:cubicBezTo>
                  <a:cubicBezTo>
                    <a:pt x="26127" y="643"/>
                    <a:pt x="25569" y="644"/>
                    <a:pt x="25011" y="644"/>
                  </a:cubicBezTo>
                  <a:cubicBezTo>
                    <a:pt x="20778" y="644"/>
                    <a:pt x="16545" y="607"/>
                    <a:pt x="12313" y="556"/>
                  </a:cubicBezTo>
                  <a:cubicBezTo>
                    <a:pt x="11806" y="550"/>
                    <a:pt x="11295" y="545"/>
                    <a:pt x="10781" y="545"/>
                  </a:cubicBezTo>
                  <a:cubicBezTo>
                    <a:pt x="7154" y="545"/>
                    <a:pt x="3369" y="769"/>
                    <a:pt x="31" y="2197"/>
                  </a:cubicBezTo>
                  <a:cubicBezTo>
                    <a:pt x="0" y="2211"/>
                    <a:pt x="18" y="2257"/>
                    <a:pt x="47" y="2257"/>
                  </a:cubicBezTo>
                  <a:cubicBezTo>
                    <a:pt x="49" y="2257"/>
                    <a:pt x="52" y="2256"/>
                    <a:pt x="55" y="2256"/>
                  </a:cubicBezTo>
                  <a:cubicBezTo>
                    <a:pt x="3360" y="1335"/>
                    <a:pt x="6647" y="1133"/>
                    <a:pt x="9997" y="1133"/>
                  </a:cubicBezTo>
                  <a:cubicBezTo>
                    <a:pt x="11137" y="1133"/>
                    <a:pt x="12285" y="1156"/>
                    <a:pt x="13443" y="1183"/>
                  </a:cubicBezTo>
                  <a:cubicBezTo>
                    <a:pt x="17698" y="1281"/>
                    <a:pt x="21952" y="1330"/>
                    <a:pt x="26207" y="1330"/>
                  </a:cubicBezTo>
                  <a:cubicBezTo>
                    <a:pt x="26616" y="1330"/>
                    <a:pt x="27026" y="1329"/>
                    <a:pt x="27435" y="1328"/>
                  </a:cubicBezTo>
                  <a:cubicBezTo>
                    <a:pt x="34638" y="1318"/>
                    <a:pt x="41863" y="693"/>
                    <a:pt x="49067" y="693"/>
                  </a:cubicBezTo>
                  <a:cubicBezTo>
                    <a:pt x="51246" y="693"/>
                    <a:pt x="53423" y="750"/>
                    <a:pt x="55596" y="899"/>
                  </a:cubicBezTo>
                  <a:cubicBezTo>
                    <a:pt x="59730" y="1182"/>
                    <a:pt x="63591" y="3052"/>
                    <a:pt x="67707" y="3586"/>
                  </a:cubicBezTo>
                  <a:cubicBezTo>
                    <a:pt x="68685" y="3712"/>
                    <a:pt x="69664" y="3773"/>
                    <a:pt x="70642" y="3773"/>
                  </a:cubicBezTo>
                  <a:cubicBezTo>
                    <a:pt x="73948" y="3773"/>
                    <a:pt x="77232" y="3082"/>
                    <a:pt x="80350" y="1933"/>
                  </a:cubicBezTo>
                  <a:cubicBezTo>
                    <a:pt x="80465" y="1890"/>
                    <a:pt x="80433" y="1729"/>
                    <a:pt x="80322" y="1729"/>
                  </a:cubicBezTo>
                  <a:cubicBezTo>
                    <a:pt x="80313" y="1729"/>
                    <a:pt x="80304" y="1730"/>
                    <a:pt x="80294" y="1732"/>
                  </a:cubicBezTo>
                  <a:cubicBezTo>
                    <a:pt x="78204" y="2208"/>
                    <a:pt x="76184" y="2906"/>
                    <a:pt x="74053" y="3216"/>
                  </a:cubicBezTo>
                  <a:cubicBezTo>
                    <a:pt x="73131" y="3350"/>
                    <a:pt x="72209" y="3412"/>
                    <a:pt x="71287" y="3412"/>
                  </a:cubicBezTo>
                  <a:cubicBezTo>
                    <a:pt x="69791" y="3412"/>
                    <a:pt x="68298" y="3249"/>
                    <a:pt x="66817" y="2963"/>
                  </a:cubicBezTo>
                  <a:cubicBezTo>
                    <a:pt x="64679" y="2549"/>
                    <a:pt x="62565" y="2018"/>
                    <a:pt x="60505" y="1317"/>
                  </a:cubicBezTo>
                  <a:cubicBezTo>
                    <a:pt x="57521" y="302"/>
                    <a:pt x="52946" y="1"/>
                    <a:pt x="47914"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4526750" y="1959400"/>
              <a:ext cx="1494875" cy="1426025"/>
            </a:xfrm>
            <a:custGeom>
              <a:avLst/>
              <a:gdLst/>
              <a:ahLst/>
              <a:cxnLst/>
              <a:rect l="l" t="t" r="r" b="b"/>
              <a:pathLst>
                <a:path w="59795" h="57041" extrusionOk="0">
                  <a:moveTo>
                    <a:pt x="33918" y="1"/>
                  </a:moveTo>
                  <a:cubicBezTo>
                    <a:pt x="33124" y="1"/>
                    <a:pt x="31865" y="1034"/>
                    <a:pt x="30332" y="2602"/>
                  </a:cubicBezTo>
                  <a:cubicBezTo>
                    <a:pt x="26586" y="6442"/>
                    <a:pt x="19287" y="8890"/>
                    <a:pt x="14176" y="14056"/>
                  </a:cubicBezTo>
                  <a:cubicBezTo>
                    <a:pt x="8192" y="20103"/>
                    <a:pt x="5786" y="27643"/>
                    <a:pt x="4138" y="32284"/>
                  </a:cubicBezTo>
                  <a:cubicBezTo>
                    <a:pt x="3422" y="34295"/>
                    <a:pt x="0" y="36022"/>
                    <a:pt x="535" y="37194"/>
                  </a:cubicBezTo>
                  <a:cubicBezTo>
                    <a:pt x="1333" y="38952"/>
                    <a:pt x="8090" y="44674"/>
                    <a:pt x="11949" y="48226"/>
                  </a:cubicBezTo>
                  <a:cubicBezTo>
                    <a:pt x="15808" y="51779"/>
                    <a:pt x="19989" y="53503"/>
                    <a:pt x="21661" y="54235"/>
                  </a:cubicBezTo>
                  <a:cubicBezTo>
                    <a:pt x="23203" y="54907"/>
                    <a:pt x="25287" y="57041"/>
                    <a:pt x="26107" y="57041"/>
                  </a:cubicBezTo>
                  <a:cubicBezTo>
                    <a:pt x="26297" y="57041"/>
                    <a:pt x="26419" y="56926"/>
                    <a:pt x="26450" y="56650"/>
                  </a:cubicBezTo>
                  <a:cubicBezTo>
                    <a:pt x="26545" y="55816"/>
                    <a:pt x="30779" y="53460"/>
                    <a:pt x="35795" y="49823"/>
                  </a:cubicBezTo>
                  <a:cubicBezTo>
                    <a:pt x="39565" y="47095"/>
                    <a:pt x="43772" y="43647"/>
                    <a:pt x="47001" y="39589"/>
                  </a:cubicBezTo>
                  <a:cubicBezTo>
                    <a:pt x="54531" y="30123"/>
                    <a:pt x="56112" y="24703"/>
                    <a:pt x="57951" y="22586"/>
                  </a:cubicBezTo>
                  <a:cubicBezTo>
                    <a:pt x="59795" y="20465"/>
                    <a:pt x="55095" y="20267"/>
                    <a:pt x="52265" y="15250"/>
                  </a:cubicBezTo>
                  <a:cubicBezTo>
                    <a:pt x="47452" y="6710"/>
                    <a:pt x="40447" y="4859"/>
                    <a:pt x="36245" y="1821"/>
                  </a:cubicBezTo>
                  <a:cubicBezTo>
                    <a:pt x="35570" y="1339"/>
                    <a:pt x="34968" y="821"/>
                    <a:pt x="34458" y="240"/>
                  </a:cubicBezTo>
                  <a:cubicBezTo>
                    <a:pt x="34315" y="77"/>
                    <a:pt x="34134" y="1"/>
                    <a:pt x="3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4526750" y="1959400"/>
              <a:ext cx="906150" cy="1426025"/>
            </a:xfrm>
            <a:custGeom>
              <a:avLst/>
              <a:gdLst/>
              <a:ahLst/>
              <a:cxnLst/>
              <a:rect l="l" t="t" r="r" b="b"/>
              <a:pathLst>
                <a:path w="36246" h="57041" extrusionOk="0">
                  <a:moveTo>
                    <a:pt x="33918" y="1"/>
                  </a:moveTo>
                  <a:cubicBezTo>
                    <a:pt x="33124" y="1"/>
                    <a:pt x="31865" y="1034"/>
                    <a:pt x="30332" y="2602"/>
                  </a:cubicBezTo>
                  <a:cubicBezTo>
                    <a:pt x="26586" y="6442"/>
                    <a:pt x="19287" y="8890"/>
                    <a:pt x="14176" y="14056"/>
                  </a:cubicBezTo>
                  <a:cubicBezTo>
                    <a:pt x="8192" y="20103"/>
                    <a:pt x="5786" y="27643"/>
                    <a:pt x="4138" y="32284"/>
                  </a:cubicBezTo>
                  <a:cubicBezTo>
                    <a:pt x="3422" y="34295"/>
                    <a:pt x="0" y="36022"/>
                    <a:pt x="535" y="37194"/>
                  </a:cubicBezTo>
                  <a:cubicBezTo>
                    <a:pt x="1333" y="38952"/>
                    <a:pt x="8090" y="44674"/>
                    <a:pt x="11949" y="48226"/>
                  </a:cubicBezTo>
                  <a:cubicBezTo>
                    <a:pt x="15808" y="51779"/>
                    <a:pt x="19989" y="53503"/>
                    <a:pt x="21661" y="54235"/>
                  </a:cubicBezTo>
                  <a:cubicBezTo>
                    <a:pt x="23203" y="54907"/>
                    <a:pt x="25287" y="57041"/>
                    <a:pt x="26107" y="57041"/>
                  </a:cubicBezTo>
                  <a:cubicBezTo>
                    <a:pt x="26297" y="57041"/>
                    <a:pt x="26419" y="56926"/>
                    <a:pt x="26450" y="56650"/>
                  </a:cubicBezTo>
                  <a:cubicBezTo>
                    <a:pt x="26545" y="55816"/>
                    <a:pt x="30779" y="53460"/>
                    <a:pt x="35795" y="49823"/>
                  </a:cubicBezTo>
                  <a:lnTo>
                    <a:pt x="35795" y="49823"/>
                  </a:lnTo>
                  <a:cubicBezTo>
                    <a:pt x="34785" y="50110"/>
                    <a:pt x="33756" y="50314"/>
                    <a:pt x="32714" y="50433"/>
                  </a:cubicBezTo>
                  <a:cubicBezTo>
                    <a:pt x="32080" y="50504"/>
                    <a:pt x="31449" y="50539"/>
                    <a:pt x="30824" y="50539"/>
                  </a:cubicBezTo>
                  <a:cubicBezTo>
                    <a:pt x="26121" y="50539"/>
                    <a:pt x="21725" y="48543"/>
                    <a:pt x="18762" y="44728"/>
                  </a:cubicBezTo>
                  <a:cubicBezTo>
                    <a:pt x="15524" y="40546"/>
                    <a:pt x="14565" y="35116"/>
                    <a:pt x="15669" y="29992"/>
                  </a:cubicBezTo>
                  <a:cubicBezTo>
                    <a:pt x="16899" y="24234"/>
                    <a:pt x="20530" y="19925"/>
                    <a:pt x="24438" y="15742"/>
                  </a:cubicBezTo>
                  <a:cubicBezTo>
                    <a:pt x="28595" y="11289"/>
                    <a:pt x="32550" y="6660"/>
                    <a:pt x="36245" y="1821"/>
                  </a:cubicBezTo>
                  <a:cubicBezTo>
                    <a:pt x="35570" y="1339"/>
                    <a:pt x="34968" y="821"/>
                    <a:pt x="34458" y="240"/>
                  </a:cubicBezTo>
                  <a:cubicBezTo>
                    <a:pt x="34315" y="77"/>
                    <a:pt x="34134" y="1"/>
                    <a:pt x="33918"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1600100" y="1911375"/>
              <a:ext cx="1291925" cy="1487975"/>
            </a:xfrm>
            <a:custGeom>
              <a:avLst/>
              <a:gdLst/>
              <a:ahLst/>
              <a:cxnLst/>
              <a:rect l="l" t="t" r="r" b="b"/>
              <a:pathLst>
                <a:path w="51677" h="59519" extrusionOk="0">
                  <a:moveTo>
                    <a:pt x="28993" y="0"/>
                  </a:moveTo>
                  <a:cubicBezTo>
                    <a:pt x="28984" y="0"/>
                    <a:pt x="28975" y="0"/>
                    <a:pt x="28965" y="1"/>
                  </a:cubicBezTo>
                  <a:cubicBezTo>
                    <a:pt x="27038" y="93"/>
                    <a:pt x="19218" y="4249"/>
                    <a:pt x="14490" y="6516"/>
                  </a:cubicBezTo>
                  <a:cubicBezTo>
                    <a:pt x="13617" y="6934"/>
                    <a:pt x="12766" y="7399"/>
                    <a:pt x="11941" y="7908"/>
                  </a:cubicBezTo>
                  <a:cubicBezTo>
                    <a:pt x="8618" y="9958"/>
                    <a:pt x="6362" y="12275"/>
                    <a:pt x="5313" y="13314"/>
                  </a:cubicBezTo>
                  <a:cubicBezTo>
                    <a:pt x="3839" y="14767"/>
                    <a:pt x="0" y="16170"/>
                    <a:pt x="1290" y="16863"/>
                  </a:cubicBezTo>
                  <a:cubicBezTo>
                    <a:pt x="2585" y="17553"/>
                    <a:pt x="3525" y="31775"/>
                    <a:pt x="9521" y="42277"/>
                  </a:cubicBezTo>
                  <a:cubicBezTo>
                    <a:pt x="15523" y="52777"/>
                    <a:pt x="19972" y="56249"/>
                    <a:pt x="21263" y="58747"/>
                  </a:cubicBezTo>
                  <a:cubicBezTo>
                    <a:pt x="21547" y="59298"/>
                    <a:pt x="21862" y="59518"/>
                    <a:pt x="22242" y="59518"/>
                  </a:cubicBezTo>
                  <a:cubicBezTo>
                    <a:pt x="23583" y="59518"/>
                    <a:pt x="25734" y="56779"/>
                    <a:pt x="30178" y="56182"/>
                  </a:cubicBezTo>
                  <a:cubicBezTo>
                    <a:pt x="41456" y="54666"/>
                    <a:pt x="45459" y="47072"/>
                    <a:pt x="50720" y="45206"/>
                  </a:cubicBezTo>
                  <a:cubicBezTo>
                    <a:pt x="51676" y="44868"/>
                    <a:pt x="51183" y="43044"/>
                    <a:pt x="50052" y="40495"/>
                  </a:cubicBezTo>
                  <a:cubicBezTo>
                    <a:pt x="49939" y="40238"/>
                    <a:pt x="49831" y="39971"/>
                    <a:pt x="49728" y="39698"/>
                  </a:cubicBezTo>
                  <a:cubicBezTo>
                    <a:pt x="47915" y="34786"/>
                    <a:pt x="48151" y="27557"/>
                    <a:pt x="45402" y="21247"/>
                  </a:cubicBezTo>
                  <a:cubicBezTo>
                    <a:pt x="42001" y="13447"/>
                    <a:pt x="35896" y="8417"/>
                    <a:pt x="32192" y="5169"/>
                  </a:cubicBezTo>
                  <a:cubicBezTo>
                    <a:pt x="30601" y="3767"/>
                    <a:pt x="30260" y="0"/>
                    <a:pt x="28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1600100" y="2109075"/>
              <a:ext cx="1291925" cy="1290275"/>
            </a:xfrm>
            <a:custGeom>
              <a:avLst/>
              <a:gdLst/>
              <a:ahLst/>
              <a:cxnLst/>
              <a:rect l="l" t="t" r="r" b="b"/>
              <a:pathLst>
                <a:path w="51677" h="51611" extrusionOk="0">
                  <a:moveTo>
                    <a:pt x="11941" y="0"/>
                  </a:moveTo>
                  <a:lnTo>
                    <a:pt x="11941" y="0"/>
                  </a:lnTo>
                  <a:cubicBezTo>
                    <a:pt x="8618" y="2050"/>
                    <a:pt x="6362" y="4367"/>
                    <a:pt x="5313" y="5406"/>
                  </a:cubicBezTo>
                  <a:cubicBezTo>
                    <a:pt x="3839" y="6859"/>
                    <a:pt x="0" y="8262"/>
                    <a:pt x="1290" y="8955"/>
                  </a:cubicBezTo>
                  <a:cubicBezTo>
                    <a:pt x="2585" y="9645"/>
                    <a:pt x="3525" y="23867"/>
                    <a:pt x="9521" y="34369"/>
                  </a:cubicBezTo>
                  <a:cubicBezTo>
                    <a:pt x="15523" y="44869"/>
                    <a:pt x="19972" y="48341"/>
                    <a:pt x="21263" y="50839"/>
                  </a:cubicBezTo>
                  <a:cubicBezTo>
                    <a:pt x="21547" y="51390"/>
                    <a:pt x="21862" y="51610"/>
                    <a:pt x="22242" y="51610"/>
                  </a:cubicBezTo>
                  <a:cubicBezTo>
                    <a:pt x="23583" y="51610"/>
                    <a:pt x="25734" y="48871"/>
                    <a:pt x="30178" y="48274"/>
                  </a:cubicBezTo>
                  <a:cubicBezTo>
                    <a:pt x="41456" y="46758"/>
                    <a:pt x="45459" y="39164"/>
                    <a:pt x="50720" y="37298"/>
                  </a:cubicBezTo>
                  <a:cubicBezTo>
                    <a:pt x="51676" y="36960"/>
                    <a:pt x="51183" y="35136"/>
                    <a:pt x="50052" y="32587"/>
                  </a:cubicBezTo>
                  <a:cubicBezTo>
                    <a:pt x="49939" y="32330"/>
                    <a:pt x="49831" y="32063"/>
                    <a:pt x="49728" y="31790"/>
                  </a:cubicBezTo>
                  <a:cubicBezTo>
                    <a:pt x="46029" y="35522"/>
                    <a:pt x="40715" y="37623"/>
                    <a:pt x="35412" y="37623"/>
                  </a:cubicBezTo>
                  <a:cubicBezTo>
                    <a:pt x="34020" y="37623"/>
                    <a:pt x="32628" y="37478"/>
                    <a:pt x="31267" y="37180"/>
                  </a:cubicBezTo>
                  <a:cubicBezTo>
                    <a:pt x="21601" y="35064"/>
                    <a:pt x="14444" y="26755"/>
                    <a:pt x="12127" y="17378"/>
                  </a:cubicBezTo>
                  <a:cubicBezTo>
                    <a:pt x="10775" y="11931"/>
                    <a:pt x="10786" y="5590"/>
                    <a:pt x="11941" y="0"/>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2002775" y="934100"/>
              <a:ext cx="1116125" cy="1502300"/>
            </a:xfrm>
            <a:custGeom>
              <a:avLst/>
              <a:gdLst/>
              <a:ahLst/>
              <a:cxnLst/>
              <a:rect l="l" t="t" r="r" b="b"/>
              <a:pathLst>
                <a:path w="44645" h="60092" extrusionOk="0">
                  <a:moveTo>
                    <a:pt x="17789" y="0"/>
                  </a:moveTo>
                  <a:cubicBezTo>
                    <a:pt x="16988" y="0"/>
                    <a:pt x="16192" y="87"/>
                    <a:pt x="15424" y="253"/>
                  </a:cubicBezTo>
                  <a:cubicBezTo>
                    <a:pt x="6854" y="2096"/>
                    <a:pt x="1" y="26782"/>
                    <a:pt x="3311" y="42444"/>
                  </a:cubicBezTo>
                  <a:cubicBezTo>
                    <a:pt x="5863" y="54521"/>
                    <a:pt x="15625" y="60092"/>
                    <a:pt x="24356" y="60092"/>
                  </a:cubicBezTo>
                  <a:cubicBezTo>
                    <a:pt x="26949" y="60092"/>
                    <a:pt x="29451" y="59601"/>
                    <a:pt x="31647" y="58643"/>
                  </a:cubicBezTo>
                  <a:cubicBezTo>
                    <a:pt x="39804" y="55081"/>
                    <a:pt x="44645" y="48053"/>
                    <a:pt x="41317" y="39724"/>
                  </a:cubicBezTo>
                  <a:cubicBezTo>
                    <a:pt x="38203" y="31930"/>
                    <a:pt x="28886" y="32031"/>
                    <a:pt x="28464" y="13061"/>
                  </a:cubicBezTo>
                  <a:cubicBezTo>
                    <a:pt x="28253" y="3557"/>
                    <a:pt x="22903" y="0"/>
                    <a:pt x="1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2002025" y="1282025"/>
              <a:ext cx="155025" cy="732625"/>
            </a:xfrm>
            <a:custGeom>
              <a:avLst/>
              <a:gdLst/>
              <a:ahLst/>
              <a:cxnLst/>
              <a:rect l="l" t="t" r="r" b="b"/>
              <a:pathLst>
                <a:path w="6201" h="29305" extrusionOk="0">
                  <a:moveTo>
                    <a:pt x="6046" y="1"/>
                  </a:moveTo>
                  <a:cubicBezTo>
                    <a:pt x="5991" y="1"/>
                    <a:pt x="5933" y="30"/>
                    <a:pt x="5908" y="96"/>
                  </a:cubicBezTo>
                  <a:cubicBezTo>
                    <a:pt x="2337" y="9258"/>
                    <a:pt x="1" y="19527"/>
                    <a:pt x="2481" y="29252"/>
                  </a:cubicBezTo>
                  <a:cubicBezTo>
                    <a:pt x="2491" y="29289"/>
                    <a:pt x="2518" y="29304"/>
                    <a:pt x="2546" y="29304"/>
                  </a:cubicBezTo>
                  <a:cubicBezTo>
                    <a:pt x="2590" y="29304"/>
                    <a:pt x="2636" y="29267"/>
                    <a:pt x="2624" y="29211"/>
                  </a:cubicBezTo>
                  <a:cubicBezTo>
                    <a:pt x="381" y="19252"/>
                    <a:pt x="3696" y="9702"/>
                    <a:pt x="6173" y="165"/>
                  </a:cubicBezTo>
                  <a:cubicBezTo>
                    <a:pt x="6200" y="61"/>
                    <a:pt x="6125" y="1"/>
                    <a:pt x="6046" y="1"/>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2018500" y="1103650"/>
              <a:ext cx="204325" cy="555525"/>
            </a:xfrm>
            <a:custGeom>
              <a:avLst/>
              <a:gdLst/>
              <a:ahLst/>
              <a:cxnLst/>
              <a:rect l="l" t="t" r="r" b="b"/>
              <a:pathLst>
                <a:path w="8173" h="22221" extrusionOk="0">
                  <a:moveTo>
                    <a:pt x="8027" y="1"/>
                  </a:moveTo>
                  <a:cubicBezTo>
                    <a:pt x="7993" y="1"/>
                    <a:pt x="7960" y="16"/>
                    <a:pt x="7943" y="53"/>
                  </a:cubicBezTo>
                  <a:cubicBezTo>
                    <a:pt x="4676" y="7070"/>
                    <a:pt x="0" y="14071"/>
                    <a:pt x="1085" y="22179"/>
                  </a:cubicBezTo>
                  <a:cubicBezTo>
                    <a:pt x="1089" y="22207"/>
                    <a:pt x="1113" y="22221"/>
                    <a:pt x="1138" y="22221"/>
                  </a:cubicBezTo>
                  <a:cubicBezTo>
                    <a:pt x="1168" y="22221"/>
                    <a:pt x="1199" y="22201"/>
                    <a:pt x="1195" y="22167"/>
                  </a:cubicBezTo>
                  <a:cubicBezTo>
                    <a:pt x="434" y="14163"/>
                    <a:pt x="5414" y="7291"/>
                    <a:pt x="8142" y="143"/>
                  </a:cubicBezTo>
                  <a:cubicBezTo>
                    <a:pt x="8172" y="65"/>
                    <a:pt x="8096" y="1"/>
                    <a:pt x="8027" y="1"/>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2744000" y="1553450"/>
              <a:ext cx="353625" cy="550550"/>
            </a:xfrm>
            <a:custGeom>
              <a:avLst/>
              <a:gdLst/>
              <a:ahLst/>
              <a:cxnLst/>
              <a:rect l="l" t="t" r="r" b="b"/>
              <a:pathLst>
                <a:path w="14145" h="22022" extrusionOk="0">
                  <a:moveTo>
                    <a:pt x="42" y="1"/>
                  </a:moveTo>
                  <a:cubicBezTo>
                    <a:pt x="21" y="1"/>
                    <a:pt x="0" y="21"/>
                    <a:pt x="11" y="47"/>
                  </a:cubicBezTo>
                  <a:cubicBezTo>
                    <a:pt x="1725" y="3996"/>
                    <a:pt x="4622" y="6704"/>
                    <a:pt x="7870" y="9434"/>
                  </a:cubicBezTo>
                  <a:cubicBezTo>
                    <a:pt x="9706" y="10975"/>
                    <a:pt x="11382" y="12530"/>
                    <a:pt x="12291" y="14806"/>
                  </a:cubicBezTo>
                  <a:cubicBezTo>
                    <a:pt x="13203" y="17087"/>
                    <a:pt x="13183" y="19557"/>
                    <a:pt x="12560" y="21904"/>
                  </a:cubicBezTo>
                  <a:cubicBezTo>
                    <a:pt x="12542" y="21973"/>
                    <a:pt x="12596" y="22021"/>
                    <a:pt x="12650" y="22021"/>
                  </a:cubicBezTo>
                  <a:cubicBezTo>
                    <a:pt x="12683" y="22021"/>
                    <a:pt x="12716" y="22003"/>
                    <a:pt x="12731" y="21962"/>
                  </a:cubicBezTo>
                  <a:cubicBezTo>
                    <a:pt x="14144" y="18172"/>
                    <a:pt x="13101" y="13756"/>
                    <a:pt x="10344" y="10841"/>
                  </a:cubicBezTo>
                  <a:cubicBezTo>
                    <a:pt x="6921" y="7220"/>
                    <a:pt x="2285" y="4697"/>
                    <a:pt x="67" y="17"/>
                  </a:cubicBezTo>
                  <a:cubicBezTo>
                    <a:pt x="62" y="6"/>
                    <a:pt x="52" y="1"/>
                    <a:pt x="42" y="1"/>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2103675" y="968875"/>
              <a:ext cx="265400" cy="1327875"/>
            </a:xfrm>
            <a:custGeom>
              <a:avLst/>
              <a:gdLst/>
              <a:ahLst/>
              <a:cxnLst/>
              <a:rect l="l" t="t" r="r" b="b"/>
              <a:pathLst>
                <a:path w="10616" h="53115" extrusionOk="0">
                  <a:moveTo>
                    <a:pt x="10565" y="0"/>
                  </a:moveTo>
                  <a:cubicBezTo>
                    <a:pt x="10554" y="0"/>
                    <a:pt x="10544" y="5"/>
                    <a:pt x="10536" y="18"/>
                  </a:cubicBezTo>
                  <a:cubicBezTo>
                    <a:pt x="6418" y="7102"/>
                    <a:pt x="3607" y="14923"/>
                    <a:pt x="2044" y="22958"/>
                  </a:cubicBezTo>
                  <a:cubicBezTo>
                    <a:pt x="470" y="31057"/>
                    <a:pt x="1" y="39717"/>
                    <a:pt x="1386" y="47883"/>
                  </a:cubicBezTo>
                  <a:cubicBezTo>
                    <a:pt x="1396" y="47944"/>
                    <a:pt x="1438" y="47970"/>
                    <a:pt x="1483" y="47970"/>
                  </a:cubicBezTo>
                  <a:cubicBezTo>
                    <a:pt x="1546" y="47970"/>
                    <a:pt x="1614" y="47918"/>
                    <a:pt x="1607" y="47835"/>
                  </a:cubicBezTo>
                  <a:cubicBezTo>
                    <a:pt x="1114" y="42779"/>
                    <a:pt x="920" y="37780"/>
                    <a:pt x="1195" y="32783"/>
                  </a:cubicBezTo>
                  <a:lnTo>
                    <a:pt x="1195" y="32783"/>
                  </a:lnTo>
                  <a:cubicBezTo>
                    <a:pt x="1064" y="39740"/>
                    <a:pt x="2323" y="46729"/>
                    <a:pt x="5209" y="53084"/>
                  </a:cubicBezTo>
                  <a:cubicBezTo>
                    <a:pt x="5219" y="53106"/>
                    <a:pt x="5235" y="53115"/>
                    <a:pt x="5252" y="53115"/>
                  </a:cubicBezTo>
                  <a:cubicBezTo>
                    <a:pt x="5287" y="53115"/>
                    <a:pt x="5322" y="53078"/>
                    <a:pt x="5305" y="53035"/>
                  </a:cubicBezTo>
                  <a:cubicBezTo>
                    <a:pt x="2194" y="44818"/>
                    <a:pt x="769" y="36150"/>
                    <a:pt x="1685" y="27384"/>
                  </a:cubicBezTo>
                  <a:cubicBezTo>
                    <a:pt x="1851" y="26082"/>
                    <a:pt x="2048" y="24779"/>
                    <a:pt x="2290" y="23474"/>
                  </a:cubicBezTo>
                  <a:cubicBezTo>
                    <a:pt x="3808" y="15267"/>
                    <a:pt x="6688" y="7421"/>
                    <a:pt x="10599" y="61"/>
                  </a:cubicBezTo>
                  <a:cubicBezTo>
                    <a:pt x="10616" y="30"/>
                    <a:pt x="10590" y="0"/>
                    <a:pt x="10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2571175" y="982825"/>
              <a:ext cx="405525" cy="1339050"/>
            </a:xfrm>
            <a:custGeom>
              <a:avLst/>
              <a:gdLst/>
              <a:ahLst/>
              <a:cxnLst/>
              <a:rect l="l" t="t" r="r" b="b"/>
              <a:pathLst>
                <a:path w="16221" h="53562" extrusionOk="0">
                  <a:moveTo>
                    <a:pt x="38" y="1"/>
                  </a:moveTo>
                  <a:cubicBezTo>
                    <a:pt x="19" y="1"/>
                    <a:pt x="0" y="20"/>
                    <a:pt x="11" y="43"/>
                  </a:cubicBezTo>
                  <a:cubicBezTo>
                    <a:pt x="1942" y="4567"/>
                    <a:pt x="1758" y="9706"/>
                    <a:pt x="2403" y="14506"/>
                  </a:cubicBezTo>
                  <a:cubicBezTo>
                    <a:pt x="2972" y="18746"/>
                    <a:pt x="3931" y="23010"/>
                    <a:pt x="5821" y="26872"/>
                  </a:cubicBezTo>
                  <a:cubicBezTo>
                    <a:pt x="7820" y="30960"/>
                    <a:pt x="10977" y="34338"/>
                    <a:pt x="13001" y="38423"/>
                  </a:cubicBezTo>
                  <a:cubicBezTo>
                    <a:pt x="15321" y="43105"/>
                    <a:pt x="16220" y="48564"/>
                    <a:pt x="13786" y="53390"/>
                  </a:cubicBezTo>
                  <a:cubicBezTo>
                    <a:pt x="13743" y="53475"/>
                    <a:pt x="13817" y="53562"/>
                    <a:pt x="13888" y="53562"/>
                  </a:cubicBezTo>
                  <a:cubicBezTo>
                    <a:pt x="13918" y="53562"/>
                    <a:pt x="13947" y="53547"/>
                    <a:pt x="13967" y="53510"/>
                  </a:cubicBezTo>
                  <a:cubicBezTo>
                    <a:pt x="16111" y="49643"/>
                    <a:pt x="15939" y="45041"/>
                    <a:pt x="14492" y="40962"/>
                  </a:cubicBezTo>
                  <a:cubicBezTo>
                    <a:pt x="12831" y="36275"/>
                    <a:pt x="9580" y="32652"/>
                    <a:pt x="7113" y="28423"/>
                  </a:cubicBezTo>
                  <a:cubicBezTo>
                    <a:pt x="4618" y="24146"/>
                    <a:pt x="3476" y="19285"/>
                    <a:pt x="2758" y="14430"/>
                  </a:cubicBezTo>
                  <a:cubicBezTo>
                    <a:pt x="2047" y="9624"/>
                    <a:pt x="2161" y="4492"/>
                    <a:pt x="62" y="17"/>
                  </a:cubicBezTo>
                  <a:cubicBezTo>
                    <a:pt x="57" y="6"/>
                    <a:pt x="48" y="1"/>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2502850" y="964600"/>
              <a:ext cx="291225" cy="1416125"/>
            </a:xfrm>
            <a:custGeom>
              <a:avLst/>
              <a:gdLst/>
              <a:ahLst/>
              <a:cxnLst/>
              <a:rect l="l" t="t" r="r" b="b"/>
              <a:pathLst>
                <a:path w="11649" h="56645" extrusionOk="0">
                  <a:moveTo>
                    <a:pt x="427" y="0"/>
                  </a:moveTo>
                  <a:cubicBezTo>
                    <a:pt x="401" y="0"/>
                    <a:pt x="374" y="20"/>
                    <a:pt x="379" y="53"/>
                  </a:cubicBezTo>
                  <a:cubicBezTo>
                    <a:pt x="2262" y="11071"/>
                    <a:pt x="0" y="22246"/>
                    <a:pt x="797" y="33320"/>
                  </a:cubicBezTo>
                  <a:cubicBezTo>
                    <a:pt x="1423" y="42029"/>
                    <a:pt x="4230" y="51199"/>
                    <a:pt x="11507" y="56629"/>
                  </a:cubicBezTo>
                  <a:cubicBezTo>
                    <a:pt x="11520" y="56640"/>
                    <a:pt x="11534" y="56644"/>
                    <a:pt x="11548" y="56644"/>
                  </a:cubicBezTo>
                  <a:cubicBezTo>
                    <a:pt x="11607" y="56644"/>
                    <a:pt x="11649" y="56553"/>
                    <a:pt x="11589" y="56505"/>
                  </a:cubicBezTo>
                  <a:cubicBezTo>
                    <a:pt x="3821" y="50259"/>
                    <a:pt x="1309" y="40205"/>
                    <a:pt x="1015" y="30659"/>
                  </a:cubicBezTo>
                  <a:cubicBezTo>
                    <a:pt x="700" y="20421"/>
                    <a:pt x="2362" y="10197"/>
                    <a:pt x="468" y="35"/>
                  </a:cubicBezTo>
                  <a:cubicBezTo>
                    <a:pt x="463" y="11"/>
                    <a:pt x="445" y="0"/>
                    <a:pt x="427" y="0"/>
                  </a:cubicBezTo>
                  <a:close/>
                </a:path>
              </a:pathLst>
            </a:custGeom>
            <a:solidFill>
              <a:srgbClr val="5A6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2436175" y="1157725"/>
              <a:ext cx="130750" cy="1278625"/>
            </a:xfrm>
            <a:custGeom>
              <a:avLst/>
              <a:gdLst/>
              <a:ahLst/>
              <a:cxnLst/>
              <a:rect l="l" t="t" r="r" b="b"/>
              <a:pathLst>
                <a:path w="5230" h="51145" extrusionOk="0">
                  <a:moveTo>
                    <a:pt x="3807" y="1"/>
                  </a:moveTo>
                  <a:cubicBezTo>
                    <a:pt x="3790" y="1"/>
                    <a:pt x="3772" y="14"/>
                    <a:pt x="3774" y="36"/>
                  </a:cubicBezTo>
                  <a:cubicBezTo>
                    <a:pt x="4230" y="4751"/>
                    <a:pt x="2892" y="9423"/>
                    <a:pt x="2115" y="14036"/>
                  </a:cubicBezTo>
                  <a:cubicBezTo>
                    <a:pt x="1352" y="18575"/>
                    <a:pt x="794" y="23162"/>
                    <a:pt x="499" y="27756"/>
                  </a:cubicBezTo>
                  <a:cubicBezTo>
                    <a:pt x="0" y="35555"/>
                    <a:pt x="423" y="44545"/>
                    <a:pt x="5175" y="51135"/>
                  </a:cubicBezTo>
                  <a:cubicBezTo>
                    <a:pt x="5180" y="51141"/>
                    <a:pt x="5186" y="51144"/>
                    <a:pt x="5193" y="51144"/>
                  </a:cubicBezTo>
                  <a:cubicBezTo>
                    <a:pt x="5211" y="51144"/>
                    <a:pt x="5230" y="51124"/>
                    <a:pt x="5218" y="51104"/>
                  </a:cubicBezTo>
                  <a:cubicBezTo>
                    <a:pt x="3144" y="47419"/>
                    <a:pt x="1711" y="43614"/>
                    <a:pt x="1088" y="39413"/>
                  </a:cubicBezTo>
                  <a:cubicBezTo>
                    <a:pt x="421" y="34908"/>
                    <a:pt x="559" y="30329"/>
                    <a:pt x="934" y="25805"/>
                  </a:cubicBezTo>
                  <a:cubicBezTo>
                    <a:pt x="1300" y="21400"/>
                    <a:pt x="1881" y="17017"/>
                    <a:pt x="2637" y="12662"/>
                  </a:cubicBezTo>
                  <a:cubicBezTo>
                    <a:pt x="3366" y="8455"/>
                    <a:pt x="4303" y="4317"/>
                    <a:pt x="3831" y="23"/>
                  </a:cubicBezTo>
                  <a:cubicBezTo>
                    <a:pt x="3830" y="8"/>
                    <a:pt x="3819" y="1"/>
                    <a:pt x="3807" y="1"/>
                  </a:cubicBezTo>
                  <a:close/>
                </a:path>
              </a:pathLst>
            </a:custGeom>
            <a:solidFill>
              <a:srgbClr val="5A6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2264000" y="964475"/>
              <a:ext cx="166125" cy="1396975"/>
            </a:xfrm>
            <a:custGeom>
              <a:avLst/>
              <a:gdLst/>
              <a:ahLst/>
              <a:cxnLst/>
              <a:rect l="l" t="t" r="r" b="b"/>
              <a:pathLst>
                <a:path w="6645" h="55879" extrusionOk="0">
                  <a:moveTo>
                    <a:pt x="6569" y="0"/>
                  </a:moveTo>
                  <a:cubicBezTo>
                    <a:pt x="6547" y="0"/>
                    <a:pt x="6524" y="12"/>
                    <a:pt x="6512" y="39"/>
                  </a:cubicBezTo>
                  <a:cubicBezTo>
                    <a:pt x="2833" y="9047"/>
                    <a:pt x="1357" y="18833"/>
                    <a:pt x="660" y="28486"/>
                  </a:cubicBezTo>
                  <a:cubicBezTo>
                    <a:pt x="0" y="37644"/>
                    <a:pt x="194" y="47143"/>
                    <a:pt x="3444" y="55839"/>
                  </a:cubicBezTo>
                  <a:cubicBezTo>
                    <a:pt x="3454" y="55867"/>
                    <a:pt x="3479" y="55879"/>
                    <a:pt x="3504" y="55879"/>
                  </a:cubicBezTo>
                  <a:cubicBezTo>
                    <a:pt x="3550" y="55879"/>
                    <a:pt x="3600" y="55840"/>
                    <a:pt x="3583" y="55789"/>
                  </a:cubicBezTo>
                  <a:cubicBezTo>
                    <a:pt x="612" y="46887"/>
                    <a:pt x="250" y="37536"/>
                    <a:pt x="934" y="28244"/>
                  </a:cubicBezTo>
                  <a:cubicBezTo>
                    <a:pt x="1639" y="18643"/>
                    <a:pt x="3151" y="9093"/>
                    <a:pt x="6627" y="78"/>
                  </a:cubicBezTo>
                  <a:cubicBezTo>
                    <a:pt x="6645" y="32"/>
                    <a:pt x="6607" y="0"/>
                    <a:pt x="6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2427125" y="1799175"/>
              <a:ext cx="1564450" cy="651025"/>
            </a:xfrm>
            <a:custGeom>
              <a:avLst/>
              <a:gdLst/>
              <a:ahLst/>
              <a:cxnLst/>
              <a:rect l="l" t="t" r="r" b="b"/>
              <a:pathLst>
                <a:path w="62578" h="26041" extrusionOk="0">
                  <a:moveTo>
                    <a:pt x="3470" y="1"/>
                  </a:moveTo>
                  <a:cubicBezTo>
                    <a:pt x="1" y="1"/>
                    <a:pt x="2712" y="8697"/>
                    <a:pt x="5473" y="11761"/>
                  </a:cubicBezTo>
                  <a:cubicBezTo>
                    <a:pt x="7985" y="14547"/>
                    <a:pt x="19193" y="24523"/>
                    <a:pt x="27807" y="25904"/>
                  </a:cubicBezTo>
                  <a:cubicBezTo>
                    <a:pt x="28384" y="25997"/>
                    <a:pt x="28993" y="26041"/>
                    <a:pt x="29629" y="26041"/>
                  </a:cubicBezTo>
                  <a:cubicBezTo>
                    <a:pt x="40197" y="26041"/>
                    <a:pt x="58087" y="13911"/>
                    <a:pt x="60081" y="12553"/>
                  </a:cubicBezTo>
                  <a:cubicBezTo>
                    <a:pt x="62194" y="11112"/>
                    <a:pt x="62578" y="7366"/>
                    <a:pt x="61330" y="6597"/>
                  </a:cubicBezTo>
                  <a:cubicBezTo>
                    <a:pt x="61265" y="6558"/>
                    <a:pt x="61133" y="6539"/>
                    <a:pt x="60939" y="6539"/>
                  </a:cubicBezTo>
                  <a:cubicBezTo>
                    <a:pt x="57525" y="6539"/>
                    <a:pt x="35083" y="12356"/>
                    <a:pt x="30013" y="12356"/>
                  </a:cubicBezTo>
                  <a:cubicBezTo>
                    <a:pt x="29792" y="12356"/>
                    <a:pt x="29604" y="12345"/>
                    <a:pt x="29451" y="12321"/>
                  </a:cubicBezTo>
                  <a:cubicBezTo>
                    <a:pt x="25285" y="11688"/>
                    <a:pt x="9995" y="2570"/>
                    <a:pt x="4888" y="353"/>
                  </a:cubicBezTo>
                  <a:cubicBezTo>
                    <a:pt x="4331" y="112"/>
                    <a:pt x="3861" y="1"/>
                    <a:pt x="3470"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3529475" y="1414750"/>
              <a:ext cx="694500" cy="752650"/>
            </a:xfrm>
            <a:custGeom>
              <a:avLst/>
              <a:gdLst/>
              <a:ahLst/>
              <a:cxnLst/>
              <a:rect l="l" t="t" r="r" b="b"/>
              <a:pathLst>
                <a:path w="27780" h="30106" extrusionOk="0">
                  <a:moveTo>
                    <a:pt x="7856" y="0"/>
                  </a:moveTo>
                  <a:lnTo>
                    <a:pt x="0" y="26080"/>
                  </a:lnTo>
                  <a:cubicBezTo>
                    <a:pt x="7292" y="27232"/>
                    <a:pt x="15536" y="30105"/>
                    <a:pt x="15536" y="30105"/>
                  </a:cubicBezTo>
                  <a:lnTo>
                    <a:pt x="27780" y="5080"/>
                  </a:lnTo>
                  <a:cubicBezTo>
                    <a:pt x="21105" y="2017"/>
                    <a:pt x="7856" y="0"/>
                    <a:pt x="7856" y="0"/>
                  </a:cubicBezTo>
                  <a:close/>
                </a:path>
              </a:pathLst>
            </a:custGeom>
            <a:solidFill>
              <a:srgbClr val="FF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3438400" y="1477775"/>
              <a:ext cx="761025" cy="677150"/>
            </a:xfrm>
            <a:custGeom>
              <a:avLst/>
              <a:gdLst/>
              <a:ahLst/>
              <a:cxnLst/>
              <a:rect l="l" t="t" r="r" b="b"/>
              <a:pathLst>
                <a:path w="30441" h="27086" extrusionOk="0">
                  <a:moveTo>
                    <a:pt x="7653" y="0"/>
                  </a:moveTo>
                  <a:lnTo>
                    <a:pt x="0" y="24639"/>
                  </a:lnTo>
                  <a:lnTo>
                    <a:pt x="212" y="25872"/>
                  </a:lnTo>
                  <a:cubicBezTo>
                    <a:pt x="212" y="25872"/>
                    <a:pt x="11078" y="25988"/>
                    <a:pt x="18797" y="27086"/>
                  </a:cubicBezTo>
                  <a:lnTo>
                    <a:pt x="30440" y="2559"/>
                  </a:lnTo>
                  <a:cubicBezTo>
                    <a:pt x="30440" y="2559"/>
                    <a:pt x="23659" y="1"/>
                    <a:pt x="7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3438400" y="1514400"/>
              <a:ext cx="785575" cy="653000"/>
            </a:xfrm>
            <a:custGeom>
              <a:avLst/>
              <a:gdLst/>
              <a:ahLst/>
              <a:cxnLst/>
              <a:rect l="l" t="t" r="r" b="b"/>
              <a:pathLst>
                <a:path w="31423" h="26120" extrusionOk="0">
                  <a:moveTo>
                    <a:pt x="8969" y="0"/>
                  </a:moveTo>
                  <a:lnTo>
                    <a:pt x="0" y="24849"/>
                  </a:lnTo>
                  <a:cubicBezTo>
                    <a:pt x="0" y="24849"/>
                    <a:pt x="12297" y="26119"/>
                    <a:pt x="19179" y="26119"/>
                  </a:cubicBezTo>
                  <a:lnTo>
                    <a:pt x="31423" y="1094"/>
                  </a:lnTo>
                  <a:cubicBezTo>
                    <a:pt x="31423" y="1094"/>
                    <a:pt x="14758" y="96"/>
                    <a:pt x="8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3961800" y="1841200"/>
              <a:ext cx="109125" cy="221025"/>
            </a:xfrm>
            <a:custGeom>
              <a:avLst/>
              <a:gdLst/>
              <a:ahLst/>
              <a:cxnLst/>
              <a:rect l="l" t="t" r="r" b="b"/>
              <a:pathLst>
                <a:path w="4365" h="8841" extrusionOk="0">
                  <a:moveTo>
                    <a:pt x="2870" y="0"/>
                  </a:moveTo>
                  <a:cubicBezTo>
                    <a:pt x="1992" y="0"/>
                    <a:pt x="779" y="1474"/>
                    <a:pt x="421" y="3434"/>
                  </a:cubicBezTo>
                  <a:cubicBezTo>
                    <a:pt x="1" y="5738"/>
                    <a:pt x="926" y="7396"/>
                    <a:pt x="926" y="7396"/>
                  </a:cubicBezTo>
                  <a:lnTo>
                    <a:pt x="301" y="8840"/>
                  </a:lnTo>
                  <a:cubicBezTo>
                    <a:pt x="2060" y="8423"/>
                    <a:pt x="4365" y="4100"/>
                    <a:pt x="3753" y="1038"/>
                  </a:cubicBezTo>
                  <a:cubicBezTo>
                    <a:pt x="3608" y="314"/>
                    <a:pt x="3275" y="0"/>
                    <a:pt x="2870"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2889050" y="3193050"/>
              <a:ext cx="496975" cy="541150"/>
            </a:xfrm>
            <a:custGeom>
              <a:avLst/>
              <a:gdLst/>
              <a:ahLst/>
              <a:cxnLst/>
              <a:rect l="l" t="t" r="r" b="b"/>
              <a:pathLst>
                <a:path w="19879" h="21646" extrusionOk="0">
                  <a:moveTo>
                    <a:pt x="17173" y="1"/>
                  </a:moveTo>
                  <a:lnTo>
                    <a:pt x="11531" y="5681"/>
                  </a:lnTo>
                  <a:cubicBezTo>
                    <a:pt x="11531" y="5681"/>
                    <a:pt x="9943" y="5081"/>
                    <a:pt x="9061" y="5081"/>
                  </a:cubicBezTo>
                  <a:cubicBezTo>
                    <a:pt x="8792" y="5081"/>
                    <a:pt x="8588" y="5137"/>
                    <a:pt x="8516" y="5283"/>
                  </a:cubicBezTo>
                  <a:cubicBezTo>
                    <a:pt x="8206" y="5907"/>
                    <a:pt x="1" y="21290"/>
                    <a:pt x="658" y="21617"/>
                  </a:cubicBezTo>
                  <a:cubicBezTo>
                    <a:pt x="698" y="21636"/>
                    <a:pt x="745" y="21646"/>
                    <a:pt x="800" y="21646"/>
                  </a:cubicBezTo>
                  <a:cubicBezTo>
                    <a:pt x="2518" y="21646"/>
                    <a:pt x="11510" y="12247"/>
                    <a:pt x="11758" y="12058"/>
                  </a:cubicBezTo>
                  <a:cubicBezTo>
                    <a:pt x="12016" y="11864"/>
                    <a:pt x="19879" y="7092"/>
                    <a:pt x="19879" y="7092"/>
                  </a:cubicBezTo>
                  <a:lnTo>
                    <a:pt x="17173" y="1"/>
                  </a:ln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2713325" y="2541950"/>
              <a:ext cx="1538450" cy="919050"/>
            </a:xfrm>
            <a:custGeom>
              <a:avLst/>
              <a:gdLst/>
              <a:ahLst/>
              <a:cxnLst/>
              <a:rect l="l" t="t" r="r" b="b"/>
              <a:pathLst>
                <a:path w="61538" h="36762" extrusionOk="0">
                  <a:moveTo>
                    <a:pt x="47652" y="1"/>
                  </a:moveTo>
                  <a:cubicBezTo>
                    <a:pt x="37757" y="1"/>
                    <a:pt x="18526" y="2153"/>
                    <a:pt x="11519" y="6149"/>
                  </a:cubicBezTo>
                  <a:cubicBezTo>
                    <a:pt x="1" y="12721"/>
                    <a:pt x="1387" y="25141"/>
                    <a:pt x="1387" y="25141"/>
                  </a:cubicBezTo>
                  <a:cubicBezTo>
                    <a:pt x="3224" y="26953"/>
                    <a:pt x="5713" y="27699"/>
                    <a:pt x="8567" y="27699"/>
                  </a:cubicBezTo>
                  <a:cubicBezTo>
                    <a:pt x="14493" y="27699"/>
                    <a:pt x="21988" y="24482"/>
                    <a:pt x="28462" y="20927"/>
                  </a:cubicBezTo>
                  <a:lnTo>
                    <a:pt x="28462" y="20927"/>
                  </a:lnTo>
                  <a:cubicBezTo>
                    <a:pt x="25801" y="23328"/>
                    <a:pt x="22925" y="26311"/>
                    <a:pt x="19972" y="30000"/>
                  </a:cubicBezTo>
                  <a:cubicBezTo>
                    <a:pt x="19972" y="30000"/>
                    <a:pt x="21176" y="35579"/>
                    <a:pt x="23474" y="36760"/>
                  </a:cubicBezTo>
                  <a:cubicBezTo>
                    <a:pt x="23477" y="36761"/>
                    <a:pt x="23480" y="36762"/>
                    <a:pt x="23486" y="36762"/>
                  </a:cubicBezTo>
                  <a:cubicBezTo>
                    <a:pt x="24226" y="36762"/>
                    <a:pt x="53833" y="25099"/>
                    <a:pt x="59861" y="16844"/>
                  </a:cubicBezTo>
                  <a:cubicBezTo>
                    <a:pt x="61537" y="14547"/>
                    <a:pt x="60810" y="2731"/>
                    <a:pt x="53034" y="423"/>
                  </a:cubicBezTo>
                  <a:cubicBezTo>
                    <a:pt x="52080" y="140"/>
                    <a:pt x="50168" y="1"/>
                    <a:pt x="47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2887600" y="3304125"/>
              <a:ext cx="360475" cy="445525"/>
            </a:xfrm>
            <a:custGeom>
              <a:avLst/>
              <a:gdLst/>
              <a:ahLst/>
              <a:cxnLst/>
              <a:rect l="l" t="t" r="r" b="b"/>
              <a:pathLst>
                <a:path w="14419" h="17821" extrusionOk="0">
                  <a:moveTo>
                    <a:pt x="12257" y="0"/>
                  </a:moveTo>
                  <a:cubicBezTo>
                    <a:pt x="11903" y="0"/>
                    <a:pt x="11496" y="451"/>
                    <a:pt x="11201" y="488"/>
                  </a:cubicBezTo>
                  <a:cubicBezTo>
                    <a:pt x="11188" y="489"/>
                    <a:pt x="11173" y="490"/>
                    <a:pt x="11158" y="490"/>
                  </a:cubicBezTo>
                  <a:cubicBezTo>
                    <a:pt x="10796" y="490"/>
                    <a:pt x="9887" y="36"/>
                    <a:pt x="8904" y="36"/>
                  </a:cubicBezTo>
                  <a:cubicBezTo>
                    <a:pt x="8863" y="36"/>
                    <a:pt x="8823" y="36"/>
                    <a:pt x="8782" y="38"/>
                  </a:cubicBezTo>
                  <a:cubicBezTo>
                    <a:pt x="7711" y="81"/>
                    <a:pt x="7540" y="1635"/>
                    <a:pt x="7189" y="2779"/>
                  </a:cubicBezTo>
                  <a:cubicBezTo>
                    <a:pt x="6838" y="3923"/>
                    <a:pt x="196" y="13570"/>
                    <a:pt x="66" y="16147"/>
                  </a:cubicBezTo>
                  <a:cubicBezTo>
                    <a:pt x="1" y="17438"/>
                    <a:pt x="404" y="17820"/>
                    <a:pt x="908" y="17820"/>
                  </a:cubicBezTo>
                  <a:cubicBezTo>
                    <a:pt x="1410" y="17820"/>
                    <a:pt x="2011" y="17441"/>
                    <a:pt x="2347" y="17203"/>
                  </a:cubicBezTo>
                  <a:cubicBezTo>
                    <a:pt x="3022" y="16725"/>
                    <a:pt x="11757" y="8153"/>
                    <a:pt x="11950" y="7939"/>
                  </a:cubicBezTo>
                  <a:cubicBezTo>
                    <a:pt x="12124" y="7745"/>
                    <a:pt x="12368" y="7657"/>
                    <a:pt x="12698" y="7657"/>
                  </a:cubicBezTo>
                  <a:cubicBezTo>
                    <a:pt x="12733" y="7657"/>
                    <a:pt x="12770" y="7658"/>
                    <a:pt x="12807" y="7660"/>
                  </a:cubicBezTo>
                  <a:cubicBezTo>
                    <a:pt x="12817" y="7661"/>
                    <a:pt x="12827" y="7661"/>
                    <a:pt x="12837" y="7661"/>
                  </a:cubicBezTo>
                  <a:cubicBezTo>
                    <a:pt x="13165" y="7661"/>
                    <a:pt x="13332" y="7349"/>
                    <a:pt x="13454" y="7349"/>
                  </a:cubicBezTo>
                  <a:cubicBezTo>
                    <a:pt x="13467" y="7349"/>
                    <a:pt x="13480" y="7353"/>
                    <a:pt x="13492" y="7361"/>
                  </a:cubicBezTo>
                  <a:cubicBezTo>
                    <a:pt x="13507" y="7371"/>
                    <a:pt x="13531" y="7376"/>
                    <a:pt x="13562" y="7376"/>
                  </a:cubicBezTo>
                  <a:cubicBezTo>
                    <a:pt x="13796" y="7376"/>
                    <a:pt x="14419" y="7102"/>
                    <a:pt x="14305" y="6761"/>
                  </a:cubicBezTo>
                  <a:cubicBezTo>
                    <a:pt x="13779" y="5181"/>
                    <a:pt x="12987" y="322"/>
                    <a:pt x="12422" y="38"/>
                  </a:cubicBezTo>
                  <a:cubicBezTo>
                    <a:pt x="12369" y="12"/>
                    <a:pt x="12313" y="0"/>
                    <a:pt x="1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2932825" y="3604025"/>
              <a:ext cx="69300" cy="91100"/>
            </a:xfrm>
            <a:custGeom>
              <a:avLst/>
              <a:gdLst/>
              <a:ahLst/>
              <a:cxnLst/>
              <a:rect l="l" t="t" r="r" b="b"/>
              <a:pathLst>
                <a:path w="2772" h="3644" extrusionOk="0">
                  <a:moveTo>
                    <a:pt x="213" y="1"/>
                  </a:moveTo>
                  <a:cubicBezTo>
                    <a:pt x="174" y="1"/>
                    <a:pt x="136" y="3"/>
                    <a:pt x="97" y="6"/>
                  </a:cubicBezTo>
                  <a:cubicBezTo>
                    <a:pt x="4" y="16"/>
                    <a:pt x="0" y="153"/>
                    <a:pt x="97" y="155"/>
                  </a:cubicBezTo>
                  <a:cubicBezTo>
                    <a:pt x="416" y="164"/>
                    <a:pt x="687" y="321"/>
                    <a:pt x="916" y="544"/>
                  </a:cubicBezTo>
                  <a:cubicBezTo>
                    <a:pt x="858" y="636"/>
                    <a:pt x="801" y="728"/>
                    <a:pt x="759" y="826"/>
                  </a:cubicBezTo>
                  <a:cubicBezTo>
                    <a:pt x="740" y="871"/>
                    <a:pt x="770" y="923"/>
                    <a:pt x="814" y="923"/>
                  </a:cubicBezTo>
                  <a:cubicBezTo>
                    <a:pt x="824" y="923"/>
                    <a:pt x="836" y="920"/>
                    <a:pt x="848" y="914"/>
                  </a:cubicBezTo>
                  <a:cubicBezTo>
                    <a:pt x="926" y="869"/>
                    <a:pt x="1006" y="800"/>
                    <a:pt x="1082" y="724"/>
                  </a:cubicBezTo>
                  <a:cubicBezTo>
                    <a:pt x="1361" y="1058"/>
                    <a:pt x="1571" y="1476"/>
                    <a:pt x="1728" y="1803"/>
                  </a:cubicBezTo>
                  <a:cubicBezTo>
                    <a:pt x="1825" y="2005"/>
                    <a:pt x="1896" y="2209"/>
                    <a:pt x="1962" y="2415"/>
                  </a:cubicBezTo>
                  <a:cubicBezTo>
                    <a:pt x="1862" y="2478"/>
                    <a:pt x="1760" y="2540"/>
                    <a:pt x="1667" y="2610"/>
                  </a:cubicBezTo>
                  <a:cubicBezTo>
                    <a:pt x="1592" y="2666"/>
                    <a:pt x="1634" y="2771"/>
                    <a:pt x="1710" y="2771"/>
                  </a:cubicBezTo>
                  <a:cubicBezTo>
                    <a:pt x="1724" y="2771"/>
                    <a:pt x="1739" y="2767"/>
                    <a:pt x="1754" y="2760"/>
                  </a:cubicBezTo>
                  <a:cubicBezTo>
                    <a:pt x="1844" y="2714"/>
                    <a:pt x="1935" y="2666"/>
                    <a:pt x="2026" y="2622"/>
                  </a:cubicBezTo>
                  <a:cubicBezTo>
                    <a:pt x="2119" y="2939"/>
                    <a:pt x="2198" y="3259"/>
                    <a:pt x="2308" y="3579"/>
                  </a:cubicBezTo>
                  <a:cubicBezTo>
                    <a:pt x="2323" y="3623"/>
                    <a:pt x="2357" y="3643"/>
                    <a:pt x="2392" y="3643"/>
                  </a:cubicBezTo>
                  <a:cubicBezTo>
                    <a:pt x="2435" y="3643"/>
                    <a:pt x="2479" y="3611"/>
                    <a:pt x="2485" y="3555"/>
                  </a:cubicBezTo>
                  <a:cubicBezTo>
                    <a:pt x="2517" y="3247"/>
                    <a:pt x="2472" y="2856"/>
                    <a:pt x="2367" y="2449"/>
                  </a:cubicBezTo>
                  <a:cubicBezTo>
                    <a:pt x="2468" y="2397"/>
                    <a:pt x="2572" y="2349"/>
                    <a:pt x="2673" y="2294"/>
                  </a:cubicBezTo>
                  <a:cubicBezTo>
                    <a:pt x="2771" y="2240"/>
                    <a:pt x="2721" y="2077"/>
                    <a:pt x="2623" y="2077"/>
                  </a:cubicBezTo>
                  <a:cubicBezTo>
                    <a:pt x="2611" y="2077"/>
                    <a:pt x="2598" y="2080"/>
                    <a:pt x="2585" y="2085"/>
                  </a:cubicBezTo>
                  <a:cubicBezTo>
                    <a:pt x="2486" y="2123"/>
                    <a:pt x="2394" y="2176"/>
                    <a:pt x="2299" y="2224"/>
                  </a:cubicBezTo>
                  <a:cubicBezTo>
                    <a:pt x="2096" y="1574"/>
                    <a:pt x="1745" y="908"/>
                    <a:pt x="1282" y="477"/>
                  </a:cubicBezTo>
                  <a:cubicBezTo>
                    <a:pt x="1346" y="376"/>
                    <a:pt x="1401" y="271"/>
                    <a:pt x="1421" y="172"/>
                  </a:cubicBezTo>
                  <a:cubicBezTo>
                    <a:pt x="1436" y="94"/>
                    <a:pt x="1372" y="23"/>
                    <a:pt x="1304" y="23"/>
                  </a:cubicBezTo>
                  <a:cubicBezTo>
                    <a:pt x="1277" y="23"/>
                    <a:pt x="1250" y="34"/>
                    <a:pt x="1226" y="58"/>
                  </a:cubicBezTo>
                  <a:cubicBezTo>
                    <a:pt x="1157" y="130"/>
                    <a:pt x="1109" y="213"/>
                    <a:pt x="1063" y="298"/>
                  </a:cubicBezTo>
                  <a:cubicBezTo>
                    <a:pt x="804" y="113"/>
                    <a:pt x="519" y="1"/>
                    <a:pt x="213" y="1"/>
                  </a:cubicBezTo>
                  <a:close/>
                </a:path>
              </a:pathLst>
            </a:custGeom>
            <a:solidFill>
              <a:srgbClr val="F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3066200" y="3313025"/>
              <a:ext cx="93975" cy="83225"/>
            </a:xfrm>
            <a:custGeom>
              <a:avLst/>
              <a:gdLst/>
              <a:ahLst/>
              <a:cxnLst/>
              <a:rect l="l" t="t" r="r" b="b"/>
              <a:pathLst>
                <a:path w="3759" h="3329" extrusionOk="0">
                  <a:moveTo>
                    <a:pt x="3643" y="1"/>
                  </a:moveTo>
                  <a:cubicBezTo>
                    <a:pt x="3599" y="1"/>
                    <a:pt x="3557" y="24"/>
                    <a:pt x="3550" y="76"/>
                  </a:cubicBezTo>
                  <a:cubicBezTo>
                    <a:pt x="3425" y="921"/>
                    <a:pt x="3038" y="1645"/>
                    <a:pt x="2476" y="2187"/>
                  </a:cubicBezTo>
                  <a:cubicBezTo>
                    <a:pt x="2401" y="2048"/>
                    <a:pt x="2326" y="1908"/>
                    <a:pt x="2269" y="1758"/>
                  </a:cubicBezTo>
                  <a:cubicBezTo>
                    <a:pt x="2252" y="1716"/>
                    <a:pt x="2217" y="1697"/>
                    <a:pt x="2182" y="1697"/>
                  </a:cubicBezTo>
                  <a:cubicBezTo>
                    <a:pt x="2130" y="1697"/>
                    <a:pt x="2081" y="1738"/>
                    <a:pt x="2098" y="1804"/>
                  </a:cubicBezTo>
                  <a:cubicBezTo>
                    <a:pt x="2148" y="1987"/>
                    <a:pt x="2202" y="2184"/>
                    <a:pt x="2275" y="2372"/>
                  </a:cubicBezTo>
                  <a:cubicBezTo>
                    <a:pt x="2185" y="2446"/>
                    <a:pt x="2093" y="2517"/>
                    <a:pt x="1996" y="2582"/>
                  </a:cubicBezTo>
                  <a:cubicBezTo>
                    <a:pt x="1938" y="2486"/>
                    <a:pt x="1886" y="2389"/>
                    <a:pt x="1840" y="2288"/>
                  </a:cubicBezTo>
                  <a:cubicBezTo>
                    <a:pt x="1824" y="2254"/>
                    <a:pt x="1795" y="2239"/>
                    <a:pt x="1764" y="2239"/>
                  </a:cubicBezTo>
                  <a:cubicBezTo>
                    <a:pt x="1703" y="2239"/>
                    <a:pt x="1638" y="2294"/>
                    <a:pt x="1660" y="2364"/>
                  </a:cubicBezTo>
                  <a:cubicBezTo>
                    <a:pt x="1696" y="2475"/>
                    <a:pt x="1736" y="2596"/>
                    <a:pt x="1782" y="2714"/>
                  </a:cubicBezTo>
                  <a:cubicBezTo>
                    <a:pt x="1261" y="3014"/>
                    <a:pt x="674" y="3182"/>
                    <a:pt x="73" y="3205"/>
                  </a:cubicBezTo>
                  <a:cubicBezTo>
                    <a:pt x="0" y="3208"/>
                    <a:pt x="1" y="3312"/>
                    <a:pt x="73" y="3317"/>
                  </a:cubicBezTo>
                  <a:cubicBezTo>
                    <a:pt x="166" y="3325"/>
                    <a:pt x="259" y="3328"/>
                    <a:pt x="351" y="3328"/>
                  </a:cubicBezTo>
                  <a:cubicBezTo>
                    <a:pt x="887" y="3328"/>
                    <a:pt x="1417" y="3204"/>
                    <a:pt x="1898" y="2963"/>
                  </a:cubicBezTo>
                  <a:cubicBezTo>
                    <a:pt x="1940" y="3042"/>
                    <a:pt x="1992" y="3116"/>
                    <a:pt x="2052" y="3182"/>
                  </a:cubicBezTo>
                  <a:cubicBezTo>
                    <a:pt x="2073" y="3205"/>
                    <a:pt x="2102" y="3215"/>
                    <a:pt x="2131" y="3215"/>
                  </a:cubicBezTo>
                  <a:cubicBezTo>
                    <a:pt x="2207" y="3215"/>
                    <a:pt x="2286" y="3147"/>
                    <a:pt x="2253" y="3065"/>
                  </a:cubicBezTo>
                  <a:cubicBezTo>
                    <a:pt x="2220" y="2985"/>
                    <a:pt x="2182" y="2907"/>
                    <a:pt x="2139" y="2831"/>
                  </a:cubicBezTo>
                  <a:cubicBezTo>
                    <a:pt x="2231" y="2775"/>
                    <a:pt x="2319" y="2711"/>
                    <a:pt x="2405" y="2646"/>
                  </a:cubicBezTo>
                  <a:cubicBezTo>
                    <a:pt x="2426" y="2682"/>
                    <a:pt x="2443" y="2720"/>
                    <a:pt x="2467" y="2753"/>
                  </a:cubicBezTo>
                  <a:cubicBezTo>
                    <a:pt x="2499" y="2798"/>
                    <a:pt x="2540" y="2817"/>
                    <a:pt x="2580" y="2817"/>
                  </a:cubicBezTo>
                  <a:cubicBezTo>
                    <a:pt x="2667" y="2817"/>
                    <a:pt x="2747" y="2726"/>
                    <a:pt x="2700" y="2618"/>
                  </a:cubicBezTo>
                  <a:cubicBezTo>
                    <a:pt x="2676" y="2565"/>
                    <a:pt x="2647" y="2517"/>
                    <a:pt x="2621" y="2466"/>
                  </a:cubicBezTo>
                  <a:cubicBezTo>
                    <a:pt x="3264" y="1888"/>
                    <a:pt x="3692" y="1065"/>
                    <a:pt x="3755" y="103"/>
                  </a:cubicBezTo>
                  <a:cubicBezTo>
                    <a:pt x="3759" y="38"/>
                    <a:pt x="3699" y="1"/>
                    <a:pt x="3643" y="1"/>
                  </a:cubicBezTo>
                  <a:close/>
                </a:path>
              </a:pathLst>
            </a:custGeom>
            <a:solidFill>
              <a:srgbClr val="F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4615850" y="3120850"/>
              <a:ext cx="681300" cy="300375"/>
            </a:xfrm>
            <a:custGeom>
              <a:avLst/>
              <a:gdLst/>
              <a:ahLst/>
              <a:cxnLst/>
              <a:rect l="l" t="t" r="r" b="b"/>
              <a:pathLst>
                <a:path w="27252" h="12015" extrusionOk="0">
                  <a:moveTo>
                    <a:pt x="7601" y="0"/>
                  </a:moveTo>
                  <a:lnTo>
                    <a:pt x="0" y="4279"/>
                  </a:lnTo>
                  <a:lnTo>
                    <a:pt x="8142" y="8966"/>
                  </a:lnTo>
                  <a:cubicBezTo>
                    <a:pt x="8142" y="8966"/>
                    <a:pt x="8429" y="11844"/>
                    <a:pt x="9126" y="11844"/>
                  </a:cubicBezTo>
                  <a:cubicBezTo>
                    <a:pt x="9530" y="11844"/>
                    <a:pt x="15553" y="12014"/>
                    <a:pt x="20547" y="12014"/>
                  </a:cubicBezTo>
                  <a:cubicBezTo>
                    <a:pt x="24170" y="12014"/>
                    <a:pt x="27250" y="11925"/>
                    <a:pt x="27250" y="11616"/>
                  </a:cubicBezTo>
                  <a:cubicBezTo>
                    <a:pt x="27251" y="10186"/>
                    <a:pt x="13797" y="6619"/>
                    <a:pt x="13508" y="6476"/>
                  </a:cubicBezTo>
                  <a:cubicBezTo>
                    <a:pt x="13221" y="6333"/>
                    <a:pt x="7601" y="0"/>
                    <a:pt x="7601"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2370600" y="2278675"/>
              <a:ext cx="2487825" cy="1066325"/>
            </a:xfrm>
            <a:custGeom>
              <a:avLst/>
              <a:gdLst/>
              <a:ahLst/>
              <a:cxnLst/>
              <a:rect l="l" t="t" r="r" b="b"/>
              <a:pathLst>
                <a:path w="99513" h="42653" extrusionOk="0">
                  <a:moveTo>
                    <a:pt x="63531" y="0"/>
                  </a:moveTo>
                  <a:cubicBezTo>
                    <a:pt x="54751" y="0"/>
                    <a:pt x="23053" y="17675"/>
                    <a:pt x="23053" y="17675"/>
                  </a:cubicBezTo>
                  <a:lnTo>
                    <a:pt x="0" y="29393"/>
                  </a:lnTo>
                  <a:cubicBezTo>
                    <a:pt x="0" y="29393"/>
                    <a:pt x="2497" y="42265"/>
                    <a:pt x="17482" y="42649"/>
                  </a:cubicBezTo>
                  <a:cubicBezTo>
                    <a:pt x="17590" y="42652"/>
                    <a:pt x="17700" y="42653"/>
                    <a:pt x="17810" y="42653"/>
                  </a:cubicBezTo>
                  <a:cubicBezTo>
                    <a:pt x="32882" y="42653"/>
                    <a:pt x="61288" y="16715"/>
                    <a:pt x="62051" y="16715"/>
                  </a:cubicBezTo>
                  <a:cubicBezTo>
                    <a:pt x="62819" y="16715"/>
                    <a:pt x="66278" y="31891"/>
                    <a:pt x="92212" y="39768"/>
                  </a:cubicBezTo>
                  <a:cubicBezTo>
                    <a:pt x="92212" y="39768"/>
                    <a:pt x="97015" y="39191"/>
                    <a:pt x="99512" y="35349"/>
                  </a:cubicBezTo>
                  <a:cubicBezTo>
                    <a:pt x="99512" y="35349"/>
                    <a:pt x="72309" y="0"/>
                    <a:pt x="63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4755100" y="3221575"/>
              <a:ext cx="563650" cy="210450"/>
            </a:xfrm>
            <a:custGeom>
              <a:avLst/>
              <a:gdLst/>
              <a:ahLst/>
              <a:cxnLst/>
              <a:rect l="l" t="t" r="r" b="b"/>
              <a:pathLst>
                <a:path w="22546" h="8418" extrusionOk="0">
                  <a:moveTo>
                    <a:pt x="7000" y="0"/>
                  </a:moveTo>
                  <a:cubicBezTo>
                    <a:pt x="5862" y="0"/>
                    <a:pt x="270" y="3264"/>
                    <a:pt x="109" y="3898"/>
                  </a:cubicBezTo>
                  <a:cubicBezTo>
                    <a:pt x="1" y="4320"/>
                    <a:pt x="1650" y="4569"/>
                    <a:pt x="1693" y="4754"/>
                  </a:cubicBezTo>
                  <a:cubicBezTo>
                    <a:pt x="1736" y="4938"/>
                    <a:pt x="1478" y="5182"/>
                    <a:pt x="1693" y="5567"/>
                  </a:cubicBezTo>
                  <a:cubicBezTo>
                    <a:pt x="1907" y="5952"/>
                    <a:pt x="2292" y="6039"/>
                    <a:pt x="2378" y="6252"/>
                  </a:cubicBezTo>
                  <a:cubicBezTo>
                    <a:pt x="2464" y="6466"/>
                    <a:pt x="2335" y="7491"/>
                    <a:pt x="2806" y="7985"/>
                  </a:cubicBezTo>
                  <a:cubicBezTo>
                    <a:pt x="3145" y="8340"/>
                    <a:pt x="9798" y="8417"/>
                    <a:pt x="13871" y="8417"/>
                  </a:cubicBezTo>
                  <a:cubicBezTo>
                    <a:pt x="15470" y="8417"/>
                    <a:pt x="16671" y="8405"/>
                    <a:pt x="16936" y="8393"/>
                  </a:cubicBezTo>
                  <a:cubicBezTo>
                    <a:pt x="17038" y="8389"/>
                    <a:pt x="17172" y="8387"/>
                    <a:pt x="17330" y="8387"/>
                  </a:cubicBezTo>
                  <a:cubicBezTo>
                    <a:pt x="17727" y="8387"/>
                    <a:pt x="18278" y="8398"/>
                    <a:pt x="18863" y="8398"/>
                  </a:cubicBezTo>
                  <a:cubicBezTo>
                    <a:pt x="20203" y="8398"/>
                    <a:pt x="21723" y="8343"/>
                    <a:pt x="21989" y="7985"/>
                  </a:cubicBezTo>
                  <a:cubicBezTo>
                    <a:pt x="22417" y="7408"/>
                    <a:pt x="22546" y="6454"/>
                    <a:pt x="20919" y="5696"/>
                  </a:cubicBezTo>
                  <a:cubicBezTo>
                    <a:pt x="19291" y="4938"/>
                    <a:pt x="8409" y="2203"/>
                    <a:pt x="8056" y="1978"/>
                  </a:cubicBezTo>
                  <a:cubicBezTo>
                    <a:pt x="7703" y="1753"/>
                    <a:pt x="7709" y="525"/>
                    <a:pt x="7163" y="44"/>
                  </a:cubicBezTo>
                  <a:cubicBezTo>
                    <a:pt x="7129" y="14"/>
                    <a:pt x="7074" y="0"/>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4815125" y="3351525"/>
              <a:ext cx="107800" cy="78600"/>
            </a:xfrm>
            <a:custGeom>
              <a:avLst/>
              <a:gdLst/>
              <a:ahLst/>
              <a:cxnLst/>
              <a:rect l="l" t="t" r="r" b="b"/>
              <a:pathLst>
                <a:path w="4312" h="3144" extrusionOk="0">
                  <a:moveTo>
                    <a:pt x="1564" y="0"/>
                  </a:moveTo>
                  <a:cubicBezTo>
                    <a:pt x="1508" y="0"/>
                    <a:pt x="1454" y="30"/>
                    <a:pt x="1442" y="96"/>
                  </a:cubicBezTo>
                  <a:cubicBezTo>
                    <a:pt x="1411" y="265"/>
                    <a:pt x="1363" y="445"/>
                    <a:pt x="1325" y="628"/>
                  </a:cubicBezTo>
                  <a:cubicBezTo>
                    <a:pt x="1170" y="607"/>
                    <a:pt x="1015" y="596"/>
                    <a:pt x="859" y="596"/>
                  </a:cubicBezTo>
                  <a:cubicBezTo>
                    <a:pt x="588" y="596"/>
                    <a:pt x="316" y="628"/>
                    <a:pt x="51" y="692"/>
                  </a:cubicBezTo>
                  <a:cubicBezTo>
                    <a:pt x="0" y="705"/>
                    <a:pt x="9" y="787"/>
                    <a:pt x="61" y="787"/>
                  </a:cubicBezTo>
                  <a:cubicBezTo>
                    <a:pt x="62" y="787"/>
                    <a:pt x="63" y="787"/>
                    <a:pt x="64" y="787"/>
                  </a:cubicBezTo>
                  <a:cubicBezTo>
                    <a:pt x="145" y="783"/>
                    <a:pt x="226" y="781"/>
                    <a:pt x="307" y="781"/>
                  </a:cubicBezTo>
                  <a:cubicBezTo>
                    <a:pt x="635" y="781"/>
                    <a:pt x="963" y="813"/>
                    <a:pt x="1285" y="876"/>
                  </a:cubicBezTo>
                  <a:cubicBezTo>
                    <a:pt x="1270" y="979"/>
                    <a:pt x="1267" y="1082"/>
                    <a:pt x="1274" y="1185"/>
                  </a:cubicBezTo>
                  <a:cubicBezTo>
                    <a:pt x="1282" y="1270"/>
                    <a:pt x="1368" y="1340"/>
                    <a:pt x="1447" y="1340"/>
                  </a:cubicBezTo>
                  <a:cubicBezTo>
                    <a:pt x="1492" y="1340"/>
                    <a:pt x="1534" y="1318"/>
                    <a:pt x="1559" y="1262"/>
                  </a:cubicBezTo>
                  <a:cubicBezTo>
                    <a:pt x="1597" y="1170"/>
                    <a:pt x="1626" y="1072"/>
                    <a:pt x="1645" y="973"/>
                  </a:cubicBezTo>
                  <a:cubicBezTo>
                    <a:pt x="1741" y="1002"/>
                    <a:pt x="1836" y="1038"/>
                    <a:pt x="1929" y="1073"/>
                  </a:cubicBezTo>
                  <a:cubicBezTo>
                    <a:pt x="1891" y="1150"/>
                    <a:pt x="1848" y="1225"/>
                    <a:pt x="1819" y="1304"/>
                  </a:cubicBezTo>
                  <a:cubicBezTo>
                    <a:pt x="1790" y="1385"/>
                    <a:pt x="1860" y="1442"/>
                    <a:pt x="1929" y="1442"/>
                  </a:cubicBezTo>
                  <a:cubicBezTo>
                    <a:pt x="1966" y="1442"/>
                    <a:pt x="2002" y="1426"/>
                    <a:pt x="2025" y="1391"/>
                  </a:cubicBezTo>
                  <a:cubicBezTo>
                    <a:pt x="2071" y="1320"/>
                    <a:pt x="2104" y="1240"/>
                    <a:pt x="2141" y="1163"/>
                  </a:cubicBezTo>
                  <a:cubicBezTo>
                    <a:pt x="2942" y="1527"/>
                    <a:pt x="3587" y="2157"/>
                    <a:pt x="4042" y="3081"/>
                  </a:cubicBezTo>
                  <a:cubicBezTo>
                    <a:pt x="4064" y="3125"/>
                    <a:pt x="4103" y="3143"/>
                    <a:pt x="4144" y="3143"/>
                  </a:cubicBezTo>
                  <a:cubicBezTo>
                    <a:pt x="4225" y="3143"/>
                    <a:pt x="4311" y="3072"/>
                    <a:pt x="4277" y="2982"/>
                  </a:cubicBezTo>
                  <a:cubicBezTo>
                    <a:pt x="3914" y="2023"/>
                    <a:pt x="3167" y="1282"/>
                    <a:pt x="2268" y="895"/>
                  </a:cubicBezTo>
                  <a:cubicBezTo>
                    <a:pt x="2307" y="798"/>
                    <a:pt x="2347" y="700"/>
                    <a:pt x="2388" y="608"/>
                  </a:cubicBezTo>
                  <a:cubicBezTo>
                    <a:pt x="2421" y="534"/>
                    <a:pt x="2361" y="467"/>
                    <a:pt x="2302" y="467"/>
                  </a:cubicBezTo>
                  <a:cubicBezTo>
                    <a:pt x="2275" y="467"/>
                    <a:pt x="2248" y="481"/>
                    <a:pt x="2229" y="515"/>
                  </a:cubicBezTo>
                  <a:cubicBezTo>
                    <a:pt x="2177" y="612"/>
                    <a:pt x="2118" y="711"/>
                    <a:pt x="2062" y="809"/>
                  </a:cubicBezTo>
                  <a:cubicBezTo>
                    <a:pt x="1938" y="764"/>
                    <a:pt x="1811" y="724"/>
                    <a:pt x="1682" y="692"/>
                  </a:cubicBezTo>
                  <a:cubicBezTo>
                    <a:pt x="1698" y="502"/>
                    <a:pt x="1699" y="309"/>
                    <a:pt x="1706" y="132"/>
                  </a:cubicBezTo>
                  <a:cubicBezTo>
                    <a:pt x="1710" y="49"/>
                    <a:pt x="1635" y="0"/>
                    <a:pt x="1564" y="0"/>
                  </a:cubicBezTo>
                  <a:close/>
                </a:path>
              </a:pathLst>
            </a:custGeom>
            <a:solidFill>
              <a:srgbClr val="F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5189700" y="3350800"/>
              <a:ext cx="47450" cy="80750"/>
            </a:xfrm>
            <a:custGeom>
              <a:avLst/>
              <a:gdLst/>
              <a:ahLst/>
              <a:cxnLst/>
              <a:rect l="l" t="t" r="r" b="b"/>
              <a:pathLst>
                <a:path w="1898" h="3230" extrusionOk="0">
                  <a:moveTo>
                    <a:pt x="1739" y="1"/>
                  </a:moveTo>
                  <a:cubicBezTo>
                    <a:pt x="1720" y="1"/>
                    <a:pt x="1700" y="6"/>
                    <a:pt x="1681" y="18"/>
                  </a:cubicBezTo>
                  <a:cubicBezTo>
                    <a:pt x="1442" y="168"/>
                    <a:pt x="1229" y="356"/>
                    <a:pt x="1049" y="574"/>
                  </a:cubicBezTo>
                  <a:cubicBezTo>
                    <a:pt x="961" y="509"/>
                    <a:pt x="868" y="455"/>
                    <a:pt x="773" y="431"/>
                  </a:cubicBezTo>
                  <a:cubicBezTo>
                    <a:pt x="770" y="430"/>
                    <a:pt x="766" y="430"/>
                    <a:pt x="763" y="430"/>
                  </a:cubicBezTo>
                  <a:cubicBezTo>
                    <a:pt x="737" y="430"/>
                    <a:pt x="711" y="456"/>
                    <a:pt x="721" y="483"/>
                  </a:cubicBezTo>
                  <a:cubicBezTo>
                    <a:pt x="759" y="585"/>
                    <a:pt x="824" y="686"/>
                    <a:pt x="899" y="781"/>
                  </a:cubicBezTo>
                  <a:cubicBezTo>
                    <a:pt x="613" y="1192"/>
                    <a:pt x="442" y="1678"/>
                    <a:pt x="359" y="2177"/>
                  </a:cubicBezTo>
                  <a:cubicBezTo>
                    <a:pt x="268" y="2174"/>
                    <a:pt x="177" y="2173"/>
                    <a:pt x="88" y="2172"/>
                  </a:cubicBezTo>
                  <a:cubicBezTo>
                    <a:pt x="87" y="2172"/>
                    <a:pt x="87" y="2172"/>
                    <a:pt x="86" y="2172"/>
                  </a:cubicBezTo>
                  <a:cubicBezTo>
                    <a:pt x="16" y="2172"/>
                    <a:pt x="0" y="2280"/>
                    <a:pt x="71" y="2297"/>
                  </a:cubicBezTo>
                  <a:cubicBezTo>
                    <a:pt x="157" y="2318"/>
                    <a:pt x="243" y="2343"/>
                    <a:pt x="329" y="2368"/>
                  </a:cubicBezTo>
                  <a:cubicBezTo>
                    <a:pt x="300" y="2626"/>
                    <a:pt x="287" y="2887"/>
                    <a:pt x="311" y="3140"/>
                  </a:cubicBezTo>
                  <a:cubicBezTo>
                    <a:pt x="317" y="3199"/>
                    <a:pt x="365" y="3229"/>
                    <a:pt x="411" y="3229"/>
                  </a:cubicBezTo>
                  <a:cubicBezTo>
                    <a:pt x="455" y="3229"/>
                    <a:pt x="498" y="3200"/>
                    <a:pt x="496" y="3140"/>
                  </a:cubicBezTo>
                  <a:cubicBezTo>
                    <a:pt x="488" y="2888"/>
                    <a:pt x="514" y="2652"/>
                    <a:pt x="554" y="2425"/>
                  </a:cubicBezTo>
                  <a:cubicBezTo>
                    <a:pt x="669" y="2455"/>
                    <a:pt x="784" y="2484"/>
                    <a:pt x="900" y="2500"/>
                  </a:cubicBezTo>
                  <a:cubicBezTo>
                    <a:pt x="906" y="2500"/>
                    <a:pt x="912" y="2501"/>
                    <a:pt x="917" y="2501"/>
                  </a:cubicBezTo>
                  <a:cubicBezTo>
                    <a:pt x="1047" y="2501"/>
                    <a:pt x="1060" y="2288"/>
                    <a:pt x="933" y="2252"/>
                  </a:cubicBezTo>
                  <a:cubicBezTo>
                    <a:pt x="827" y="2221"/>
                    <a:pt x="717" y="2202"/>
                    <a:pt x="607" y="2192"/>
                  </a:cubicBezTo>
                  <a:cubicBezTo>
                    <a:pt x="714" y="1776"/>
                    <a:pt x="894" y="1381"/>
                    <a:pt x="1137" y="1027"/>
                  </a:cubicBezTo>
                  <a:cubicBezTo>
                    <a:pt x="1167" y="1052"/>
                    <a:pt x="1197" y="1079"/>
                    <a:pt x="1226" y="1101"/>
                  </a:cubicBezTo>
                  <a:cubicBezTo>
                    <a:pt x="1246" y="1116"/>
                    <a:pt x="1266" y="1122"/>
                    <a:pt x="1286" y="1122"/>
                  </a:cubicBezTo>
                  <a:cubicBezTo>
                    <a:pt x="1368" y="1122"/>
                    <a:pt x="1438" y="1016"/>
                    <a:pt x="1391" y="937"/>
                  </a:cubicBezTo>
                  <a:cubicBezTo>
                    <a:pt x="1362" y="890"/>
                    <a:pt x="1330" y="846"/>
                    <a:pt x="1295" y="804"/>
                  </a:cubicBezTo>
                  <a:cubicBezTo>
                    <a:pt x="1458" y="592"/>
                    <a:pt x="1634" y="391"/>
                    <a:pt x="1822" y="201"/>
                  </a:cubicBezTo>
                  <a:cubicBezTo>
                    <a:pt x="1898" y="124"/>
                    <a:pt x="1830" y="1"/>
                    <a:pt x="1739" y="1"/>
                  </a:cubicBezTo>
                  <a:close/>
                </a:path>
              </a:pathLst>
            </a:custGeom>
            <a:solidFill>
              <a:srgbClr val="F4F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2141675" y="1777600"/>
              <a:ext cx="911025" cy="1321575"/>
            </a:xfrm>
            <a:custGeom>
              <a:avLst/>
              <a:gdLst/>
              <a:ahLst/>
              <a:cxnLst/>
              <a:rect l="l" t="t" r="r" b="b"/>
              <a:pathLst>
                <a:path w="36441" h="52863" extrusionOk="0">
                  <a:moveTo>
                    <a:pt x="12285" y="0"/>
                  </a:moveTo>
                  <a:cubicBezTo>
                    <a:pt x="10287" y="0"/>
                    <a:pt x="8010" y="404"/>
                    <a:pt x="7094" y="1119"/>
                  </a:cubicBezTo>
                  <a:cubicBezTo>
                    <a:pt x="3753" y="3726"/>
                    <a:pt x="1099" y="6068"/>
                    <a:pt x="466" y="11687"/>
                  </a:cubicBezTo>
                  <a:cubicBezTo>
                    <a:pt x="1" y="15822"/>
                    <a:pt x="8690" y="41224"/>
                    <a:pt x="8612" y="43097"/>
                  </a:cubicBezTo>
                  <a:cubicBezTo>
                    <a:pt x="8534" y="44970"/>
                    <a:pt x="8411" y="51848"/>
                    <a:pt x="9831" y="52606"/>
                  </a:cubicBezTo>
                  <a:cubicBezTo>
                    <a:pt x="10160" y="52781"/>
                    <a:pt x="10522" y="52862"/>
                    <a:pt x="10912" y="52862"/>
                  </a:cubicBezTo>
                  <a:cubicBezTo>
                    <a:pt x="14589" y="52862"/>
                    <a:pt x="20787" y="45695"/>
                    <a:pt x="25104" y="42664"/>
                  </a:cubicBezTo>
                  <a:cubicBezTo>
                    <a:pt x="30099" y="39159"/>
                    <a:pt x="33942" y="37532"/>
                    <a:pt x="35191" y="36572"/>
                  </a:cubicBezTo>
                  <a:cubicBezTo>
                    <a:pt x="36440" y="35611"/>
                    <a:pt x="29571" y="29049"/>
                    <a:pt x="28178" y="24288"/>
                  </a:cubicBezTo>
                  <a:cubicBezTo>
                    <a:pt x="27813" y="23042"/>
                    <a:pt x="30461" y="18219"/>
                    <a:pt x="29607" y="15337"/>
                  </a:cubicBezTo>
                  <a:cubicBezTo>
                    <a:pt x="28754" y="12456"/>
                    <a:pt x="16941" y="1267"/>
                    <a:pt x="15211" y="449"/>
                  </a:cubicBezTo>
                  <a:cubicBezTo>
                    <a:pt x="14565" y="143"/>
                    <a:pt x="13474" y="0"/>
                    <a:pt x="12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3149275" y="2312725"/>
              <a:ext cx="223950" cy="72100"/>
            </a:xfrm>
            <a:custGeom>
              <a:avLst/>
              <a:gdLst/>
              <a:ahLst/>
              <a:cxnLst/>
              <a:rect l="l" t="t" r="r" b="b"/>
              <a:pathLst>
                <a:path w="8958" h="2884" extrusionOk="0">
                  <a:moveTo>
                    <a:pt x="7394" y="1"/>
                  </a:moveTo>
                  <a:cubicBezTo>
                    <a:pt x="5198" y="1"/>
                    <a:pt x="1" y="2025"/>
                    <a:pt x="1" y="2025"/>
                  </a:cubicBezTo>
                  <a:cubicBezTo>
                    <a:pt x="1" y="2025"/>
                    <a:pt x="1633" y="2883"/>
                    <a:pt x="2913" y="2883"/>
                  </a:cubicBezTo>
                  <a:cubicBezTo>
                    <a:pt x="3045" y="2883"/>
                    <a:pt x="3174" y="2874"/>
                    <a:pt x="3296" y="2854"/>
                  </a:cubicBezTo>
                  <a:cubicBezTo>
                    <a:pt x="3418" y="2834"/>
                    <a:pt x="8958" y="752"/>
                    <a:pt x="8190" y="176"/>
                  </a:cubicBezTo>
                  <a:cubicBezTo>
                    <a:pt x="8026" y="53"/>
                    <a:pt x="7749" y="1"/>
                    <a:pt x="7394"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371675" y="2126600"/>
              <a:ext cx="319450" cy="390525"/>
            </a:xfrm>
            <a:custGeom>
              <a:avLst/>
              <a:gdLst/>
              <a:ahLst/>
              <a:cxnLst/>
              <a:rect l="l" t="t" r="r" b="b"/>
              <a:pathLst>
                <a:path w="12778" h="15621" extrusionOk="0">
                  <a:moveTo>
                    <a:pt x="6278" y="0"/>
                  </a:moveTo>
                  <a:cubicBezTo>
                    <a:pt x="3862" y="0"/>
                    <a:pt x="1433" y="317"/>
                    <a:pt x="391" y="1063"/>
                  </a:cubicBezTo>
                  <a:cubicBezTo>
                    <a:pt x="1" y="1343"/>
                    <a:pt x="554" y="13946"/>
                    <a:pt x="916" y="14568"/>
                  </a:cubicBezTo>
                  <a:cubicBezTo>
                    <a:pt x="1138" y="14948"/>
                    <a:pt x="3857" y="15620"/>
                    <a:pt x="6686" y="15620"/>
                  </a:cubicBezTo>
                  <a:cubicBezTo>
                    <a:pt x="8476" y="15620"/>
                    <a:pt x="10310" y="15351"/>
                    <a:pt x="11583" y="14568"/>
                  </a:cubicBezTo>
                  <a:cubicBezTo>
                    <a:pt x="12255" y="14154"/>
                    <a:pt x="12778" y="1430"/>
                    <a:pt x="12411" y="1063"/>
                  </a:cubicBezTo>
                  <a:cubicBezTo>
                    <a:pt x="11759" y="410"/>
                    <a:pt x="9027" y="0"/>
                    <a:pt x="6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3398425" y="2140650"/>
              <a:ext cx="260225" cy="42925"/>
            </a:xfrm>
            <a:custGeom>
              <a:avLst/>
              <a:gdLst/>
              <a:ahLst/>
              <a:cxnLst/>
              <a:rect l="l" t="t" r="r" b="b"/>
              <a:pathLst>
                <a:path w="10409" h="1717" extrusionOk="0">
                  <a:moveTo>
                    <a:pt x="5205" y="1"/>
                  </a:moveTo>
                  <a:cubicBezTo>
                    <a:pt x="2330" y="1"/>
                    <a:pt x="0" y="385"/>
                    <a:pt x="0" y="858"/>
                  </a:cubicBezTo>
                  <a:cubicBezTo>
                    <a:pt x="0" y="1333"/>
                    <a:pt x="2330" y="1716"/>
                    <a:pt x="5205" y="1716"/>
                  </a:cubicBezTo>
                  <a:cubicBezTo>
                    <a:pt x="8079" y="1716"/>
                    <a:pt x="10409" y="1333"/>
                    <a:pt x="10409" y="858"/>
                  </a:cubicBezTo>
                  <a:cubicBezTo>
                    <a:pt x="10409" y="385"/>
                    <a:pt x="8079" y="1"/>
                    <a:pt x="5205" y="1"/>
                  </a:cubicBezTo>
                  <a:close/>
                </a:path>
              </a:pathLst>
            </a:custGeom>
            <a:solidFill>
              <a:srgbClr val="B05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235100" y="2189800"/>
              <a:ext cx="179950" cy="270675"/>
            </a:xfrm>
            <a:custGeom>
              <a:avLst/>
              <a:gdLst/>
              <a:ahLst/>
              <a:cxnLst/>
              <a:rect l="l" t="t" r="r" b="b"/>
              <a:pathLst>
                <a:path w="7198" h="10827" extrusionOk="0">
                  <a:moveTo>
                    <a:pt x="4114" y="1"/>
                  </a:moveTo>
                  <a:cubicBezTo>
                    <a:pt x="2334" y="1"/>
                    <a:pt x="1" y="2335"/>
                    <a:pt x="484" y="5742"/>
                  </a:cubicBezTo>
                  <a:cubicBezTo>
                    <a:pt x="915" y="8782"/>
                    <a:pt x="5373" y="10826"/>
                    <a:pt x="6223" y="10826"/>
                  </a:cubicBezTo>
                  <a:cubicBezTo>
                    <a:pt x="6254" y="10826"/>
                    <a:pt x="6280" y="10824"/>
                    <a:pt x="6301" y="10818"/>
                  </a:cubicBezTo>
                  <a:cubicBezTo>
                    <a:pt x="6901" y="10663"/>
                    <a:pt x="6519" y="10054"/>
                    <a:pt x="6171" y="9850"/>
                  </a:cubicBezTo>
                  <a:cubicBezTo>
                    <a:pt x="5824" y="9646"/>
                    <a:pt x="2389" y="7458"/>
                    <a:pt x="2076" y="5084"/>
                  </a:cubicBezTo>
                  <a:cubicBezTo>
                    <a:pt x="1842" y="3312"/>
                    <a:pt x="3237" y="1681"/>
                    <a:pt x="4001" y="1681"/>
                  </a:cubicBezTo>
                  <a:cubicBezTo>
                    <a:pt x="4620" y="1681"/>
                    <a:pt x="4582" y="2646"/>
                    <a:pt x="4582" y="2646"/>
                  </a:cubicBezTo>
                  <a:cubicBezTo>
                    <a:pt x="4582" y="2646"/>
                    <a:pt x="4191" y="4132"/>
                    <a:pt x="5702" y="4211"/>
                  </a:cubicBezTo>
                  <a:cubicBezTo>
                    <a:pt x="5720" y="4211"/>
                    <a:pt x="5738" y="4212"/>
                    <a:pt x="5755" y="4212"/>
                  </a:cubicBezTo>
                  <a:cubicBezTo>
                    <a:pt x="7198" y="4212"/>
                    <a:pt x="6509" y="1005"/>
                    <a:pt x="4911" y="185"/>
                  </a:cubicBezTo>
                  <a:cubicBezTo>
                    <a:pt x="4669" y="61"/>
                    <a:pt x="4398" y="1"/>
                    <a:pt x="4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2096875" y="1893025"/>
              <a:ext cx="1306525" cy="1036925"/>
            </a:xfrm>
            <a:custGeom>
              <a:avLst/>
              <a:gdLst/>
              <a:ahLst/>
              <a:cxnLst/>
              <a:rect l="l" t="t" r="r" b="b"/>
              <a:pathLst>
                <a:path w="52261" h="41477" extrusionOk="0">
                  <a:moveTo>
                    <a:pt x="6955" y="0"/>
                  </a:moveTo>
                  <a:cubicBezTo>
                    <a:pt x="4685" y="0"/>
                    <a:pt x="2326" y="3084"/>
                    <a:pt x="1634" y="6302"/>
                  </a:cubicBezTo>
                  <a:cubicBezTo>
                    <a:pt x="1" y="13890"/>
                    <a:pt x="3747" y="38288"/>
                    <a:pt x="9894" y="41170"/>
                  </a:cubicBezTo>
                  <a:cubicBezTo>
                    <a:pt x="10341" y="41379"/>
                    <a:pt x="10891" y="41476"/>
                    <a:pt x="11528" y="41476"/>
                  </a:cubicBezTo>
                  <a:cubicBezTo>
                    <a:pt x="19653" y="41476"/>
                    <a:pt x="41871" y="25648"/>
                    <a:pt x="43033" y="25033"/>
                  </a:cubicBezTo>
                  <a:cubicBezTo>
                    <a:pt x="44966" y="24009"/>
                    <a:pt x="52260" y="22036"/>
                    <a:pt x="51390" y="18957"/>
                  </a:cubicBezTo>
                  <a:cubicBezTo>
                    <a:pt x="51190" y="18249"/>
                    <a:pt x="50057" y="18016"/>
                    <a:pt x="48585" y="18016"/>
                  </a:cubicBezTo>
                  <a:cubicBezTo>
                    <a:pt x="46608" y="18016"/>
                    <a:pt x="44022" y="18436"/>
                    <a:pt x="42265" y="18693"/>
                  </a:cubicBezTo>
                  <a:cubicBezTo>
                    <a:pt x="38068" y="19304"/>
                    <a:pt x="21697" y="25407"/>
                    <a:pt x="17301" y="25407"/>
                  </a:cubicBezTo>
                  <a:cubicBezTo>
                    <a:pt x="16868" y="25407"/>
                    <a:pt x="16551" y="25347"/>
                    <a:pt x="16373" y="25217"/>
                  </a:cubicBezTo>
                  <a:cubicBezTo>
                    <a:pt x="15020" y="24226"/>
                    <a:pt x="12769" y="6910"/>
                    <a:pt x="9607" y="1799"/>
                  </a:cubicBezTo>
                  <a:cubicBezTo>
                    <a:pt x="8821" y="530"/>
                    <a:pt x="7896" y="0"/>
                    <a:pt x="6955"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2760625" y="992950"/>
              <a:ext cx="226600" cy="404075"/>
            </a:xfrm>
            <a:custGeom>
              <a:avLst/>
              <a:gdLst/>
              <a:ahLst/>
              <a:cxnLst/>
              <a:rect l="l" t="t" r="r" b="b"/>
              <a:pathLst>
                <a:path w="9064" h="16163" extrusionOk="0">
                  <a:moveTo>
                    <a:pt x="2479" y="0"/>
                  </a:moveTo>
                  <a:lnTo>
                    <a:pt x="2479" y="0"/>
                  </a:lnTo>
                  <a:cubicBezTo>
                    <a:pt x="1" y="9822"/>
                    <a:pt x="5896" y="16162"/>
                    <a:pt x="5896" y="16162"/>
                  </a:cubicBezTo>
                  <a:cubicBezTo>
                    <a:pt x="5896" y="16162"/>
                    <a:pt x="9064" y="11051"/>
                    <a:pt x="7192" y="5144"/>
                  </a:cubicBezTo>
                  <a:cubicBezTo>
                    <a:pt x="5788" y="715"/>
                    <a:pt x="2479" y="0"/>
                    <a:pt x="2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2259375" y="965600"/>
              <a:ext cx="682375" cy="958300"/>
            </a:xfrm>
            <a:custGeom>
              <a:avLst/>
              <a:gdLst/>
              <a:ahLst/>
              <a:cxnLst/>
              <a:rect l="l" t="t" r="r" b="b"/>
              <a:pathLst>
                <a:path w="27295" h="38332" extrusionOk="0">
                  <a:moveTo>
                    <a:pt x="14589" y="0"/>
                  </a:moveTo>
                  <a:cubicBezTo>
                    <a:pt x="10413" y="0"/>
                    <a:pt x="5959" y="1046"/>
                    <a:pt x="3906" y="3062"/>
                  </a:cubicBezTo>
                  <a:cubicBezTo>
                    <a:pt x="0" y="6898"/>
                    <a:pt x="492" y="21936"/>
                    <a:pt x="1764" y="24213"/>
                  </a:cubicBezTo>
                  <a:cubicBezTo>
                    <a:pt x="3038" y="26494"/>
                    <a:pt x="5465" y="27540"/>
                    <a:pt x="5613" y="28268"/>
                  </a:cubicBezTo>
                  <a:cubicBezTo>
                    <a:pt x="5874" y="29547"/>
                    <a:pt x="4705" y="32035"/>
                    <a:pt x="3853" y="33319"/>
                  </a:cubicBezTo>
                  <a:cubicBezTo>
                    <a:pt x="3071" y="34500"/>
                    <a:pt x="7856" y="38331"/>
                    <a:pt x="10511" y="38331"/>
                  </a:cubicBezTo>
                  <a:cubicBezTo>
                    <a:pt x="10744" y="38331"/>
                    <a:pt x="10961" y="38301"/>
                    <a:pt x="11157" y="38238"/>
                  </a:cubicBezTo>
                  <a:cubicBezTo>
                    <a:pt x="11395" y="38158"/>
                    <a:pt x="11453" y="37347"/>
                    <a:pt x="11493" y="36281"/>
                  </a:cubicBezTo>
                  <a:lnTo>
                    <a:pt x="11500" y="36042"/>
                  </a:lnTo>
                  <a:cubicBezTo>
                    <a:pt x="11507" y="35951"/>
                    <a:pt x="11509" y="35859"/>
                    <a:pt x="11512" y="35767"/>
                  </a:cubicBezTo>
                  <a:cubicBezTo>
                    <a:pt x="11574" y="33992"/>
                    <a:pt x="11658" y="31783"/>
                    <a:pt x="12408" y="30983"/>
                  </a:cubicBezTo>
                  <a:cubicBezTo>
                    <a:pt x="12578" y="30803"/>
                    <a:pt x="12795" y="30633"/>
                    <a:pt x="13051" y="30479"/>
                  </a:cubicBezTo>
                  <a:cubicBezTo>
                    <a:pt x="13301" y="30326"/>
                    <a:pt x="13586" y="30185"/>
                    <a:pt x="13904" y="30051"/>
                  </a:cubicBezTo>
                  <a:cubicBezTo>
                    <a:pt x="13907" y="30048"/>
                    <a:pt x="13907" y="30048"/>
                    <a:pt x="13910" y="30048"/>
                  </a:cubicBezTo>
                  <a:cubicBezTo>
                    <a:pt x="14128" y="29955"/>
                    <a:pt x="14364" y="29867"/>
                    <a:pt x="14609" y="29782"/>
                  </a:cubicBezTo>
                  <a:cubicBezTo>
                    <a:pt x="18170" y="28540"/>
                    <a:pt x="24313" y="27892"/>
                    <a:pt x="26249" y="25131"/>
                  </a:cubicBezTo>
                  <a:cubicBezTo>
                    <a:pt x="26362" y="24967"/>
                    <a:pt x="26460" y="24793"/>
                    <a:pt x="26540" y="24610"/>
                  </a:cubicBezTo>
                  <a:cubicBezTo>
                    <a:pt x="26599" y="24485"/>
                    <a:pt x="26651" y="24356"/>
                    <a:pt x="26694" y="24224"/>
                  </a:cubicBezTo>
                  <a:cubicBezTo>
                    <a:pt x="26756" y="24058"/>
                    <a:pt x="26808" y="23889"/>
                    <a:pt x="26850" y="23717"/>
                  </a:cubicBezTo>
                  <a:cubicBezTo>
                    <a:pt x="26883" y="23604"/>
                    <a:pt x="26911" y="23489"/>
                    <a:pt x="26935" y="23367"/>
                  </a:cubicBezTo>
                  <a:cubicBezTo>
                    <a:pt x="27223" y="22063"/>
                    <a:pt x="27295" y="20343"/>
                    <a:pt x="27205" y="18444"/>
                  </a:cubicBezTo>
                  <a:cubicBezTo>
                    <a:pt x="27207" y="18396"/>
                    <a:pt x="27202" y="18345"/>
                    <a:pt x="27201" y="18294"/>
                  </a:cubicBezTo>
                  <a:cubicBezTo>
                    <a:pt x="27193" y="18163"/>
                    <a:pt x="27188" y="18029"/>
                    <a:pt x="27180" y="17894"/>
                  </a:cubicBezTo>
                  <a:lnTo>
                    <a:pt x="27167" y="17722"/>
                  </a:lnTo>
                  <a:cubicBezTo>
                    <a:pt x="27156" y="17570"/>
                    <a:pt x="27146" y="17414"/>
                    <a:pt x="27133" y="17261"/>
                  </a:cubicBezTo>
                  <a:cubicBezTo>
                    <a:pt x="27049" y="16170"/>
                    <a:pt x="26919" y="15039"/>
                    <a:pt x="26748" y="13908"/>
                  </a:cubicBezTo>
                  <a:cubicBezTo>
                    <a:pt x="26721" y="13727"/>
                    <a:pt x="26694" y="13549"/>
                    <a:pt x="26666" y="13370"/>
                  </a:cubicBezTo>
                  <a:cubicBezTo>
                    <a:pt x="25939" y="8830"/>
                    <a:pt x="24616" y="4381"/>
                    <a:pt x="23242" y="2603"/>
                  </a:cubicBezTo>
                  <a:cubicBezTo>
                    <a:pt x="21890" y="849"/>
                    <a:pt x="18353" y="0"/>
                    <a:pt x="14589"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2129825" y="902750"/>
              <a:ext cx="692775" cy="640450"/>
            </a:xfrm>
            <a:custGeom>
              <a:avLst/>
              <a:gdLst/>
              <a:ahLst/>
              <a:cxnLst/>
              <a:rect l="l" t="t" r="r" b="b"/>
              <a:pathLst>
                <a:path w="27711" h="25618" extrusionOk="0">
                  <a:moveTo>
                    <a:pt x="15769" y="0"/>
                  </a:moveTo>
                  <a:cubicBezTo>
                    <a:pt x="13028" y="0"/>
                    <a:pt x="10197" y="705"/>
                    <a:pt x="7730" y="2736"/>
                  </a:cubicBezTo>
                  <a:cubicBezTo>
                    <a:pt x="0" y="9101"/>
                    <a:pt x="1281" y="21168"/>
                    <a:pt x="6367" y="25618"/>
                  </a:cubicBezTo>
                  <a:cubicBezTo>
                    <a:pt x="6367" y="25618"/>
                    <a:pt x="8220" y="25022"/>
                    <a:pt x="8292" y="22049"/>
                  </a:cubicBezTo>
                  <a:cubicBezTo>
                    <a:pt x="8292" y="22049"/>
                    <a:pt x="13112" y="21395"/>
                    <a:pt x="13330" y="14839"/>
                  </a:cubicBezTo>
                  <a:cubicBezTo>
                    <a:pt x="13330" y="14839"/>
                    <a:pt x="26238" y="12758"/>
                    <a:pt x="27711" y="3608"/>
                  </a:cubicBezTo>
                  <a:cubicBezTo>
                    <a:pt x="27711" y="3608"/>
                    <a:pt x="21972" y="0"/>
                    <a:pt x="157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2219025" y="918100"/>
              <a:ext cx="411650" cy="536325"/>
            </a:xfrm>
            <a:custGeom>
              <a:avLst/>
              <a:gdLst/>
              <a:ahLst/>
              <a:cxnLst/>
              <a:rect l="l" t="t" r="r" b="b"/>
              <a:pathLst>
                <a:path w="16466" h="21453" extrusionOk="0">
                  <a:moveTo>
                    <a:pt x="16406" y="1"/>
                  </a:moveTo>
                  <a:cubicBezTo>
                    <a:pt x="16405" y="1"/>
                    <a:pt x="16404" y="1"/>
                    <a:pt x="16404" y="1"/>
                  </a:cubicBezTo>
                  <a:cubicBezTo>
                    <a:pt x="11985" y="94"/>
                    <a:pt x="7120" y="3051"/>
                    <a:pt x="4409" y="6453"/>
                  </a:cubicBezTo>
                  <a:cubicBezTo>
                    <a:pt x="1470" y="10142"/>
                    <a:pt x="349" y="14774"/>
                    <a:pt x="2" y="19394"/>
                  </a:cubicBezTo>
                  <a:cubicBezTo>
                    <a:pt x="0" y="19413"/>
                    <a:pt x="14" y="19422"/>
                    <a:pt x="28" y="19422"/>
                  </a:cubicBezTo>
                  <a:cubicBezTo>
                    <a:pt x="42" y="19422"/>
                    <a:pt x="58" y="19413"/>
                    <a:pt x="60" y="19394"/>
                  </a:cubicBezTo>
                  <a:cubicBezTo>
                    <a:pt x="541" y="14883"/>
                    <a:pt x="1711" y="10249"/>
                    <a:pt x="4594" y="6638"/>
                  </a:cubicBezTo>
                  <a:cubicBezTo>
                    <a:pt x="5575" y="5408"/>
                    <a:pt x="6801" y="4290"/>
                    <a:pt x="8167" y="3335"/>
                  </a:cubicBezTo>
                  <a:lnTo>
                    <a:pt x="8167" y="3335"/>
                  </a:lnTo>
                  <a:cubicBezTo>
                    <a:pt x="3557" y="8043"/>
                    <a:pt x="2449" y="15036"/>
                    <a:pt x="2821" y="21420"/>
                  </a:cubicBezTo>
                  <a:cubicBezTo>
                    <a:pt x="2822" y="21441"/>
                    <a:pt x="2839" y="21452"/>
                    <a:pt x="2856" y="21452"/>
                  </a:cubicBezTo>
                  <a:cubicBezTo>
                    <a:pt x="2873" y="21452"/>
                    <a:pt x="2889" y="21441"/>
                    <a:pt x="2888" y="21420"/>
                  </a:cubicBezTo>
                  <a:cubicBezTo>
                    <a:pt x="2576" y="14598"/>
                    <a:pt x="4091" y="7832"/>
                    <a:pt x="8910" y="2838"/>
                  </a:cubicBezTo>
                  <a:cubicBezTo>
                    <a:pt x="11214" y="1379"/>
                    <a:pt x="13850" y="381"/>
                    <a:pt x="16404" y="95"/>
                  </a:cubicBezTo>
                  <a:cubicBezTo>
                    <a:pt x="16462" y="88"/>
                    <a:pt x="16466" y="1"/>
                    <a:pt x="16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2569500" y="928275"/>
              <a:ext cx="175" cy="275"/>
            </a:xfrm>
            <a:custGeom>
              <a:avLst/>
              <a:gdLst/>
              <a:ahLst/>
              <a:cxnLst/>
              <a:rect l="l" t="t" r="r" b="b"/>
              <a:pathLst>
                <a:path w="7" h="11" fill="none" extrusionOk="0">
                  <a:moveTo>
                    <a:pt x="1" y="10"/>
                  </a:moveTo>
                  <a:cubicBezTo>
                    <a:pt x="7" y="10"/>
                    <a:pt x="7" y="1"/>
                    <a:pt x="1" y="1"/>
                  </a:cubicBezTo>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2446100" y="1054075"/>
              <a:ext cx="202600" cy="235100"/>
            </a:xfrm>
            <a:custGeom>
              <a:avLst/>
              <a:gdLst/>
              <a:ahLst/>
              <a:cxnLst/>
              <a:rect l="l" t="t" r="r" b="b"/>
              <a:pathLst>
                <a:path w="8104" h="9404" extrusionOk="0">
                  <a:moveTo>
                    <a:pt x="8079" y="1"/>
                  </a:moveTo>
                  <a:cubicBezTo>
                    <a:pt x="8073" y="1"/>
                    <a:pt x="8066" y="4"/>
                    <a:pt x="8063" y="11"/>
                  </a:cubicBezTo>
                  <a:cubicBezTo>
                    <a:pt x="6195" y="3943"/>
                    <a:pt x="3625" y="6795"/>
                    <a:pt x="66" y="9265"/>
                  </a:cubicBezTo>
                  <a:cubicBezTo>
                    <a:pt x="0" y="9311"/>
                    <a:pt x="39" y="9403"/>
                    <a:pt x="104" y="9403"/>
                  </a:cubicBezTo>
                  <a:cubicBezTo>
                    <a:pt x="116" y="9403"/>
                    <a:pt x="129" y="9400"/>
                    <a:pt x="142" y="9394"/>
                  </a:cubicBezTo>
                  <a:cubicBezTo>
                    <a:pt x="3743" y="7491"/>
                    <a:pt x="6743" y="3839"/>
                    <a:pt x="8098" y="25"/>
                  </a:cubicBezTo>
                  <a:cubicBezTo>
                    <a:pt x="8104" y="12"/>
                    <a:pt x="8091" y="1"/>
                    <a:pt x="8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2478950" y="1063350"/>
              <a:ext cx="253875" cy="213250"/>
            </a:xfrm>
            <a:custGeom>
              <a:avLst/>
              <a:gdLst/>
              <a:ahLst/>
              <a:cxnLst/>
              <a:rect l="l" t="t" r="r" b="b"/>
              <a:pathLst>
                <a:path w="10155" h="8530" extrusionOk="0">
                  <a:moveTo>
                    <a:pt x="10123" y="1"/>
                  </a:moveTo>
                  <a:cubicBezTo>
                    <a:pt x="10116" y="1"/>
                    <a:pt x="10109" y="4"/>
                    <a:pt x="10104" y="10"/>
                  </a:cubicBezTo>
                  <a:cubicBezTo>
                    <a:pt x="7674" y="3855"/>
                    <a:pt x="4226" y="6597"/>
                    <a:pt x="75" y="8382"/>
                  </a:cubicBezTo>
                  <a:cubicBezTo>
                    <a:pt x="0" y="8414"/>
                    <a:pt x="43" y="8530"/>
                    <a:pt x="114" y="8530"/>
                  </a:cubicBezTo>
                  <a:cubicBezTo>
                    <a:pt x="121" y="8530"/>
                    <a:pt x="129" y="8529"/>
                    <a:pt x="136" y="8526"/>
                  </a:cubicBezTo>
                  <a:cubicBezTo>
                    <a:pt x="4438" y="7145"/>
                    <a:pt x="8013" y="3980"/>
                    <a:pt x="10146" y="36"/>
                  </a:cubicBezTo>
                  <a:cubicBezTo>
                    <a:pt x="10155" y="17"/>
                    <a:pt x="10139" y="1"/>
                    <a:pt x="10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2880950" y="4121100"/>
              <a:ext cx="320600" cy="677075"/>
            </a:xfrm>
            <a:custGeom>
              <a:avLst/>
              <a:gdLst/>
              <a:ahLst/>
              <a:cxnLst/>
              <a:rect l="l" t="t" r="r" b="b"/>
              <a:pathLst>
                <a:path w="12824" h="27083" extrusionOk="0">
                  <a:moveTo>
                    <a:pt x="5936" y="1"/>
                  </a:moveTo>
                  <a:cubicBezTo>
                    <a:pt x="5936" y="1"/>
                    <a:pt x="1" y="25620"/>
                    <a:pt x="41" y="26434"/>
                  </a:cubicBezTo>
                  <a:cubicBezTo>
                    <a:pt x="63" y="26882"/>
                    <a:pt x="788" y="27083"/>
                    <a:pt x="1526" y="27083"/>
                  </a:cubicBezTo>
                  <a:cubicBezTo>
                    <a:pt x="2129" y="27083"/>
                    <a:pt x="2741" y="26949"/>
                    <a:pt x="2988" y="26705"/>
                  </a:cubicBezTo>
                  <a:cubicBezTo>
                    <a:pt x="3538" y="26162"/>
                    <a:pt x="12824" y="1"/>
                    <a:pt x="12824" y="1"/>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4423475" y="4121100"/>
              <a:ext cx="320600" cy="677075"/>
            </a:xfrm>
            <a:custGeom>
              <a:avLst/>
              <a:gdLst/>
              <a:ahLst/>
              <a:cxnLst/>
              <a:rect l="l" t="t" r="r" b="b"/>
              <a:pathLst>
                <a:path w="12824" h="27083" extrusionOk="0">
                  <a:moveTo>
                    <a:pt x="1" y="1"/>
                  </a:moveTo>
                  <a:cubicBezTo>
                    <a:pt x="1" y="1"/>
                    <a:pt x="9286" y="26162"/>
                    <a:pt x="9835" y="26705"/>
                  </a:cubicBezTo>
                  <a:cubicBezTo>
                    <a:pt x="10082" y="26949"/>
                    <a:pt x="10695" y="27083"/>
                    <a:pt x="11298" y="27083"/>
                  </a:cubicBezTo>
                  <a:cubicBezTo>
                    <a:pt x="12036" y="27083"/>
                    <a:pt x="12761" y="26882"/>
                    <a:pt x="12783" y="26434"/>
                  </a:cubicBezTo>
                  <a:cubicBezTo>
                    <a:pt x="12823" y="25620"/>
                    <a:pt x="6888" y="1"/>
                    <a:pt x="6888" y="1"/>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2634225" y="4224550"/>
              <a:ext cx="405500" cy="856400"/>
            </a:xfrm>
            <a:custGeom>
              <a:avLst/>
              <a:gdLst/>
              <a:ahLst/>
              <a:cxnLst/>
              <a:rect l="l" t="t" r="r" b="b"/>
              <a:pathLst>
                <a:path w="16220" h="34256" extrusionOk="0">
                  <a:moveTo>
                    <a:pt x="7508" y="0"/>
                  </a:moveTo>
                  <a:cubicBezTo>
                    <a:pt x="7508" y="0"/>
                    <a:pt x="0" y="32406"/>
                    <a:pt x="51" y="33435"/>
                  </a:cubicBezTo>
                  <a:cubicBezTo>
                    <a:pt x="79" y="34001"/>
                    <a:pt x="995" y="34256"/>
                    <a:pt x="1929" y="34256"/>
                  </a:cubicBezTo>
                  <a:cubicBezTo>
                    <a:pt x="2692" y="34256"/>
                    <a:pt x="3467" y="34086"/>
                    <a:pt x="3779" y="33777"/>
                  </a:cubicBezTo>
                  <a:cubicBezTo>
                    <a:pt x="4474" y="33092"/>
                    <a:pt x="16219" y="0"/>
                    <a:pt x="16219" y="0"/>
                  </a:cubicBezTo>
                  <a:close/>
                </a:path>
              </a:pathLst>
            </a:custGeom>
            <a:solidFill>
              <a:srgbClr val="CCA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4585325" y="4224550"/>
              <a:ext cx="405500" cy="856400"/>
            </a:xfrm>
            <a:custGeom>
              <a:avLst/>
              <a:gdLst/>
              <a:ahLst/>
              <a:cxnLst/>
              <a:rect l="l" t="t" r="r" b="b"/>
              <a:pathLst>
                <a:path w="16220" h="34256" extrusionOk="0">
                  <a:moveTo>
                    <a:pt x="0" y="0"/>
                  </a:moveTo>
                  <a:cubicBezTo>
                    <a:pt x="0" y="0"/>
                    <a:pt x="11745" y="33092"/>
                    <a:pt x="12440" y="33777"/>
                  </a:cubicBezTo>
                  <a:cubicBezTo>
                    <a:pt x="12753" y="34086"/>
                    <a:pt x="13528" y="34256"/>
                    <a:pt x="14290" y="34256"/>
                  </a:cubicBezTo>
                  <a:cubicBezTo>
                    <a:pt x="15224" y="34256"/>
                    <a:pt x="16140" y="34001"/>
                    <a:pt x="16169" y="33435"/>
                  </a:cubicBezTo>
                  <a:cubicBezTo>
                    <a:pt x="16219" y="32406"/>
                    <a:pt x="8712" y="0"/>
                    <a:pt x="8712" y="0"/>
                  </a:cubicBezTo>
                  <a:close/>
                </a:path>
              </a:pathLst>
            </a:custGeom>
            <a:solidFill>
              <a:srgbClr val="CCA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2534400" y="3880150"/>
              <a:ext cx="2546400" cy="579500"/>
            </a:xfrm>
            <a:custGeom>
              <a:avLst/>
              <a:gdLst/>
              <a:ahLst/>
              <a:cxnLst/>
              <a:rect l="l" t="t" r="r" b="b"/>
              <a:pathLst>
                <a:path w="101856" h="23180" extrusionOk="0">
                  <a:moveTo>
                    <a:pt x="51041" y="0"/>
                  </a:moveTo>
                  <a:cubicBezTo>
                    <a:pt x="26148" y="0"/>
                    <a:pt x="4730" y="801"/>
                    <a:pt x="517" y="6227"/>
                  </a:cubicBezTo>
                  <a:cubicBezTo>
                    <a:pt x="1" y="6890"/>
                    <a:pt x="457" y="10893"/>
                    <a:pt x="457" y="11591"/>
                  </a:cubicBezTo>
                  <a:cubicBezTo>
                    <a:pt x="457" y="17992"/>
                    <a:pt x="23105" y="23180"/>
                    <a:pt x="51041" y="23180"/>
                  </a:cubicBezTo>
                  <a:cubicBezTo>
                    <a:pt x="78977" y="23180"/>
                    <a:pt x="101625" y="17990"/>
                    <a:pt x="101625" y="11591"/>
                  </a:cubicBezTo>
                  <a:cubicBezTo>
                    <a:pt x="101625" y="11126"/>
                    <a:pt x="101855" y="7239"/>
                    <a:pt x="101625" y="6790"/>
                  </a:cubicBezTo>
                  <a:cubicBezTo>
                    <a:pt x="98666" y="1034"/>
                    <a:pt x="76954" y="0"/>
                    <a:pt x="51041"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2545800" y="3760125"/>
              <a:ext cx="2529225" cy="579500"/>
            </a:xfrm>
            <a:custGeom>
              <a:avLst/>
              <a:gdLst/>
              <a:ahLst/>
              <a:cxnLst/>
              <a:rect l="l" t="t" r="r" b="b"/>
              <a:pathLst>
                <a:path w="101169" h="23180" extrusionOk="0">
                  <a:moveTo>
                    <a:pt x="50585" y="0"/>
                  </a:moveTo>
                  <a:cubicBezTo>
                    <a:pt x="37169" y="0"/>
                    <a:pt x="24303" y="1221"/>
                    <a:pt x="14817" y="3395"/>
                  </a:cubicBezTo>
                  <a:cubicBezTo>
                    <a:pt x="5330" y="5568"/>
                    <a:pt x="1" y="8516"/>
                    <a:pt x="1" y="11591"/>
                  </a:cubicBezTo>
                  <a:cubicBezTo>
                    <a:pt x="1" y="14664"/>
                    <a:pt x="5330" y="17612"/>
                    <a:pt x="14817" y="19786"/>
                  </a:cubicBezTo>
                  <a:cubicBezTo>
                    <a:pt x="24303" y="21959"/>
                    <a:pt x="37169" y="23180"/>
                    <a:pt x="50585" y="23180"/>
                  </a:cubicBezTo>
                  <a:cubicBezTo>
                    <a:pt x="64000" y="23180"/>
                    <a:pt x="76867" y="21959"/>
                    <a:pt x="86352" y="19786"/>
                  </a:cubicBezTo>
                  <a:cubicBezTo>
                    <a:pt x="95839" y="17612"/>
                    <a:pt x="101169" y="14664"/>
                    <a:pt x="101169" y="11591"/>
                  </a:cubicBezTo>
                  <a:cubicBezTo>
                    <a:pt x="101169" y="8516"/>
                    <a:pt x="95839" y="5568"/>
                    <a:pt x="86352" y="3395"/>
                  </a:cubicBezTo>
                  <a:cubicBezTo>
                    <a:pt x="76867" y="1221"/>
                    <a:pt x="64000" y="0"/>
                    <a:pt x="50585" y="0"/>
                  </a:cubicBezTo>
                  <a:close/>
                </a:path>
              </a:pathLst>
            </a:custGeom>
            <a:solidFill>
              <a:srgbClr val="CCA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4046750" y="3152475"/>
              <a:ext cx="181050" cy="541350"/>
            </a:xfrm>
            <a:custGeom>
              <a:avLst/>
              <a:gdLst/>
              <a:ahLst/>
              <a:cxnLst/>
              <a:rect l="l" t="t" r="r" b="b"/>
              <a:pathLst>
                <a:path w="7242" h="21654" extrusionOk="0">
                  <a:moveTo>
                    <a:pt x="594" y="0"/>
                  </a:moveTo>
                  <a:cubicBezTo>
                    <a:pt x="513" y="0"/>
                    <a:pt x="444" y="107"/>
                    <a:pt x="515" y="182"/>
                  </a:cubicBezTo>
                  <a:cubicBezTo>
                    <a:pt x="2992" y="2740"/>
                    <a:pt x="4456" y="6157"/>
                    <a:pt x="5197" y="9605"/>
                  </a:cubicBezTo>
                  <a:cubicBezTo>
                    <a:pt x="5603" y="11491"/>
                    <a:pt x="5746" y="13376"/>
                    <a:pt x="5793" y="15262"/>
                  </a:cubicBezTo>
                  <a:cubicBezTo>
                    <a:pt x="4809" y="11629"/>
                    <a:pt x="3717" y="8911"/>
                    <a:pt x="292" y="6383"/>
                  </a:cubicBezTo>
                  <a:cubicBezTo>
                    <a:pt x="225" y="6335"/>
                    <a:pt x="140" y="6296"/>
                    <a:pt x="83" y="6296"/>
                  </a:cubicBezTo>
                  <a:cubicBezTo>
                    <a:pt x="30" y="6296"/>
                    <a:pt x="0" y="6330"/>
                    <a:pt x="32" y="6420"/>
                  </a:cubicBezTo>
                  <a:cubicBezTo>
                    <a:pt x="751" y="8351"/>
                    <a:pt x="1122" y="10437"/>
                    <a:pt x="2062" y="12287"/>
                  </a:cubicBezTo>
                  <a:cubicBezTo>
                    <a:pt x="2900" y="13942"/>
                    <a:pt x="4251" y="15150"/>
                    <a:pt x="5720" y="16218"/>
                  </a:cubicBezTo>
                  <a:cubicBezTo>
                    <a:pt x="5751" y="16295"/>
                    <a:pt x="5777" y="16366"/>
                    <a:pt x="5807" y="16444"/>
                  </a:cubicBezTo>
                  <a:cubicBezTo>
                    <a:pt x="5813" y="18124"/>
                    <a:pt x="5762" y="19810"/>
                    <a:pt x="5762" y="21510"/>
                  </a:cubicBezTo>
                  <a:cubicBezTo>
                    <a:pt x="5762" y="21600"/>
                    <a:pt x="5844" y="21654"/>
                    <a:pt x="5922" y="21654"/>
                  </a:cubicBezTo>
                  <a:cubicBezTo>
                    <a:pt x="5983" y="21654"/>
                    <a:pt x="6041" y="21621"/>
                    <a:pt x="6054" y="21546"/>
                  </a:cubicBezTo>
                  <a:cubicBezTo>
                    <a:pt x="7241" y="14075"/>
                    <a:pt x="6296" y="5545"/>
                    <a:pt x="665" y="32"/>
                  </a:cubicBezTo>
                  <a:cubicBezTo>
                    <a:pt x="642" y="10"/>
                    <a:pt x="617" y="0"/>
                    <a:pt x="5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3901925" y="3041950"/>
              <a:ext cx="183825" cy="182225"/>
            </a:xfrm>
            <a:custGeom>
              <a:avLst/>
              <a:gdLst/>
              <a:ahLst/>
              <a:cxnLst/>
              <a:rect l="l" t="t" r="r" b="b"/>
              <a:pathLst>
                <a:path w="7353" h="7289" extrusionOk="0">
                  <a:moveTo>
                    <a:pt x="2075" y="0"/>
                  </a:moveTo>
                  <a:cubicBezTo>
                    <a:pt x="1905" y="0"/>
                    <a:pt x="1751" y="36"/>
                    <a:pt x="1619" y="115"/>
                  </a:cubicBezTo>
                  <a:cubicBezTo>
                    <a:pt x="715" y="667"/>
                    <a:pt x="2418" y="1789"/>
                    <a:pt x="3012" y="2202"/>
                  </a:cubicBezTo>
                  <a:cubicBezTo>
                    <a:pt x="1786" y="2232"/>
                    <a:pt x="1" y="2866"/>
                    <a:pt x="329" y="4289"/>
                  </a:cubicBezTo>
                  <a:cubicBezTo>
                    <a:pt x="416" y="4673"/>
                    <a:pt x="677" y="4852"/>
                    <a:pt x="1023" y="4852"/>
                  </a:cubicBezTo>
                  <a:cubicBezTo>
                    <a:pt x="1091" y="4852"/>
                    <a:pt x="1162" y="4846"/>
                    <a:pt x="1235" y="4832"/>
                  </a:cubicBezTo>
                  <a:cubicBezTo>
                    <a:pt x="1980" y="4691"/>
                    <a:pt x="2552" y="4192"/>
                    <a:pt x="3242" y="3908"/>
                  </a:cubicBezTo>
                  <a:lnTo>
                    <a:pt x="3242" y="3908"/>
                  </a:lnTo>
                  <a:cubicBezTo>
                    <a:pt x="2277" y="4629"/>
                    <a:pt x="1251" y="5917"/>
                    <a:pt x="1998" y="6961"/>
                  </a:cubicBezTo>
                  <a:cubicBezTo>
                    <a:pt x="2159" y="7187"/>
                    <a:pt x="2356" y="7288"/>
                    <a:pt x="2569" y="7288"/>
                  </a:cubicBezTo>
                  <a:cubicBezTo>
                    <a:pt x="2728" y="7288"/>
                    <a:pt x="2897" y="7232"/>
                    <a:pt x="3068" y="7129"/>
                  </a:cubicBezTo>
                  <a:cubicBezTo>
                    <a:pt x="3823" y="6677"/>
                    <a:pt x="4430" y="5129"/>
                    <a:pt x="5399" y="5096"/>
                  </a:cubicBezTo>
                  <a:cubicBezTo>
                    <a:pt x="5831" y="5269"/>
                    <a:pt x="6430" y="5635"/>
                    <a:pt x="6846" y="5635"/>
                  </a:cubicBezTo>
                  <a:cubicBezTo>
                    <a:pt x="7147" y="5635"/>
                    <a:pt x="7352" y="5444"/>
                    <a:pt x="7329" y="4848"/>
                  </a:cubicBezTo>
                  <a:cubicBezTo>
                    <a:pt x="7285" y="3633"/>
                    <a:pt x="6143" y="2471"/>
                    <a:pt x="5186" y="1695"/>
                  </a:cubicBezTo>
                  <a:cubicBezTo>
                    <a:pt x="4628" y="1242"/>
                    <a:pt x="3083" y="0"/>
                    <a:pt x="2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3938150" y="3074575"/>
              <a:ext cx="152625" cy="109500"/>
            </a:xfrm>
            <a:custGeom>
              <a:avLst/>
              <a:gdLst/>
              <a:ahLst/>
              <a:cxnLst/>
              <a:rect l="l" t="t" r="r" b="b"/>
              <a:pathLst>
                <a:path w="6105" h="4380" extrusionOk="0">
                  <a:moveTo>
                    <a:pt x="960" y="0"/>
                  </a:moveTo>
                  <a:cubicBezTo>
                    <a:pt x="535" y="0"/>
                    <a:pt x="248" y="145"/>
                    <a:pt x="226" y="497"/>
                  </a:cubicBezTo>
                  <a:cubicBezTo>
                    <a:pt x="171" y="1409"/>
                    <a:pt x="1982" y="1817"/>
                    <a:pt x="2928" y="2073"/>
                  </a:cubicBezTo>
                  <a:cubicBezTo>
                    <a:pt x="1901" y="2199"/>
                    <a:pt x="0" y="2854"/>
                    <a:pt x="410" y="3809"/>
                  </a:cubicBezTo>
                  <a:cubicBezTo>
                    <a:pt x="460" y="3924"/>
                    <a:pt x="641" y="3962"/>
                    <a:pt x="905" y="3962"/>
                  </a:cubicBezTo>
                  <a:cubicBezTo>
                    <a:pt x="1412" y="3962"/>
                    <a:pt x="2223" y="3822"/>
                    <a:pt x="2988" y="3822"/>
                  </a:cubicBezTo>
                  <a:cubicBezTo>
                    <a:pt x="3443" y="3822"/>
                    <a:pt x="3882" y="3871"/>
                    <a:pt x="4230" y="4030"/>
                  </a:cubicBezTo>
                  <a:cubicBezTo>
                    <a:pt x="4381" y="4099"/>
                    <a:pt x="4957" y="4379"/>
                    <a:pt x="5405" y="4379"/>
                  </a:cubicBezTo>
                  <a:cubicBezTo>
                    <a:pt x="5563" y="4379"/>
                    <a:pt x="5705" y="4344"/>
                    <a:pt x="5807" y="4253"/>
                  </a:cubicBezTo>
                  <a:cubicBezTo>
                    <a:pt x="6094" y="3996"/>
                    <a:pt x="6104" y="2718"/>
                    <a:pt x="4376" y="1392"/>
                  </a:cubicBezTo>
                  <a:cubicBezTo>
                    <a:pt x="3439" y="674"/>
                    <a:pt x="1877"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4097375" y="2965650"/>
              <a:ext cx="255950" cy="703775"/>
            </a:xfrm>
            <a:custGeom>
              <a:avLst/>
              <a:gdLst/>
              <a:ahLst/>
              <a:cxnLst/>
              <a:rect l="l" t="t" r="r" b="b"/>
              <a:pathLst>
                <a:path w="10238" h="28151" extrusionOk="0">
                  <a:moveTo>
                    <a:pt x="131" y="1"/>
                  </a:moveTo>
                  <a:cubicBezTo>
                    <a:pt x="67" y="1"/>
                    <a:pt x="1" y="89"/>
                    <a:pt x="54" y="149"/>
                  </a:cubicBezTo>
                  <a:cubicBezTo>
                    <a:pt x="3087" y="3377"/>
                    <a:pt x="4540" y="7925"/>
                    <a:pt x="5043" y="12250"/>
                  </a:cubicBezTo>
                  <a:cubicBezTo>
                    <a:pt x="5349" y="14877"/>
                    <a:pt x="5297" y="17531"/>
                    <a:pt x="5064" y="20160"/>
                  </a:cubicBezTo>
                  <a:cubicBezTo>
                    <a:pt x="4833" y="22759"/>
                    <a:pt x="4286" y="25327"/>
                    <a:pt x="4056" y="27926"/>
                  </a:cubicBezTo>
                  <a:cubicBezTo>
                    <a:pt x="4044" y="28072"/>
                    <a:pt x="4149" y="28151"/>
                    <a:pt x="4258" y="28151"/>
                  </a:cubicBezTo>
                  <a:cubicBezTo>
                    <a:pt x="4347" y="28151"/>
                    <a:pt x="4439" y="28097"/>
                    <a:pt x="4469" y="27984"/>
                  </a:cubicBezTo>
                  <a:cubicBezTo>
                    <a:pt x="5154" y="25242"/>
                    <a:pt x="5516" y="22330"/>
                    <a:pt x="5781" y="19519"/>
                  </a:cubicBezTo>
                  <a:cubicBezTo>
                    <a:pt x="5862" y="18721"/>
                    <a:pt x="5918" y="17914"/>
                    <a:pt x="5954" y="17104"/>
                  </a:cubicBezTo>
                  <a:cubicBezTo>
                    <a:pt x="8736" y="14216"/>
                    <a:pt x="9990" y="11482"/>
                    <a:pt x="10232" y="6372"/>
                  </a:cubicBezTo>
                  <a:cubicBezTo>
                    <a:pt x="10238" y="6243"/>
                    <a:pt x="10198" y="6175"/>
                    <a:pt x="10136" y="6175"/>
                  </a:cubicBezTo>
                  <a:cubicBezTo>
                    <a:pt x="10100" y="6175"/>
                    <a:pt x="10057" y="6198"/>
                    <a:pt x="10012" y="6245"/>
                  </a:cubicBezTo>
                  <a:cubicBezTo>
                    <a:pt x="7141" y="9211"/>
                    <a:pt x="6500" y="12398"/>
                    <a:pt x="5860" y="15182"/>
                  </a:cubicBezTo>
                  <a:cubicBezTo>
                    <a:pt x="5822" y="14455"/>
                    <a:pt x="6243" y="6297"/>
                    <a:pt x="180" y="22"/>
                  </a:cubicBezTo>
                  <a:cubicBezTo>
                    <a:pt x="166" y="7"/>
                    <a:pt x="149"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3990625" y="3526325"/>
              <a:ext cx="408425" cy="501900"/>
            </a:xfrm>
            <a:custGeom>
              <a:avLst/>
              <a:gdLst/>
              <a:ahLst/>
              <a:cxnLst/>
              <a:rect l="l" t="t" r="r" b="b"/>
              <a:pathLst>
                <a:path w="16337" h="20076" extrusionOk="0">
                  <a:moveTo>
                    <a:pt x="7762" y="1"/>
                  </a:moveTo>
                  <a:cubicBezTo>
                    <a:pt x="5520" y="1"/>
                    <a:pt x="3234" y="97"/>
                    <a:pt x="2848" y="353"/>
                  </a:cubicBezTo>
                  <a:cubicBezTo>
                    <a:pt x="2848" y="353"/>
                    <a:pt x="0" y="18995"/>
                    <a:pt x="344" y="19494"/>
                  </a:cubicBezTo>
                  <a:cubicBezTo>
                    <a:pt x="637" y="19921"/>
                    <a:pt x="3233" y="20075"/>
                    <a:pt x="6202" y="20075"/>
                  </a:cubicBezTo>
                  <a:cubicBezTo>
                    <a:pt x="10378" y="20075"/>
                    <a:pt x="15294" y="19771"/>
                    <a:pt x="15587" y="19494"/>
                  </a:cubicBezTo>
                  <a:cubicBezTo>
                    <a:pt x="16337" y="18787"/>
                    <a:pt x="12847" y="482"/>
                    <a:pt x="12419" y="226"/>
                  </a:cubicBezTo>
                  <a:cubicBezTo>
                    <a:pt x="12205" y="97"/>
                    <a:pt x="10005" y="1"/>
                    <a:pt x="77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3970150" y="2813850"/>
              <a:ext cx="194800" cy="206175"/>
            </a:xfrm>
            <a:custGeom>
              <a:avLst/>
              <a:gdLst/>
              <a:ahLst/>
              <a:cxnLst/>
              <a:rect l="l" t="t" r="r" b="b"/>
              <a:pathLst>
                <a:path w="7792" h="8247" extrusionOk="0">
                  <a:moveTo>
                    <a:pt x="3433" y="0"/>
                  </a:moveTo>
                  <a:cubicBezTo>
                    <a:pt x="3390" y="0"/>
                    <a:pt x="3348" y="4"/>
                    <a:pt x="3306" y="10"/>
                  </a:cubicBezTo>
                  <a:cubicBezTo>
                    <a:pt x="2099" y="200"/>
                    <a:pt x="3418" y="2147"/>
                    <a:pt x="3869" y="2849"/>
                  </a:cubicBezTo>
                  <a:cubicBezTo>
                    <a:pt x="3362" y="2653"/>
                    <a:pt x="2727" y="2516"/>
                    <a:pt x="2121" y="2516"/>
                  </a:cubicBezTo>
                  <a:cubicBezTo>
                    <a:pt x="1153" y="2516"/>
                    <a:pt x="261" y="2867"/>
                    <a:pt x="90" y="3889"/>
                  </a:cubicBezTo>
                  <a:cubicBezTo>
                    <a:pt x="0" y="4424"/>
                    <a:pt x="299" y="4757"/>
                    <a:pt x="816" y="4867"/>
                  </a:cubicBezTo>
                  <a:cubicBezTo>
                    <a:pt x="1023" y="4910"/>
                    <a:pt x="1228" y="4926"/>
                    <a:pt x="1432" y="4926"/>
                  </a:cubicBezTo>
                  <a:cubicBezTo>
                    <a:pt x="2071" y="4926"/>
                    <a:pt x="2703" y="4767"/>
                    <a:pt x="3353" y="4767"/>
                  </a:cubicBezTo>
                  <a:cubicBezTo>
                    <a:pt x="3356" y="4767"/>
                    <a:pt x="3359" y="4767"/>
                    <a:pt x="3362" y="4767"/>
                  </a:cubicBezTo>
                  <a:cubicBezTo>
                    <a:pt x="2016" y="5110"/>
                    <a:pt x="353" y="6030"/>
                    <a:pt x="691" y="7473"/>
                  </a:cubicBezTo>
                  <a:cubicBezTo>
                    <a:pt x="798" y="7937"/>
                    <a:pt x="1110" y="8141"/>
                    <a:pt x="1531" y="8141"/>
                  </a:cubicBezTo>
                  <a:cubicBezTo>
                    <a:pt x="1603" y="8141"/>
                    <a:pt x="1678" y="8135"/>
                    <a:pt x="1756" y="8123"/>
                  </a:cubicBezTo>
                  <a:cubicBezTo>
                    <a:pt x="2636" y="7993"/>
                    <a:pt x="3766" y="6915"/>
                    <a:pt x="4737" y="6915"/>
                  </a:cubicBezTo>
                  <a:cubicBezTo>
                    <a:pt x="4874" y="6915"/>
                    <a:pt x="5007" y="6937"/>
                    <a:pt x="5137" y="6985"/>
                  </a:cubicBezTo>
                  <a:cubicBezTo>
                    <a:pt x="5587" y="7424"/>
                    <a:pt x="6164" y="8247"/>
                    <a:pt x="6665" y="8247"/>
                  </a:cubicBezTo>
                  <a:cubicBezTo>
                    <a:pt x="6901" y="8247"/>
                    <a:pt x="7120" y="8064"/>
                    <a:pt x="7301" y="7572"/>
                  </a:cubicBezTo>
                  <a:cubicBezTo>
                    <a:pt x="7791" y="6257"/>
                    <a:pt x="7086" y="4516"/>
                    <a:pt x="6408" y="3266"/>
                  </a:cubicBezTo>
                  <a:cubicBezTo>
                    <a:pt x="5963" y="2445"/>
                    <a:pt x="4624"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4003800" y="2851625"/>
              <a:ext cx="164000" cy="170325"/>
            </a:xfrm>
            <a:custGeom>
              <a:avLst/>
              <a:gdLst/>
              <a:ahLst/>
              <a:cxnLst/>
              <a:rect l="l" t="t" r="r" b="b"/>
              <a:pathLst>
                <a:path w="6560" h="6813" extrusionOk="0">
                  <a:moveTo>
                    <a:pt x="1789" y="1"/>
                  </a:moveTo>
                  <a:cubicBezTo>
                    <a:pt x="1563" y="1"/>
                    <a:pt x="1384" y="98"/>
                    <a:pt x="1276" y="321"/>
                  </a:cubicBezTo>
                  <a:cubicBezTo>
                    <a:pt x="814" y="1268"/>
                    <a:pt x="2564" y="2502"/>
                    <a:pt x="3458" y="3192"/>
                  </a:cubicBezTo>
                  <a:cubicBezTo>
                    <a:pt x="3007" y="3067"/>
                    <a:pt x="2377" y="2970"/>
                    <a:pt x="1778" y="2970"/>
                  </a:cubicBezTo>
                  <a:cubicBezTo>
                    <a:pt x="851" y="2970"/>
                    <a:pt x="1" y="3203"/>
                    <a:pt x="10" y="3931"/>
                  </a:cubicBezTo>
                  <a:cubicBezTo>
                    <a:pt x="20" y="4520"/>
                    <a:pt x="2912" y="4706"/>
                    <a:pt x="3984" y="5852"/>
                  </a:cubicBezTo>
                  <a:cubicBezTo>
                    <a:pt x="4144" y="6023"/>
                    <a:pt x="4840" y="6813"/>
                    <a:pt x="5395" y="6813"/>
                  </a:cubicBezTo>
                  <a:cubicBezTo>
                    <a:pt x="5454" y="6813"/>
                    <a:pt x="5511" y="6804"/>
                    <a:pt x="5566" y="6784"/>
                  </a:cubicBezTo>
                  <a:cubicBezTo>
                    <a:pt x="5983" y="6638"/>
                    <a:pt x="6560" y="5280"/>
                    <a:pt x="5302" y="3106"/>
                  </a:cubicBezTo>
                  <a:cubicBezTo>
                    <a:pt x="4497" y="1713"/>
                    <a:pt x="2734" y="1"/>
                    <a:pt x="1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4439925" y="4992600"/>
              <a:ext cx="440900" cy="213975"/>
            </a:xfrm>
            <a:custGeom>
              <a:avLst/>
              <a:gdLst/>
              <a:ahLst/>
              <a:cxnLst/>
              <a:rect l="l" t="t" r="r" b="b"/>
              <a:pathLst>
                <a:path w="17636" h="8559" extrusionOk="0">
                  <a:moveTo>
                    <a:pt x="9823" y="1"/>
                  </a:moveTo>
                  <a:cubicBezTo>
                    <a:pt x="8226" y="589"/>
                    <a:pt x="499" y="3108"/>
                    <a:pt x="164" y="6384"/>
                  </a:cubicBezTo>
                  <a:cubicBezTo>
                    <a:pt x="0" y="7979"/>
                    <a:pt x="1071" y="8559"/>
                    <a:pt x="2408" y="8559"/>
                  </a:cubicBezTo>
                  <a:cubicBezTo>
                    <a:pt x="3815" y="8559"/>
                    <a:pt x="5517" y="7916"/>
                    <a:pt x="6379" y="7140"/>
                  </a:cubicBezTo>
                  <a:cubicBezTo>
                    <a:pt x="8059" y="5628"/>
                    <a:pt x="14107" y="1513"/>
                    <a:pt x="15871" y="1260"/>
                  </a:cubicBezTo>
                  <a:cubicBezTo>
                    <a:pt x="17635" y="1009"/>
                    <a:pt x="9823" y="1"/>
                    <a:pt x="9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443725" y="4492600"/>
              <a:ext cx="218775" cy="198025"/>
            </a:xfrm>
            <a:custGeom>
              <a:avLst/>
              <a:gdLst/>
              <a:ahLst/>
              <a:cxnLst/>
              <a:rect l="l" t="t" r="r" b="b"/>
              <a:pathLst>
                <a:path w="8751" h="7921" extrusionOk="0">
                  <a:moveTo>
                    <a:pt x="1975" y="1"/>
                  </a:moveTo>
                  <a:cubicBezTo>
                    <a:pt x="1655" y="1"/>
                    <a:pt x="1410" y="79"/>
                    <a:pt x="1275" y="262"/>
                  </a:cubicBezTo>
                  <a:cubicBezTo>
                    <a:pt x="1" y="1978"/>
                    <a:pt x="1995" y="7920"/>
                    <a:pt x="1995" y="7920"/>
                  </a:cubicBezTo>
                  <a:cubicBezTo>
                    <a:pt x="4144" y="7179"/>
                    <a:pt x="8750" y="2949"/>
                    <a:pt x="8750" y="2949"/>
                  </a:cubicBezTo>
                  <a:cubicBezTo>
                    <a:pt x="8750" y="2949"/>
                    <a:pt x="3939" y="1"/>
                    <a:pt x="1975" y="1"/>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4515150" y="4559850"/>
              <a:ext cx="109600" cy="99200"/>
            </a:xfrm>
            <a:custGeom>
              <a:avLst/>
              <a:gdLst/>
              <a:ahLst/>
              <a:cxnLst/>
              <a:rect l="l" t="t" r="r" b="b"/>
              <a:pathLst>
                <a:path w="4384" h="3968" extrusionOk="0">
                  <a:moveTo>
                    <a:pt x="989" y="1"/>
                  </a:moveTo>
                  <a:cubicBezTo>
                    <a:pt x="829" y="1"/>
                    <a:pt x="706" y="40"/>
                    <a:pt x="638" y="131"/>
                  </a:cubicBezTo>
                  <a:cubicBezTo>
                    <a:pt x="1" y="992"/>
                    <a:pt x="1000" y="3968"/>
                    <a:pt x="1000" y="3968"/>
                  </a:cubicBezTo>
                  <a:cubicBezTo>
                    <a:pt x="2076" y="3597"/>
                    <a:pt x="4384" y="1478"/>
                    <a:pt x="4384" y="1478"/>
                  </a:cubicBezTo>
                  <a:cubicBezTo>
                    <a:pt x="4384" y="1478"/>
                    <a:pt x="1973" y="1"/>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4395725" y="4276550"/>
              <a:ext cx="1493125" cy="903300"/>
            </a:xfrm>
            <a:custGeom>
              <a:avLst/>
              <a:gdLst/>
              <a:ahLst/>
              <a:cxnLst/>
              <a:rect l="l" t="t" r="r" b="b"/>
              <a:pathLst>
                <a:path w="59725" h="36132" extrusionOk="0">
                  <a:moveTo>
                    <a:pt x="39515" y="1"/>
                  </a:moveTo>
                  <a:cubicBezTo>
                    <a:pt x="37333" y="1"/>
                    <a:pt x="35284" y="396"/>
                    <a:pt x="33395" y="1031"/>
                  </a:cubicBezTo>
                  <a:cubicBezTo>
                    <a:pt x="32424" y="1355"/>
                    <a:pt x="31494" y="1745"/>
                    <a:pt x="30610" y="2177"/>
                  </a:cubicBezTo>
                  <a:cubicBezTo>
                    <a:pt x="28056" y="3430"/>
                    <a:pt x="25893" y="5039"/>
                    <a:pt x="24203" y="6488"/>
                  </a:cubicBezTo>
                  <a:cubicBezTo>
                    <a:pt x="22029" y="8363"/>
                    <a:pt x="20642" y="9977"/>
                    <a:pt x="20246" y="10250"/>
                  </a:cubicBezTo>
                  <a:cubicBezTo>
                    <a:pt x="19915" y="10474"/>
                    <a:pt x="19200" y="10524"/>
                    <a:pt x="18249" y="10524"/>
                  </a:cubicBezTo>
                  <a:cubicBezTo>
                    <a:pt x="17484" y="10524"/>
                    <a:pt x="16566" y="10492"/>
                    <a:pt x="15572" y="10492"/>
                  </a:cubicBezTo>
                  <a:cubicBezTo>
                    <a:pt x="12904" y="10492"/>
                    <a:pt x="9680" y="10724"/>
                    <a:pt x="7364" y="12433"/>
                  </a:cubicBezTo>
                  <a:cubicBezTo>
                    <a:pt x="2586" y="15953"/>
                    <a:pt x="1" y="25788"/>
                    <a:pt x="757" y="29482"/>
                  </a:cubicBezTo>
                  <a:cubicBezTo>
                    <a:pt x="1435" y="32797"/>
                    <a:pt x="9490" y="35033"/>
                    <a:pt x="14718" y="35033"/>
                  </a:cubicBezTo>
                  <a:cubicBezTo>
                    <a:pt x="15315" y="35033"/>
                    <a:pt x="15875" y="35004"/>
                    <a:pt x="16383" y="34944"/>
                  </a:cubicBezTo>
                  <a:cubicBezTo>
                    <a:pt x="21336" y="34353"/>
                    <a:pt x="21676" y="33176"/>
                    <a:pt x="22513" y="33094"/>
                  </a:cubicBezTo>
                  <a:cubicBezTo>
                    <a:pt x="22691" y="33077"/>
                    <a:pt x="23124" y="33070"/>
                    <a:pt x="23703" y="33070"/>
                  </a:cubicBezTo>
                  <a:cubicBezTo>
                    <a:pt x="25287" y="33070"/>
                    <a:pt x="27962" y="33118"/>
                    <a:pt x="29516" y="33118"/>
                  </a:cubicBezTo>
                  <a:cubicBezTo>
                    <a:pt x="30084" y="33118"/>
                    <a:pt x="30503" y="33111"/>
                    <a:pt x="30662" y="33094"/>
                  </a:cubicBezTo>
                  <a:cubicBezTo>
                    <a:pt x="31040" y="33053"/>
                    <a:pt x="31523" y="33053"/>
                    <a:pt x="32006" y="33053"/>
                  </a:cubicBezTo>
                  <a:cubicBezTo>
                    <a:pt x="32489" y="33053"/>
                    <a:pt x="32972" y="33053"/>
                    <a:pt x="33349" y="33012"/>
                  </a:cubicBezTo>
                  <a:cubicBezTo>
                    <a:pt x="33372" y="33009"/>
                    <a:pt x="33392" y="33008"/>
                    <a:pt x="33409" y="33008"/>
                  </a:cubicBezTo>
                  <a:cubicBezTo>
                    <a:pt x="33934" y="33008"/>
                    <a:pt x="31263" y="34311"/>
                    <a:pt x="31751" y="35612"/>
                  </a:cubicBezTo>
                  <a:cubicBezTo>
                    <a:pt x="31891" y="35985"/>
                    <a:pt x="32733" y="36132"/>
                    <a:pt x="33905" y="36132"/>
                  </a:cubicBezTo>
                  <a:cubicBezTo>
                    <a:pt x="36968" y="36132"/>
                    <a:pt x="42288" y="35129"/>
                    <a:pt x="43262" y="34523"/>
                  </a:cubicBezTo>
                  <a:cubicBezTo>
                    <a:pt x="44602" y="33680"/>
                    <a:pt x="53985" y="34718"/>
                    <a:pt x="57761" y="33038"/>
                  </a:cubicBezTo>
                  <a:cubicBezTo>
                    <a:pt x="58871" y="32545"/>
                    <a:pt x="59591" y="30093"/>
                    <a:pt x="59683" y="26728"/>
                  </a:cubicBezTo>
                  <a:cubicBezTo>
                    <a:pt x="59725" y="25448"/>
                    <a:pt x="59673" y="24030"/>
                    <a:pt x="59513" y="22540"/>
                  </a:cubicBezTo>
                  <a:cubicBezTo>
                    <a:pt x="59415" y="21553"/>
                    <a:pt x="59267" y="20536"/>
                    <a:pt x="59066" y="19503"/>
                  </a:cubicBezTo>
                  <a:cubicBezTo>
                    <a:pt x="58511" y="16579"/>
                    <a:pt x="57566" y="13538"/>
                    <a:pt x="56143" y="10757"/>
                  </a:cubicBezTo>
                  <a:cubicBezTo>
                    <a:pt x="55130" y="8774"/>
                    <a:pt x="53881" y="6924"/>
                    <a:pt x="52355" y="5342"/>
                  </a:cubicBezTo>
                  <a:cubicBezTo>
                    <a:pt x="50717" y="3636"/>
                    <a:pt x="48758" y="2249"/>
                    <a:pt x="46451" y="1344"/>
                  </a:cubicBezTo>
                  <a:lnTo>
                    <a:pt x="46328" y="1299"/>
                  </a:lnTo>
                  <a:cubicBezTo>
                    <a:pt x="44777" y="703"/>
                    <a:pt x="43271" y="332"/>
                    <a:pt x="41811" y="147"/>
                  </a:cubicBezTo>
                  <a:cubicBezTo>
                    <a:pt x="41031" y="47"/>
                    <a:pt x="40265" y="1"/>
                    <a:pt x="395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4818875" y="4510450"/>
              <a:ext cx="218775" cy="198000"/>
            </a:xfrm>
            <a:custGeom>
              <a:avLst/>
              <a:gdLst/>
              <a:ahLst/>
              <a:cxnLst/>
              <a:rect l="l" t="t" r="r" b="b"/>
              <a:pathLst>
                <a:path w="8751" h="7920" extrusionOk="0">
                  <a:moveTo>
                    <a:pt x="6776" y="0"/>
                  </a:moveTo>
                  <a:cubicBezTo>
                    <a:pt x="4813" y="0"/>
                    <a:pt x="1" y="2949"/>
                    <a:pt x="1" y="2949"/>
                  </a:cubicBezTo>
                  <a:cubicBezTo>
                    <a:pt x="1" y="2949"/>
                    <a:pt x="4607" y="7179"/>
                    <a:pt x="6755" y="7920"/>
                  </a:cubicBezTo>
                  <a:cubicBezTo>
                    <a:pt x="6755" y="7920"/>
                    <a:pt x="8750" y="1979"/>
                    <a:pt x="7476" y="261"/>
                  </a:cubicBezTo>
                  <a:cubicBezTo>
                    <a:pt x="7341" y="79"/>
                    <a:pt x="7096" y="0"/>
                    <a:pt x="6776" y="0"/>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4856625" y="4577700"/>
              <a:ext cx="109600" cy="99225"/>
            </a:xfrm>
            <a:custGeom>
              <a:avLst/>
              <a:gdLst/>
              <a:ahLst/>
              <a:cxnLst/>
              <a:rect l="l" t="t" r="r" b="b"/>
              <a:pathLst>
                <a:path w="4384" h="3969" extrusionOk="0">
                  <a:moveTo>
                    <a:pt x="3394" y="1"/>
                  </a:moveTo>
                  <a:cubicBezTo>
                    <a:pt x="2410" y="1"/>
                    <a:pt x="1" y="1477"/>
                    <a:pt x="1" y="1477"/>
                  </a:cubicBezTo>
                  <a:cubicBezTo>
                    <a:pt x="1" y="1477"/>
                    <a:pt x="2308" y="3597"/>
                    <a:pt x="3384" y="3968"/>
                  </a:cubicBezTo>
                  <a:cubicBezTo>
                    <a:pt x="3384" y="3968"/>
                    <a:pt x="4383" y="991"/>
                    <a:pt x="3745" y="132"/>
                  </a:cubicBezTo>
                  <a:cubicBezTo>
                    <a:pt x="3677" y="40"/>
                    <a:pt x="3554" y="1"/>
                    <a:pt x="3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5188800" y="5034600"/>
              <a:ext cx="838150" cy="399450"/>
            </a:xfrm>
            <a:custGeom>
              <a:avLst/>
              <a:gdLst/>
              <a:ahLst/>
              <a:cxnLst/>
              <a:rect l="l" t="t" r="r" b="b"/>
              <a:pathLst>
                <a:path w="33526" h="15978" extrusionOk="0">
                  <a:moveTo>
                    <a:pt x="27551" y="1"/>
                  </a:moveTo>
                  <a:lnTo>
                    <a:pt x="24749" y="3144"/>
                  </a:lnTo>
                  <a:cubicBezTo>
                    <a:pt x="27085" y="3342"/>
                    <a:pt x="29372" y="5302"/>
                    <a:pt x="27979" y="6879"/>
                  </a:cubicBezTo>
                  <a:cubicBezTo>
                    <a:pt x="27184" y="7780"/>
                    <a:pt x="25177" y="8026"/>
                    <a:pt x="22638" y="8026"/>
                  </a:cubicBezTo>
                  <a:cubicBezTo>
                    <a:pt x="19567" y="8026"/>
                    <a:pt x="15719" y="7666"/>
                    <a:pt x="12297" y="7666"/>
                  </a:cubicBezTo>
                  <a:cubicBezTo>
                    <a:pt x="11123" y="7666"/>
                    <a:pt x="10000" y="7708"/>
                    <a:pt x="8975" y="7822"/>
                  </a:cubicBezTo>
                  <a:cubicBezTo>
                    <a:pt x="2348" y="8559"/>
                    <a:pt x="0" y="11677"/>
                    <a:pt x="878" y="14146"/>
                  </a:cubicBezTo>
                  <a:cubicBezTo>
                    <a:pt x="1344" y="15457"/>
                    <a:pt x="2508" y="15977"/>
                    <a:pt x="3979" y="15977"/>
                  </a:cubicBezTo>
                  <a:cubicBezTo>
                    <a:pt x="6041" y="15977"/>
                    <a:pt x="8706" y="14954"/>
                    <a:pt x="10890" y="13656"/>
                  </a:cubicBezTo>
                  <a:cubicBezTo>
                    <a:pt x="15720" y="10785"/>
                    <a:pt x="27738" y="11556"/>
                    <a:pt x="30632" y="9316"/>
                  </a:cubicBezTo>
                  <a:cubicBezTo>
                    <a:pt x="33525" y="7076"/>
                    <a:pt x="32266" y="2362"/>
                    <a:pt x="275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4822975" y="4499875"/>
              <a:ext cx="254975" cy="425475"/>
            </a:xfrm>
            <a:custGeom>
              <a:avLst/>
              <a:gdLst/>
              <a:ahLst/>
              <a:cxnLst/>
              <a:rect l="l" t="t" r="r" b="b"/>
              <a:pathLst>
                <a:path w="10199" h="17019" extrusionOk="0">
                  <a:moveTo>
                    <a:pt x="6326" y="1"/>
                  </a:moveTo>
                  <a:cubicBezTo>
                    <a:pt x="5597" y="1"/>
                    <a:pt x="4847" y="366"/>
                    <a:pt x="4202" y="659"/>
                  </a:cubicBezTo>
                  <a:cubicBezTo>
                    <a:pt x="2711" y="1340"/>
                    <a:pt x="1311" y="2129"/>
                    <a:pt x="20" y="3141"/>
                  </a:cubicBezTo>
                  <a:cubicBezTo>
                    <a:pt x="1" y="3157"/>
                    <a:pt x="18" y="3185"/>
                    <a:pt x="39" y="3185"/>
                  </a:cubicBezTo>
                  <a:cubicBezTo>
                    <a:pt x="43" y="3185"/>
                    <a:pt x="48" y="3184"/>
                    <a:pt x="52" y="3181"/>
                  </a:cubicBezTo>
                  <a:cubicBezTo>
                    <a:pt x="902" y="2651"/>
                    <a:pt x="1770" y="2141"/>
                    <a:pt x="2665" y="1687"/>
                  </a:cubicBezTo>
                  <a:cubicBezTo>
                    <a:pt x="3497" y="1265"/>
                    <a:pt x="5005" y="419"/>
                    <a:pt x="6072" y="419"/>
                  </a:cubicBezTo>
                  <a:cubicBezTo>
                    <a:pt x="6136" y="419"/>
                    <a:pt x="6199" y="423"/>
                    <a:pt x="6260" y="429"/>
                  </a:cubicBezTo>
                  <a:cubicBezTo>
                    <a:pt x="8792" y="695"/>
                    <a:pt x="6764" y="7444"/>
                    <a:pt x="6773" y="7487"/>
                  </a:cubicBezTo>
                  <a:cubicBezTo>
                    <a:pt x="6767" y="7509"/>
                    <a:pt x="9683" y="11275"/>
                    <a:pt x="8807" y="16888"/>
                  </a:cubicBezTo>
                  <a:cubicBezTo>
                    <a:pt x="8795" y="16967"/>
                    <a:pt x="8856" y="17018"/>
                    <a:pt x="8915" y="17018"/>
                  </a:cubicBezTo>
                  <a:cubicBezTo>
                    <a:pt x="8954" y="17018"/>
                    <a:pt x="8993" y="16995"/>
                    <a:pt x="9008" y="16944"/>
                  </a:cubicBezTo>
                  <a:cubicBezTo>
                    <a:pt x="10199" y="12949"/>
                    <a:pt x="9083" y="9973"/>
                    <a:pt x="7026" y="7457"/>
                  </a:cubicBezTo>
                  <a:cubicBezTo>
                    <a:pt x="7553" y="5944"/>
                    <a:pt x="7878" y="4364"/>
                    <a:pt x="8007" y="2767"/>
                  </a:cubicBezTo>
                  <a:cubicBezTo>
                    <a:pt x="8083" y="1830"/>
                    <a:pt x="8157" y="728"/>
                    <a:pt x="7202" y="214"/>
                  </a:cubicBezTo>
                  <a:cubicBezTo>
                    <a:pt x="6920" y="62"/>
                    <a:pt x="6625" y="1"/>
                    <a:pt x="6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5006400" y="4683325"/>
              <a:ext cx="71950" cy="98425"/>
            </a:xfrm>
            <a:custGeom>
              <a:avLst/>
              <a:gdLst/>
              <a:ahLst/>
              <a:cxnLst/>
              <a:rect l="l" t="t" r="r" b="b"/>
              <a:pathLst>
                <a:path w="2878" h="3937" extrusionOk="0">
                  <a:moveTo>
                    <a:pt x="55" y="1"/>
                  </a:moveTo>
                  <a:cubicBezTo>
                    <a:pt x="26" y="1"/>
                    <a:pt x="0" y="38"/>
                    <a:pt x="27" y="62"/>
                  </a:cubicBezTo>
                  <a:cubicBezTo>
                    <a:pt x="1264" y="1131"/>
                    <a:pt x="1958" y="2331"/>
                    <a:pt x="2557" y="3827"/>
                  </a:cubicBezTo>
                  <a:cubicBezTo>
                    <a:pt x="2587" y="3903"/>
                    <a:pt x="2648" y="3936"/>
                    <a:pt x="2707" y="3936"/>
                  </a:cubicBezTo>
                  <a:cubicBezTo>
                    <a:pt x="2794" y="3936"/>
                    <a:pt x="2878" y="3863"/>
                    <a:pt x="2859" y="3744"/>
                  </a:cubicBezTo>
                  <a:cubicBezTo>
                    <a:pt x="2608" y="2183"/>
                    <a:pt x="1427" y="753"/>
                    <a:pt x="71" y="5"/>
                  </a:cubicBezTo>
                  <a:cubicBezTo>
                    <a:pt x="66" y="2"/>
                    <a:pt x="60" y="1"/>
                    <a:pt x="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4731700" y="5027400"/>
              <a:ext cx="439125" cy="224825"/>
            </a:xfrm>
            <a:custGeom>
              <a:avLst/>
              <a:gdLst/>
              <a:ahLst/>
              <a:cxnLst/>
              <a:rect l="l" t="t" r="r" b="b"/>
              <a:pathLst>
                <a:path w="17565" h="8993" extrusionOk="0">
                  <a:moveTo>
                    <a:pt x="9611" y="0"/>
                  </a:moveTo>
                  <a:cubicBezTo>
                    <a:pt x="6398" y="0"/>
                    <a:pt x="504" y="3425"/>
                    <a:pt x="171" y="6672"/>
                  </a:cubicBezTo>
                  <a:cubicBezTo>
                    <a:pt x="1" y="8332"/>
                    <a:pt x="950" y="8993"/>
                    <a:pt x="2256" y="8993"/>
                  </a:cubicBezTo>
                  <a:cubicBezTo>
                    <a:pt x="3528" y="8993"/>
                    <a:pt x="5140" y="8367"/>
                    <a:pt x="6387" y="7428"/>
                  </a:cubicBezTo>
                  <a:cubicBezTo>
                    <a:pt x="9138" y="5358"/>
                    <a:pt x="8838" y="3945"/>
                    <a:pt x="15878" y="1549"/>
                  </a:cubicBezTo>
                  <a:cubicBezTo>
                    <a:pt x="17565" y="974"/>
                    <a:pt x="9697" y="1"/>
                    <a:pt x="9697" y="1"/>
                  </a:cubicBezTo>
                  <a:cubicBezTo>
                    <a:pt x="9668" y="1"/>
                    <a:pt x="9640" y="0"/>
                    <a:pt x="96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4756800" y="5009325"/>
              <a:ext cx="226800" cy="142875"/>
            </a:xfrm>
            <a:custGeom>
              <a:avLst/>
              <a:gdLst/>
              <a:ahLst/>
              <a:cxnLst/>
              <a:rect l="l" t="t" r="r" b="b"/>
              <a:pathLst>
                <a:path w="9072" h="5715" extrusionOk="0">
                  <a:moveTo>
                    <a:pt x="8314" y="0"/>
                  </a:moveTo>
                  <a:cubicBezTo>
                    <a:pt x="8311" y="0"/>
                    <a:pt x="8308" y="0"/>
                    <a:pt x="8305" y="0"/>
                  </a:cubicBezTo>
                  <a:cubicBezTo>
                    <a:pt x="7764" y="48"/>
                    <a:pt x="7253" y="386"/>
                    <a:pt x="6847" y="752"/>
                  </a:cubicBezTo>
                  <a:cubicBezTo>
                    <a:pt x="4026" y="1375"/>
                    <a:pt x="1175" y="3133"/>
                    <a:pt x="9" y="5675"/>
                  </a:cubicBezTo>
                  <a:cubicBezTo>
                    <a:pt x="0" y="5694"/>
                    <a:pt x="15" y="5714"/>
                    <a:pt x="32" y="5714"/>
                  </a:cubicBezTo>
                  <a:cubicBezTo>
                    <a:pt x="38" y="5714"/>
                    <a:pt x="44" y="5712"/>
                    <a:pt x="49" y="5707"/>
                  </a:cubicBezTo>
                  <a:cubicBezTo>
                    <a:pt x="1328" y="4484"/>
                    <a:pt x="2496" y="3253"/>
                    <a:pt x="4037" y="2344"/>
                  </a:cubicBezTo>
                  <a:cubicBezTo>
                    <a:pt x="5599" y="1421"/>
                    <a:pt x="7197" y="968"/>
                    <a:pt x="8970" y="677"/>
                  </a:cubicBezTo>
                  <a:cubicBezTo>
                    <a:pt x="9071" y="661"/>
                    <a:pt x="9046" y="500"/>
                    <a:pt x="8947" y="500"/>
                  </a:cubicBezTo>
                  <a:cubicBezTo>
                    <a:pt x="8947" y="500"/>
                    <a:pt x="8946" y="500"/>
                    <a:pt x="8946" y="500"/>
                  </a:cubicBezTo>
                  <a:cubicBezTo>
                    <a:pt x="8386" y="505"/>
                    <a:pt x="7807" y="568"/>
                    <a:pt x="7223" y="677"/>
                  </a:cubicBezTo>
                  <a:cubicBezTo>
                    <a:pt x="7318" y="630"/>
                    <a:pt x="7413" y="582"/>
                    <a:pt x="7508" y="535"/>
                  </a:cubicBezTo>
                  <a:cubicBezTo>
                    <a:pt x="7783" y="401"/>
                    <a:pt x="8084" y="314"/>
                    <a:pt x="8348" y="161"/>
                  </a:cubicBezTo>
                  <a:cubicBezTo>
                    <a:pt x="8416" y="121"/>
                    <a:pt x="8394" y="0"/>
                    <a:pt x="8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5229475" y="5048925"/>
              <a:ext cx="119700" cy="55800"/>
            </a:xfrm>
            <a:custGeom>
              <a:avLst/>
              <a:gdLst/>
              <a:ahLst/>
              <a:cxnLst/>
              <a:rect l="l" t="t" r="r" b="b"/>
              <a:pathLst>
                <a:path w="4788" h="2232" extrusionOk="0">
                  <a:moveTo>
                    <a:pt x="4581" y="1"/>
                  </a:moveTo>
                  <a:cubicBezTo>
                    <a:pt x="2968" y="1"/>
                    <a:pt x="1195" y="1116"/>
                    <a:pt x="34" y="2152"/>
                  </a:cubicBezTo>
                  <a:cubicBezTo>
                    <a:pt x="1" y="2182"/>
                    <a:pt x="30" y="2231"/>
                    <a:pt x="66" y="2231"/>
                  </a:cubicBezTo>
                  <a:cubicBezTo>
                    <a:pt x="74" y="2231"/>
                    <a:pt x="81" y="2229"/>
                    <a:pt x="89" y="2225"/>
                  </a:cubicBezTo>
                  <a:cubicBezTo>
                    <a:pt x="876" y="1743"/>
                    <a:pt x="1688" y="1302"/>
                    <a:pt x="2547" y="961"/>
                  </a:cubicBezTo>
                  <a:cubicBezTo>
                    <a:pt x="3238" y="688"/>
                    <a:pt x="3984" y="563"/>
                    <a:pt x="4658" y="259"/>
                  </a:cubicBezTo>
                  <a:cubicBezTo>
                    <a:pt x="4788" y="200"/>
                    <a:pt x="4716" y="2"/>
                    <a:pt x="4587" y="1"/>
                  </a:cubicBezTo>
                  <a:cubicBezTo>
                    <a:pt x="4585" y="1"/>
                    <a:pt x="4583" y="1"/>
                    <a:pt x="4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5296750" y="4666950"/>
              <a:ext cx="322075" cy="425475"/>
            </a:xfrm>
            <a:custGeom>
              <a:avLst/>
              <a:gdLst/>
              <a:ahLst/>
              <a:cxnLst/>
              <a:rect l="l" t="t" r="r" b="b"/>
              <a:pathLst>
                <a:path w="12883" h="17019" extrusionOk="0">
                  <a:moveTo>
                    <a:pt x="12320" y="1"/>
                  </a:moveTo>
                  <a:cubicBezTo>
                    <a:pt x="7998" y="1"/>
                    <a:pt x="3321" y="2914"/>
                    <a:pt x="1363" y="6716"/>
                  </a:cubicBezTo>
                  <a:cubicBezTo>
                    <a:pt x="397" y="8592"/>
                    <a:pt x="1" y="10808"/>
                    <a:pt x="506" y="12877"/>
                  </a:cubicBezTo>
                  <a:cubicBezTo>
                    <a:pt x="1045" y="15076"/>
                    <a:pt x="2493" y="16355"/>
                    <a:pt x="4606" y="17015"/>
                  </a:cubicBezTo>
                  <a:cubicBezTo>
                    <a:pt x="4614" y="17017"/>
                    <a:pt x="4622" y="17019"/>
                    <a:pt x="4629" y="17019"/>
                  </a:cubicBezTo>
                  <a:cubicBezTo>
                    <a:pt x="4702" y="17019"/>
                    <a:pt x="4740" y="16908"/>
                    <a:pt x="4668" y="16868"/>
                  </a:cubicBezTo>
                  <a:cubicBezTo>
                    <a:pt x="2545" y="15711"/>
                    <a:pt x="1128" y="14319"/>
                    <a:pt x="876" y="11804"/>
                  </a:cubicBezTo>
                  <a:cubicBezTo>
                    <a:pt x="676" y="9808"/>
                    <a:pt x="1255" y="7768"/>
                    <a:pt x="2321" y="6083"/>
                  </a:cubicBezTo>
                  <a:cubicBezTo>
                    <a:pt x="4381" y="2827"/>
                    <a:pt x="8780" y="106"/>
                    <a:pt x="12700" y="106"/>
                  </a:cubicBezTo>
                  <a:cubicBezTo>
                    <a:pt x="12741" y="106"/>
                    <a:pt x="12782" y="106"/>
                    <a:pt x="12823" y="106"/>
                  </a:cubicBezTo>
                  <a:cubicBezTo>
                    <a:pt x="12824" y="106"/>
                    <a:pt x="12824" y="106"/>
                    <a:pt x="12824" y="106"/>
                  </a:cubicBezTo>
                  <a:cubicBezTo>
                    <a:pt x="12882" y="106"/>
                    <a:pt x="12881" y="17"/>
                    <a:pt x="12823" y="14"/>
                  </a:cubicBezTo>
                  <a:cubicBezTo>
                    <a:pt x="12656" y="5"/>
                    <a:pt x="12489" y="1"/>
                    <a:pt x="12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5230625" y="4276550"/>
              <a:ext cx="261175" cy="333450"/>
            </a:xfrm>
            <a:custGeom>
              <a:avLst/>
              <a:gdLst/>
              <a:ahLst/>
              <a:cxnLst/>
              <a:rect l="l" t="t" r="r" b="b"/>
              <a:pathLst>
                <a:path w="10447" h="13338" extrusionOk="0">
                  <a:moveTo>
                    <a:pt x="6120" y="1"/>
                  </a:moveTo>
                  <a:cubicBezTo>
                    <a:pt x="3937" y="1"/>
                    <a:pt x="1889" y="396"/>
                    <a:pt x="0" y="1031"/>
                  </a:cubicBezTo>
                  <a:cubicBezTo>
                    <a:pt x="1408" y="1909"/>
                    <a:pt x="2564" y="3420"/>
                    <a:pt x="3473" y="4716"/>
                  </a:cubicBezTo>
                  <a:cubicBezTo>
                    <a:pt x="4691" y="6452"/>
                    <a:pt x="5524" y="8374"/>
                    <a:pt x="6104" y="10409"/>
                  </a:cubicBezTo>
                  <a:cubicBezTo>
                    <a:pt x="6131" y="10505"/>
                    <a:pt x="6201" y="10548"/>
                    <a:pt x="6272" y="10548"/>
                  </a:cubicBezTo>
                  <a:cubicBezTo>
                    <a:pt x="6363" y="10548"/>
                    <a:pt x="6455" y="10474"/>
                    <a:pt x="6449" y="10346"/>
                  </a:cubicBezTo>
                  <a:cubicBezTo>
                    <a:pt x="6386" y="9041"/>
                    <a:pt x="6191" y="7752"/>
                    <a:pt x="5780" y="6504"/>
                  </a:cubicBezTo>
                  <a:cubicBezTo>
                    <a:pt x="5554" y="5822"/>
                    <a:pt x="5272" y="5160"/>
                    <a:pt x="4938" y="4525"/>
                  </a:cubicBezTo>
                  <a:cubicBezTo>
                    <a:pt x="4789" y="4232"/>
                    <a:pt x="4665" y="4037"/>
                    <a:pt x="4599" y="3929"/>
                  </a:cubicBezTo>
                  <a:lnTo>
                    <a:pt x="4599" y="3929"/>
                  </a:lnTo>
                  <a:cubicBezTo>
                    <a:pt x="4670" y="4017"/>
                    <a:pt x="4794" y="4176"/>
                    <a:pt x="4999" y="4418"/>
                  </a:cubicBezTo>
                  <a:cubicBezTo>
                    <a:pt x="7172" y="6960"/>
                    <a:pt x="8165" y="10013"/>
                    <a:pt x="8920" y="13235"/>
                  </a:cubicBezTo>
                  <a:cubicBezTo>
                    <a:pt x="8938" y="13296"/>
                    <a:pt x="9003" y="13337"/>
                    <a:pt x="9064" y="13337"/>
                  </a:cubicBezTo>
                  <a:cubicBezTo>
                    <a:pt x="9110" y="13337"/>
                    <a:pt x="9154" y="13313"/>
                    <a:pt x="9172" y="13256"/>
                  </a:cubicBezTo>
                  <a:cubicBezTo>
                    <a:pt x="9901" y="10604"/>
                    <a:pt x="10446" y="7983"/>
                    <a:pt x="10066" y="5223"/>
                  </a:cubicBezTo>
                  <a:cubicBezTo>
                    <a:pt x="9819" y="3457"/>
                    <a:pt x="9265" y="1719"/>
                    <a:pt x="8416" y="147"/>
                  </a:cubicBezTo>
                  <a:cubicBezTo>
                    <a:pt x="7636" y="47"/>
                    <a:pt x="6870" y="1"/>
                    <a:pt x="6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5540125" y="4309000"/>
              <a:ext cx="164525" cy="278650"/>
            </a:xfrm>
            <a:custGeom>
              <a:avLst/>
              <a:gdLst/>
              <a:ahLst/>
              <a:cxnLst/>
              <a:rect l="l" t="t" r="r" b="b"/>
              <a:pathLst>
                <a:path w="6581" h="11146" extrusionOk="0">
                  <a:moveTo>
                    <a:pt x="553" y="1"/>
                  </a:moveTo>
                  <a:lnTo>
                    <a:pt x="553" y="1"/>
                  </a:lnTo>
                  <a:cubicBezTo>
                    <a:pt x="1910" y="3577"/>
                    <a:pt x="1596" y="7410"/>
                    <a:pt x="39" y="10873"/>
                  </a:cubicBezTo>
                  <a:cubicBezTo>
                    <a:pt x="1" y="10960"/>
                    <a:pt x="75" y="11041"/>
                    <a:pt x="153" y="11041"/>
                  </a:cubicBezTo>
                  <a:cubicBezTo>
                    <a:pt x="181" y="11041"/>
                    <a:pt x="210" y="11031"/>
                    <a:pt x="234" y="11006"/>
                  </a:cubicBezTo>
                  <a:cubicBezTo>
                    <a:pt x="1056" y="10123"/>
                    <a:pt x="1703" y="9121"/>
                    <a:pt x="2088" y="7975"/>
                  </a:cubicBezTo>
                  <a:cubicBezTo>
                    <a:pt x="2109" y="7929"/>
                    <a:pt x="2351" y="7163"/>
                    <a:pt x="2341" y="7086"/>
                  </a:cubicBezTo>
                  <a:lnTo>
                    <a:pt x="2341" y="7086"/>
                  </a:lnTo>
                  <a:cubicBezTo>
                    <a:pt x="2520" y="7169"/>
                    <a:pt x="2386" y="8638"/>
                    <a:pt x="2386" y="8649"/>
                  </a:cubicBezTo>
                  <a:cubicBezTo>
                    <a:pt x="2316" y="9444"/>
                    <a:pt x="2135" y="10226"/>
                    <a:pt x="1945" y="11001"/>
                  </a:cubicBezTo>
                  <a:cubicBezTo>
                    <a:pt x="1921" y="11093"/>
                    <a:pt x="1990" y="11145"/>
                    <a:pt x="2062" y="11145"/>
                  </a:cubicBezTo>
                  <a:cubicBezTo>
                    <a:pt x="2095" y="11145"/>
                    <a:pt x="2130" y="11134"/>
                    <a:pt x="2156" y="11109"/>
                  </a:cubicBezTo>
                  <a:cubicBezTo>
                    <a:pt x="4299" y="9244"/>
                    <a:pt x="5861" y="6793"/>
                    <a:pt x="6580" y="4044"/>
                  </a:cubicBezTo>
                  <a:cubicBezTo>
                    <a:pt x="4941" y="2338"/>
                    <a:pt x="2983" y="951"/>
                    <a:pt x="676" y="46"/>
                  </a:cubicBezTo>
                  <a:lnTo>
                    <a:pt x="5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5000800" y="4330975"/>
              <a:ext cx="281075" cy="260600"/>
            </a:xfrm>
            <a:custGeom>
              <a:avLst/>
              <a:gdLst/>
              <a:ahLst/>
              <a:cxnLst/>
              <a:rect l="l" t="t" r="r" b="b"/>
              <a:pathLst>
                <a:path w="11243" h="10424" extrusionOk="0">
                  <a:moveTo>
                    <a:pt x="6408" y="0"/>
                  </a:moveTo>
                  <a:cubicBezTo>
                    <a:pt x="3854" y="1253"/>
                    <a:pt x="1691" y="2862"/>
                    <a:pt x="0" y="4311"/>
                  </a:cubicBezTo>
                  <a:cubicBezTo>
                    <a:pt x="3268" y="4979"/>
                    <a:pt x="5386" y="7085"/>
                    <a:pt x="7590" y="9506"/>
                  </a:cubicBezTo>
                  <a:cubicBezTo>
                    <a:pt x="7615" y="9533"/>
                    <a:pt x="7645" y="9544"/>
                    <a:pt x="7676" y="9544"/>
                  </a:cubicBezTo>
                  <a:cubicBezTo>
                    <a:pt x="7767" y="9544"/>
                    <a:pt x="7862" y="9443"/>
                    <a:pt x="7816" y="9347"/>
                  </a:cubicBezTo>
                  <a:cubicBezTo>
                    <a:pt x="7821" y="9322"/>
                    <a:pt x="7826" y="9300"/>
                    <a:pt x="7816" y="9270"/>
                  </a:cubicBezTo>
                  <a:cubicBezTo>
                    <a:pt x="7302" y="7383"/>
                    <a:pt x="6311" y="5842"/>
                    <a:pt x="4954" y="4491"/>
                  </a:cubicBezTo>
                  <a:lnTo>
                    <a:pt x="4954" y="4491"/>
                  </a:lnTo>
                  <a:cubicBezTo>
                    <a:pt x="7574" y="5663"/>
                    <a:pt x="9604" y="7651"/>
                    <a:pt x="10883" y="10343"/>
                  </a:cubicBezTo>
                  <a:cubicBezTo>
                    <a:pt x="10912" y="10400"/>
                    <a:pt x="10961" y="10424"/>
                    <a:pt x="11013" y="10424"/>
                  </a:cubicBezTo>
                  <a:cubicBezTo>
                    <a:pt x="11056" y="10424"/>
                    <a:pt x="11100" y="10407"/>
                    <a:pt x="11136" y="10380"/>
                  </a:cubicBezTo>
                  <a:cubicBezTo>
                    <a:pt x="11192" y="10369"/>
                    <a:pt x="11243" y="10333"/>
                    <a:pt x="11237" y="10261"/>
                  </a:cubicBezTo>
                  <a:cubicBezTo>
                    <a:pt x="10744" y="6294"/>
                    <a:pt x="9625" y="2446"/>
                    <a:pt x="64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5540075" y="4545500"/>
              <a:ext cx="332325" cy="276850"/>
            </a:xfrm>
            <a:custGeom>
              <a:avLst/>
              <a:gdLst/>
              <a:ahLst/>
              <a:cxnLst/>
              <a:rect l="l" t="t" r="r" b="b"/>
              <a:pathLst>
                <a:path w="13293" h="11074" extrusionOk="0">
                  <a:moveTo>
                    <a:pt x="10369" y="0"/>
                  </a:moveTo>
                  <a:cubicBezTo>
                    <a:pt x="8647" y="3191"/>
                    <a:pt x="5894" y="5786"/>
                    <a:pt x="2604" y="7317"/>
                  </a:cubicBezTo>
                  <a:cubicBezTo>
                    <a:pt x="2520" y="7357"/>
                    <a:pt x="2556" y="7508"/>
                    <a:pt x="2652" y="7508"/>
                  </a:cubicBezTo>
                  <a:cubicBezTo>
                    <a:pt x="2655" y="7508"/>
                    <a:pt x="2658" y="7508"/>
                    <a:pt x="2662" y="7507"/>
                  </a:cubicBezTo>
                  <a:cubicBezTo>
                    <a:pt x="3879" y="7384"/>
                    <a:pt x="5020" y="6993"/>
                    <a:pt x="6099" y="6428"/>
                  </a:cubicBezTo>
                  <a:cubicBezTo>
                    <a:pt x="6603" y="6161"/>
                    <a:pt x="7070" y="5843"/>
                    <a:pt x="7548" y="5534"/>
                  </a:cubicBezTo>
                  <a:cubicBezTo>
                    <a:pt x="7682" y="5447"/>
                    <a:pt x="7816" y="5355"/>
                    <a:pt x="7934" y="5277"/>
                  </a:cubicBezTo>
                  <a:lnTo>
                    <a:pt x="7934" y="5277"/>
                  </a:lnTo>
                  <a:cubicBezTo>
                    <a:pt x="7723" y="5544"/>
                    <a:pt x="7476" y="6002"/>
                    <a:pt x="7394" y="6115"/>
                  </a:cubicBezTo>
                  <a:cubicBezTo>
                    <a:pt x="5534" y="8355"/>
                    <a:pt x="2949" y="9876"/>
                    <a:pt x="113" y="10487"/>
                  </a:cubicBezTo>
                  <a:cubicBezTo>
                    <a:pt x="6" y="10513"/>
                    <a:pt x="0" y="10687"/>
                    <a:pt x="113" y="10708"/>
                  </a:cubicBezTo>
                  <a:cubicBezTo>
                    <a:pt x="1374" y="10953"/>
                    <a:pt x="2649" y="11073"/>
                    <a:pt x="3920" y="11073"/>
                  </a:cubicBezTo>
                  <a:cubicBezTo>
                    <a:pt x="7168" y="11073"/>
                    <a:pt x="10388" y="10283"/>
                    <a:pt x="13292" y="8745"/>
                  </a:cubicBezTo>
                  <a:cubicBezTo>
                    <a:pt x="12738" y="5822"/>
                    <a:pt x="11792" y="2780"/>
                    <a:pt x="10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5648100" y="4840025"/>
              <a:ext cx="240750" cy="108250"/>
            </a:xfrm>
            <a:custGeom>
              <a:avLst/>
              <a:gdLst/>
              <a:ahLst/>
              <a:cxnLst/>
              <a:rect l="l" t="t" r="r" b="b"/>
              <a:pathLst>
                <a:path w="9630" h="4330" extrusionOk="0">
                  <a:moveTo>
                    <a:pt x="9419" y="1"/>
                  </a:moveTo>
                  <a:cubicBezTo>
                    <a:pt x="6844" y="1825"/>
                    <a:pt x="3150" y="2375"/>
                    <a:pt x="160" y="2457"/>
                  </a:cubicBezTo>
                  <a:cubicBezTo>
                    <a:pt x="26" y="2463"/>
                    <a:pt x="1" y="2653"/>
                    <a:pt x="128" y="2693"/>
                  </a:cubicBezTo>
                  <a:cubicBezTo>
                    <a:pt x="2614" y="3508"/>
                    <a:pt x="5194" y="4330"/>
                    <a:pt x="7792" y="4330"/>
                  </a:cubicBezTo>
                  <a:cubicBezTo>
                    <a:pt x="8390" y="4330"/>
                    <a:pt x="8989" y="4286"/>
                    <a:pt x="9588" y="4189"/>
                  </a:cubicBezTo>
                  <a:cubicBezTo>
                    <a:pt x="9630" y="2909"/>
                    <a:pt x="9578" y="1491"/>
                    <a:pt x="94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2">
            <a:extLst>
              <a:ext uri="{FF2B5EF4-FFF2-40B4-BE49-F238E27FC236}">
                <a16:creationId xmlns:a16="http://schemas.microsoft.com/office/drawing/2014/main" id="{57B3721C-7CA5-E3A7-0A6C-58A5B4BC954E}"/>
              </a:ext>
            </a:extLst>
          </p:cNvPr>
          <p:cNvSpPr txBox="1">
            <a:spLocks/>
          </p:cNvSpPr>
          <p:nvPr/>
        </p:nvSpPr>
        <p:spPr>
          <a:xfrm>
            <a:off x="3472925" y="800583"/>
            <a:ext cx="5641121" cy="168935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VN" sz="3600" b="1" dirty="0">
                <a:solidFill>
                  <a:srgbClr val="596182"/>
                </a:solidFill>
                <a:latin typeface="Arial" panose="020B0604020202020204" pitchFamily="34" charset="0"/>
                <a:cs typeface="Arial" panose="020B0604020202020204" pitchFamily="34" charset="0"/>
              </a:rPr>
              <a:t>BÀI 10</a:t>
            </a:r>
          </a:p>
          <a:p>
            <a:pPr algn="ctr">
              <a:lnSpc>
                <a:spcPct val="150000"/>
              </a:lnSpc>
            </a:pPr>
            <a:r>
              <a:rPr lang="en-VN" sz="3600" b="1" dirty="0">
                <a:solidFill>
                  <a:srgbClr val="596182"/>
                </a:solidFill>
                <a:latin typeface="Arial" panose="020B0604020202020204" pitchFamily="34" charset="0"/>
                <a:cs typeface="Arial" panose="020B0604020202020204" pitchFamily="34" charset="0"/>
              </a:rPr>
              <a:t>THÁCH THỨC ĐẦU TIÊN</a:t>
            </a:r>
          </a:p>
        </p:txBody>
      </p:sp>
      <p:sp>
        <p:nvSpPr>
          <p:cNvPr id="9" name="Title 2">
            <a:extLst>
              <a:ext uri="{FF2B5EF4-FFF2-40B4-BE49-F238E27FC236}">
                <a16:creationId xmlns:a16="http://schemas.microsoft.com/office/drawing/2014/main" id="{9C8873D4-5259-4051-447B-68E78557A5A3}"/>
              </a:ext>
            </a:extLst>
          </p:cNvPr>
          <p:cNvSpPr txBox="1">
            <a:spLocks/>
          </p:cNvSpPr>
          <p:nvPr/>
        </p:nvSpPr>
        <p:spPr>
          <a:xfrm>
            <a:off x="3735852" y="2711703"/>
            <a:ext cx="5088749" cy="128897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VN" sz="3600" b="1" dirty="0">
                <a:solidFill>
                  <a:schemeClr val="tx1">
                    <a:lumMod val="95000"/>
                    <a:lumOff val="5000"/>
                  </a:schemeClr>
                </a:solidFill>
                <a:latin typeface="Arial" panose="020B0604020202020204" pitchFamily="34" charset="0"/>
                <a:cs typeface="Arial" panose="020B0604020202020204" pitchFamily="34" charset="0"/>
              </a:rPr>
              <a:t>Chinh phục </a:t>
            </a:r>
          </a:p>
          <a:p>
            <a:pPr algn="ctr">
              <a:lnSpc>
                <a:spcPct val="150000"/>
              </a:lnSpc>
            </a:pPr>
            <a:r>
              <a:rPr lang="en-VN" sz="3600" b="1" dirty="0">
                <a:solidFill>
                  <a:schemeClr val="tx1">
                    <a:lumMod val="95000"/>
                    <a:lumOff val="5000"/>
                  </a:schemeClr>
                </a:solidFill>
                <a:latin typeface="Arial" panose="020B0604020202020204" pitchFamily="34" charset="0"/>
                <a:cs typeface="Arial" panose="020B0604020202020204" pitchFamily="34" charset="0"/>
              </a:rPr>
              <a:t>những cuốn sách mới</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8"/>
                                        </p:tgtEl>
                                      </p:cBhvr>
                                    </p:animEffect>
                                  </p:childTnLst>
                                </p:cTn>
                              </p:par>
                            </p:childTnLst>
                          </p:cTn>
                        </p:par>
                        <p:par>
                          <p:cTn id="15" fill="hold">
                            <p:stCondLst>
                              <p:cond delay="500"/>
                            </p:stCondLst>
                            <p:childTnLst>
                              <p:par>
                                <p:cTn id="16" presetID="2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cxnSp>
        <p:nvCxnSpPr>
          <p:cNvPr id="1027" name="Google Shape;1027;p47"/>
          <p:cNvCxnSpPr>
            <a:cxnSpLocks/>
            <a:stCxn id="1028" idx="2"/>
          </p:cNvCxnSpPr>
          <p:nvPr/>
        </p:nvCxnSpPr>
        <p:spPr>
          <a:xfrm>
            <a:off x="1549733" y="2860659"/>
            <a:ext cx="6044400" cy="0"/>
          </a:xfrm>
          <a:prstGeom prst="straightConnector1">
            <a:avLst/>
          </a:prstGeom>
          <a:noFill/>
          <a:ln w="28575" cap="flat" cmpd="sng">
            <a:solidFill>
              <a:schemeClr val="accent5"/>
            </a:solidFill>
            <a:prstDash val="solid"/>
            <a:round/>
            <a:headEnd type="none" w="med" len="med"/>
            <a:tailEnd type="none" w="med" len="med"/>
          </a:ln>
        </p:spPr>
      </p:cxnSp>
      <p:sp>
        <p:nvSpPr>
          <p:cNvPr id="4" name="Title 4">
            <a:extLst>
              <a:ext uri="{FF2B5EF4-FFF2-40B4-BE49-F238E27FC236}">
                <a16:creationId xmlns:a16="http://schemas.microsoft.com/office/drawing/2014/main" id="{0B8D6597-D297-EDEB-C566-412481053066}"/>
              </a:ext>
            </a:extLst>
          </p:cNvPr>
          <p:cNvSpPr>
            <a:spLocks noGrp="1"/>
          </p:cNvSpPr>
          <p:nvPr>
            <p:ph type="title"/>
          </p:nvPr>
        </p:nvSpPr>
        <p:spPr>
          <a:xfrm>
            <a:off x="2354012" y="594352"/>
            <a:ext cx="4435842" cy="572700"/>
          </a:xfrm>
        </p:spPr>
        <p:txBody>
          <a:bodyPr/>
          <a:lstStyle/>
          <a:p>
            <a:pPr algn="ctr"/>
            <a:r>
              <a:rPr lang="en-VN" sz="3200" b="1" dirty="0">
                <a:solidFill>
                  <a:srgbClr val="596182"/>
                </a:solidFill>
                <a:latin typeface="Arial" panose="020B0604020202020204" pitchFamily="34" charset="0"/>
                <a:cs typeface="Arial" panose="020B0604020202020204" pitchFamily="34" charset="0"/>
              </a:rPr>
              <a:t>NỘI DUNG BÀI HỌC</a:t>
            </a:r>
          </a:p>
        </p:txBody>
      </p:sp>
      <p:grpSp>
        <p:nvGrpSpPr>
          <p:cNvPr id="62" name="Group 61">
            <a:extLst>
              <a:ext uri="{FF2B5EF4-FFF2-40B4-BE49-F238E27FC236}">
                <a16:creationId xmlns:a16="http://schemas.microsoft.com/office/drawing/2014/main" id="{1D7DBA78-D9DA-84D7-D82D-AE4F25926D79}"/>
              </a:ext>
            </a:extLst>
          </p:cNvPr>
          <p:cNvGrpSpPr/>
          <p:nvPr/>
        </p:nvGrpSpPr>
        <p:grpSpPr>
          <a:xfrm>
            <a:off x="765975" y="2765109"/>
            <a:ext cx="1752016" cy="687927"/>
            <a:chOff x="765975" y="2765109"/>
            <a:chExt cx="1752016" cy="687927"/>
          </a:xfrm>
        </p:grpSpPr>
        <p:sp>
          <p:nvSpPr>
            <p:cNvPr id="1028" name="Google Shape;1028;p47"/>
            <p:cNvSpPr/>
            <p:nvPr/>
          </p:nvSpPr>
          <p:spPr>
            <a:xfrm>
              <a:off x="1549733" y="2765109"/>
              <a:ext cx="184500" cy="19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14D48AB8-40E3-0C00-0834-E9420E22B38A}"/>
                </a:ext>
              </a:extLst>
            </p:cNvPr>
            <p:cNvSpPr txBox="1"/>
            <p:nvPr/>
          </p:nvSpPr>
          <p:spPr>
            <a:xfrm>
              <a:off x="765975" y="2956105"/>
              <a:ext cx="1752016" cy="496931"/>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b="1" dirty="0">
                  <a:solidFill>
                    <a:srgbClr val="596182"/>
                  </a:solidFill>
                  <a:effectLst/>
                  <a:latin typeface="Arial" panose="020B0604020202020204" pitchFamily="34" charset="0"/>
                  <a:ea typeface="Calibri" panose="020F0502020204030204" pitchFamily="34" charset="0"/>
                  <a:cs typeface="Arial" panose="020B0604020202020204" pitchFamily="34" charset="0"/>
                </a:rPr>
                <a:t>Hoạt động 1</a:t>
              </a:r>
              <a:endParaRPr lang="en-VN" sz="2000" dirty="0">
                <a:solidFill>
                  <a:srgbClr val="596182"/>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F3832A9-379A-0D5C-EC83-F27740BDB408}"/>
              </a:ext>
            </a:extLst>
          </p:cNvPr>
          <p:cNvSpPr txBox="1"/>
          <p:nvPr/>
        </p:nvSpPr>
        <p:spPr>
          <a:xfrm>
            <a:off x="674152" y="1758738"/>
            <a:ext cx="1935661" cy="958596"/>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Cuốn sách mới chân trời mới</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27E08D1A-AB87-B266-593C-A0C54293EEA5}"/>
              </a:ext>
            </a:extLst>
          </p:cNvPr>
          <p:cNvGrpSpPr/>
          <p:nvPr/>
        </p:nvGrpSpPr>
        <p:grpSpPr>
          <a:xfrm>
            <a:off x="2620737" y="2172629"/>
            <a:ext cx="1752016" cy="783580"/>
            <a:chOff x="2620737" y="2172629"/>
            <a:chExt cx="1752016" cy="783580"/>
          </a:xfrm>
        </p:grpSpPr>
        <p:sp>
          <p:nvSpPr>
            <p:cNvPr id="1032" name="Google Shape;1032;p47"/>
            <p:cNvSpPr/>
            <p:nvPr/>
          </p:nvSpPr>
          <p:spPr>
            <a:xfrm>
              <a:off x="3404495" y="2765109"/>
              <a:ext cx="184500" cy="19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327E3C2-E745-67CF-DC56-1341AAD98D04}"/>
                </a:ext>
              </a:extLst>
            </p:cNvPr>
            <p:cNvSpPr txBox="1"/>
            <p:nvPr/>
          </p:nvSpPr>
          <p:spPr>
            <a:xfrm>
              <a:off x="2620737" y="2172629"/>
              <a:ext cx="1752016" cy="496931"/>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b="1" dirty="0">
                  <a:solidFill>
                    <a:srgbClr val="596182"/>
                  </a:solidFill>
                  <a:effectLst/>
                  <a:latin typeface="Arial" panose="020B0604020202020204" pitchFamily="34" charset="0"/>
                  <a:ea typeface="Calibri" panose="020F0502020204030204" pitchFamily="34" charset="0"/>
                  <a:cs typeface="Arial" panose="020B0604020202020204" pitchFamily="34" charset="0"/>
                </a:rPr>
                <a:t>Hoạt động 2</a:t>
              </a:r>
              <a:endParaRPr lang="en-VN" sz="2000" dirty="0">
                <a:solidFill>
                  <a:srgbClr val="596182"/>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A8949C72-F882-EF0B-A719-7E8E8BBC8749}"/>
              </a:ext>
            </a:extLst>
          </p:cNvPr>
          <p:cNvSpPr txBox="1"/>
          <p:nvPr/>
        </p:nvSpPr>
        <p:spPr>
          <a:xfrm>
            <a:off x="2528914" y="2908433"/>
            <a:ext cx="1935661" cy="958596"/>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Đọc cùng </a:t>
            </a:r>
          </a:p>
          <a:p>
            <a:pPr algn="ctr">
              <a:lnSpc>
                <a:spcPct val="150000"/>
              </a:lnSpc>
              <a:buClr>
                <a:srgbClr val="874F3F"/>
              </a:buClr>
              <a:tabLst>
                <a:tab pos="90170" algn="l"/>
                <a:tab pos="180340" algn="l"/>
                <a:tab pos="270510" algn="l"/>
              </a:tabLst>
            </a:pPr>
            <a:r>
              <a:rPr lang="en-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nhà phê bình</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24" name="Group 1023">
            <a:extLst>
              <a:ext uri="{FF2B5EF4-FFF2-40B4-BE49-F238E27FC236}">
                <a16:creationId xmlns:a16="http://schemas.microsoft.com/office/drawing/2014/main" id="{00A9B9AE-3FB4-5CE1-BA74-ED46C9519466}"/>
              </a:ext>
            </a:extLst>
          </p:cNvPr>
          <p:cNvGrpSpPr/>
          <p:nvPr/>
        </p:nvGrpSpPr>
        <p:grpSpPr>
          <a:xfrm>
            <a:off x="4663317" y="2765109"/>
            <a:ext cx="1752016" cy="687927"/>
            <a:chOff x="4663317" y="2765109"/>
            <a:chExt cx="1752016" cy="687927"/>
          </a:xfrm>
        </p:grpSpPr>
        <p:sp>
          <p:nvSpPr>
            <p:cNvPr id="1031" name="Google Shape;1031;p47"/>
            <p:cNvSpPr/>
            <p:nvPr/>
          </p:nvSpPr>
          <p:spPr>
            <a:xfrm>
              <a:off x="5452339" y="2765109"/>
              <a:ext cx="184500" cy="19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70DCB986-B70F-2C70-38EF-4BAEA58AAE2D}"/>
                </a:ext>
              </a:extLst>
            </p:cNvPr>
            <p:cNvSpPr txBox="1"/>
            <p:nvPr/>
          </p:nvSpPr>
          <p:spPr>
            <a:xfrm>
              <a:off x="4663317" y="2956105"/>
              <a:ext cx="1752016" cy="496931"/>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b="1" dirty="0">
                  <a:solidFill>
                    <a:srgbClr val="596182"/>
                  </a:solidFill>
                  <a:effectLst/>
                  <a:latin typeface="Arial" panose="020B0604020202020204" pitchFamily="34" charset="0"/>
                  <a:ea typeface="Calibri" panose="020F0502020204030204" pitchFamily="34" charset="0"/>
                  <a:cs typeface="Arial" panose="020B0604020202020204" pitchFamily="34" charset="0"/>
                </a:rPr>
                <a:t>Hoạt động 3</a:t>
              </a:r>
              <a:endParaRPr lang="en-VN" sz="2000" dirty="0">
                <a:solidFill>
                  <a:srgbClr val="596182"/>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C267E3F7-5597-9DC7-97CF-5E3B21CCDB2A}"/>
              </a:ext>
            </a:extLst>
          </p:cNvPr>
          <p:cNvSpPr txBox="1"/>
          <p:nvPr/>
        </p:nvSpPr>
        <p:spPr>
          <a:xfrm>
            <a:off x="4528455" y="1758738"/>
            <a:ext cx="2021739" cy="958596"/>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Đọc trải nghiệm cùng nhân vật</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25" name="Group 1024">
            <a:extLst>
              <a:ext uri="{FF2B5EF4-FFF2-40B4-BE49-F238E27FC236}">
                <a16:creationId xmlns:a16="http://schemas.microsoft.com/office/drawing/2014/main" id="{EB7AD330-1261-FB73-332E-12396DA03D40}"/>
              </a:ext>
            </a:extLst>
          </p:cNvPr>
          <p:cNvGrpSpPr/>
          <p:nvPr/>
        </p:nvGrpSpPr>
        <p:grpSpPr>
          <a:xfrm>
            <a:off x="6716820" y="2172629"/>
            <a:ext cx="1752016" cy="783580"/>
            <a:chOff x="6716820" y="2172629"/>
            <a:chExt cx="1752016" cy="783580"/>
          </a:xfrm>
        </p:grpSpPr>
        <p:sp>
          <p:nvSpPr>
            <p:cNvPr id="1030" name="Google Shape;1030;p47"/>
            <p:cNvSpPr/>
            <p:nvPr/>
          </p:nvSpPr>
          <p:spPr>
            <a:xfrm>
              <a:off x="7501883" y="2765109"/>
              <a:ext cx="184500" cy="191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3E0E8C48-0F16-DD3A-80FA-E5D1942522DE}"/>
                </a:ext>
              </a:extLst>
            </p:cNvPr>
            <p:cNvSpPr txBox="1"/>
            <p:nvPr/>
          </p:nvSpPr>
          <p:spPr>
            <a:xfrm>
              <a:off x="6716820" y="2172629"/>
              <a:ext cx="1752016" cy="496931"/>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b="1" dirty="0">
                  <a:solidFill>
                    <a:srgbClr val="596182"/>
                  </a:solidFill>
                  <a:effectLst/>
                  <a:latin typeface="Arial" panose="020B0604020202020204" pitchFamily="34" charset="0"/>
                  <a:ea typeface="Calibri" panose="020F0502020204030204" pitchFamily="34" charset="0"/>
                  <a:cs typeface="Arial" panose="020B0604020202020204" pitchFamily="34" charset="0"/>
                </a:rPr>
                <a:t>Hoạt động 4</a:t>
              </a:r>
              <a:endParaRPr lang="en-VN" sz="2000" dirty="0">
                <a:solidFill>
                  <a:srgbClr val="596182"/>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D27AEB75-B719-4284-ADA0-FD06654D42A9}"/>
              </a:ext>
            </a:extLst>
          </p:cNvPr>
          <p:cNvSpPr txBox="1"/>
          <p:nvPr/>
        </p:nvSpPr>
        <p:spPr>
          <a:xfrm>
            <a:off x="6470486" y="2908433"/>
            <a:ext cx="2244683" cy="958596"/>
          </a:xfrm>
          <a:prstGeom prst="rect">
            <a:avLst/>
          </a:prstGeom>
          <a:noFill/>
        </p:spPr>
        <p:txBody>
          <a:bodyPr wrap="square">
            <a:spAutoFit/>
          </a:bodyPr>
          <a:lstStyle/>
          <a:p>
            <a:pPr algn="ctr">
              <a:lnSpc>
                <a:spcPct val="150000"/>
              </a:lnSpc>
              <a:buClr>
                <a:srgbClr val="874F3F"/>
              </a:buClr>
              <a:tabLst>
                <a:tab pos="90170" algn="l"/>
                <a:tab pos="180340" algn="l"/>
                <a:tab pos="270510" algn="l"/>
              </a:tabLst>
            </a:pPr>
            <a:r>
              <a:rPr lang="en-VN"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Đọc và trò chuyện cùng tác giả</a:t>
            </a:r>
            <a:endParaRPr lang="en-VN"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oogle Shape;2486;p67">
            <a:extLst>
              <a:ext uri="{FF2B5EF4-FFF2-40B4-BE49-F238E27FC236}">
                <a16:creationId xmlns:a16="http://schemas.microsoft.com/office/drawing/2014/main" id="{A1CDD323-460F-C2C8-3E5F-616B70506956}"/>
              </a:ext>
            </a:extLst>
          </p:cNvPr>
          <p:cNvGrpSpPr/>
          <p:nvPr/>
        </p:nvGrpSpPr>
        <p:grpSpPr>
          <a:xfrm>
            <a:off x="-67355" y="2360451"/>
            <a:ext cx="2660516" cy="3013156"/>
            <a:chOff x="1491700" y="238100"/>
            <a:chExt cx="4625375" cy="5238450"/>
          </a:xfrm>
        </p:grpSpPr>
        <p:sp>
          <p:nvSpPr>
            <p:cNvPr id="14" name="Google Shape;2487;p67">
              <a:extLst>
                <a:ext uri="{FF2B5EF4-FFF2-40B4-BE49-F238E27FC236}">
                  <a16:creationId xmlns:a16="http://schemas.microsoft.com/office/drawing/2014/main" id="{F141C06E-98EF-F508-E07E-997F06251857}"/>
                </a:ext>
              </a:extLst>
            </p:cNvPr>
            <p:cNvSpPr/>
            <p:nvPr/>
          </p:nvSpPr>
          <p:spPr>
            <a:xfrm>
              <a:off x="2029725" y="3256275"/>
              <a:ext cx="1567925" cy="1734300"/>
            </a:xfrm>
            <a:custGeom>
              <a:avLst/>
              <a:gdLst/>
              <a:ahLst/>
              <a:cxnLst/>
              <a:rect l="l" t="t" r="r" b="b"/>
              <a:pathLst>
                <a:path w="62717" h="69372" extrusionOk="0">
                  <a:moveTo>
                    <a:pt x="25298" y="0"/>
                  </a:moveTo>
                  <a:cubicBezTo>
                    <a:pt x="21402" y="0"/>
                    <a:pt x="17865" y="2531"/>
                    <a:pt x="16658" y="6313"/>
                  </a:cubicBezTo>
                  <a:lnTo>
                    <a:pt x="0" y="58491"/>
                  </a:lnTo>
                  <a:lnTo>
                    <a:pt x="3857" y="59721"/>
                  </a:lnTo>
                  <a:lnTo>
                    <a:pt x="20516" y="7544"/>
                  </a:lnTo>
                  <a:cubicBezTo>
                    <a:pt x="21185" y="5448"/>
                    <a:pt x="23155" y="4051"/>
                    <a:pt x="25310" y="4051"/>
                  </a:cubicBezTo>
                  <a:cubicBezTo>
                    <a:pt x="25494" y="4051"/>
                    <a:pt x="25681" y="4061"/>
                    <a:pt x="25868" y="4082"/>
                  </a:cubicBezTo>
                  <a:lnTo>
                    <a:pt x="45629" y="6336"/>
                  </a:lnTo>
                  <a:cubicBezTo>
                    <a:pt x="47880" y="6593"/>
                    <a:pt x="49689" y="8336"/>
                    <a:pt x="50026" y="10575"/>
                  </a:cubicBezTo>
                  <a:cubicBezTo>
                    <a:pt x="55175" y="44760"/>
                    <a:pt x="58312" y="65885"/>
                    <a:pt x="58419" y="67084"/>
                  </a:cubicBezTo>
                  <a:lnTo>
                    <a:pt x="58513" y="67603"/>
                  </a:lnTo>
                  <a:lnTo>
                    <a:pt x="59105" y="69371"/>
                  </a:lnTo>
                  <a:lnTo>
                    <a:pt x="60909" y="68937"/>
                  </a:lnTo>
                  <a:cubicBezTo>
                    <a:pt x="62717" y="68502"/>
                    <a:pt x="62525" y="67131"/>
                    <a:pt x="62205" y="64859"/>
                  </a:cubicBezTo>
                  <a:cubicBezTo>
                    <a:pt x="62040" y="63686"/>
                    <a:pt x="61795" y="61996"/>
                    <a:pt x="61492" y="59920"/>
                  </a:cubicBezTo>
                  <a:cubicBezTo>
                    <a:pt x="60886" y="55778"/>
                    <a:pt x="60043" y="50100"/>
                    <a:pt x="59126" y="43952"/>
                  </a:cubicBezTo>
                  <a:cubicBezTo>
                    <a:pt x="57293" y="31660"/>
                    <a:pt x="55162" y="17493"/>
                    <a:pt x="54029" y="9973"/>
                  </a:cubicBezTo>
                  <a:cubicBezTo>
                    <a:pt x="53421" y="5927"/>
                    <a:pt x="50155" y="2777"/>
                    <a:pt x="46087" y="2314"/>
                  </a:cubicBezTo>
                  <a:lnTo>
                    <a:pt x="26326" y="59"/>
                  </a:lnTo>
                  <a:cubicBezTo>
                    <a:pt x="25982" y="20"/>
                    <a:pt x="25638" y="0"/>
                    <a:pt x="25298" y="0"/>
                  </a:cubicBez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88;p67">
              <a:extLst>
                <a:ext uri="{FF2B5EF4-FFF2-40B4-BE49-F238E27FC236}">
                  <a16:creationId xmlns:a16="http://schemas.microsoft.com/office/drawing/2014/main" id="{74FB2A98-8EA0-0966-B754-BE24C3695332}"/>
                </a:ext>
              </a:extLst>
            </p:cNvPr>
            <p:cNvSpPr/>
            <p:nvPr/>
          </p:nvSpPr>
          <p:spPr>
            <a:xfrm>
              <a:off x="1566950" y="3560325"/>
              <a:ext cx="1697500" cy="1877975"/>
            </a:xfrm>
            <a:custGeom>
              <a:avLst/>
              <a:gdLst/>
              <a:ahLst/>
              <a:cxnLst/>
              <a:rect l="l" t="t" r="r" b="b"/>
              <a:pathLst>
                <a:path w="67900" h="75119" extrusionOk="0">
                  <a:moveTo>
                    <a:pt x="27362" y="0"/>
                  </a:moveTo>
                  <a:cubicBezTo>
                    <a:pt x="23201" y="0"/>
                    <a:pt x="19423" y="2707"/>
                    <a:pt x="18134" y="6748"/>
                  </a:cubicBezTo>
                  <a:lnTo>
                    <a:pt x="1" y="63542"/>
                  </a:lnTo>
                  <a:lnTo>
                    <a:pt x="3858" y="64773"/>
                  </a:lnTo>
                  <a:lnTo>
                    <a:pt x="21990" y="7978"/>
                  </a:lnTo>
                  <a:cubicBezTo>
                    <a:pt x="22741" y="5625"/>
                    <a:pt x="24936" y="4050"/>
                    <a:pt x="27367" y="4050"/>
                  </a:cubicBezTo>
                  <a:cubicBezTo>
                    <a:pt x="27579" y="4050"/>
                    <a:pt x="27793" y="4062"/>
                    <a:pt x="28008" y="4086"/>
                  </a:cubicBezTo>
                  <a:lnTo>
                    <a:pt x="49519" y="6538"/>
                  </a:lnTo>
                  <a:cubicBezTo>
                    <a:pt x="52050" y="6828"/>
                    <a:pt x="54083" y="8788"/>
                    <a:pt x="54461" y="11307"/>
                  </a:cubicBezTo>
                  <a:cubicBezTo>
                    <a:pt x="59988" y="47997"/>
                    <a:pt x="63489" y="71570"/>
                    <a:pt x="63598" y="72827"/>
                  </a:cubicBezTo>
                  <a:lnTo>
                    <a:pt x="63691" y="73348"/>
                  </a:lnTo>
                  <a:lnTo>
                    <a:pt x="64283" y="75118"/>
                  </a:lnTo>
                  <a:lnTo>
                    <a:pt x="66089" y="74684"/>
                  </a:lnTo>
                  <a:cubicBezTo>
                    <a:pt x="67900" y="74250"/>
                    <a:pt x="67710" y="72898"/>
                    <a:pt x="67364" y="70445"/>
                  </a:cubicBezTo>
                  <a:cubicBezTo>
                    <a:pt x="67186" y="69169"/>
                    <a:pt x="66919" y="67329"/>
                    <a:pt x="66588" y="65070"/>
                  </a:cubicBezTo>
                  <a:cubicBezTo>
                    <a:pt x="65929" y="60561"/>
                    <a:pt x="65011" y="54380"/>
                    <a:pt x="64013" y="47689"/>
                  </a:cubicBezTo>
                  <a:cubicBezTo>
                    <a:pt x="62017" y="34310"/>
                    <a:pt x="59697" y="18888"/>
                    <a:pt x="58465" y="10703"/>
                  </a:cubicBezTo>
                  <a:cubicBezTo>
                    <a:pt x="57815" y="6379"/>
                    <a:pt x="54324" y="3012"/>
                    <a:pt x="49978" y="2517"/>
                  </a:cubicBezTo>
                  <a:lnTo>
                    <a:pt x="28467" y="64"/>
                  </a:lnTo>
                  <a:cubicBezTo>
                    <a:pt x="28097" y="21"/>
                    <a:pt x="27728" y="0"/>
                    <a:pt x="27362" y="0"/>
                  </a:cubicBezTo>
                  <a:close/>
                </a:path>
              </a:pathLst>
            </a:custGeom>
            <a:solidFill>
              <a:schemeClr val="accent1"/>
            </a:solidFill>
            <a:ln w="9525" cap="flat" cmpd="sng">
              <a:solidFill>
                <a:srgbClr val="EFCA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89;p67">
              <a:extLst>
                <a:ext uri="{FF2B5EF4-FFF2-40B4-BE49-F238E27FC236}">
                  <a16:creationId xmlns:a16="http://schemas.microsoft.com/office/drawing/2014/main" id="{04B40879-2876-27AD-D045-094505AF87F9}"/>
                </a:ext>
              </a:extLst>
            </p:cNvPr>
            <p:cNvSpPr/>
            <p:nvPr/>
          </p:nvSpPr>
          <p:spPr>
            <a:xfrm>
              <a:off x="2008375" y="3233600"/>
              <a:ext cx="1332625" cy="505425"/>
            </a:xfrm>
            <a:custGeom>
              <a:avLst/>
              <a:gdLst/>
              <a:ahLst/>
              <a:cxnLst/>
              <a:rect l="l" t="t" r="r" b="b"/>
              <a:pathLst>
                <a:path w="53305" h="20217" extrusionOk="0">
                  <a:moveTo>
                    <a:pt x="18256" y="0"/>
                  </a:moveTo>
                  <a:lnTo>
                    <a:pt x="0" y="16467"/>
                  </a:lnTo>
                  <a:lnTo>
                    <a:pt x="34331" y="20217"/>
                  </a:lnTo>
                  <a:lnTo>
                    <a:pt x="53304" y="4108"/>
                  </a:lnTo>
                  <a:lnTo>
                    <a:pt x="18256" y="0"/>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90;p67">
              <a:extLst>
                <a:ext uri="{FF2B5EF4-FFF2-40B4-BE49-F238E27FC236}">
                  <a16:creationId xmlns:a16="http://schemas.microsoft.com/office/drawing/2014/main" id="{FEF7CB8D-F23C-E2FC-521A-29C07F95AC79}"/>
                </a:ext>
              </a:extLst>
            </p:cNvPr>
            <p:cNvSpPr/>
            <p:nvPr/>
          </p:nvSpPr>
          <p:spPr>
            <a:xfrm>
              <a:off x="2866650" y="3336275"/>
              <a:ext cx="484225" cy="481875"/>
            </a:xfrm>
            <a:custGeom>
              <a:avLst/>
              <a:gdLst/>
              <a:ahLst/>
              <a:cxnLst/>
              <a:rect l="l" t="t" r="r" b="b"/>
              <a:pathLst>
                <a:path w="19369" h="19275" extrusionOk="0">
                  <a:moveTo>
                    <a:pt x="18973" y="1"/>
                  </a:moveTo>
                  <a:lnTo>
                    <a:pt x="0" y="16110"/>
                  </a:lnTo>
                  <a:lnTo>
                    <a:pt x="792" y="19275"/>
                  </a:lnTo>
                  <a:lnTo>
                    <a:pt x="19368" y="3430"/>
                  </a:lnTo>
                  <a:lnTo>
                    <a:pt x="18973" y="1"/>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1;p67">
              <a:extLst>
                <a:ext uri="{FF2B5EF4-FFF2-40B4-BE49-F238E27FC236}">
                  <a16:creationId xmlns:a16="http://schemas.microsoft.com/office/drawing/2014/main" id="{C354803C-333E-FC72-5E3F-01DDF18A3603}"/>
                </a:ext>
              </a:extLst>
            </p:cNvPr>
            <p:cNvSpPr/>
            <p:nvPr/>
          </p:nvSpPr>
          <p:spPr>
            <a:xfrm>
              <a:off x="1998625" y="3645275"/>
              <a:ext cx="887850" cy="172875"/>
            </a:xfrm>
            <a:custGeom>
              <a:avLst/>
              <a:gdLst/>
              <a:ahLst/>
              <a:cxnLst/>
              <a:rect l="l" t="t" r="r" b="b"/>
              <a:pathLst>
                <a:path w="35514" h="6915" extrusionOk="0">
                  <a:moveTo>
                    <a:pt x="390" y="0"/>
                  </a:moveTo>
                  <a:lnTo>
                    <a:pt x="1" y="2544"/>
                  </a:lnTo>
                  <a:lnTo>
                    <a:pt x="35513" y="6915"/>
                  </a:lnTo>
                  <a:lnTo>
                    <a:pt x="34721" y="3750"/>
                  </a:lnTo>
                  <a:lnTo>
                    <a:pt x="390" y="0"/>
                  </a:lnTo>
                  <a:close/>
                </a:path>
              </a:pathLst>
            </a:custGeom>
            <a:solidFill>
              <a:schemeClr val="accent1"/>
            </a:solidFill>
            <a:ln w="9525" cap="flat" cmpd="sng">
              <a:solidFill>
                <a:srgbClr val="EFCA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92;p67">
              <a:extLst>
                <a:ext uri="{FF2B5EF4-FFF2-40B4-BE49-F238E27FC236}">
                  <a16:creationId xmlns:a16="http://schemas.microsoft.com/office/drawing/2014/main" id="{B843E166-57BA-76E5-A7F3-4180C3612C60}"/>
                </a:ext>
              </a:extLst>
            </p:cNvPr>
            <p:cNvSpPr/>
            <p:nvPr/>
          </p:nvSpPr>
          <p:spPr>
            <a:xfrm>
              <a:off x="1502500" y="2432050"/>
              <a:ext cx="684200" cy="1266225"/>
            </a:xfrm>
            <a:custGeom>
              <a:avLst/>
              <a:gdLst/>
              <a:ahLst/>
              <a:cxnLst/>
              <a:rect l="l" t="t" r="r" b="b"/>
              <a:pathLst>
                <a:path w="27368" h="50649" extrusionOk="0">
                  <a:moveTo>
                    <a:pt x="3490" y="1"/>
                  </a:moveTo>
                  <a:lnTo>
                    <a:pt x="0" y="2055"/>
                  </a:lnTo>
                  <a:cubicBezTo>
                    <a:pt x="9598" y="18372"/>
                    <a:pt x="11025" y="31686"/>
                    <a:pt x="11877" y="39642"/>
                  </a:cubicBezTo>
                  <a:cubicBezTo>
                    <a:pt x="12061" y="41343"/>
                    <a:pt x="12217" y="42812"/>
                    <a:pt x="12423" y="44097"/>
                  </a:cubicBezTo>
                  <a:cubicBezTo>
                    <a:pt x="12775" y="46298"/>
                    <a:pt x="13895" y="48055"/>
                    <a:pt x="15661" y="49174"/>
                  </a:cubicBezTo>
                  <a:cubicBezTo>
                    <a:pt x="17443" y="50304"/>
                    <a:pt x="19645" y="50648"/>
                    <a:pt x="21659" y="50648"/>
                  </a:cubicBezTo>
                  <a:cubicBezTo>
                    <a:pt x="24477" y="50648"/>
                    <a:pt x="26931" y="49975"/>
                    <a:pt x="27367" y="49849"/>
                  </a:cubicBezTo>
                  <a:lnTo>
                    <a:pt x="27033" y="49444"/>
                  </a:lnTo>
                  <a:cubicBezTo>
                    <a:pt x="26916" y="49478"/>
                    <a:pt x="26778" y="49494"/>
                    <a:pt x="26621" y="49494"/>
                  </a:cubicBezTo>
                  <a:cubicBezTo>
                    <a:pt x="24696" y="49494"/>
                    <a:pt x="19977" y="47120"/>
                    <a:pt x="17824" y="45751"/>
                  </a:cubicBezTo>
                  <a:cubicBezTo>
                    <a:pt x="17037" y="45250"/>
                    <a:pt x="16591" y="44521"/>
                    <a:pt x="16421" y="43457"/>
                  </a:cubicBezTo>
                  <a:cubicBezTo>
                    <a:pt x="16233" y="42276"/>
                    <a:pt x="16080" y="40855"/>
                    <a:pt x="15903" y="39209"/>
                  </a:cubicBezTo>
                  <a:cubicBezTo>
                    <a:pt x="15016" y="30931"/>
                    <a:pt x="13531" y="17072"/>
                    <a:pt x="3490" y="1"/>
                  </a:cubicBezTo>
                  <a:close/>
                </a:path>
              </a:pathLst>
            </a:custGeom>
            <a:solidFill>
              <a:schemeClr val="accent1"/>
            </a:solidFill>
            <a:ln w="9525" cap="flat" cmpd="sng">
              <a:solidFill>
                <a:srgbClr val="EFCA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93;p67">
              <a:extLst>
                <a:ext uri="{FF2B5EF4-FFF2-40B4-BE49-F238E27FC236}">
                  <a16:creationId xmlns:a16="http://schemas.microsoft.com/office/drawing/2014/main" id="{20F7D047-B839-AD6E-1DAF-155B714963E8}"/>
                </a:ext>
              </a:extLst>
            </p:cNvPr>
            <p:cNvSpPr/>
            <p:nvPr/>
          </p:nvSpPr>
          <p:spPr>
            <a:xfrm>
              <a:off x="2140100" y="1585900"/>
              <a:ext cx="956750" cy="1202450"/>
            </a:xfrm>
            <a:custGeom>
              <a:avLst/>
              <a:gdLst/>
              <a:ahLst/>
              <a:cxnLst/>
              <a:rect l="l" t="t" r="r" b="b"/>
              <a:pathLst>
                <a:path w="38270" h="48098" extrusionOk="0">
                  <a:moveTo>
                    <a:pt x="5855" y="1"/>
                  </a:moveTo>
                  <a:cubicBezTo>
                    <a:pt x="5213" y="1"/>
                    <a:pt x="4584" y="198"/>
                    <a:pt x="4000" y="668"/>
                  </a:cubicBezTo>
                  <a:cubicBezTo>
                    <a:pt x="1482" y="2694"/>
                    <a:pt x="540" y="7896"/>
                    <a:pt x="310" y="10905"/>
                  </a:cubicBezTo>
                  <a:cubicBezTo>
                    <a:pt x="1" y="14999"/>
                    <a:pt x="996" y="19228"/>
                    <a:pt x="3354" y="22587"/>
                  </a:cubicBezTo>
                  <a:cubicBezTo>
                    <a:pt x="5240" y="25274"/>
                    <a:pt x="7898" y="27317"/>
                    <a:pt x="10031" y="29813"/>
                  </a:cubicBezTo>
                  <a:cubicBezTo>
                    <a:pt x="11972" y="32088"/>
                    <a:pt x="13454" y="34710"/>
                    <a:pt x="15182" y="37152"/>
                  </a:cubicBezTo>
                  <a:cubicBezTo>
                    <a:pt x="17571" y="40532"/>
                    <a:pt x="20424" y="43555"/>
                    <a:pt x="23266" y="46566"/>
                  </a:cubicBezTo>
                  <a:cubicBezTo>
                    <a:pt x="23662" y="46986"/>
                    <a:pt x="24068" y="47412"/>
                    <a:pt x="24574" y="47692"/>
                  </a:cubicBezTo>
                  <a:cubicBezTo>
                    <a:pt x="25119" y="47993"/>
                    <a:pt x="25737" y="48098"/>
                    <a:pt x="26365" y="48098"/>
                  </a:cubicBezTo>
                  <a:cubicBezTo>
                    <a:pt x="26757" y="48098"/>
                    <a:pt x="27153" y="48057"/>
                    <a:pt x="27536" y="47997"/>
                  </a:cubicBezTo>
                  <a:cubicBezTo>
                    <a:pt x="32681" y="47191"/>
                    <a:pt x="37133" y="43019"/>
                    <a:pt x="38270" y="37936"/>
                  </a:cubicBezTo>
                  <a:lnTo>
                    <a:pt x="38270" y="37936"/>
                  </a:lnTo>
                  <a:cubicBezTo>
                    <a:pt x="38220" y="37939"/>
                    <a:pt x="38170" y="37940"/>
                    <a:pt x="38120" y="37940"/>
                  </a:cubicBezTo>
                  <a:cubicBezTo>
                    <a:pt x="36921" y="37940"/>
                    <a:pt x="35740" y="37240"/>
                    <a:pt x="35176" y="36181"/>
                  </a:cubicBezTo>
                  <a:cubicBezTo>
                    <a:pt x="35029" y="35904"/>
                    <a:pt x="34889" y="35577"/>
                    <a:pt x="34594" y="35475"/>
                  </a:cubicBezTo>
                  <a:cubicBezTo>
                    <a:pt x="34527" y="35451"/>
                    <a:pt x="34460" y="35442"/>
                    <a:pt x="34391" y="35442"/>
                  </a:cubicBezTo>
                  <a:cubicBezTo>
                    <a:pt x="34154" y="35442"/>
                    <a:pt x="33909" y="35555"/>
                    <a:pt x="33666" y="35594"/>
                  </a:cubicBezTo>
                  <a:cubicBezTo>
                    <a:pt x="33600" y="35604"/>
                    <a:pt x="33535" y="35608"/>
                    <a:pt x="33469" y="35608"/>
                  </a:cubicBezTo>
                  <a:cubicBezTo>
                    <a:pt x="33237" y="35608"/>
                    <a:pt x="33004" y="35553"/>
                    <a:pt x="32779" y="35491"/>
                  </a:cubicBezTo>
                  <a:cubicBezTo>
                    <a:pt x="29433" y="34573"/>
                    <a:pt x="26633" y="32201"/>
                    <a:pt x="24561" y="29417"/>
                  </a:cubicBezTo>
                  <a:cubicBezTo>
                    <a:pt x="22488" y="26633"/>
                    <a:pt x="21058" y="23435"/>
                    <a:pt x="19647" y="20266"/>
                  </a:cubicBezTo>
                  <a:lnTo>
                    <a:pt x="15397" y="10725"/>
                  </a:lnTo>
                  <a:cubicBezTo>
                    <a:pt x="14353" y="8384"/>
                    <a:pt x="13294" y="6016"/>
                    <a:pt x="11729" y="3986"/>
                  </a:cubicBezTo>
                  <a:cubicBezTo>
                    <a:pt x="10528" y="2430"/>
                    <a:pt x="8110" y="1"/>
                    <a:pt x="58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94;p67">
              <a:extLst>
                <a:ext uri="{FF2B5EF4-FFF2-40B4-BE49-F238E27FC236}">
                  <a16:creationId xmlns:a16="http://schemas.microsoft.com/office/drawing/2014/main" id="{10368513-38E5-5B79-9A08-EB8142C1195A}"/>
                </a:ext>
              </a:extLst>
            </p:cNvPr>
            <p:cNvSpPr/>
            <p:nvPr/>
          </p:nvSpPr>
          <p:spPr>
            <a:xfrm>
              <a:off x="2140075" y="1586100"/>
              <a:ext cx="956775" cy="1202250"/>
            </a:xfrm>
            <a:custGeom>
              <a:avLst/>
              <a:gdLst/>
              <a:ahLst/>
              <a:cxnLst/>
              <a:rect l="l" t="t" r="r" b="b"/>
              <a:pathLst>
                <a:path w="38271" h="48090" extrusionOk="0">
                  <a:moveTo>
                    <a:pt x="5852" y="0"/>
                  </a:moveTo>
                  <a:cubicBezTo>
                    <a:pt x="5211" y="0"/>
                    <a:pt x="4583" y="191"/>
                    <a:pt x="4001" y="659"/>
                  </a:cubicBezTo>
                  <a:cubicBezTo>
                    <a:pt x="1483" y="2685"/>
                    <a:pt x="541" y="7888"/>
                    <a:pt x="311" y="10896"/>
                  </a:cubicBezTo>
                  <a:cubicBezTo>
                    <a:pt x="1" y="14989"/>
                    <a:pt x="997" y="19219"/>
                    <a:pt x="3355" y="22578"/>
                  </a:cubicBezTo>
                  <a:cubicBezTo>
                    <a:pt x="5241" y="25265"/>
                    <a:pt x="7900" y="27308"/>
                    <a:pt x="10032" y="29804"/>
                  </a:cubicBezTo>
                  <a:cubicBezTo>
                    <a:pt x="11973" y="32079"/>
                    <a:pt x="13455" y="34702"/>
                    <a:pt x="15183" y="37144"/>
                  </a:cubicBezTo>
                  <a:cubicBezTo>
                    <a:pt x="17573" y="40524"/>
                    <a:pt x="20426" y="43547"/>
                    <a:pt x="23268" y="46558"/>
                  </a:cubicBezTo>
                  <a:cubicBezTo>
                    <a:pt x="23664" y="46978"/>
                    <a:pt x="24069" y="47405"/>
                    <a:pt x="24575" y="47684"/>
                  </a:cubicBezTo>
                  <a:cubicBezTo>
                    <a:pt x="25120" y="47985"/>
                    <a:pt x="25738" y="48090"/>
                    <a:pt x="26366" y="48090"/>
                  </a:cubicBezTo>
                  <a:cubicBezTo>
                    <a:pt x="26758" y="48090"/>
                    <a:pt x="27154" y="48049"/>
                    <a:pt x="27537" y="47989"/>
                  </a:cubicBezTo>
                  <a:cubicBezTo>
                    <a:pt x="32684" y="47183"/>
                    <a:pt x="37134" y="43011"/>
                    <a:pt x="38271" y="37927"/>
                  </a:cubicBezTo>
                  <a:lnTo>
                    <a:pt x="38271" y="37927"/>
                  </a:lnTo>
                  <a:cubicBezTo>
                    <a:pt x="38221" y="37930"/>
                    <a:pt x="38171" y="37931"/>
                    <a:pt x="38121" y="37931"/>
                  </a:cubicBezTo>
                  <a:cubicBezTo>
                    <a:pt x="36922" y="37931"/>
                    <a:pt x="35742" y="37233"/>
                    <a:pt x="35177" y="36173"/>
                  </a:cubicBezTo>
                  <a:cubicBezTo>
                    <a:pt x="35030" y="35896"/>
                    <a:pt x="34891" y="35570"/>
                    <a:pt x="34595" y="35467"/>
                  </a:cubicBezTo>
                  <a:cubicBezTo>
                    <a:pt x="34531" y="35445"/>
                    <a:pt x="34467" y="35436"/>
                    <a:pt x="34401" y="35436"/>
                  </a:cubicBezTo>
                  <a:cubicBezTo>
                    <a:pt x="34329" y="35436"/>
                    <a:pt x="34257" y="35446"/>
                    <a:pt x="34184" y="35461"/>
                  </a:cubicBezTo>
                  <a:cubicBezTo>
                    <a:pt x="32571" y="36282"/>
                    <a:pt x="30788" y="36980"/>
                    <a:pt x="29070" y="36980"/>
                  </a:cubicBezTo>
                  <a:cubicBezTo>
                    <a:pt x="27772" y="36980"/>
                    <a:pt x="26511" y="36582"/>
                    <a:pt x="25389" y="35536"/>
                  </a:cubicBezTo>
                  <a:cubicBezTo>
                    <a:pt x="23980" y="34225"/>
                    <a:pt x="23568" y="32583"/>
                    <a:pt x="23209" y="30758"/>
                  </a:cubicBezTo>
                  <a:cubicBezTo>
                    <a:pt x="22717" y="28251"/>
                    <a:pt x="21547" y="26763"/>
                    <a:pt x="20348" y="24546"/>
                  </a:cubicBezTo>
                  <a:cubicBezTo>
                    <a:pt x="19088" y="22218"/>
                    <a:pt x="18365" y="19512"/>
                    <a:pt x="16849" y="17326"/>
                  </a:cubicBezTo>
                  <a:cubicBezTo>
                    <a:pt x="15465" y="15332"/>
                    <a:pt x="13371" y="14354"/>
                    <a:pt x="11562" y="12828"/>
                  </a:cubicBezTo>
                  <a:cubicBezTo>
                    <a:pt x="7527" y="9421"/>
                    <a:pt x="7268" y="4999"/>
                    <a:pt x="6008" y="203"/>
                  </a:cubicBezTo>
                  <a:cubicBezTo>
                    <a:pt x="5989" y="133"/>
                    <a:pt x="5990" y="71"/>
                    <a:pt x="5976" y="3"/>
                  </a:cubicBezTo>
                  <a:cubicBezTo>
                    <a:pt x="5935" y="1"/>
                    <a:pt x="5893"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5;p67">
              <a:extLst>
                <a:ext uri="{FF2B5EF4-FFF2-40B4-BE49-F238E27FC236}">
                  <a16:creationId xmlns:a16="http://schemas.microsoft.com/office/drawing/2014/main" id="{5A0DCE6B-417F-917F-8A17-E1BC15705BFA}"/>
                </a:ext>
              </a:extLst>
            </p:cNvPr>
            <p:cNvSpPr/>
            <p:nvPr/>
          </p:nvSpPr>
          <p:spPr>
            <a:xfrm>
              <a:off x="2748225" y="2496475"/>
              <a:ext cx="156725" cy="172950"/>
            </a:xfrm>
            <a:custGeom>
              <a:avLst/>
              <a:gdLst/>
              <a:ahLst/>
              <a:cxnLst/>
              <a:rect l="l" t="t" r="r" b="b"/>
              <a:pathLst>
                <a:path w="6269" h="6918" fill="none" extrusionOk="0">
                  <a:moveTo>
                    <a:pt x="454" y="6209"/>
                  </a:moveTo>
                  <a:cubicBezTo>
                    <a:pt x="495" y="6511"/>
                    <a:pt x="292" y="6828"/>
                    <a:pt x="1" y="6917"/>
                  </a:cubicBezTo>
                  <a:cubicBezTo>
                    <a:pt x="997" y="3872"/>
                    <a:pt x="3335" y="1292"/>
                    <a:pt x="6268" y="0"/>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6;p67">
              <a:extLst>
                <a:ext uri="{FF2B5EF4-FFF2-40B4-BE49-F238E27FC236}">
                  <a16:creationId xmlns:a16="http://schemas.microsoft.com/office/drawing/2014/main" id="{C113E33F-3B5A-EB80-9C0D-65849C172D83}"/>
                </a:ext>
              </a:extLst>
            </p:cNvPr>
            <p:cNvSpPr/>
            <p:nvPr/>
          </p:nvSpPr>
          <p:spPr>
            <a:xfrm>
              <a:off x="2711350" y="2489500"/>
              <a:ext cx="80225" cy="67625"/>
            </a:xfrm>
            <a:custGeom>
              <a:avLst/>
              <a:gdLst/>
              <a:ahLst/>
              <a:cxnLst/>
              <a:rect l="l" t="t" r="r" b="b"/>
              <a:pathLst>
                <a:path w="3209" h="2705" fill="none" extrusionOk="0">
                  <a:moveTo>
                    <a:pt x="0" y="0"/>
                  </a:moveTo>
                  <a:cubicBezTo>
                    <a:pt x="611" y="1309"/>
                    <a:pt x="1817" y="2324"/>
                    <a:pt x="3209" y="2704"/>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97;p67">
              <a:extLst>
                <a:ext uri="{FF2B5EF4-FFF2-40B4-BE49-F238E27FC236}">
                  <a16:creationId xmlns:a16="http://schemas.microsoft.com/office/drawing/2014/main" id="{7F035506-5F68-4742-9FC5-1C5B0310BC8C}"/>
                </a:ext>
              </a:extLst>
            </p:cNvPr>
            <p:cNvSpPr/>
            <p:nvPr/>
          </p:nvSpPr>
          <p:spPr>
            <a:xfrm>
              <a:off x="2795575" y="2411425"/>
              <a:ext cx="77100" cy="87475"/>
            </a:xfrm>
            <a:custGeom>
              <a:avLst/>
              <a:gdLst/>
              <a:ahLst/>
              <a:cxnLst/>
              <a:rect l="l" t="t" r="r" b="b"/>
              <a:pathLst>
                <a:path w="3084" h="3499" fill="none" extrusionOk="0">
                  <a:moveTo>
                    <a:pt x="1" y="1"/>
                  </a:moveTo>
                  <a:cubicBezTo>
                    <a:pt x="1082" y="1117"/>
                    <a:pt x="2110" y="2283"/>
                    <a:pt x="3083" y="3499"/>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98;p67">
              <a:extLst>
                <a:ext uri="{FF2B5EF4-FFF2-40B4-BE49-F238E27FC236}">
                  <a16:creationId xmlns:a16="http://schemas.microsoft.com/office/drawing/2014/main" id="{34759C80-4FB4-2F83-182F-17F605BF19C5}"/>
                </a:ext>
              </a:extLst>
            </p:cNvPr>
            <p:cNvSpPr/>
            <p:nvPr/>
          </p:nvSpPr>
          <p:spPr>
            <a:xfrm>
              <a:off x="2338800" y="2597550"/>
              <a:ext cx="2088750" cy="810300"/>
            </a:xfrm>
            <a:custGeom>
              <a:avLst/>
              <a:gdLst/>
              <a:ahLst/>
              <a:cxnLst/>
              <a:rect l="l" t="t" r="r" b="b"/>
              <a:pathLst>
                <a:path w="83550" h="32412" extrusionOk="0">
                  <a:moveTo>
                    <a:pt x="76997" y="1"/>
                  </a:moveTo>
                  <a:cubicBezTo>
                    <a:pt x="76344" y="1"/>
                    <a:pt x="75685" y="48"/>
                    <a:pt x="75043" y="100"/>
                  </a:cubicBezTo>
                  <a:lnTo>
                    <a:pt x="42743" y="2693"/>
                  </a:lnTo>
                  <a:cubicBezTo>
                    <a:pt x="37394" y="3122"/>
                    <a:pt x="32035" y="3554"/>
                    <a:pt x="26757" y="4521"/>
                  </a:cubicBezTo>
                  <a:cubicBezTo>
                    <a:pt x="21861" y="5419"/>
                    <a:pt x="17061" y="6774"/>
                    <a:pt x="12272" y="8127"/>
                  </a:cubicBezTo>
                  <a:cubicBezTo>
                    <a:pt x="9544" y="8898"/>
                    <a:pt x="3606" y="9337"/>
                    <a:pt x="1879" y="11737"/>
                  </a:cubicBezTo>
                  <a:cubicBezTo>
                    <a:pt x="0" y="14350"/>
                    <a:pt x="716" y="20374"/>
                    <a:pt x="1159" y="23330"/>
                  </a:cubicBezTo>
                  <a:cubicBezTo>
                    <a:pt x="1564" y="26032"/>
                    <a:pt x="2463" y="28841"/>
                    <a:pt x="4579" y="30567"/>
                  </a:cubicBezTo>
                  <a:cubicBezTo>
                    <a:pt x="6304" y="31975"/>
                    <a:pt x="8468" y="32412"/>
                    <a:pt x="10726" y="32412"/>
                  </a:cubicBezTo>
                  <a:cubicBezTo>
                    <a:pt x="12468" y="32412"/>
                    <a:pt x="14266" y="32151"/>
                    <a:pt x="15961" y="31876"/>
                  </a:cubicBezTo>
                  <a:cubicBezTo>
                    <a:pt x="33711" y="28994"/>
                    <a:pt x="51627" y="27246"/>
                    <a:pt x="69598" y="26639"/>
                  </a:cubicBezTo>
                  <a:cubicBezTo>
                    <a:pt x="72365" y="26545"/>
                    <a:pt x="75276" y="26439"/>
                    <a:pt x="77644" y="25003"/>
                  </a:cubicBezTo>
                  <a:cubicBezTo>
                    <a:pt x="80770" y="23108"/>
                    <a:pt x="82213" y="19338"/>
                    <a:pt x="82875" y="15743"/>
                  </a:cubicBezTo>
                  <a:cubicBezTo>
                    <a:pt x="83369" y="13053"/>
                    <a:pt x="83549" y="10316"/>
                    <a:pt x="83411" y="7585"/>
                  </a:cubicBezTo>
                  <a:cubicBezTo>
                    <a:pt x="83279" y="5009"/>
                    <a:pt x="82651" y="2114"/>
                    <a:pt x="80440" y="785"/>
                  </a:cubicBezTo>
                  <a:cubicBezTo>
                    <a:pt x="79411" y="167"/>
                    <a:pt x="78214" y="1"/>
                    <a:pt x="76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99;p67">
              <a:extLst>
                <a:ext uri="{FF2B5EF4-FFF2-40B4-BE49-F238E27FC236}">
                  <a16:creationId xmlns:a16="http://schemas.microsoft.com/office/drawing/2014/main" id="{A2734DAC-03DA-6447-2877-13DFBCA65E41}"/>
                </a:ext>
              </a:extLst>
            </p:cNvPr>
            <p:cNvSpPr/>
            <p:nvPr/>
          </p:nvSpPr>
          <p:spPr>
            <a:xfrm>
              <a:off x="4350225" y="4416500"/>
              <a:ext cx="456675" cy="727025"/>
            </a:xfrm>
            <a:custGeom>
              <a:avLst/>
              <a:gdLst/>
              <a:ahLst/>
              <a:cxnLst/>
              <a:rect l="l" t="t" r="r" b="b"/>
              <a:pathLst>
                <a:path w="18267" h="29081" extrusionOk="0">
                  <a:moveTo>
                    <a:pt x="8480" y="0"/>
                  </a:moveTo>
                  <a:cubicBezTo>
                    <a:pt x="7779" y="0"/>
                    <a:pt x="7070" y="600"/>
                    <a:pt x="6330" y="880"/>
                  </a:cubicBezTo>
                  <a:cubicBezTo>
                    <a:pt x="4825" y="1449"/>
                    <a:pt x="3062" y="945"/>
                    <a:pt x="1669" y="1905"/>
                  </a:cubicBezTo>
                  <a:cubicBezTo>
                    <a:pt x="0" y="3055"/>
                    <a:pt x="76" y="5531"/>
                    <a:pt x="563" y="7498"/>
                  </a:cubicBezTo>
                  <a:cubicBezTo>
                    <a:pt x="1556" y="11506"/>
                    <a:pt x="3514" y="15572"/>
                    <a:pt x="2506" y="19578"/>
                  </a:cubicBezTo>
                  <a:cubicBezTo>
                    <a:pt x="2325" y="20296"/>
                    <a:pt x="2051" y="20996"/>
                    <a:pt x="1983" y="21734"/>
                  </a:cubicBezTo>
                  <a:cubicBezTo>
                    <a:pt x="1905" y="22585"/>
                    <a:pt x="2110" y="23443"/>
                    <a:pt x="2450" y="24228"/>
                  </a:cubicBezTo>
                  <a:cubicBezTo>
                    <a:pt x="3616" y="26917"/>
                    <a:pt x="6404" y="28740"/>
                    <a:pt x="9320" y="29034"/>
                  </a:cubicBezTo>
                  <a:cubicBezTo>
                    <a:pt x="9626" y="29065"/>
                    <a:pt x="9933" y="29080"/>
                    <a:pt x="10240" y="29080"/>
                  </a:cubicBezTo>
                  <a:cubicBezTo>
                    <a:pt x="12850" y="29080"/>
                    <a:pt x="15433" y="27991"/>
                    <a:pt x="17403" y="26260"/>
                  </a:cubicBezTo>
                  <a:cubicBezTo>
                    <a:pt x="17831" y="25884"/>
                    <a:pt x="18266" y="25398"/>
                    <a:pt x="18221" y="24829"/>
                  </a:cubicBezTo>
                  <a:cubicBezTo>
                    <a:pt x="18190" y="24435"/>
                    <a:pt x="17932" y="24101"/>
                    <a:pt x="17692" y="23788"/>
                  </a:cubicBezTo>
                  <a:cubicBezTo>
                    <a:pt x="13181" y="17904"/>
                    <a:pt x="11128" y="10469"/>
                    <a:pt x="10323" y="3100"/>
                  </a:cubicBezTo>
                  <a:cubicBezTo>
                    <a:pt x="10230" y="2253"/>
                    <a:pt x="10135" y="1355"/>
                    <a:pt x="9620" y="676"/>
                  </a:cubicBezTo>
                  <a:cubicBezTo>
                    <a:pt x="9240" y="177"/>
                    <a:pt x="8861" y="0"/>
                    <a:pt x="8480"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00;p67">
              <a:extLst>
                <a:ext uri="{FF2B5EF4-FFF2-40B4-BE49-F238E27FC236}">
                  <a16:creationId xmlns:a16="http://schemas.microsoft.com/office/drawing/2014/main" id="{F527B485-2AF5-8332-D35F-FC5DE5B137B1}"/>
                </a:ext>
              </a:extLst>
            </p:cNvPr>
            <p:cNvSpPr/>
            <p:nvPr/>
          </p:nvSpPr>
          <p:spPr>
            <a:xfrm>
              <a:off x="4350225" y="4416475"/>
              <a:ext cx="264150" cy="345175"/>
            </a:xfrm>
            <a:custGeom>
              <a:avLst/>
              <a:gdLst/>
              <a:ahLst/>
              <a:cxnLst/>
              <a:rect l="l" t="t" r="r" b="b"/>
              <a:pathLst>
                <a:path w="10566" h="13807" extrusionOk="0">
                  <a:moveTo>
                    <a:pt x="8481" y="0"/>
                  </a:moveTo>
                  <a:cubicBezTo>
                    <a:pt x="7779" y="0"/>
                    <a:pt x="7070" y="601"/>
                    <a:pt x="6330" y="881"/>
                  </a:cubicBezTo>
                  <a:cubicBezTo>
                    <a:pt x="4825" y="1450"/>
                    <a:pt x="3062" y="946"/>
                    <a:pt x="1669" y="1906"/>
                  </a:cubicBezTo>
                  <a:cubicBezTo>
                    <a:pt x="0" y="3056"/>
                    <a:pt x="76" y="5532"/>
                    <a:pt x="563" y="7499"/>
                  </a:cubicBezTo>
                  <a:cubicBezTo>
                    <a:pt x="1081" y="9591"/>
                    <a:pt x="1859" y="11699"/>
                    <a:pt x="2344" y="13806"/>
                  </a:cubicBezTo>
                  <a:cubicBezTo>
                    <a:pt x="4271" y="10124"/>
                    <a:pt x="6989" y="6634"/>
                    <a:pt x="10566" y="5023"/>
                  </a:cubicBezTo>
                  <a:cubicBezTo>
                    <a:pt x="10476" y="4382"/>
                    <a:pt x="10393" y="3741"/>
                    <a:pt x="10323" y="3101"/>
                  </a:cubicBezTo>
                  <a:cubicBezTo>
                    <a:pt x="10230" y="2254"/>
                    <a:pt x="10135" y="1356"/>
                    <a:pt x="9620" y="677"/>
                  </a:cubicBezTo>
                  <a:cubicBezTo>
                    <a:pt x="9240" y="177"/>
                    <a:pt x="8862" y="0"/>
                    <a:pt x="8481" y="0"/>
                  </a:cubicBezTo>
                  <a:close/>
                </a:path>
              </a:pathLst>
            </a:custGeom>
            <a:solidFill>
              <a:srgbClr val="AE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01;p67">
              <a:extLst>
                <a:ext uri="{FF2B5EF4-FFF2-40B4-BE49-F238E27FC236}">
                  <a16:creationId xmlns:a16="http://schemas.microsoft.com/office/drawing/2014/main" id="{FBE3E777-0A1D-6612-CA2B-32B97FD9BDB3}"/>
                </a:ext>
              </a:extLst>
            </p:cNvPr>
            <p:cNvSpPr/>
            <p:nvPr/>
          </p:nvSpPr>
          <p:spPr>
            <a:xfrm>
              <a:off x="2091600" y="2780075"/>
              <a:ext cx="2684700" cy="1751625"/>
            </a:xfrm>
            <a:custGeom>
              <a:avLst/>
              <a:gdLst/>
              <a:ahLst/>
              <a:cxnLst/>
              <a:rect l="l" t="t" r="r" b="b"/>
              <a:pathLst>
                <a:path w="107388" h="70065" extrusionOk="0">
                  <a:moveTo>
                    <a:pt x="26293" y="0"/>
                  </a:moveTo>
                  <a:cubicBezTo>
                    <a:pt x="21028" y="0"/>
                    <a:pt x="15803" y="418"/>
                    <a:pt x="10652" y="1638"/>
                  </a:cubicBezTo>
                  <a:cubicBezTo>
                    <a:pt x="7268" y="2440"/>
                    <a:pt x="2848" y="3983"/>
                    <a:pt x="1481" y="7536"/>
                  </a:cubicBezTo>
                  <a:cubicBezTo>
                    <a:pt x="1" y="11379"/>
                    <a:pt x="368" y="17514"/>
                    <a:pt x="2239" y="21125"/>
                  </a:cubicBezTo>
                  <a:cubicBezTo>
                    <a:pt x="4623" y="25726"/>
                    <a:pt x="9779" y="28150"/>
                    <a:pt x="14756" y="29594"/>
                  </a:cubicBezTo>
                  <a:cubicBezTo>
                    <a:pt x="21509" y="31553"/>
                    <a:pt x="28533" y="32294"/>
                    <a:pt x="35580" y="32294"/>
                  </a:cubicBezTo>
                  <a:cubicBezTo>
                    <a:pt x="39338" y="32294"/>
                    <a:pt x="43102" y="32083"/>
                    <a:pt x="46835" y="31734"/>
                  </a:cubicBezTo>
                  <a:cubicBezTo>
                    <a:pt x="57570" y="30729"/>
                    <a:pt x="65005" y="31115"/>
                    <a:pt x="75687" y="29661"/>
                  </a:cubicBezTo>
                  <a:cubicBezTo>
                    <a:pt x="75961" y="29623"/>
                    <a:pt x="76242" y="29587"/>
                    <a:pt x="76519" y="29587"/>
                  </a:cubicBezTo>
                  <a:cubicBezTo>
                    <a:pt x="76769" y="29587"/>
                    <a:pt x="77015" y="29616"/>
                    <a:pt x="77251" y="29702"/>
                  </a:cubicBezTo>
                  <a:cubicBezTo>
                    <a:pt x="78307" y="30084"/>
                    <a:pt x="78673" y="31363"/>
                    <a:pt x="78895" y="32464"/>
                  </a:cubicBezTo>
                  <a:cubicBezTo>
                    <a:pt x="81586" y="45832"/>
                    <a:pt x="87437" y="56695"/>
                    <a:pt x="90128" y="70064"/>
                  </a:cubicBezTo>
                  <a:cubicBezTo>
                    <a:pt x="96230" y="69184"/>
                    <a:pt x="102098" y="67098"/>
                    <a:pt x="107388" y="63927"/>
                  </a:cubicBezTo>
                  <a:cubicBezTo>
                    <a:pt x="105086" y="44624"/>
                    <a:pt x="101012" y="27481"/>
                    <a:pt x="94150" y="9293"/>
                  </a:cubicBezTo>
                  <a:cubicBezTo>
                    <a:pt x="93620" y="7884"/>
                    <a:pt x="93039" y="6427"/>
                    <a:pt x="91918" y="5422"/>
                  </a:cubicBezTo>
                  <a:cubicBezTo>
                    <a:pt x="90425" y="4081"/>
                    <a:pt x="87706" y="1926"/>
                    <a:pt x="85704" y="1790"/>
                  </a:cubicBezTo>
                  <a:cubicBezTo>
                    <a:pt x="83408" y="1633"/>
                    <a:pt x="81111" y="1577"/>
                    <a:pt x="78811" y="1577"/>
                  </a:cubicBezTo>
                  <a:cubicBezTo>
                    <a:pt x="72880" y="1577"/>
                    <a:pt x="66940" y="1953"/>
                    <a:pt x="61005" y="1953"/>
                  </a:cubicBezTo>
                  <a:cubicBezTo>
                    <a:pt x="60262" y="1953"/>
                    <a:pt x="59520" y="1947"/>
                    <a:pt x="58778" y="1933"/>
                  </a:cubicBezTo>
                  <a:cubicBezTo>
                    <a:pt x="47969" y="1741"/>
                    <a:pt x="37046" y="0"/>
                    <a:pt x="26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02;p67">
              <a:extLst>
                <a:ext uri="{FF2B5EF4-FFF2-40B4-BE49-F238E27FC236}">
                  <a16:creationId xmlns:a16="http://schemas.microsoft.com/office/drawing/2014/main" id="{9A716DC0-5585-E07B-687D-068B7F640799}"/>
                </a:ext>
              </a:extLst>
            </p:cNvPr>
            <p:cNvSpPr/>
            <p:nvPr/>
          </p:nvSpPr>
          <p:spPr>
            <a:xfrm>
              <a:off x="4269600" y="4173350"/>
              <a:ext cx="541150" cy="392525"/>
            </a:xfrm>
            <a:custGeom>
              <a:avLst/>
              <a:gdLst/>
              <a:ahLst/>
              <a:cxnLst/>
              <a:rect l="l" t="t" r="r" b="b"/>
              <a:pathLst>
                <a:path w="21646" h="15701" extrusionOk="0">
                  <a:moveTo>
                    <a:pt x="20504" y="1"/>
                  </a:moveTo>
                  <a:cubicBezTo>
                    <a:pt x="17732" y="2808"/>
                    <a:pt x="13957" y="4343"/>
                    <a:pt x="10292" y="5806"/>
                  </a:cubicBezTo>
                  <a:cubicBezTo>
                    <a:pt x="8734" y="6427"/>
                    <a:pt x="7163" y="7056"/>
                    <a:pt x="5534" y="7466"/>
                  </a:cubicBezTo>
                  <a:cubicBezTo>
                    <a:pt x="4450" y="7737"/>
                    <a:pt x="1817" y="7503"/>
                    <a:pt x="952" y="8306"/>
                  </a:cubicBezTo>
                  <a:cubicBezTo>
                    <a:pt x="1" y="9189"/>
                    <a:pt x="1559" y="15611"/>
                    <a:pt x="2087" y="15644"/>
                  </a:cubicBezTo>
                  <a:cubicBezTo>
                    <a:pt x="2680" y="15682"/>
                    <a:pt x="3275" y="15701"/>
                    <a:pt x="3869" y="15701"/>
                  </a:cubicBezTo>
                  <a:cubicBezTo>
                    <a:pt x="9825" y="15701"/>
                    <a:pt x="15774" y="13804"/>
                    <a:pt x="20611" y="10327"/>
                  </a:cubicBezTo>
                  <a:cubicBezTo>
                    <a:pt x="20919" y="10105"/>
                    <a:pt x="21233" y="9866"/>
                    <a:pt x="21409" y="9528"/>
                  </a:cubicBezTo>
                  <a:cubicBezTo>
                    <a:pt x="21645" y="9074"/>
                    <a:pt x="21586" y="8529"/>
                    <a:pt x="21522" y="8021"/>
                  </a:cubicBezTo>
                  <a:lnTo>
                    <a:pt x="20504" y="1"/>
                  </a:lnTo>
                  <a:close/>
                </a:path>
              </a:pathLst>
            </a:custGeom>
            <a:solidFill>
              <a:srgbClr val="C46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03;p67">
              <a:extLst>
                <a:ext uri="{FF2B5EF4-FFF2-40B4-BE49-F238E27FC236}">
                  <a16:creationId xmlns:a16="http://schemas.microsoft.com/office/drawing/2014/main" id="{DB26DA9B-DEAC-E73F-BB7F-E57DBC2DF00C}"/>
                </a:ext>
              </a:extLst>
            </p:cNvPr>
            <p:cNvSpPr/>
            <p:nvPr/>
          </p:nvSpPr>
          <p:spPr>
            <a:xfrm>
              <a:off x="4323550" y="4877325"/>
              <a:ext cx="847975" cy="599225"/>
            </a:xfrm>
            <a:custGeom>
              <a:avLst/>
              <a:gdLst/>
              <a:ahLst/>
              <a:cxnLst/>
              <a:rect l="l" t="t" r="r" b="b"/>
              <a:pathLst>
                <a:path w="33919" h="23969" extrusionOk="0">
                  <a:moveTo>
                    <a:pt x="15778" y="1"/>
                  </a:moveTo>
                  <a:cubicBezTo>
                    <a:pt x="15682" y="780"/>
                    <a:pt x="14960" y="1306"/>
                    <a:pt x="14302" y="1733"/>
                  </a:cubicBezTo>
                  <a:lnTo>
                    <a:pt x="9037" y="5153"/>
                  </a:lnTo>
                  <a:cubicBezTo>
                    <a:pt x="8854" y="5272"/>
                    <a:pt x="8657" y="5394"/>
                    <a:pt x="8438" y="5399"/>
                  </a:cubicBezTo>
                  <a:cubicBezTo>
                    <a:pt x="8433" y="5399"/>
                    <a:pt x="8428" y="5399"/>
                    <a:pt x="8423" y="5399"/>
                  </a:cubicBezTo>
                  <a:cubicBezTo>
                    <a:pt x="8204" y="5399"/>
                    <a:pt x="8003" y="5279"/>
                    <a:pt x="7818" y="5160"/>
                  </a:cubicBezTo>
                  <a:cubicBezTo>
                    <a:pt x="6508" y="4312"/>
                    <a:pt x="5345" y="3251"/>
                    <a:pt x="4381" y="2024"/>
                  </a:cubicBezTo>
                  <a:cubicBezTo>
                    <a:pt x="3707" y="1169"/>
                    <a:pt x="3219" y="39"/>
                    <a:pt x="2686" y="39"/>
                  </a:cubicBezTo>
                  <a:cubicBezTo>
                    <a:pt x="2409" y="39"/>
                    <a:pt x="2121" y="344"/>
                    <a:pt x="1787" y="1151"/>
                  </a:cubicBezTo>
                  <a:cubicBezTo>
                    <a:pt x="432" y="4436"/>
                    <a:pt x="0" y="8104"/>
                    <a:pt x="586" y="11610"/>
                  </a:cubicBezTo>
                  <a:cubicBezTo>
                    <a:pt x="632" y="11885"/>
                    <a:pt x="685" y="12165"/>
                    <a:pt x="825" y="12405"/>
                  </a:cubicBezTo>
                  <a:cubicBezTo>
                    <a:pt x="1140" y="12951"/>
                    <a:pt x="1800" y="13168"/>
                    <a:pt x="2388" y="13398"/>
                  </a:cubicBezTo>
                  <a:cubicBezTo>
                    <a:pt x="4859" y="14361"/>
                    <a:pt x="6868" y="16197"/>
                    <a:pt x="8974" y="17810"/>
                  </a:cubicBezTo>
                  <a:cubicBezTo>
                    <a:pt x="13589" y="21343"/>
                    <a:pt x="19246" y="23968"/>
                    <a:pt x="24977" y="23968"/>
                  </a:cubicBezTo>
                  <a:cubicBezTo>
                    <a:pt x="26008" y="23968"/>
                    <a:pt x="27042" y="23883"/>
                    <a:pt x="28072" y="23703"/>
                  </a:cubicBezTo>
                  <a:cubicBezTo>
                    <a:pt x="29572" y="23441"/>
                    <a:pt x="31091" y="22950"/>
                    <a:pt x="32204" y="21910"/>
                  </a:cubicBezTo>
                  <a:cubicBezTo>
                    <a:pt x="33316" y="20870"/>
                    <a:pt x="33919" y="19175"/>
                    <a:pt x="33334" y="17769"/>
                  </a:cubicBezTo>
                  <a:cubicBezTo>
                    <a:pt x="33050" y="17090"/>
                    <a:pt x="32528" y="16540"/>
                    <a:pt x="31997" y="16030"/>
                  </a:cubicBezTo>
                  <a:cubicBezTo>
                    <a:pt x="30907" y="14980"/>
                    <a:pt x="29735" y="14021"/>
                    <a:pt x="28565" y="13061"/>
                  </a:cubicBezTo>
                  <a:cubicBezTo>
                    <a:pt x="23837" y="9177"/>
                    <a:pt x="19074" y="5156"/>
                    <a:pt x="15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04;p67">
              <a:extLst>
                <a:ext uri="{FF2B5EF4-FFF2-40B4-BE49-F238E27FC236}">
                  <a16:creationId xmlns:a16="http://schemas.microsoft.com/office/drawing/2014/main" id="{7DFBDF46-23CD-9DC5-CACD-02FA9BBB2CBD}"/>
                </a:ext>
              </a:extLst>
            </p:cNvPr>
            <p:cNvSpPr/>
            <p:nvPr/>
          </p:nvSpPr>
          <p:spPr>
            <a:xfrm>
              <a:off x="4330700" y="5065250"/>
              <a:ext cx="803325" cy="411300"/>
            </a:xfrm>
            <a:custGeom>
              <a:avLst/>
              <a:gdLst/>
              <a:ahLst/>
              <a:cxnLst/>
              <a:rect l="l" t="t" r="r" b="b"/>
              <a:pathLst>
                <a:path w="32133" h="16452" extrusionOk="0">
                  <a:moveTo>
                    <a:pt x="74" y="1"/>
                  </a:moveTo>
                  <a:lnTo>
                    <a:pt x="74" y="1"/>
                  </a:lnTo>
                  <a:cubicBezTo>
                    <a:pt x="0" y="1369"/>
                    <a:pt x="77" y="2741"/>
                    <a:pt x="300" y="4093"/>
                  </a:cubicBezTo>
                  <a:cubicBezTo>
                    <a:pt x="346" y="4368"/>
                    <a:pt x="399" y="4647"/>
                    <a:pt x="539" y="4888"/>
                  </a:cubicBezTo>
                  <a:cubicBezTo>
                    <a:pt x="854" y="5434"/>
                    <a:pt x="1514" y="5651"/>
                    <a:pt x="2102" y="5881"/>
                  </a:cubicBezTo>
                  <a:cubicBezTo>
                    <a:pt x="4573" y="6843"/>
                    <a:pt x="6582" y="8680"/>
                    <a:pt x="8688" y="10293"/>
                  </a:cubicBezTo>
                  <a:cubicBezTo>
                    <a:pt x="13303" y="13826"/>
                    <a:pt x="18960" y="16451"/>
                    <a:pt x="24691" y="16451"/>
                  </a:cubicBezTo>
                  <a:cubicBezTo>
                    <a:pt x="25722" y="16451"/>
                    <a:pt x="26756" y="16366"/>
                    <a:pt x="27786" y="16186"/>
                  </a:cubicBezTo>
                  <a:cubicBezTo>
                    <a:pt x="29286" y="15924"/>
                    <a:pt x="30805" y="15433"/>
                    <a:pt x="31918" y="14393"/>
                  </a:cubicBezTo>
                  <a:cubicBezTo>
                    <a:pt x="31994" y="14323"/>
                    <a:pt x="32061" y="14241"/>
                    <a:pt x="32132" y="14164"/>
                  </a:cubicBezTo>
                  <a:lnTo>
                    <a:pt x="32132" y="14164"/>
                  </a:lnTo>
                  <a:cubicBezTo>
                    <a:pt x="31828" y="14179"/>
                    <a:pt x="31523" y="14186"/>
                    <a:pt x="31218" y="14186"/>
                  </a:cubicBezTo>
                  <a:cubicBezTo>
                    <a:pt x="27336" y="14186"/>
                    <a:pt x="23379" y="13002"/>
                    <a:pt x="19639" y="11186"/>
                  </a:cubicBezTo>
                  <a:cubicBezTo>
                    <a:pt x="15939" y="9389"/>
                    <a:pt x="12770" y="6883"/>
                    <a:pt x="9305" y="4714"/>
                  </a:cubicBezTo>
                  <a:cubicBezTo>
                    <a:pt x="6375" y="2878"/>
                    <a:pt x="3196" y="1492"/>
                    <a:pt x="74" y="1"/>
                  </a:cubicBezTo>
                  <a:close/>
                </a:path>
              </a:pathLst>
            </a:custGeom>
            <a:solidFill>
              <a:srgbClr val="5A6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05;p67">
              <a:extLst>
                <a:ext uri="{FF2B5EF4-FFF2-40B4-BE49-F238E27FC236}">
                  <a16:creationId xmlns:a16="http://schemas.microsoft.com/office/drawing/2014/main" id="{CB582FAF-EFD0-6D81-EF79-FD6E369B03C6}"/>
                </a:ext>
              </a:extLst>
            </p:cNvPr>
            <p:cNvSpPr/>
            <p:nvPr/>
          </p:nvSpPr>
          <p:spPr>
            <a:xfrm>
              <a:off x="4034375" y="3328825"/>
              <a:ext cx="162025" cy="190800"/>
            </a:xfrm>
            <a:custGeom>
              <a:avLst/>
              <a:gdLst/>
              <a:ahLst/>
              <a:cxnLst/>
              <a:rect l="l" t="t" r="r" b="b"/>
              <a:pathLst>
                <a:path w="6481" h="7632" fill="none" extrusionOk="0">
                  <a:moveTo>
                    <a:pt x="1" y="7632"/>
                  </a:moveTo>
                  <a:cubicBezTo>
                    <a:pt x="263" y="7604"/>
                    <a:pt x="488" y="7434"/>
                    <a:pt x="689" y="7263"/>
                  </a:cubicBezTo>
                  <a:cubicBezTo>
                    <a:pt x="3052" y="5246"/>
                    <a:pt x="4189" y="2098"/>
                    <a:pt x="6480" y="1"/>
                  </a:cubicBezTo>
                </a:path>
              </a:pathLst>
            </a:custGeom>
            <a:noFill/>
            <a:ln w="12125" cap="flat" cmpd="sng">
              <a:solidFill>
                <a:schemeClr val="accent2"/>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06;p67">
              <a:extLst>
                <a:ext uri="{FF2B5EF4-FFF2-40B4-BE49-F238E27FC236}">
                  <a16:creationId xmlns:a16="http://schemas.microsoft.com/office/drawing/2014/main" id="{6A6DC1C7-E748-106C-AB3D-EE3067036554}"/>
                </a:ext>
              </a:extLst>
            </p:cNvPr>
            <p:cNvSpPr/>
            <p:nvPr/>
          </p:nvSpPr>
          <p:spPr>
            <a:xfrm>
              <a:off x="4057950" y="3476700"/>
              <a:ext cx="139900" cy="77050"/>
            </a:xfrm>
            <a:custGeom>
              <a:avLst/>
              <a:gdLst/>
              <a:ahLst/>
              <a:cxnLst/>
              <a:rect l="l" t="t" r="r" b="b"/>
              <a:pathLst>
                <a:path w="5596" h="3082" fill="none" extrusionOk="0">
                  <a:moveTo>
                    <a:pt x="0" y="3082"/>
                  </a:moveTo>
                  <a:cubicBezTo>
                    <a:pt x="2117" y="2643"/>
                    <a:pt x="4093" y="1555"/>
                    <a:pt x="5596" y="0"/>
                  </a:cubicBezTo>
                </a:path>
              </a:pathLst>
            </a:custGeom>
            <a:noFill/>
            <a:ln w="12125" cap="flat" cmpd="sng">
              <a:solidFill>
                <a:schemeClr val="accent2"/>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07;p67">
              <a:extLst>
                <a:ext uri="{FF2B5EF4-FFF2-40B4-BE49-F238E27FC236}">
                  <a16:creationId xmlns:a16="http://schemas.microsoft.com/office/drawing/2014/main" id="{D6A7D5BD-C10E-CD31-D74C-F12099B18A5D}"/>
                </a:ext>
              </a:extLst>
            </p:cNvPr>
            <p:cNvSpPr/>
            <p:nvPr/>
          </p:nvSpPr>
          <p:spPr>
            <a:xfrm>
              <a:off x="4814925" y="3664075"/>
              <a:ext cx="667050" cy="704550"/>
            </a:xfrm>
            <a:custGeom>
              <a:avLst/>
              <a:gdLst/>
              <a:ahLst/>
              <a:cxnLst/>
              <a:rect l="l" t="t" r="r" b="b"/>
              <a:pathLst>
                <a:path w="26682" h="28182" extrusionOk="0">
                  <a:moveTo>
                    <a:pt x="7276" y="0"/>
                  </a:moveTo>
                  <a:cubicBezTo>
                    <a:pt x="5826" y="0"/>
                    <a:pt x="4304" y="1712"/>
                    <a:pt x="3238" y="2454"/>
                  </a:cubicBezTo>
                  <a:cubicBezTo>
                    <a:pt x="2232" y="3155"/>
                    <a:pt x="64" y="4653"/>
                    <a:pt x="12" y="5963"/>
                  </a:cubicBezTo>
                  <a:cubicBezTo>
                    <a:pt x="0" y="6256"/>
                    <a:pt x="137" y="6533"/>
                    <a:pt x="275" y="6793"/>
                  </a:cubicBezTo>
                  <a:cubicBezTo>
                    <a:pt x="1712" y="9506"/>
                    <a:pt x="3639" y="11930"/>
                    <a:pt x="5958" y="13942"/>
                  </a:cubicBezTo>
                  <a:cubicBezTo>
                    <a:pt x="8030" y="15737"/>
                    <a:pt x="10525" y="17358"/>
                    <a:pt x="11405" y="19955"/>
                  </a:cubicBezTo>
                  <a:cubicBezTo>
                    <a:pt x="11894" y="21398"/>
                    <a:pt x="11809" y="22966"/>
                    <a:pt x="12071" y="24467"/>
                  </a:cubicBezTo>
                  <a:cubicBezTo>
                    <a:pt x="12331" y="25968"/>
                    <a:pt x="13106" y="27560"/>
                    <a:pt x="14554" y="28033"/>
                  </a:cubicBezTo>
                  <a:cubicBezTo>
                    <a:pt x="14876" y="28139"/>
                    <a:pt x="15209" y="28181"/>
                    <a:pt x="15545" y="28181"/>
                  </a:cubicBezTo>
                  <a:cubicBezTo>
                    <a:pt x="16142" y="28181"/>
                    <a:pt x="16751" y="28048"/>
                    <a:pt x="17334" y="27898"/>
                  </a:cubicBezTo>
                  <a:cubicBezTo>
                    <a:pt x="18576" y="27580"/>
                    <a:pt x="19813" y="27186"/>
                    <a:pt x="20916" y="26533"/>
                  </a:cubicBezTo>
                  <a:cubicBezTo>
                    <a:pt x="23776" y="24841"/>
                    <a:pt x="25379" y="21656"/>
                    <a:pt x="26549" y="18546"/>
                  </a:cubicBezTo>
                  <a:cubicBezTo>
                    <a:pt x="26616" y="18367"/>
                    <a:pt x="26682" y="18168"/>
                    <a:pt x="26614" y="17990"/>
                  </a:cubicBezTo>
                  <a:cubicBezTo>
                    <a:pt x="26560" y="17849"/>
                    <a:pt x="26432" y="17753"/>
                    <a:pt x="26310" y="17664"/>
                  </a:cubicBezTo>
                  <a:cubicBezTo>
                    <a:pt x="23679" y="15751"/>
                    <a:pt x="20818" y="14137"/>
                    <a:pt x="18410" y="11951"/>
                  </a:cubicBezTo>
                  <a:cubicBezTo>
                    <a:pt x="14813" y="8687"/>
                    <a:pt x="12402" y="4310"/>
                    <a:pt x="8949" y="893"/>
                  </a:cubicBezTo>
                  <a:cubicBezTo>
                    <a:pt x="8593" y="540"/>
                    <a:pt x="8202" y="185"/>
                    <a:pt x="7716" y="56"/>
                  </a:cubicBezTo>
                  <a:cubicBezTo>
                    <a:pt x="7571" y="18"/>
                    <a:pt x="7424" y="0"/>
                    <a:pt x="7276" y="0"/>
                  </a:cubicBezTo>
                  <a:close/>
                </a:path>
              </a:pathLst>
            </a:custGeom>
            <a:solidFill>
              <a:srgbClr val="C39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08;p67">
              <a:extLst>
                <a:ext uri="{FF2B5EF4-FFF2-40B4-BE49-F238E27FC236}">
                  <a16:creationId xmlns:a16="http://schemas.microsoft.com/office/drawing/2014/main" id="{B6C6ADA2-02DC-858E-88D7-785A39636762}"/>
                </a:ext>
              </a:extLst>
            </p:cNvPr>
            <p:cNvSpPr/>
            <p:nvPr/>
          </p:nvSpPr>
          <p:spPr>
            <a:xfrm>
              <a:off x="4814925" y="3664075"/>
              <a:ext cx="353200" cy="336975"/>
            </a:xfrm>
            <a:custGeom>
              <a:avLst/>
              <a:gdLst/>
              <a:ahLst/>
              <a:cxnLst/>
              <a:rect l="l" t="t" r="r" b="b"/>
              <a:pathLst>
                <a:path w="14128" h="13479" extrusionOk="0">
                  <a:moveTo>
                    <a:pt x="7276" y="0"/>
                  </a:moveTo>
                  <a:cubicBezTo>
                    <a:pt x="5826" y="0"/>
                    <a:pt x="4304" y="1712"/>
                    <a:pt x="3238" y="2455"/>
                  </a:cubicBezTo>
                  <a:cubicBezTo>
                    <a:pt x="2232" y="3157"/>
                    <a:pt x="63" y="4653"/>
                    <a:pt x="12" y="5963"/>
                  </a:cubicBezTo>
                  <a:cubicBezTo>
                    <a:pt x="0" y="6257"/>
                    <a:pt x="137" y="6533"/>
                    <a:pt x="275" y="6793"/>
                  </a:cubicBezTo>
                  <a:cubicBezTo>
                    <a:pt x="1602" y="9302"/>
                    <a:pt x="3378" y="11562"/>
                    <a:pt x="5471" y="13478"/>
                  </a:cubicBezTo>
                  <a:cubicBezTo>
                    <a:pt x="8042" y="10935"/>
                    <a:pt x="10955" y="8820"/>
                    <a:pt x="14127" y="7123"/>
                  </a:cubicBezTo>
                  <a:cubicBezTo>
                    <a:pt x="12468" y="4986"/>
                    <a:pt x="10869" y="2792"/>
                    <a:pt x="8950" y="893"/>
                  </a:cubicBezTo>
                  <a:cubicBezTo>
                    <a:pt x="8593" y="540"/>
                    <a:pt x="8203" y="185"/>
                    <a:pt x="7716" y="56"/>
                  </a:cubicBezTo>
                  <a:cubicBezTo>
                    <a:pt x="7571" y="18"/>
                    <a:pt x="7424" y="0"/>
                    <a:pt x="7276" y="0"/>
                  </a:cubicBezTo>
                  <a:close/>
                </a:path>
              </a:pathLst>
            </a:custGeom>
            <a:solidFill>
              <a:srgbClr val="AE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9;p67">
              <a:extLst>
                <a:ext uri="{FF2B5EF4-FFF2-40B4-BE49-F238E27FC236}">
                  <a16:creationId xmlns:a16="http://schemas.microsoft.com/office/drawing/2014/main" id="{A9EFCB07-836D-83EC-061F-94C43964848B}"/>
                </a:ext>
              </a:extLst>
            </p:cNvPr>
            <p:cNvSpPr/>
            <p:nvPr/>
          </p:nvSpPr>
          <p:spPr>
            <a:xfrm>
              <a:off x="3190525" y="2497925"/>
              <a:ext cx="1986100" cy="1424850"/>
            </a:xfrm>
            <a:custGeom>
              <a:avLst/>
              <a:gdLst/>
              <a:ahLst/>
              <a:cxnLst/>
              <a:rect l="l" t="t" r="r" b="b"/>
              <a:pathLst>
                <a:path w="79444" h="56994" extrusionOk="0">
                  <a:moveTo>
                    <a:pt x="46564" y="1"/>
                  </a:moveTo>
                  <a:cubicBezTo>
                    <a:pt x="45580" y="1"/>
                    <a:pt x="44574" y="137"/>
                    <a:pt x="43606" y="287"/>
                  </a:cubicBezTo>
                  <a:cubicBezTo>
                    <a:pt x="36117" y="1445"/>
                    <a:pt x="28702" y="3028"/>
                    <a:pt x="21394" y="5031"/>
                  </a:cubicBezTo>
                  <a:cubicBezTo>
                    <a:pt x="17672" y="6051"/>
                    <a:pt x="13982" y="7178"/>
                    <a:pt x="10323" y="8412"/>
                  </a:cubicBezTo>
                  <a:cubicBezTo>
                    <a:pt x="7261" y="9446"/>
                    <a:pt x="2481" y="10339"/>
                    <a:pt x="0" y="12375"/>
                  </a:cubicBezTo>
                  <a:cubicBezTo>
                    <a:pt x="712" y="14231"/>
                    <a:pt x="7678" y="14041"/>
                    <a:pt x="9579" y="14383"/>
                  </a:cubicBezTo>
                  <a:cubicBezTo>
                    <a:pt x="13337" y="15061"/>
                    <a:pt x="17040" y="16008"/>
                    <a:pt x="20661" y="17217"/>
                  </a:cubicBezTo>
                  <a:cubicBezTo>
                    <a:pt x="25597" y="18867"/>
                    <a:pt x="30587" y="21034"/>
                    <a:pt x="35729" y="21034"/>
                  </a:cubicBezTo>
                  <a:cubicBezTo>
                    <a:pt x="36308" y="21034"/>
                    <a:pt x="36888" y="21007"/>
                    <a:pt x="37470" y="20948"/>
                  </a:cubicBezTo>
                  <a:cubicBezTo>
                    <a:pt x="37779" y="20917"/>
                    <a:pt x="38094" y="20878"/>
                    <a:pt x="38403" y="20878"/>
                  </a:cubicBezTo>
                  <a:cubicBezTo>
                    <a:pt x="38679" y="20878"/>
                    <a:pt x="38950" y="20909"/>
                    <a:pt x="39208" y="21003"/>
                  </a:cubicBezTo>
                  <a:cubicBezTo>
                    <a:pt x="39939" y="21272"/>
                    <a:pt x="40395" y="21981"/>
                    <a:pt x="40801" y="22643"/>
                  </a:cubicBezTo>
                  <a:cubicBezTo>
                    <a:pt x="48166" y="34648"/>
                    <a:pt x="56356" y="46126"/>
                    <a:pt x="65314" y="56994"/>
                  </a:cubicBezTo>
                  <a:cubicBezTo>
                    <a:pt x="70927" y="53875"/>
                    <a:pt x="75805" y="49440"/>
                    <a:pt x="79443" y="44147"/>
                  </a:cubicBezTo>
                  <a:cubicBezTo>
                    <a:pt x="71114" y="30354"/>
                    <a:pt x="62234" y="16916"/>
                    <a:pt x="52804" y="3829"/>
                  </a:cubicBezTo>
                  <a:cubicBezTo>
                    <a:pt x="51942" y="2633"/>
                    <a:pt x="51031" y="1401"/>
                    <a:pt x="49733" y="700"/>
                  </a:cubicBezTo>
                  <a:cubicBezTo>
                    <a:pt x="48760" y="175"/>
                    <a:pt x="47676" y="1"/>
                    <a:pt x="46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0;p67">
              <a:extLst>
                <a:ext uri="{FF2B5EF4-FFF2-40B4-BE49-F238E27FC236}">
                  <a16:creationId xmlns:a16="http://schemas.microsoft.com/office/drawing/2014/main" id="{5A698CF2-3ED2-DE65-7EF5-B197ABA87DEA}"/>
                </a:ext>
              </a:extLst>
            </p:cNvPr>
            <p:cNvSpPr/>
            <p:nvPr/>
          </p:nvSpPr>
          <p:spPr>
            <a:xfrm>
              <a:off x="4706450" y="3474125"/>
              <a:ext cx="541775" cy="485000"/>
            </a:xfrm>
            <a:custGeom>
              <a:avLst/>
              <a:gdLst/>
              <a:ahLst/>
              <a:cxnLst/>
              <a:rect l="l" t="t" r="r" b="b"/>
              <a:pathLst>
                <a:path w="21671" h="19400" extrusionOk="0">
                  <a:moveTo>
                    <a:pt x="16547" y="0"/>
                  </a:moveTo>
                  <a:cubicBezTo>
                    <a:pt x="16539" y="0"/>
                    <a:pt x="16531" y="1"/>
                    <a:pt x="16522" y="1"/>
                  </a:cubicBezTo>
                  <a:cubicBezTo>
                    <a:pt x="16360" y="10"/>
                    <a:pt x="16214" y="96"/>
                    <a:pt x="16077" y="181"/>
                  </a:cubicBezTo>
                  <a:cubicBezTo>
                    <a:pt x="10543" y="3545"/>
                    <a:pt x="4900" y="7005"/>
                    <a:pt x="792" y="12010"/>
                  </a:cubicBezTo>
                  <a:cubicBezTo>
                    <a:pt x="399" y="12489"/>
                    <a:pt x="0" y="13049"/>
                    <a:pt x="62" y="13665"/>
                  </a:cubicBezTo>
                  <a:cubicBezTo>
                    <a:pt x="106" y="14099"/>
                    <a:pt x="371" y="14475"/>
                    <a:pt x="636" y="14821"/>
                  </a:cubicBezTo>
                  <a:cubicBezTo>
                    <a:pt x="1496" y="15954"/>
                    <a:pt x="3454" y="19039"/>
                    <a:pt x="4903" y="19373"/>
                  </a:cubicBezTo>
                  <a:cubicBezTo>
                    <a:pt x="4981" y="19391"/>
                    <a:pt x="5064" y="19399"/>
                    <a:pt x="5152" y="19399"/>
                  </a:cubicBezTo>
                  <a:cubicBezTo>
                    <a:pt x="6580" y="19399"/>
                    <a:pt x="9155" y="17107"/>
                    <a:pt x="10199" y="16402"/>
                  </a:cubicBezTo>
                  <a:cubicBezTo>
                    <a:pt x="13878" y="13917"/>
                    <a:pt x="17341" y="11126"/>
                    <a:pt x="20551" y="8059"/>
                  </a:cubicBezTo>
                  <a:cubicBezTo>
                    <a:pt x="21037" y="7594"/>
                    <a:pt x="21545" y="7067"/>
                    <a:pt x="21614" y="6400"/>
                  </a:cubicBezTo>
                  <a:cubicBezTo>
                    <a:pt x="21671" y="5859"/>
                    <a:pt x="21424" y="5337"/>
                    <a:pt x="21158" y="4864"/>
                  </a:cubicBezTo>
                  <a:cubicBezTo>
                    <a:pt x="20146" y="3061"/>
                    <a:pt x="18768" y="1492"/>
                    <a:pt x="17114" y="255"/>
                  </a:cubicBezTo>
                  <a:cubicBezTo>
                    <a:pt x="16944" y="128"/>
                    <a:pt x="16756" y="0"/>
                    <a:pt x="16547" y="0"/>
                  </a:cubicBezTo>
                  <a:close/>
                </a:path>
              </a:pathLst>
            </a:custGeom>
            <a:solidFill>
              <a:srgbClr val="C46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11;p67">
              <a:extLst>
                <a:ext uri="{FF2B5EF4-FFF2-40B4-BE49-F238E27FC236}">
                  <a16:creationId xmlns:a16="http://schemas.microsoft.com/office/drawing/2014/main" id="{BF095F7A-3AB9-7BF7-AF8D-3120748B2F11}"/>
                </a:ext>
              </a:extLst>
            </p:cNvPr>
            <p:cNvSpPr/>
            <p:nvPr/>
          </p:nvSpPr>
          <p:spPr>
            <a:xfrm>
              <a:off x="5066550" y="4020125"/>
              <a:ext cx="1050525" cy="514825"/>
            </a:xfrm>
            <a:custGeom>
              <a:avLst/>
              <a:gdLst/>
              <a:ahLst/>
              <a:cxnLst/>
              <a:rect l="l" t="t" r="r" b="b"/>
              <a:pathLst>
                <a:path w="42021" h="20593" extrusionOk="0">
                  <a:moveTo>
                    <a:pt x="14179" y="0"/>
                  </a:moveTo>
                  <a:cubicBezTo>
                    <a:pt x="14068" y="0"/>
                    <a:pt x="13959" y="17"/>
                    <a:pt x="13857" y="61"/>
                  </a:cubicBezTo>
                  <a:cubicBezTo>
                    <a:pt x="13561" y="190"/>
                    <a:pt x="13414" y="516"/>
                    <a:pt x="13290" y="814"/>
                  </a:cubicBezTo>
                  <a:cubicBezTo>
                    <a:pt x="12512" y="2664"/>
                    <a:pt x="11602" y="4454"/>
                    <a:pt x="10567" y="6173"/>
                  </a:cubicBezTo>
                  <a:cubicBezTo>
                    <a:pt x="10415" y="6424"/>
                    <a:pt x="10248" y="6685"/>
                    <a:pt x="9985" y="6812"/>
                  </a:cubicBezTo>
                  <a:cubicBezTo>
                    <a:pt x="9824" y="6890"/>
                    <a:pt x="9642" y="6910"/>
                    <a:pt x="9465" y="6927"/>
                  </a:cubicBezTo>
                  <a:cubicBezTo>
                    <a:pt x="7463" y="7126"/>
                    <a:pt x="5459" y="7250"/>
                    <a:pt x="3450" y="7300"/>
                  </a:cubicBezTo>
                  <a:cubicBezTo>
                    <a:pt x="3434" y="7301"/>
                    <a:pt x="3416" y="7301"/>
                    <a:pt x="3399" y="7301"/>
                  </a:cubicBezTo>
                  <a:cubicBezTo>
                    <a:pt x="3061" y="7301"/>
                    <a:pt x="2543" y="7233"/>
                    <a:pt x="2063" y="7233"/>
                  </a:cubicBezTo>
                  <a:cubicBezTo>
                    <a:pt x="1666" y="7233"/>
                    <a:pt x="1295" y="7279"/>
                    <a:pt x="1073" y="7450"/>
                  </a:cubicBezTo>
                  <a:cubicBezTo>
                    <a:pt x="603" y="7808"/>
                    <a:pt x="577" y="8920"/>
                    <a:pt x="482" y="9440"/>
                  </a:cubicBezTo>
                  <a:cubicBezTo>
                    <a:pt x="147" y="11284"/>
                    <a:pt x="1" y="13157"/>
                    <a:pt x="45" y="15030"/>
                  </a:cubicBezTo>
                  <a:cubicBezTo>
                    <a:pt x="57" y="15496"/>
                    <a:pt x="521" y="20593"/>
                    <a:pt x="750" y="20593"/>
                  </a:cubicBezTo>
                  <a:cubicBezTo>
                    <a:pt x="750" y="20593"/>
                    <a:pt x="750" y="20593"/>
                    <a:pt x="750" y="20593"/>
                  </a:cubicBezTo>
                  <a:cubicBezTo>
                    <a:pt x="9837" y="20306"/>
                    <a:pt x="18420" y="19634"/>
                    <a:pt x="27195" y="18061"/>
                  </a:cubicBezTo>
                  <a:cubicBezTo>
                    <a:pt x="30612" y="17448"/>
                    <a:pt x="33902" y="16277"/>
                    <a:pt x="37194" y="15176"/>
                  </a:cubicBezTo>
                  <a:cubicBezTo>
                    <a:pt x="38652" y="14689"/>
                    <a:pt x="40113" y="14201"/>
                    <a:pt x="41512" y="13563"/>
                  </a:cubicBezTo>
                  <a:cubicBezTo>
                    <a:pt x="41689" y="13483"/>
                    <a:pt x="41879" y="13385"/>
                    <a:pt x="41956" y="13205"/>
                  </a:cubicBezTo>
                  <a:cubicBezTo>
                    <a:pt x="42021" y="13051"/>
                    <a:pt x="41983" y="12875"/>
                    <a:pt x="41939" y="12712"/>
                  </a:cubicBezTo>
                  <a:cubicBezTo>
                    <a:pt x="41562" y="11295"/>
                    <a:pt x="40872" y="9979"/>
                    <a:pt x="39922" y="8863"/>
                  </a:cubicBezTo>
                  <a:cubicBezTo>
                    <a:pt x="39552" y="8431"/>
                    <a:pt x="39137" y="8025"/>
                    <a:pt x="38632" y="7763"/>
                  </a:cubicBezTo>
                  <a:cubicBezTo>
                    <a:pt x="38084" y="7479"/>
                    <a:pt x="37488" y="7387"/>
                    <a:pt x="36874" y="7387"/>
                  </a:cubicBezTo>
                  <a:cubicBezTo>
                    <a:pt x="36042" y="7387"/>
                    <a:pt x="35174" y="7555"/>
                    <a:pt x="34342" y="7641"/>
                  </a:cubicBezTo>
                  <a:cubicBezTo>
                    <a:pt x="33926" y="7684"/>
                    <a:pt x="33509" y="7705"/>
                    <a:pt x="33093" y="7705"/>
                  </a:cubicBezTo>
                  <a:cubicBezTo>
                    <a:pt x="30326" y="7705"/>
                    <a:pt x="27586" y="6804"/>
                    <a:pt x="25080" y="5590"/>
                  </a:cubicBezTo>
                  <a:cubicBezTo>
                    <a:pt x="22196" y="4193"/>
                    <a:pt x="19532" y="2383"/>
                    <a:pt x="16695" y="896"/>
                  </a:cubicBezTo>
                  <a:cubicBezTo>
                    <a:pt x="15997" y="529"/>
                    <a:pt x="15277" y="180"/>
                    <a:pt x="14501" y="35"/>
                  </a:cubicBezTo>
                  <a:cubicBezTo>
                    <a:pt x="14396" y="16"/>
                    <a:pt x="14287" y="0"/>
                    <a:pt x="14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2;p67">
              <a:extLst>
                <a:ext uri="{FF2B5EF4-FFF2-40B4-BE49-F238E27FC236}">
                  <a16:creationId xmlns:a16="http://schemas.microsoft.com/office/drawing/2014/main" id="{3BCAB3F7-0A4D-F91E-84AF-C6F5FB2DF356}"/>
                </a:ext>
              </a:extLst>
            </p:cNvPr>
            <p:cNvSpPr/>
            <p:nvPr/>
          </p:nvSpPr>
          <p:spPr>
            <a:xfrm>
              <a:off x="5068525" y="4249200"/>
              <a:ext cx="1048550" cy="285750"/>
            </a:xfrm>
            <a:custGeom>
              <a:avLst/>
              <a:gdLst/>
              <a:ahLst/>
              <a:cxnLst/>
              <a:rect l="l" t="t" r="r" b="b"/>
              <a:pathLst>
                <a:path w="41942" h="11430" extrusionOk="0">
                  <a:moveTo>
                    <a:pt x="40071" y="1"/>
                  </a:moveTo>
                  <a:cubicBezTo>
                    <a:pt x="38881" y="540"/>
                    <a:pt x="37600" y="933"/>
                    <a:pt x="36225" y="1204"/>
                  </a:cubicBezTo>
                  <a:cubicBezTo>
                    <a:pt x="31579" y="2123"/>
                    <a:pt x="26944" y="3125"/>
                    <a:pt x="22291" y="4013"/>
                  </a:cubicBezTo>
                  <a:cubicBezTo>
                    <a:pt x="17257" y="4975"/>
                    <a:pt x="10965" y="7058"/>
                    <a:pt x="5182" y="7058"/>
                  </a:cubicBezTo>
                  <a:cubicBezTo>
                    <a:pt x="3388" y="7058"/>
                    <a:pt x="1644" y="6858"/>
                    <a:pt x="1" y="6361"/>
                  </a:cubicBezTo>
                  <a:lnTo>
                    <a:pt x="1" y="6361"/>
                  </a:lnTo>
                  <a:cubicBezTo>
                    <a:pt x="112" y="7748"/>
                    <a:pt x="476" y="11430"/>
                    <a:pt x="671" y="11430"/>
                  </a:cubicBezTo>
                  <a:cubicBezTo>
                    <a:pt x="671" y="11430"/>
                    <a:pt x="671" y="11430"/>
                    <a:pt x="671" y="11430"/>
                  </a:cubicBezTo>
                  <a:cubicBezTo>
                    <a:pt x="9758" y="11141"/>
                    <a:pt x="18341" y="10471"/>
                    <a:pt x="27116" y="8898"/>
                  </a:cubicBezTo>
                  <a:cubicBezTo>
                    <a:pt x="30533" y="8285"/>
                    <a:pt x="33823" y="7114"/>
                    <a:pt x="37115" y="6013"/>
                  </a:cubicBezTo>
                  <a:cubicBezTo>
                    <a:pt x="38573" y="5526"/>
                    <a:pt x="40034" y="5036"/>
                    <a:pt x="41433" y="4400"/>
                  </a:cubicBezTo>
                  <a:cubicBezTo>
                    <a:pt x="41610" y="4320"/>
                    <a:pt x="41800" y="4222"/>
                    <a:pt x="41876" y="4042"/>
                  </a:cubicBezTo>
                  <a:cubicBezTo>
                    <a:pt x="41942" y="3888"/>
                    <a:pt x="41903" y="3712"/>
                    <a:pt x="41860" y="3549"/>
                  </a:cubicBezTo>
                  <a:cubicBezTo>
                    <a:pt x="41518" y="2259"/>
                    <a:pt x="40898" y="1049"/>
                    <a:pt x="40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13;p67">
              <a:extLst>
                <a:ext uri="{FF2B5EF4-FFF2-40B4-BE49-F238E27FC236}">
                  <a16:creationId xmlns:a16="http://schemas.microsoft.com/office/drawing/2014/main" id="{3020B5E5-4F82-7A46-5575-90627FF255E6}"/>
                </a:ext>
              </a:extLst>
            </p:cNvPr>
            <p:cNvSpPr/>
            <p:nvPr/>
          </p:nvSpPr>
          <p:spPr>
            <a:xfrm>
              <a:off x="4203050" y="2863925"/>
              <a:ext cx="13075" cy="83525"/>
            </a:xfrm>
            <a:custGeom>
              <a:avLst/>
              <a:gdLst/>
              <a:ahLst/>
              <a:cxnLst/>
              <a:rect l="l" t="t" r="r" b="b"/>
              <a:pathLst>
                <a:path w="523" h="3341" fill="none" extrusionOk="0">
                  <a:moveTo>
                    <a:pt x="522" y="1"/>
                  </a:moveTo>
                  <a:cubicBezTo>
                    <a:pt x="210" y="1088"/>
                    <a:pt x="34" y="2210"/>
                    <a:pt x="0" y="3341"/>
                  </a:cubicBezTo>
                </a:path>
              </a:pathLst>
            </a:custGeom>
            <a:noFill/>
            <a:ln w="12125" cap="flat" cmpd="sng">
              <a:solidFill>
                <a:schemeClr val="accent3"/>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14;p67">
              <a:extLst>
                <a:ext uri="{FF2B5EF4-FFF2-40B4-BE49-F238E27FC236}">
                  <a16:creationId xmlns:a16="http://schemas.microsoft.com/office/drawing/2014/main" id="{93112A2F-442C-3DA5-3BF3-E72F05DFE89E}"/>
                </a:ext>
              </a:extLst>
            </p:cNvPr>
            <p:cNvSpPr/>
            <p:nvPr/>
          </p:nvSpPr>
          <p:spPr>
            <a:xfrm>
              <a:off x="4145775" y="2810600"/>
              <a:ext cx="43225" cy="203900"/>
            </a:xfrm>
            <a:custGeom>
              <a:avLst/>
              <a:gdLst/>
              <a:ahLst/>
              <a:cxnLst/>
              <a:rect l="l" t="t" r="r" b="b"/>
              <a:pathLst>
                <a:path w="1729" h="8156" fill="none" extrusionOk="0">
                  <a:moveTo>
                    <a:pt x="416" y="1"/>
                  </a:moveTo>
                  <a:cubicBezTo>
                    <a:pt x="0" y="2767"/>
                    <a:pt x="466" y="5659"/>
                    <a:pt x="1729" y="8155"/>
                  </a:cubicBezTo>
                </a:path>
              </a:pathLst>
            </a:custGeom>
            <a:noFill/>
            <a:ln w="12125" cap="flat" cmpd="sng">
              <a:solidFill>
                <a:schemeClr val="accent3"/>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15;p67">
              <a:extLst>
                <a:ext uri="{FF2B5EF4-FFF2-40B4-BE49-F238E27FC236}">
                  <a16:creationId xmlns:a16="http://schemas.microsoft.com/office/drawing/2014/main" id="{5E18DE8B-F540-43DF-CBFD-D8197D580A70}"/>
                </a:ext>
              </a:extLst>
            </p:cNvPr>
            <p:cNvSpPr/>
            <p:nvPr/>
          </p:nvSpPr>
          <p:spPr>
            <a:xfrm>
              <a:off x="1772825" y="941725"/>
              <a:ext cx="494900" cy="987625"/>
            </a:xfrm>
            <a:custGeom>
              <a:avLst/>
              <a:gdLst/>
              <a:ahLst/>
              <a:cxnLst/>
              <a:rect l="l" t="t" r="r" b="b"/>
              <a:pathLst>
                <a:path w="19796" h="39505" extrusionOk="0">
                  <a:moveTo>
                    <a:pt x="11625" y="1"/>
                  </a:moveTo>
                  <a:cubicBezTo>
                    <a:pt x="11100" y="1"/>
                    <a:pt x="10578" y="80"/>
                    <a:pt x="10073" y="249"/>
                  </a:cubicBezTo>
                  <a:cubicBezTo>
                    <a:pt x="8108" y="909"/>
                    <a:pt x="6762" y="2792"/>
                    <a:pt x="6151" y="4773"/>
                  </a:cubicBezTo>
                  <a:cubicBezTo>
                    <a:pt x="5541" y="6754"/>
                    <a:pt x="5538" y="8863"/>
                    <a:pt x="5447" y="10933"/>
                  </a:cubicBezTo>
                  <a:cubicBezTo>
                    <a:pt x="5229" y="15815"/>
                    <a:pt x="4450" y="20763"/>
                    <a:pt x="2254" y="25128"/>
                  </a:cubicBezTo>
                  <a:cubicBezTo>
                    <a:pt x="1279" y="27065"/>
                    <a:pt x="1" y="28992"/>
                    <a:pt x="19" y="31160"/>
                  </a:cubicBezTo>
                  <a:cubicBezTo>
                    <a:pt x="36" y="33170"/>
                    <a:pt x="1199" y="35017"/>
                    <a:pt x="2659" y="36397"/>
                  </a:cubicBezTo>
                  <a:cubicBezTo>
                    <a:pt x="4497" y="38134"/>
                    <a:pt x="6901" y="39314"/>
                    <a:pt x="9423" y="39487"/>
                  </a:cubicBezTo>
                  <a:cubicBezTo>
                    <a:pt x="9597" y="39499"/>
                    <a:pt x="9773" y="39505"/>
                    <a:pt x="9949" y="39505"/>
                  </a:cubicBezTo>
                  <a:cubicBezTo>
                    <a:pt x="12010" y="39505"/>
                    <a:pt x="14178" y="38682"/>
                    <a:pt x="15124" y="36877"/>
                  </a:cubicBezTo>
                  <a:cubicBezTo>
                    <a:pt x="15955" y="35291"/>
                    <a:pt x="15662" y="33383"/>
                    <a:pt x="15534" y="31596"/>
                  </a:cubicBezTo>
                  <a:cubicBezTo>
                    <a:pt x="15224" y="27265"/>
                    <a:pt x="16023" y="22953"/>
                    <a:pt x="17151" y="18789"/>
                  </a:cubicBezTo>
                  <a:cubicBezTo>
                    <a:pt x="18138" y="15141"/>
                    <a:pt x="19796" y="11560"/>
                    <a:pt x="18951" y="7720"/>
                  </a:cubicBezTo>
                  <a:cubicBezTo>
                    <a:pt x="18481" y="5584"/>
                    <a:pt x="17634" y="3459"/>
                    <a:pt x="16078" y="1923"/>
                  </a:cubicBezTo>
                  <a:cubicBezTo>
                    <a:pt x="14899" y="762"/>
                    <a:pt x="13254" y="1"/>
                    <a:pt x="11625" y="1"/>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16;p67">
              <a:extLst>
                <a:ext uri="{FF2B5EF4-FFF2-40B4-BE49-F238E27FC236}">
                  <a16:creationId xmlns:a16="http://schemas.microsoft.com/office/drawing/2014/main" id="{FA247888-CD5C-CB31-276E-B3B99AB3A1B1}"/>
                </a:ext>
              </a:extLst>
            </p:cNvPr>
            <p:cNvSpPr/>
            <p:nvPr/>
          </p:nvSpPr>
          <p:spPr>
            <a:xfrm>
              <a:off x="2045100" y="947175"/>
              <a:ext cx="222600" cy="574550"/>
            </a:xfrm>
            <a:custGeom>
              <a:avLst/>
              <a:gdLst/>
              <a:ahLst/>
              <a:cxnLst/>
              <a:rect l="l" t="t" r="r" b="b"/>
              <a:pathLst>
                <a:path w="8904" h="22982" extrusionOk="0">
                  <a:moveTo>
                    <a:pt x="4297" y="1"/>
                  </a:moveTo>
                  <a:cubicBezTo>
                    <a:pt x="4234" y="157"/>
                    <a:pt x="4169" y="315"/>
                    <a:pt x="4109" y="468"/>
                  </a:cubicBezTo>
                  <a:cubicBezTo>
                    <a:pt x="2365" y="4861"/>
                    <a:pt x="1" y="11575"/>
                    <a:pt x="636" y="16258"/>
                  </a:cubicBezTo>
                  <a:cubicBezTo>
                    <a:pt x="1056" y="19359"/>
                    <a:pt x="2440" y="22037"/>
                    <a:pt x="5066" y="22982"/>
                  </a:cubicBezTo>
                  <a:cubicBezTo>
                    <a:pt x="5366" y="21165"/>
                    <a:pt x="5779" y="19364"/>
                    <a:pt x="6259" y="17592"/>
                  </a:cubicBezTo>
                  <a:cubicBezTo>
                    <a:pt x="7247" y="13944"/>
                    <a:pt x="8903" y="10364"/>
                    <a:pt x="8060" y="6522"/>
                  </a:cubicBezTo>
                  <a:cubicBezTo>
                    <a:pt x="7590" y="4386"/>
                    <a:pt x="6743" y="2261"/>
                    <a:pt x="5186" y="725"/>
                  </a:cubicBezTo>
                  <a:cubicBezTo>
                    <a:pt x="4915" y="458"/>
                    <a:pt x="4613" y="222"/>
                    <a:pt x="4297" y="1"/>
                  </a:cubicBezTo>
                  <a:close/>
                </a:path>
              </a:pathLst>
            </a:custGeom>
            <a:solidFill>
              <a:srgbClr val="AE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17;p67">
              <a:extLst>
                <a:ext uri="{FF2B5EF4-FFF2-40B4-BE49-F238E27FC236}">
                  <a16:creationId xmlns:a16="http://schemas.microsoft.com/office/drawing/2014/main" id="{27123D2B-AF6B-1161-EF07-AAF3639B2A76}"/>
                </a:ext>
              </a:extLst>
            </p:cNvPr>
            <p:cNvSpPr/>
            <p:nvPr/>
          </p:nvSpPr>
          <p:spPr>
            <a:xfrm>
              <a:off x="1546375" y="1552075"/>
              <a:ext cx="1360825" cy="1809225"/>
            </a:xfrm>
            <a:custGeom>
              <a:avLst/>
              <a:gdLst/>
              <a:ahLst/>
              <a:cxnLst/>
              <a:rect l="l" t="t" r="r" b="b"/>
              <a:pathLst>
                <a:path w="54433" h="72369" extrusionOk="0">
                  <a:moveTo>
                    <a:pt x="8945" y="1"/>
                  </a:moveTo>
                  <a:cubicBezTo>
                    <a:pt x="8214" y="1"/>
                    <a:pt x="7490" y="84"/>
                    <a:pt x="6804" y="330"/>
                  </a:cubicBezTo>
                  <a:cubicBezTo>
                    <a:pt x="3848" y="1388"/>
                    <a:pt x="2709" y="4924"/>
                    <a:pt x="2237" y="8028"/>
                  </a:cubicBezTo>
                  <a:cubicBezTo>
                    <a:pt x="0" y="22779"/>
                    <a:pt x="4177" y="38272"/>
                    <a:pt x="13007" y="50297"/>
                  </a:cubicBezTo>
                  <a:cubicBezTo>
                    <a:pt x="14560" y="52411"/>
                    <a:pt x="16294" y="54514"/>
                    <a:pt x="16914" y="57063"/>
                  </a:cubicBezTo>
                  <a:cubicBezTo>
                    <a:pt x="17633" y="60020"/>
                    <a:pt x="16747" y="63181"/>
                    <a:pt x="17419" y="66147"/>
                  </a:cubicBezTo>
                  <a:cubicBezTo>
                    <a:pt x="17998" y="68704"/>
                    <a:pt x="19779" y="70962"/>
                    <a:pt x="22132" y="72118"/>
                  </a:cubicBezTo>
                  <a:cubicBezTo>
                    <a:pt x="22398" y="72249"/>
                    <a:pt x="22682" y="72368"/>
                    <a:pt x="22975" y="72368"/>
                  </a:cubicBezTo>
                  <a:cubicBezTo>
                    <a:pt x="23006" y="72368"/>
                    <a:pt x="23037" y="72367"/>
                    <a:pt x="23069" y="72364"/>
                  </a:cubicBezTo>
                  <a:cubicBezTo>
                    <a:pt x="23720" y="72304"/>
                    <a:pt x="24133" y="71651"/>
                    <a:pt x="24417" y="71060"/>
                  </a:cubicBezTo>
                  <a:cubicBezTo>
                    <a:pt x="26284" y="67171"/>
                    <a:pt x="27055" y="62781"/>
                    <a:pt x="29288" y="59089"/>
                  </a:cubicBezTo>
                  <a:cubicBezTo>
                    <a:pt x="33313" y="52435"/>
                    <a:pt x="41419" y="49256"/>
                    <a:pt x="49174" y="48660"/>
                  </a:cubicBezTo>
                  <a:cubicBezTo>
                    <a:pt x="49925" y="48603"/>
                    <a:pt x="54374" y="47731"/>
                    <a:pt x="54423" y="46979"/>
                  </a:cubicBezTo>
                  <a:cubicBezTo>
                    <a:pt x="54433" y="46834"/>
                    <a:pt x="53747" y="46813"/>
                    <a:pt x="52953" y="46813"/>
                  </a:cubicBezTo>
                  <a:cubicBezTo>
                    <a:pt x="52632" y="46813"/>
                    <a:pt x="52294" y="46817"/>
                    <a:pt x="51976" y="46817"/>
                  </a:cubicBezTo>
                  <a:cubicBezTo>
                    <a:pt x="51269" y="46817"/>
                    <a:pt x="50667" y="46800"/>
                    <a:pt x="50595" y="46691"/>
                  </a:cubicBezTo>
                  <a:cubicBezTo>
                    <a:pt x="48926" y="44175"/>
                    <a:pt x="47093" y="41772"/>
                    <a:pt x="45109" y="39498"/>
                  </a:cubicBezTo>
                  <a:cubicBezTo>
                    <a:pt x="43750" y="37940"/>
                    <a:pt x="42285" y="36386"/>
                    <a:pt x="41588" y="34440"/>
                  </a:cubicBezTo>
                  <a:cubicBezTo>
                    <a:pt x="40032" y="30089"/>
                    <a:pt x="42652" y="24800"/>
                    <a:pt x="40302" y="20822"/>
                  </a:cubicBezTo>
                  <a:cubicBezTo>
                    <a:pt x="38987" y="18596"/>
                    <a:pt x="36406" y="17387"/>
                    <a:pt x="34963" y="15242"/>
                  </a:cubicBezTo>
                  <a:cubicBezTo>
                    <a:pt x="33534" y="13115"/>
                    <a:pt x="33423" y="10407"/>
                    <a:pt x="33116" y="7863"/>
                  </a:cubicBezTo>
                  <a:cubicBezTo>
                    <a:pt x="32889" y="5977"/>
                    <a:pt x="32484" y="3776"/>
                    <a:pt x="31220" y="2276"/>
                  </a:cubicBezTo>
                  <a:cubicBezTo>
                    <a:pt x="30690" y="1648"/>
                    <a:pt x="30014" y="1452"/>
                    <a:pt x="29273" y="1452"/>
                  </a:cubicBezTo>
                  <a:cubicBezTo>
                    <a:pt x="28090" y="1452"/>
                    <a:pt x="26739" y="1951"/>
                    <a:pt x="25546" y="1988"/>
                  </a:cubicBezTo>
                  <a:cubicBezTo>
                    <a:pt x="25290" y="1997"/>
                    <a:pt x="25035" y="2000"/>
                    <a:pt x="24779" y="2000"/>
                  </a:cubicBezTo>
                  <a:cubicBezTo>
                    <a:pt x="20016" y="2000"/>
                    <a:pt x="15363" y="642"/>
                    <a:pt x="10649" y="114"/>
                  </a:cubicBezTo>
                  <a:cubicBezTo>
                    <a:pt x="10086" y="51"/>
                    <a:pt x="9514" y="1"/>
                    <a:pt x="8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18;p67">
              <a:extLst>
                <a:ext uri="{FF2B5EF4-FFF2-40B4-BE49-F238E27FC236}">
                  <a16:creationId xmlns:a16="http://schemas.microsoft.com/office/drawing/2014/main" id="{F9FF7910-27C0-FC1C-4A09-E3AFE43D5507}"/>
                </a:ext>
              </a:extLst>
            </p:cNvPr>
            <p:cNvSpPr/>
            <p:nvPr/>
          </p:nvSpPr>
          <p:spPr>
            <a:xfrm>
              <a:off x="1597475" y="2005300"/>
              <a:ext cx="1249425" cy="1256675"/>
            </a:xfrm>
            <a:custGeom>
              <a:avLst/>
              <a:gdLst/>
              <a:ahLst/>
              <a:cxnLst/>
              <a:rect l="l" t="t" r="r" b="b"/>
              <a:pathLst>
                <a:path w="49977" h="50267" extrusionOk="0">
                  <a:moveTo>
                    <a:pt x="11627" y="1"/>
                  </a:moveTo>
                  <a:cubicBezTo>
                    <a:pt x="8178" y="1"/>
                    <a:pt x="5078" y="2253"/>
                    <a:pt x="2094" y="3909"/>
                  </a:cubicBezTo>
                  <a:cubicBezTo>
                    <a:pt x="1439" y="4271"/>
                    <a:pt x="796" y="4422"/>
                    <a:pt x="185" y="4422"/>
                  </a:cubicBezTo>
                  <a:cubicBezTo>
                    <a:pt x="123" y="4422"/>
                    <a:pt x="61" y="4420"/>
                    <a:pt x="0" y="4417"/>
                  </a:cubicBezTo>
                  <a:lnTo>
                    <a:pt x="0" y="4417"/>
                  </a:lnTo>
                  <a:cubicBezTo>
                    <a:pt x="1185" y="14382"/>
                    <a:pt x="5011" y="24064"/>
                    <a:pt x="10962" y="32168"/>
                  </a:cubicBezTo>
                  <a:cubicBezTo>
                    <a:pt x="12515" y="34282"/>
                    <a:pt x="14249" y="36386"/>
                    <a:pt x="14869" y="38934"/>
                  </a:cubicBezTo>
                  <a:cubicBezTo>
                    <a:pt x="15588" y="41891"/>
                    <a:pt x="14703" y="45052"/>
                    <a:pt x="15374" y="48019"/>
                  </a:cubicBezTo>
                  <a:cubicBezTo>
                    <a:pt x="15553" y="48806"/>
                    <a:pt x="15857" y="49559"/>
                    <a:pt x="16244" y="50267"/>
                  </a:cubicBezTo>
                  <a:cubicBezTo>
                    <a:pt x="16376" y="47615"/>
                    <a:pt x="16833" y="44929"/>
                    <a:pt x="18089" y="42772"/>
                  </a:cubicBezTo>
                  <a:cubicBezTo>
                    <a:pt x="19616" y="40150"/>
                    <a:pt x="22508" y="38916"/>
                    <a:pt x="25428" y="38916"/>
                  </a:cubicBezTo>
                  <a:cubicBezTo>
                    <a:pt x="26423" y="38916"/>
                    <a:pt x="27422" y="39059"/>
                    <a:pt x="28371" y="39340"/>
                  </a:cubicBezTo>
                  <a:cubicBezTo>
                    <a:pt x="32661" y="33792"/>
                    <a:pt x="40036" y="31075"/>
                    <a:pt x="47128" y="30531"/>
                  </a:cubicBezTo>
                  <a:cubicBezTo>
                    <a:pt x="47500" y="30503"/>
                    <a:pt x="48775" y="30275"/>
                    <a:pt x="49977" y="29961"/>
                  </a:cubicBezTo>
                  <a:cubicBezTo>
                    <a:pt x="48124" y="29660"/>
                    <a:pt x="46520" y="28694"/>
                    <a:pt x="45366" y="26771"/>
                  </a:cubicBezTo>
                  <a:cubicBezTo>
                    <a:pt x="44744" y="25733"/>
                    <a:pt x="44416" y="24546"/>
                    <a:pt x="43766" y="23522"/>
                  </a:cubicBezTo>
                  <a:cubicBezTo>
                    <a:pt x="43766" y="23522"/>
                    <a:pt x="43606" y="23271"/>
                    <a:pt x="43422" y="23003"/>
                  </a:cubicBezTo>
                  <a:cubicBezTo>
                    <a:pt x="43298" y="23042"/>
                    <a:pt x="43169" y="23080"/>
                    <a:pt x="43015" y="23124"/>
                  </a:cubicBezTo>
                  <a:cubicBezTo>
                    <a:pt x="42779" y="23190"/>
                    <a:pt x="42531" y="23221"/>
                    <a:pt x="42271" y="23221"/>
                  </a:cubicBezTo>
                  <a:cubicBezTo>
                    <a:pt x="39117" y="23221"/>
                    <a:pt x="34268" y="18711"/>
                    <a:pt x="28840" y="18711"/>
                  </a:cubicBezTo>
                  <a:cubicBezTo>
                    <a:pt x="28774" y="18711"/>
                    <a:pt x="28707" y="18712"/>
                    <a:pt x="28640" y="18713"/>
                  </a:cubicBezTo>
                  <a:cubicBezTo>
                    <a:pt x="28662" y="17325"/>
                    <a:pt x="36851" y="15847"/>
                    <a:pt x="37623" y="14748"/>
                  </a:cubicBezTo>
                  <a:cubicBezTo>
                    <a:pt x="38007" y="14200"/>
                    <a:pt x="39135" y="10323"/>
                    <a:pt x="39221" y="9016"/>
                  </a:cubicBezTo>
                  <a:lnTo>
                    <a:pt x="39221" y="9016"/>
                  </a:lnTo>
                  <a:cubicBezTo>
                    <a:pt x="39120" y="9142"/>
                    <a:pt x="39026" y="9271"/>
                    <a:pt x="38915" y="9394"/>
                  </a:cubicBezTo>
                  <a:cubicBezTo>
                    <a:pt x="37182" y="11315"/>
                    <a:pt x="34683" y="13882"/>
                    <a:pt x="32268" y="14863"/>
                  </a:cubicBezTo>
                  <a:cubicBezTo>
                    <a:pt x="31083" y="15344"/>
                    <a:pt x="30023" y="15561"/>
                    <a:pt x="29074" y="15561"/>
                  </a:cubicBezTo>
                  <a:cubicBezTo>
                    <a:pt x="25085" y="15561"/>
                    <a:pt x="23038" y="11746"/>
                    <a:pt x="21845" y="7711"/>
                  </a:cubicBezTo>
                  <a:cubicBezTo>
                    <a:pt x="20722" y="3915"/>
                    <a:pt x="17494" y="1326"/>
                    <a:pt x="13693" y="280"/>
                  </a:cubicBezTo>
                  <a:cubicBezTo>
                    <a:pt x="12990" y="87"/>
                    <a:pt x="12302" y="1"/>
                    <a:pt x="116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19;p67">
              <a:extLst>
                <a:ext uri="{FF2B5EF4-FFF2-40B4-BE49-F238E27FC236}">
                  <a16:creationId xmlns:a16="http://schemas.microsoft.com/office/drawing/2014/main" id="{75AFAA56-4F5F-33E9-F0FE-E3D05A77BC5A}"/>
                </a:ext>
              </a:extLst>
            </p:cNvPr>
            <p:cNvSpPr/>
            <p:nvPr/>
          </p:nvSpPr>
          <p:spPr>
            <a:xfrm>
              <a:off x="1875350" y="1561250"/>
              <a:ext cx="394725" cy="296700"/>
            </a:xfrm>
            <a:custGeom>
              <a:avLst/>
              <a:gdLst/>
              <a:ahLst/>
              <a:cxnLst/>
              <a:rect l="l" t="t" r="r" b="b"/>
              <a:pathLst>
                <a:path w="15789" h="11868" extrusionOk="0">
                  <a:moveTo>
                    <a:pt x="1" y="0"/>
                  </a:moveTo>
                  <a:cubicBezTo>
                    <a:pt x="2623" y="1364"/>
                    <a:pt x="4936" y="3327"/>
                    <a:pt x="6669" y="5723"/>
                  </a:cubicBezTo>
                  <a:cubicBezTo>
                    <a:pt x="8188" y="7819"/>
                    <a:pt x="9385" y="10330"/>
                    <a:pt x="11651" y="11581"/>
                  </a:cubicBezTo>
                  <a:cubicBezTo>
                    <a:pt x="11928" y="11734"/>
                    <a:pt x="12230" y="11868"/>
                    <a:pt x="12545" y="11868"/>
                  </a:cubicBezTo>
                  <a:cubicBezTo>
                    <a:pt x="12561" y="11868"/>
                    <a:pt x="12577" y="11867"/>
                    <a:pt x="12592" y="11867"/>
                  </a:cubicBezTo>
                  <a:cubicBezTo>
                    <a:pt x="13179" y="11842"/>
                    <a:pt x="13636" y="11355"/>
                    <a:pt x="13958" y="10864"/>
                  </a:cubicBezTo>
                  <a:cubicBezTo>
                    <a:pt x="15789" y="8076"/>
                    <a:pt x="15325" y="4223"/>
                    <a:pt x="13493" y="1430"/>
                  </a:cubicBezTo>
                  <a:cubicBezTo>
                    <a:pt x="13159" y="1487"/>
                    <a:pt x="12830" y="1532"/>
                    <a:pt x="12512" y="1541"/>
                  </a:cubicBezTo>
                  <a:cubicBezTo>
                    <a:pt x="12254" y="1550"/>
                    <a:pt x="11996" y="1554"/>
                    <a:pt x="11738" y="1554"/>
                  </a:cubicBezTo>
                  <a:cubicBezTo>
                    <a:pt x="7783" y="1554"/>
                    <a:pt x="3902" y="620"/>
                    <a:pt x="1" y="0"/>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20;p67">
              <a:extLst>
                <a:ext uri="{FF2B5EF4-FFF2-40B4-BE49-F238E27FC236}">
                  <a16:creationId xmlns:a16="http://schemas.microsoft.com/office/drawing/2014/main" id="{F1592D03-B5D8-555C-5550-39BD93318C40}"/>
                </a:ext>
              </a:extLst>
            </p:cNvPr>
            <p:cNvSpPr/>
            <p:nvPr/>
          </p:nvSpPr>
          <p:spPr>
            <a:xfrm>
              <a:off x="1815650" y="238100"/>
              <a:ext cx="408250" cy="438475"/>
            </a:xfrm>
            <a:custGeom>
              <a:avLst/>
              <a:gdLst/>
              <a:ahLst/>
              <a:cxnLst/>
              <a:rect l="l" t="t" r="r" b="b"/>
              <a:pathLst>
                <a:path w="16330" h="17539" extrusionOk="0">
                  <a:moveTo>
                    <a:pt x="8307" y="1"/>
                  </a:moveTo>
                  <a:cubicBezTo>
                    <a:pt x="7645" y="1"/>
                    <a:pt x="6961" y="192"/>
                    <a:pt x="6359" y="477"/>
                  </a:cubicBezTo>
                  <a:cubicBezTo>
                    <a:pt x="5602" y="835"/>
                    <a:pt x="4896" y="1346"/>
                    <a:pt x="4443" y="2049"/>
                  </a:cubicBezTo>
                  <a:cubicBezTo>
                    <a:pt x="3989" y="2752"/>
                    <a:pt x="3817" y="3667"/>
                    <a:pt x="4124" y="4445"/>
                  </a:cubicBezTo>
                  <a:cubicBezTo>
                    <a:pt x="2129" y="4447"/>
                    <a:pt x="532" y="6363"/>
                    <a:pt x="266" y="8340"/>
                  </a:cubicBezTo>
                  <a:cubicBezTo>
                    <a:pt x="1" y="10318"/>
                    <a:pt x="758" y="12289"/>
                    <a:pt x="1681" y="14058"/>
                  </a:cubicBezTo>
                  <a:cubicBezTo>
                    <a:pt x="2274" y="15423"/>
                    <a:pt x="3805" y="17538"/>
                    <a:pt x="5506" y="17538"/>
                  </a:cubicBezTo>
                  <a:cubicBezTo>
                    <a:pt x="5639" y="17538"/>
                    <a:pt x="5772" y="17525"/>
                    <a:pt x="5907" y="17498"/>
                  </a:cubicBezTo>
                  <a:cubicBezTo>
                    <a:pt x="6848" y="17310"/>
                    <a:pt x="7848" y="16655"/>
                    <a:pt x="8753" y="16314"/>
                  </a:cubicBezTo>
                  <a:lnTo>
                    <a:pt x="12392" y="14944"/>
                  </a:lnTo>
                  <a:cubicBezTo>
                    <a:pt x="13062" y="14694"/>
                    <a:pt x="13760" y="14422"/>
                    <a:pt x="14233" y="13885"/>
                  </a:cubicBezTo>
                  <a:cubicBezTo>
                    <a:pt x="14707" y="13349"/>
                    <a:pt x="14865" y="12462"/>
                    <a:pt x="14382" y="11932"/>
                  </a:cubicBezTo>
                  <a:cubicBezTo>
                    <a:pt x="15351" y="11364"/>
                    <a:pt x="16223" y="10438"/>
                    <a:pt x="16279" y="9316"/>
                  </a:cubicBezTo>
                  <a:cubicBezTo>
                    <a:pt x="16329" y="8340"/>
                    <a:pt x="15485" y="7341"/>
                    <a:pt x="14565" y="7341"/>
                  </a:cubicBezTo>
                  <a:cubicBezTo>
                    <a:pt x="14428" y="7341"/>
                    <a:pt x="14290" y="7363"/>
                    <a:pt x="14152" y="7411"/>
                  </a:cubicBezTo>
                  <a:cubicBezTo>
                    <a:pt x="14558" y="6566"/>
                    <a:pt x="14933" y="5677"/>
                    <a:pt x="14962" y="4739"/>
                  </a:cubicBezTo>
                  <a:cubicBezTo>
                    <a:pt x="14992" y="3802"/>
                    <a:pt x="14610" y="2800"/>
                    <a:pt x="13800" y="2326"/>
                  </a:cubicBezTo>
                  <a:cubicBezTo>
                    <a:pt x="13536" y="2171"/>
                    <a:pt x="13226" y="2096"/>
                    <a:pt x="12917" y="2096"/>
                  </a:cubicBezTo>
                  <a:cubicBezTo>
                    <a:pt x="12281" y="2096"/>
                    <a:pt x="11648" y="2413"/>
                    <a:pt x="11418" y="3000"/>
                  </a:cubicBezTo>
                  <a:cubicBezTo>
                    <a:pt x="11062" y="2012"/>
                    <a:pt x="10652" y="950"/>
                    <a:pt x="9762" y="392"/>
                  </a:cubicBezTo>
                  <a:cubicBezTo>
                    <a:pt x="9324" y="116"/>
                    <a:pt x="8822" y="1"/>
                    <a:pt x="8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21;p67">
              <a:extLst>
                <a:ext uri="{FF2B5EF4-FFF2-40B4-BE49-F238E27FC236}">
                  <a16:creationId xmlns:a16="http://schemas.microsoft.com/office/drawing/2014/main" id="{6DB74E46-5180-AD70-A06C-6189A120EE0D}"/>
                </a:ext>
              </a:extLst>
            </p:cNvPr>
            <p:cNvSpPr/>
            <p:nvPr/>
          </p:nvSpPr>
          <p:spPr>
            <a:xfrm>
              <a:off x="1904275" y="592850"/>
              <a:ext cx="208800" cy="131350"/>
            </a:xfrm>
            <a:custGeom>
              <a:avLst/>
              <a:gdLst/>
              <a:ahLst/>
              <a:cxnLst/>
              <a:rect l="l" t="t" r="r" b="b"/>
              <a:pathLst>
                <a:path w="8352" h="5254" extrusionOk="0">
                  <a:moveTo>
                    <a:pt x="7337" y="1"/>
                  </a:moveTo>
                  <a:cubicBezTo>
                    <a:pt x="7239" y="1"/>
                    <a:pt x="7140" y="26"/>
                    <a:pt x="7045" y="52"/>
                  </a:cubicBezTo>
                  <a:cubicBezTo>
                    <a:pt x="6171" y="300"/>
                    <a:pt x="5345" y="687"/>
                    <a:pt x="4524" y="1073"/>
                  </a:cubicBezTo>
                  <a:lnTo>
                    <a:pt x="1292" y="2592"/>
                  </a:lnTo>
                  <a:cubicBezTo>
                    <a:pt x="0" y="3198"/>
                    <a:pt x="1027" y="5254"/>
                    <a:pt x="2361" y="5254"/>
                  </a:cubicBezTo>
                  <a:cubicBezTo>
                    <a:pt x="2487" y="5254"/>
                    <a:pt x="2616" y="5235"/>
                    <a:pt x="2746" y="5196"/>
                  </a:cubicBezTo>
                  <a:cubicBezTo>
                    <a:pt x="4565" y="4641"/>
                    <a:pt x="6317" y="3620"/>
                    <a:pt x="8116" y="2965"/>
                  </a:cubicBezTo>
                  <a:cubicBezTo>
                    <a:pt x="8201" y="2933"/>
                    <a:pt x="8294" y="2894"/>
                    <a:pt x="8328" y="2811"/>
                  </a:cubicBezTo>
                  <a:cubicBezTo>
                    <a:pt x="8351" y="2751"/>
                    <a:pt x="8337" y="2684"/>
                    <a:pt x="8322" y="2620"/>
                  </a:cubicBezTo>
                  <a:lnTo>
                    <a:pt x="7860" y="620"/>
                  </a:lnTo>
                  <a:cubicBezTo>
                    <a:pt x="7806" y="386"/>
                    <a:pt x="7723" y="118"/>
                    <a:pt x="7500" y="29"/>
                  </a:cubicBezTo>
                  <a:cubicBezTo>
                    <a:pt x="7447" y="9"/>
                    <a:pt x="7392" y="1"/>
                    <a:pt x="7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22;p67">
              <a:extLst>
                <a:ext uri="{FF2B5EF4-FFF2-40B4-BE49-F238E27FC236}">
                  <a16:creationId xmlns:a16="http://schemas.microsoft.com/office/drawing/2014/main" id="{C2319A70-FD15-19FE-4557-9D147BD8BB08}"/>
                </a:ext>
              </a:extLst>
            </p:cNvPr>
            <p:cNvSpPr/>
            <p:nvPr/>
          </p:nvSpPr>
          <p:spPr>
            <a:xfrm>
              <a:off x="2015725" y="772700"/>
              <a:ext cx="463975" cy="752150"/>
            </a:xfrm>
            <a:custGeom>
              <a:avLst/>
              <a:gdLst/>
              <a:ahLst/>
              <a:cxnLst/>
              <a:rect l="l" t="t" r="r" b="b"/>
              <a:pathLst>
                <a:path w="18559" h="30086" extrusionOk="0">
                  <a:moveTo>
                    <a:pt x="12171" y="0"/>
                  </a:moveTo>
                  <a:cubicBezTo>
                    <a:pt x="9788" y="0"/>
                    <a:pt x="6126" y="3693"/>
                    <a:pt x="4498" y="5256"/>
                  </a:cubicBezTo>
                  <a:cubicBezTo>
                    <a:pt x="2931" y="6762"/>
                    <a:pt x="1998" y="8820"/>
                    <a:pt x="1417" y="10914"/>
                  </a:cubicBezTo>
                  <a:cubicBezTo>
                    <a:pt x="0" y="16023"/>
                    <a:pt x="583" y="21760"/>
                    <a:pt x="3462" y="26211"/>
                  </a:cubicBezTo>
                  <a:cubicBezTo>
                    <a:pt x="4223" y="27389"/>
                    <a:pt x="5154" y="28488"/>
                    <a:pt x="6347" y="29226"/>
                  </a:cubicBezTo>
                  <a:cubicBezTo>
                    <a:pt x="7208" y="29758"/>
                    <a:pt x="8221" y="30085"/>
                    <a:pt x="9226" y="30085"/>
                  </a:cubicBezTo>
                  <a:cubicBezTo>
                    <a:pt x="9613" y="30085"/>
                    <a:pt x="9998" y="30037"/>
                    <a:pt x="10374" y="29933"/>
                  </a:cubicBezTo>
                  <a:cubicBezTo>
                    <a:pt x="12753" y="29274"/>
                    <a:pt x="14567" y="23668"/>
                    <a:pt x="14769" y="23472"/>
                  </a:cubicBezTo>
                  <a:cubicBezTo>
                    <a:pt x="14931" y="23316"/>
                    <a:pt x="15134" y="23266"/>
                    <a:pt x="15356" y="23266"/>
                  </a:cubicBezTo>
                  <a:cubicBezTo>
                    <a:pt x="15748" y="23266"/>
                    <a:pt x="16201" y="23421"/>
                    <a:pt x="16594" y="23421"/>
                  </a:cubicBezTo>
                  <a:cubicBezTo>
                    <a:pt x="16816" y="23421"/>
                    <a:pt x="17019" y="23371"/>
                    <a:pt x="17181" y="23216"/>
                  </a:cubicBezTo>
                  <a:cubicBezTo>
                    <a:pt x="16505" y="21228"/>
                    <a:pt x="16247" y="19120"/>
                    <a:pt x="16425" y="17028"/>
                  </a:cubicBezTo>
                  <a:lnTo>
                    <a:pt x="16425" y="17028"/>
                  </a:lnTo>
                  <a:cubicBezTo>
                    <a:pt x="16518" y="17059"/>
                    <a:pt x="16613" y="17073"/>
                    <a:pt x="16707" y="17073"/>
                  </a:cubicBezTo>
                  <a:cubicBezTo>
                    <a:pt x="17158" y="17073"/>
                    <a:pt x="17603" y="16752"/>
                    <a:pt x="17831" y="16344"/>
                  </a:cubicBezTo>
                  <a:cubicBezTo>
                    <a:pt x="18105" y="15850"/>
                    <a:pt x="18139" y="15261"/>
                    <a:pt x="18167" y="14697"/>
                  </a:cubicBezTo>
                  <a:cubicBezTo>
                    <a:pt x="18249" y="13008"/>
                    <a:pt x="18333" y="11320"/>
                    <a:pt x="18415" y="9632"/>
                  </a:cubicBezTo>
                  <a:cubicBezTo>
                    <a:pt x="18500" y="7920"/>
                    <a:pt x="18559" y="6101"/>
                    <a:pt x="17705" y="4616"/>
                  </a:cubicBezTo>
                  <a:cubicBezTo>
                    <a:pt x="16546" y="2599"/>
                    <a:pt x="14806" y="410"/>
                    <a:pt x="12512" y="28"/>
                  </a:cubicBezTo>
                  <a:cubicBezTo>
                    <a:pt x="12401" y="9"/>
                    <a:pt x="12288" y="0"/>
                    <a:pt x="12171" y="0"/>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23;p67">
              <a:extLst>
                <a:ext uri="{FF2B5EF4-FFF2-40B4-BE49-F238E27FC236}">
                  <a16:creationId xmlns:a16="http://schemas.microsoft.com/office/drawing/2014/main" id="{C4AD9587-0304-1B65-52F0-2F814C21FE1D}"/>
                </a:ext>
              </a:extLst>
            </p:cNvPr>
            <p:cNvSpPr/>
            <p:nvPr/>
          </p:nvSpPr>
          <p:spPr>
            <a:xfrm>
              <a:off x="1795450" y="647425"/>
              <a:ext cx="761975" cy="589100"/>
            </a:xfrm>
            <a:custGeom>
              <a:avLst/>
              <a:gdLst/>
              <a:ahLst/>
              <a:cxnLst/>
              <a:rect l="l" t="t" r="r" b="b"/>
              <a:pathLst>
                <a:path w="30479" h="23564" extrusionOk="0">
                  <a:moveTo>
                    <a:pt x="14238" y="1"/>
                  </a:moveTo>
                  <a:cubicBezTo>
                    <a:pt x="12074" y="1"/>
                    <a:pt x="9911" y="479"/>
                    <a:pt x="7974" y="1444"/>
                  </a:cubicBezTo>
                  <a:cubicBezTo>
                    <a:pt x="3808" y="3518"/>
                    <a:pt x="807" y="7776"/>
                    <a:pt x="256" y="12398"/>
                  </a:cubicBezTo>
                  <a:cubicBezTo>
                    <a:pt x="0" y="14534"/>
                    <a:pt x="251" y="16754"/>
                    <a:pt x="1156" y="18706"/>
                  </a:cubicBezTo>
                  <a:cubicBezTo>
                    <a:pt x="2059" y="20659"/>
                    <a:pt x="3645" y="22323"/>
                    <a:pt x="5631" y="23150"/>
                  </a:cubicBezTo>
                  <a:cubicBezTo>
                    <a:pt x="6213" y="23392"/>
                    <a:pt x="6843" y="23563"/>
                    <a:pt x="7469" y="23563"/>
                  </a:cubicBezTo>
                  <a:cubicBezTo>
                    <a:pt x="7706" y="23563"/>
                    <a:pt x="7942" y="23539"/>
                    <a:pt x="8175" y="23484"/>
                  </a:cubicBezTo>
                  <a:cubicBezTo>
                    <a:pt x="9564" y="23161"/>
                    <a:pt x="10008" y="22022"/>
                    <a:pt x="10362" y="20812"/>
                  </a:cubicBezTo>
                  <a:cubicBezTo>
                    <a:pt x="10607" y="19973"/>
                    <a:pt x="10540" y="20210"/>
                    <a:pt x="11502" y="20015"/>
                  </a:cubicBezTo>
                  <a:cubicBezTo>
                    <a:pt x="12273" y="19857"/>
                    <a:pt x="13008" y="19530"/>
                    <a:pt x="13690" y="19144"/>
                  </a:cubicBezTo>
                  <a:cubicBezTo>
                    <a:pt x="15246" y="18264"/>
                    <a:pt x="16588" y="17051"/>
                    <a:pt x="17622" y="15593"/>
                  </a:cubicBezTo>
                  <a:cubicBezTo>
                    <a:pt x="17742" y="15423"/>
                    <a:pt x="17868" y="15240"/>
                    <a:pt x="18056" y="15151"/>
                  </a:cubicBezTo>
                  <a:cubicBezTo>
                    <a:pt x="18222" y="15072"/>
                    <a:pt x="18414" y="15076"/>
                    <a:pt x="18598" y="15070"/>
                  </a:cubicBezTo>
                  <a:cubicBezTo>
                    <a:pt x="20980" y="15006"/>
                    <a:pt x="23190" y="13115"/>
                    <a:pt x="23620" y="10772"/>
                  </a:cubicBezTo>
                  <a:cubicBezTo>
                    <a:pt x="24133" y="11684"/>
                    <a:pt x="24878" y="12444"/>
                    <a:pt x="25780" y="12973"/>
                  </a:cubicBezTo>
                  <a:cubicBezTo>
                    <a:pt x="26102" y="13160"/>
                    <a:pt x="26451" y="13320"/>
                    <a:pt x="26823" y="13331"/>
                  </a:cubicBezTo>
                  <a:cubicBezTo>
                    <a:pt x="26833" y="13331"/>
                    <a:pt x="26844" y="13331"/>
                    <a:pt x="26855" y="13331"/>
                  </a:cubicBezTo>
                  <a:cubicBezTo>
                    <a:pt x="27540" y="13331"/>
                    <a:pt x="28165" y="12770"/>
                    <a:pt x="28305" y="12098"/>
                  </a:cubicBezTo>
                  <a:cubicBezTo>
                    <a:pt x="28425" y="11529"/>
                    <a:pt x="28227" y="10925"/>
                    <a:pt x="27843" y="10486"/>
                  </a:cubicBezTo>
                  <a:lnTo>
                    <a:pt x="27843" y="10486"/>
                  </a:lnTo>
                  <a:cubicBezTo>
                    <a:pt x="28084" y="10658"/>
                    <a:pt x="28384" y="10741"/>
                    <a:pt x="28687" y="10741"/>
                  </a:cubicBezTo>
                  <a:cubicBezTo>
                    <a:pt x="29161" y="10741"/>
                    <a:pt x="29645" y="10539"/>
                    <a:pt x="29932" y="10159"/>
                  </a:cubicBezTo>
                  <a:cubicBezTo>
                    <a:pt x="30478" y="9438"/>
                    <a:pt x="30295" y="8313"/>
                    <a:pt x="29621" y="7710"/>
                  </a:cubicBezTo>
                  <a:cubicBezTo>
                    <a:pt x="29209" y="7342"/>
                    <a:pt x="28660" y="7165"/>
                    <a:pt x="28107" y="7165"/>
                  </a:cubicBezTo>
                  <a:cubicBezTo>
                    <a:pt x="27771" y="7165"/>
                    <a:pt x="27434" y="7230"/>
                    <a:pt x="27125" y="7357"/>
                  </a:cubicBezTo>
                  <a:lnTo>
                    <a:pt x="27125" y="7357"/>
                  </a:lnTo>
                  <a:cubicBezTo>
                    <a:pt x="27977" y="6992"/>
                    <a:pt x="28873" y="6378"/>
                    <a:pt x="28932" y="5457"/>
                  </a:cubicBezTo>
                  <a:cubicBezTo>
                    <a:pt x="28984" y="4646"/>
                    <a:pt x="28293" y="3918"/>
                    <a:pt x="27504" y="3724"/>
                  </a:cubicBezTo>
                  <a:cubicBezTo>
                    <a:pt x="27312" y="3677"/>
                    <a:pt x="27118" y="3656"/>
                    <a:pt x="26923" y="3656"/>
                  </a:cubicBezTo>
                  <a:cubicBezTo>
                    <a:pt x="26314" y="3656"/>
                    <a:pt x="25701" y="3866"/>
                    <a:pt x="25159" y="4160"/>
                  </a:cubicBezTo>
                  <a:cubicBezTo>
                    <a:pt x="26063" y="3420"/>
                    <a:pt x="26517" y="2171"/>
                    <a:pt x="26300" y="1024"/>
                  </a:cubicBezTo>
                  <a:cubicBezTo>
                    <a:pt x="26259" y="802"/>
                    <a:pt x="26185" y="570"/>
                    <a:pt x="26015" y="419"/>
                  </a:cubicBezTo>
                  <a:cubicBezTo>
                    <a:pt x="25881" y="302"/>
                    <a:pt x="25718" y="256"/>
                    <a:pt x="25545" y="256"/>
                  </a:cubicBezTo>
                  <a:cubicBezTo>
                    <a:pt x="25271" y="256"/>
                    <a:pt x="24972" y="372"/>
                    <a:pt x="24722" y="503"/>
                  </a:cubicBezTo>
                  <a:cubicBezTo>
                    <a:pt x="24045" y="856"/>
                    <a:pt x="23410" y="1283"/>
                    <a:pt x="22826" y="1774"/>
                  </a:cubicBezTo>
                  <a:cubicBezTo>
                    <a:pt x="22627" y="1941"/>
                    <a:pt x="22417" y="2123"/>
                    <a:pt x="22159" y="2154"/>
                  </a:cubicBezTo>
                  <a:cubicBezTo>
                    <a:pt x="22132" y="2157"/>
                    <a:pt x="22106" y="2158"/>
                    <a:pt x="22080" y="2158"/>
                  </a:cubicBezTo>
                  <a:cubicBezTo>
                    <a:pt x="21827" y="2158"/>
                    <a:pt x="21588" y="2018"/>
                    <a:pt x="21365" y="1888"/>
                  </a:cubicBezTo>
                  <a:cubicBezTo>
                    <a:pt x="19215" y="634"/>
                    <a:pt x="16725" y="1"/>
                    <a:pt x="14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24;p67">
              <a:extLst>
                <a:ext uri="{FF2B5EF4-FFF2-40B4-BE49-F238E27FC236}">
                  <a16:creationId xmlns:a16="http://schemas.microsoft.com/office/drawing/2014/main" id="{B47EE3D0-8BF4-E516-9351-6ACF1E094C95}"/>
                </a:ext>
              </a:extLst>
            </p:cNvPr>
            <p:cNvSpPr/>
            <p:nvPr/>
          </p:nvSpPr>
          <p:spPr>
            <a:xfrm>
              <a:off x="1972800" y="1004300"/>
              <a:ext cx="146500" cy="239300"/>
            </a:xfrm>
            <a:custGeom>
              <a:avLst/>
              <a:gdLst/>
              <a:ahLst/>
              <a:cxnLst/>
              <a:rect l="l" t="t" r="r" b="b"/>
              <a:pathLst>
                <a:path w="5860" h="9572" extrusionOk="0">
                  <a:moveTo>
                    <a:pt x="3063" y="1"/>
                  </a:moveTo>
                  <a:cubicBezTo>
                    <a:pt x="2982" y="1"/>
                    <a:pt x="2902" y="6"/>
                    <a:pt x="2821" y="17"/>
                  </a:cubicBezTo>
                  <a:cubicBezTo>
                    <a:pt x="2256" y="93"/>
                    <a:pt x="1756" y="435"/>
                    <a:pt x="1364" y="848"/>
                  </a:cubicBezTo>
                  <a:cubicBezTo>
                    <a:pt x="405" y="1856"/>
                    <a:pt x="1" y="3314"/>
                    <a:pt x="101" y="4702"/>
                  </a:cubicBezTo>
                  <a:cubicBezTo>
                    <a:pt x="201" y="6090"/>
                    <a:pt x="767" y="7414"/>
                    <a:pt x="1528" y="8580"/>
                  </a:cubicBezTo>
                  <a:cubicBezTo>
                    <a:pt x="1844" y="9063"/>
                    <a:pt x="2296" y="9572"/>
                    <a:pt x="2861" y="9572"/>
                  </a:cubicBezTo>
                  <a:cubicBezTo>
                    <a:pt x="2889" y="9572"/>
                    <a:pt x="2917" y="9571"/>
                    <a:pt x="2946" y="9568"/>
                  </a:cubicBezTo>
                  <a:cubicBezTo>
                    <a:pt x="3488" y="9519"/>
                    <a:pt x="3861" y="9013"/>
                    <a:pt x="4124" y="8536"/>
                  </a:cubicBezTo>
                  <a:cubicBezTo>
                    <a:pt x="4427" y="7988"/>
                    <a:pt x="4388" y="8304"/>
                    <a:pt x="5088" y="6540"/>
                  </a:cubicBezTo>
                  <a:cubicBezTo>
                    <a:pt x="5823" y="5874"/>
                    <a:pt x="5860" y="4743"/>
                    <a:pt x="5766" y="3756"/>
                  </a:cubicBezTo>
                  <a:cubicBezTo>
                    <a:pt x="5682" y="2869"/>
                    <a:pt x="5527" y="1961"/>
                    <a:pt x="5049" y="1210"/>
                  </a:cubicBezTo>
                  <a:cubicBezTo>
                    <a:pt x="4615" y="527"/>
                    <a:pt x="3858" y="1"/>
                    <a:pt x="3063" y="1"/>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25;p67">
              <a:extLst>
                <a:ext uri="{FF2B5EF4-FFF2-40B4-BE49-F238E27FC236}">
                  <a16:creationId xmlns:a16="http://schemas.microsoft.com/office/drawing/2014/main" id="{611FC2F5-F236-EE6D-650A-C4A8B2CB2D4F}"/>
                </a:ext>
              </a:extLst>
            </p:cNvPr>
            <p:cNvSpPr/>
            <p:nvPr/>
          </p:nvSpPr>
          <p:spPr>
            <a:xfrm>
              <a:off x="2916425" y="2488575"/>
              <a:ext cx="268300" cy="195325"/>
            </a:xfrm>
            <a:custGeom>
              <a:avLst/>
              <a:gdLst/>
              <a:ahLst/>
              <a:cxnLst/>
              <a:rect l="l" t="t" r="r" b="b"/>
              <a:pathLst>
                <a:path w="10732" h="7813" extrusionOk="0">
                  <a:moveTo>
                    <a:pt x="10329" y="1"/>
                  </a:moveTo>
                  <a:cubicBezTo>
                    <a:pt x="8258" y="1"/>
                    <a:pt x="6314" y="1142"/>
                    <a:pt x="4671" y="2436"/>
                  </a:cubicBezTo>
                  <a:cubicBezTo>
                    <a:pt x="3550" y="3319"/>
                    <a:pt x="2418" y="4215"/>
                    <a:pt x="1326" y="5131"/>
                  </a:cubicBezTo>
                  <a:cubicBezTo>
                    <a:pt x="774" y="5592"/>
                    <a:pt x="0" y="6510"/>
                    <a:pt x="471" y="7300"/>
                  </a:cubicBezTo>
                  <a:cubicBezTo>
                    <a:pt x="687" y="7665"/>
                    <a:pt x="1123" y="7812"/>
                    <a:pt x="1670" y="7812"/>
                  </a:cubicBezTo>
                  <a:cubicBezTo>
                    <a:pt x="3365" y="7812"/>
                    <a:pt x="6127" y="6394"/>
                    <a:pt x="6736" y="5620"/>
                  </a:cubicBezTo>
                  <a:cubicBezTo>
                    <a:pt x="7344" y="4845"/>
                    <a:pt x="7546" y="3819"/>
                    <a:pt x="8111" y="3012"/>
                  </a:cubicBezTo>
                  <a:cubicBezTo>
                    <a:pt x="8878" y="1915"/>
                    <a:pt x="10275" y="1273"/>
                    <a:pt x="10731" y="15"/>
                  </a:cubicBezTo>
                  <a:cubicBezTo>
                    <a:pt x="10597" y="5"/>
                    <a:pt x="10462" y="1"/>
                    <a:pt x="10329" y="1"/>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26;p67">
              <a:extLst>
                <a:ext uri="{FF2B5EF4-FFF2-40B4-BE49-F238E27FC236}">
                  <a16:creationId xmlns:a16="http://schemas.microsoft.com/office/drawing/2014/main" id="{D82AC9E6-085F-D084-B525-0411E9F75507}"/>
                </a:ext>
              </a:extLst>
            </p:cNvPr>
            <p:cNvSpPr/>
            <p:nvPr/>
          </p:nvSpPr>
          <p:spPr>
            <a:xfrm>
              <a:off x="2551375" y="2576625"/>
              <a:ext cx="769075" cy="325750"/>
            </a:xfrm>
            <a:custGeom>
              <a:avLst/>
              <a:gdLst/>
              <a:ahLst/>
              <a:cxnLst/>
              <a:rect l="l" t="t" r="r" b="b"/>
              <a:pathLst>
                <a:path w="30763" h="13030" extrusionOk="0">
                  <a:moveTo>
                    <a:pt x="29920" y="0"/>
                  </a:moveTo>
                  <a:cubicBezTo>
                    <a:pt x="29783" y="0"/>
                    <a:pt x="29638" y="62"/>
                    <a:pt x="29513" y="127"/>
                  </a:cubicBezTo>
                  <a:cubicBezTo>
                    <a:pt x="28240" y="793"/>
                    <a:pt x="27139" y="1815"/>
                    <a:pt x="25759" y="2218"/>
                  </a:cubicBezTo>
                  <a:cubicBezTo>
                    <a:pt x="25234" y="2372"/>
                    <a:pt x="24699" y="2428"/>
                    <a:pt x="24158" y="2428"/>
                  </a:cubicBezTo>
                  <a:cubicBezTo>
                    <a:pt x="22798" y="2428"/>
                    <a:pt x="21402" y="2074"/>
                    <a:pt x="20025" y="2031"/>
                  </a:cubicBezTo>
                  <a:cubicBezTo>
                    <a:pt x="19926" y="2028"/>
                    <a:pt x="19828" y="2026"/>
                    <a:pt x="19729" y="2026"/>
                  </a:cubicBezTo>
                  <a:cubicBezTo>
                    <a:pt x="16604" y="2026"/>
                    <a:pt x="13747" y="3558"/>
                    <a:pt x="10917" y="4709"/>
                  </a:cubicBezTo>
                  <a:cubicBezTo>
                    <a:pt x="9437" y="5311"/>
                    <a:pt x="7898" y="5885"/>
                    <a:pt x="6299" y="6065"/>
                  </a:cubicBezTo>
                  <a:cubicBezTo>
                    <a:pt x="4676" y="6250"/>
                    <a:pt x="3556" y="6375"/>
                    <a:pt x="2234" y="7510"/>
                  </a:cubicBezTo>
                  <a:cubicBezTo>
                    <a:pt x="1097" y="8487"/>
                    <a:pt x="0" y="9958"/>
                    <a:pt x="530" y="11361"/>
                  </a:cubicBezTo>
                  <a:cubicBezTo>
                    <a:pt x="834" y="12170"/>
                    <a:pt x="1637" y="12714"/>
                    <a:pt x="2479" y="12915"/>
                  </a:cubicBezTo>
                  <a:cubicBezTo>
                    <a:pt x="2826" y="12997"/>
                    <a:pt x="3179" y="13030"/>
                    <a:pt x="3534" y="13030"/>
                  </a:cubicBezTo>
                  <a:cubicBezTo>
                    <a:pt x="4043" y="13030"/>
                    <a:pt x="4555" y="12963"/>
                    <a:pt x="5057" y="12881"/>
                  </a:cubicBezTo>
                  <a:cubicBezTo>
                    <a:pt x="9427" y="12165"/>
                    <a:pt x="13713" y="10261"/>
                    <a:pt x="18068" y="10261"/>
                  </a:cubicBezTo>
                  <a:cubicBezTo>
                    <a:pt x="18738" y="10261"/>
                    <a:pt x="19410" y="10306"/>
                    <a:pt x="20085" y="10408"/>
                  </a:cubicBezTo>
                  <a:cubicBezTo>
                    <a:pt x="21400" y="10606"/>
                    <a:pt x="22690" y="11017"/>
                    <a:pt x="24019" y="11033"/>
                  </a:cubicBezTo>
                  <a:cubicBezTo>
                    <a:pt x="24039" y="11033"/>
                    <a:pt x="24060" y="11033"/>
                    <a:pt x="24080" y="11033"/>
                  </a:cubicBezTo>
                  <a:cubicBezTo>
                    <a:pt x="24632" y="11033"/>
                    <a:pt x="25197" y="10954"/>
                    <a:pt x="25670" y="10673"/>
                  </a:cubicBezTo>
                  <a:cubicBezTo>
                    <a:pt x="26197" y="10358"/>
                    <a:pt x="26553" y="9830"/>
                    <a:pt x="26882" y="9314"/>
                  </a:cubicBezTo>
                  <a:cubicBezTo>
                    <a:pt x="27799" y="7874"/>
                    <a:pt x="28642" y="6392"/>
                    <a:pt x="29410" y="4871"/>
                  </a:cubicBezTo>
                  <a:cubicBezTo>
                    <a:pt x="30111" y="3480"/>
                    <a:pt x="30763" y="1904"/>
                    <a:pt x="30329" y="410"/>
                  </a:cubicBezTo>
                  <a:cubicBezTo>
                    <a:pt x="30288" y="270"/>
                    <a:pt x="30230" y="124"/>
                    <a:pt x="30106" y="50"/>
                  </a:cubicBezTo>
                  <a:cubicBezTo>
                    <a:pt x="30048" y="15"/>
                    <a:pt x="29985" y="0"/>
                    <a:pt x="29920" y="0"/>
                  </a:cubicBezTo>
                  <a:close/>
                </a:path>
              </a:pathLst>
            </a:custGeom>
            <a:solidFill>
              <a:srgbClr val="A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27;p67">
              <a:extLst>
                <a:ext uri="{FF2B5EF4-FFF2-40B4-BE49-F238E27FC236}">
                  <a16:creationId xmlns:a16="http://schemas.microsoft.com/office/drawing/2014/main" id="{E37AD4FB-8129-6DFF-B3AC-2B48E992629E}"/>
                </a:ext>
              </a:extLst>
            </p:cNvPr>
            <p:cNvSpPr/>
            <p:nvPr/>
          </p:nvSpPr>
          <p:spPr>
            <a:xfrm>
              <a:off x="2891050" y="1913875"/>
              <a:ext cx="840350" cy="756575"/>
            </a:xfrm>
            <a:custGeom>
              <a:avLst/>
              <a:gdLst/>
              <a:ahLst/>
              <a:cxnLst/>
              <a:rect l="l" t="t" r="r" b="b"/>
              <a:pathLst>
                <a:path w="33614" h="30263" extrusionOk="0">
                  <a:moveTo>
                    <a:pt x="23886" y="1"/>
                  </a:moveTo>
                  <a:cubicBezTo>
                    <a:pt x="23886" y="1"/>
                    <a:pt x="11673" y="10268"/>
                    <a:pt x="1" y="19563"/>
                  </a:cubicBezTo>
                  <a:lnTo>
                    <a:pt x="12753" y="30262"/>
                  </a:lnTo>
                  <a:lnTo>
                    <a:pt x="33613" y="15132"/>
                  </a:lnTo>
                  <a:cubicBezTo>
                    <a:pt x="33613" y="15132"/>
                    <a:pt x="25939" y="5621"/>
                    <a:pt x="23886" y="1"/>
                  </a:cubicBezTo>
                  <a:close/>
                </a:path>
              </a:pathLst>
            </a:custGeom>
            <a:solidFill>
              <a:srgbClr val="DEA8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28;p67">
              <a:extLst>
                <a:ext uri="{FF2B5EF4-FFF2-40B4-BE49-F238E27FC236}">
                  <a16:creationId xmlns:a16="http://schemas.microsoft.com/office/drawing/2014/main" id="{B0B90C30-0AF9-F670-EFCE-5F1E1F0A4A96}"/>
                </a:ext>
              </a:extLst>
            </p:cNvPr>
            <p:cNvSpPr/>
            <p:nvPr/>
          </p:nvSpPr>
          <p:spPr>
            <a:xfrm>
              <a:off x="2893775" y="2057100"/>
              <a:ext cx="837625" cy="613350"/>
            </a:xfrm>
            <a:custGeom>
              <a:avLst/>
              <a:gdLst/>
              <a:ahLst/>
              <a:cxnLst/>
              <a:rect l="l" t="t" r="r" b="b"/>
              <a:pathLst>
                <a:path w="33505" h="24534" extrusionOk="0">
                  <a:moveTo>
                    <a:pt x="25723" y="0"/>
                  </a:moveTo>
                  <a:cubicBezTo>
                    <a:pt x="25723" y="0"/>
                    <a:pt x="4106" y="15347"/>
                    <a:pt x="0" y="18373"/>
                  </a:cubicBezTo>
                  <a:lnTo>
                    <a:pt x="12644" y="24533"/>
                  </a:lnTo>
                  <a:lnTo>
                    <a:pt x="33504" y="9403"/>
                  </a:lnTo>
                  <a:lnTo>
                    <a:pt x="25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29;p67">
              <a:extLst>
                <a:ext uri="{FF2B5EF4-FFF2-40B4-BE49-F238E27FC236}">
                  <a16:creationId xmlns:a16="http://schemas.microsoft.com/office/drawing/2014/main" id="{9F7DFB51-3630-A6AC-934E-7023E5CC95F2}"/>
                </a:ext>
              </a:extLst>
            </p:cNvPr>
            <p:cNvSpPr/>
            <p:nvPr/>
          </p:nvSpPr>
          <p:spPr>
            <a:xfrm>
              <a:off x="1491700" y="1564050"/>
              <a:ext cx="1274150" cy="1423625"/>
            </a:xfrm>
            <a:custGeom>
              <a:avLst/>
              <a:gdLst/>
              <a:ahLst/>
              <a:cxnLst/>
              <a:rect l="l" t="t" r="r" b="b"/>
              <a:pathLst>
                <a:path w="50966" h="56945" extrusionOk="0">
                  <a:moveTo>
                    <a:pt x="9696" y="0"/>
                  </a:moveTo>
                  <a:cubicBezTo>
                    <a:pt x="8990" y="0"/>
                    <a:pt x="8292" y="130"/>
                    <a:pt x="7641" y="421"/>
                  </a:cubicBezTo>
                  <a:cubicBezTo>
                    <a:pt x="5083" y="1564"/>
                    <a:pt x="4113" y="4627"/>
                    <a:pt x="3427" y="7343"/>
                  </a:cubicBezTo>
                  <a:cubicBezTo>
                    <a:pt x="2703" y="10210"/>
                    <a:pt x="1981" y="13087"/>
                    <a:pt x="1563" y="16015"/>
                  </a:cubicBezTo>
                  <a:cubicBezTo>
                    <a:pt x="0" y="26964"/>
                    <a:pt x="2913" y="38483"/>
                    <a:pt x="9491" y="47373"/>
                  </a:cubicBezTo>
                  <a:cubicBezTo>
                    <a:pt x="10945" y="49339"/>
                    <a:pt x="12610" y="51212"/>
                    <a:pt x="14727" y="52435"/>
                  </a:cubicBezTo>
                  <a:cubicBezTo>
                    <a:pt x="16913" y="53698"/>
                    <a:pt x="19446" y="54192"/>
                    <a:pt x="21928" y="54651"/>
                  </a:cubicBezTo>
                  <a:cubicBezTo>
                    <a:pt x="25837" y="55372"/>
                    <a:pt x="29754" y="56054"/>
                    <a:pt x="33676" y="56692"/>
                  </a:cubicBezTo>
                  <a:cubicBezTo>
                    <a:pt x="34461" y="56820"/>
                    <a:pt x="35269" y="56944"/>
                    <a:pt x="36062" y="56944"/>
                  </a:cubicBezTo>
                  <a:cubicBezTo>
                    <a:pt x="36679" y="56944"/>
                    <a:pt x="37288" y="56869"/>
                    <a:pt x="37870" y="56662"/>
                  </a:cubicBezTo>
                  <a:cubicBezTo>
                    <a:pt x="39007" y="56258"/>
                    <a:pt x="39945" y="55381"/>
                    <a:pt x="41109" y="55073"/>
                  </a:cubicBezTo>
                  <a:cubicBezTo>
                    <a:pt x="41476" y="54977"/>
                    <a:pt x="41848" y="54940"/>
                    <a:pt x="42222" y="54940"/>
                  </a:cubicBezTo>
                  <a:cubicBezTo>
                    <a:pt x="43366" y="54940"/>
                    <a:pt x="44538" y="55279"/>
                    <a:pt x="45691" y="55279"/>
                  </a:cubicBezTo>
                  <a:cubicBezTo>
                    <a:pt x="45958" y="55279"/>
                    <a:pt x="46225" y="55261"/>
                    <a:pt x="46490" y="55216"/>
                  </a:cubicBezTo>
                  <a:cubicBezTo>
                    <a:pt x="48592" y="54858"/>
                    <a:pt x="50097" y="52844"/>
                    <a:pt x="50531" y="50757"/>
                  </a:cubicBezTo>
                  <a:cubicBezTo>
                    <a:pt x="50965" y="48668"/>
                    <a:pt x="50550" y="46508"/>
                    <a:pt x="50122" y="44420"/>
                  </a:cubicBezTo>
                  <a:cubicBezTo>
                    <a:pt x="49851" y="43096"/>
                    <a:pt x="49537" y="41700"/>
                    <a:pt x="48607" y="40720"/>
                  </a:cubicBezTo>
                  <a:cubicBezTo>
                    <a:pt x="48073" y="40157"/>
                    <a:pt x="47265" y="39813"/>
                    <a:pt x="46503" y="39813"/>
                  </a:cubicBezTo>
                  <a:cubicBezTo>
                    <a:pt x="45937" y="39813"/>
                    <a:pt x="45398" y="40003"/>
                    <a:pt x="45015" y="40434"/>
                  </a:cubicBezTo>
                  <a:cubicBezTo>
                    <a:pt x="44289" y="41252"/>
                    <a:pt x="44084" y="42821"/>
                    <a:pt x="42992" y="42821"/>
                  </a:cubicBezTo>
                  <a:cubicBezTo>
                    <a:pt x="42990" y="42821"/>
                    <a:pt x="42988" y="42821"/>
                    <a:pt x="42986" y="42821"/>
                  </a:cubicBezTo>
                  <a:cubicBezTo>
                    <a:pt x="43148" y="41016"/>
                    <a:pt x="41406" y="39527"/>
                    <a:pt x="39629" y="39169"/>
                  </a:cubicBezTo>
                  <a:cubicBezTo>
                    <a:pt x="39128" y="39068"/>
                    <a:pt x="38622" y="39029"/>
                    <a:pt x="38114" y="39029"/>
                  </a:cubicBezTo>
                  <a:cubicBezTo>
                    <a:pt x="36822" y="39029"/>
                    <a:pt x="35516" y="39279"/>
                    <a:pt x="34218" y="39386"/>
                  </a:cubicBezTo>
                  <a:cubicBezTo>
                    <a:pt x="33879" y="39413"/>
                    <a:pt x="33534" y="39429"/>
                    <a:pt x="33187" y="39429"/>
                  </a:cubicBezTo>
                  <a:cubicBezTo>
                    <a:pt x="31397" y="39429"/>
                    <a:pt x="29573" y="39018"/>
                    <a:pt x="28338" y="37762"/>
                  </a:cubicBezTo>
                  <a:cubicBezTo>
                    <a:pt x="26960" y="36361"/>
                    <a:pt x="26643" y="34266"/>
                    <a:pt x="26338" y="32326"/>
                  </a:cubicBezTo>
                  <a:cubicBezTo>
                    <a:pt x="25158" y="24805"/>
                    <a:pt x="23161" y="17434"/>
                    <a:pt x="20384" y="10345"/>
                  </a:cubicBezTo>
                  <a:cubicBezTo>
                    <a:pt x="19573" y="8276"/>
                    <a:pt x="18429" y="6037"/>
                    <a:pt x="16770" y="4693"/>
                  </a:cubicBezTo>
                  <a:lnTo>
                    <a:pt x="16770" y="4693"/>
                  </a:lnTo>
                  <a:lnTo>
                    <a:pt x="17651" y="5066"/>
                  </a:lnTo>
                  <a:cubicBezTo>
                    <a:pt x="16349" y="3577"/>
                    <a:pt x="15017" y="2061"/>
                    <a:pt x="13315" y="1053"/>
                  </a:cubicBezTo>
                  <a:cubicBezTo>
                    <a:pt x="12226" y="409"/>
                    <a:pt x="10948" y="0"/>
                    <a:pt x="9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30;p67">
              <a:extLst>
                <a:ext uri="{FF2B5EF4-FFF2-40B4-BE49-F238E27FC236}">
                  <a16:creationId xmlns:a16="http://schemas.microsoft.com/office/drawing/2014/main" id="{7FF7AFB3-28DF-3BB0-2A54-3CA3D574AF92}"/>
                </a:ext>
              </a:extLst>
            </p:cNvPr>
            <p:cNvSpPr/>
            <p:nvPr/>
          </p:nvSpPr>
          <p:spPr>
            <a:xfrm>
              <a:off x="1594650" y="1578450"/>
              <a:ext cx="91775" cy="670775"/>
            </a:xfrm>
            <a:custGeom>
              <a:avLst/>
              <a:gdLst/>
              <a:ahLst/>
              <a:cxnLst/>
              <a:rect l="l" t="t" r="r" b="b"/>
              <a:pathLst>
                <a:path w="3671" h="26831" fill="none" extrusionOk="0">
                  <a:moveTo>
                    <a:pt x="3671" y="0"/>
                  </a:moveTo>
                  <a:cubicBezTo>
                    <a:pt x="280" y="8482"/>
                    <a:pt x="0" y="18167"/>
                    <a:pt x="2896" y="26830"/>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31;p67">
              <a:extLst>
                <a:ext uri="{FF2B5EF4-FFF2-40B4-BE49-F238E27FC236}">
                  <a16:creationId xmlns:a16="http://schemas.microsoft.com/office/drawing/2014/main" id="{D873CB8A-5EBE-5433-D180-C5ADE1BB5A59}"/>
                </a:ext>
              </a:extLst>
            </p:cNvPr>
            <p:cNvSpPr/>
            <p:nvPr/>
          </p:nvSpPr>
          <p:spPr>
            <a:xfrm>
              <a:off x="1588850" y="2211100"/>
              <a:ext cx="529350" cy="269400"/>
            </a:xfrm>
            <a:custGeom>
              <a:avLst/>
              <a:gdLst/>
              <a:ahLst/>
              <a:cxnLst/>
              <a:rect l="l" t="t" r="r" b="b"/>
              <a:pathLst>
                <a:path w="21174" h="10776" fill="none" extrusionOk="0">
                  <a:moveTo>
                    <a:pt x="141" y="10514"/>
                  </a:moveTo>
                  <a:cubicBezTo>
                    <a:pt x="0" y="10461"/>
                    <a:pt x="44" y="10775"/>
                    <a:pt x="191" y="10742"/>
                  </a:cubicBezTo>
                  <a:cubicBezTo>
                    <a:pt x="338" y="10708"/>
                    <a:pt x="381" y="10523"/>
                    <a:pt x="394" y="10373"/>
                  </a:cubicBezTo>
                  <a:cubicBezTo>
                    <a:pt x="631" y="7639"/>
                    <a:pt x="325" y="4514"/>
                    <a:pt x="2237" y="2545"/>
                  </a:cubicBezTo>
                  <a:cubicBezTo>
                    <a:pt x="3526" y="1217"/>
                    <a:pt x="5484" y="831"/>
                    <a:pt x="7321" y="598"/>
                  </a:cubicBezTo>
                  <a:cubicBezTo>
                    <a:pt x="12021" y="1"/>
                    <a:pt x="17053" y="30"/>
                    <a:pt x="21173" y="2371"/>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2;p67">
              <a:extLst>
                <a:ext uri="{FF2B5EF4-FFF2-40B4-BE49-F238E27FC236}">
                  <a16:creationId xmlns:a16="http://schemas.microsoft.com/office/drawing/2014/main" id="{5DF33F3F-7778-25B0-7733-0886E6FBEBB9}"/>
                </a:ext>
              </a:extLst>
            </p:cNvPr>
            <p:cNvSpPr/>
            <p:nvPr/>
          </p:nvSpPr>
          <p:spPr>
            <a:xfrm>
              <a:off x="2523500" y="2643100"/>
              <a:ext cx="63050" cy="295575"/>
            </a:xfrm>
            <a:custGeom>
              <a:avLst/>
              <a:gdLst/>
              <a:ahLst/>
              <a:cxnLst/>
              <a:rect l="l" t="t" r="r" b="b"/>
              <a:pathLst>
                <a:path w="2522" h="11823" fill="none" extrusionOk="0">
                  <a:moveTo>
                    <a:pt x="2521" y="121"/>
                  </a:moveTo>
                  <a:cubicBezTo>
                    <a:pt x="2368" y="0"/>
                    <a:pt x="2126" y="85"/>
                    <a:pt x="2014" y="245"/>
                  </a:cubicBezTo>
                  <a:cubicBezTo>
                    <a:pt x="1901" y="405"/>
                    <a:pt x="1885" y="610"/>
                    <a:pt x="1872" y="805"/>
                  </a:cubicBezTo>
                  <a:cubicBezTo>
                    <a:pt x="1673" y="3739"/>
                    <a:pt x="1475" y="6674"/>
                    <a:pt x="1277" y="9607"/>
                  </a:cubicBezTo>
                  <a:cubicBezTo>
                    <a:pt x="1246" y="10070"/>
                    <a:pt x="1212" y="10546"/>
                    <a:pt x="1025" y="10970"/>
                  </a:cubicBezTo>
                  <a:cubicBezTo>
                    <a:pt x="837" y="11395"/>
                    <a:pt x="463" y="11769"/>
                    <a:pt x="1" y="11822"/>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33;p67">
              <a:extLst>
                <a:ext uri="{FF2B5EF4-FFF2-40B4-BE49-F238E27FC236}">
                  <a16:creationId xmlns:a16="http://schemas.microsoft.com/office/drawing/2014/main" id="{7D69590B-5B49-4CE2-8FA4-298A111E200F}"/>
                </a:ext>
              </a:extLst>
            </p:cNvPr>
            <p:cNvSpPr/>
            <p:nvPr/>
          </p:nvSpPr>
          <p:spPr>
            <a:xfrm>
              <a:off x="2394600" y="2822450"/>
              <a:ext cx="153975" cy="72075"/>
            </a:xfrm>
            <a:custGeom>
              <a:avLst/>
              <a:gdLst/>
              <a:ahLst/>
              <a:cxnLst/>
              <a:rect l="l" t="t" r="r" b="b"/>
              <a:pathLst>
                <a:path w="6159" h="2883" fill="none" extrusionOk="0">
                  <a:moveTo>
                    <a:pt x="284" y="36"/>
                  </a:moveTo>
                  <a:cubicBezTo>
                    <a:pt x="131" y="1"/>
                    <a:pt x="0" y="183"/>
                    <a:pt x="23" y="337"/>
                  </a:cubicBezTo>
                  <a:cubicBezTo>
                    <a:pt x="45" y="493"/>
                    <a:pt x="161" y="614"/>
                    <a:pt x="273" y="724"/>
                  </a:cubicBezTo>
                  <a:cubicBezTo>
                    <a:pt x="1019" y="1466"/>
                    <a:pt x="1803" y="2231"/>
                    <a:pt x="2803" y="2557"/>
                  </a:cubicBezTo>
                  <a:cubicBezTo>
                    <a:pt x="3803" y="2882"/>
                    <a:pt x="5080" y="2615"/>
                    <a:pt x="5570" y="1684"/>
                  </a:cubicBezTo>
                  <a:cubicBezTo>
                    <a:pt x="5812" y="1222"/>
                    <a:pt x="5838" y="653"/>
                    <a:pt x="6158" y="240"/>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34;p67">
              <a:extLst>
                <a:ext uri="{FF2B5EF4-FFF2-40B4-BE49-F238E27FC236}">
                  <a16:creationId xmlns:a16="http://schemas.microsoft.com/office/drawing/2014/main" id="{C8FC81A4-C9A2-3BD2-5BD7-ACA1341B135C}"/>
                </a:ext>
              </a:extLst>
            </p:cNvPr>
            <p:cNvSpPr/>
            <p:nvPr/>
          </p:nvSpPr>
          <p:spPr>
            <a:xfrm>
              <a:off x="2451250" y="2663450"/>
              <a:ext cx="115050" cy="73400"/>
            </a:xfrm>
            <a:custGeom>
              <a:avLst/>
              <a:gdLst/>
              <a:ahLst/>
              <a:cxnLst/>
              <a:rect l="l" t="t" r="r" b="b"/>
              <a:pathLst>
                <a:path w="4602" h="2936" fill="none" extrusionOk="0">
                  <a:moveTo>
                    <a:pt x="121" y="0"/>
                  </a:moveTo>
                  <a:cubicBezTo>
                    <a:pt x="0" y="490"/>
                    <a:pt x="399" y="975"/>
                    <a:pt x="860" y="1177"/>
                  </a:cubicBezTo>
                  <a:cubicBezTo>
                    <a:pt x="1321" y="1379"/>
                    <a:pt x="1840" y="1389"/>
                    <a:pt x="2333" y="1492"/>
                  </a:cubicBezTo>
                  <a:cubicBezTo>
                    <a:pt x="3237" y="1688"/>
                    <a:pt x="4042" y="2199"/>
                    <a:pt x="4602" y="2936"/>
                  </a:cubicBezTo>
                </a:path>
              </a:pathLst>
            </a:custGeom>
            <a:noFill/>
            <a:ln w="6050" cap="flat" cmpd="sng">
              <a:solidFill>
                <a:schemeClr val="accent4"/>
              </a:solidFill>
              <a:prstDash val="solid"/>
              <a:miter lim="1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36755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edge">
                                      <p:cBhvr>
                                        <p:cTn id="14" dur="500"/>
                                        <p:tgtEl>
                                          <p:spTgt spid="6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edge">
                                      <p:cBhvr>
                                        <p:cTn id="24" dur="500"/>
                                        <p:tgtEl>
                                          <p:spTgt spid="63"/>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1024"/>
                                        </p:tgtEl>
                                        <p:attrNameLst>
                                          <p:attrName>style.visibility</p:attrName>
                                        </p:attrNameLst>
                                      </p:cBhvr>
                                      <p:to>
                                        <p:strVal val="visible"/>
                                      </p:to>
                                    </p:set>
                                    <p:animEffect transition="in" filter="wedge">
                                      <p:cBhvr>
                                        <p:cTn id="34" dur="500"/>
                                        <p:tgtEl>
                                          <p:spTgt spid="1024"/>
                                        </p:tgtEl>
                                      </p:cBhvr>
                                    </p:animEffect>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1025"/>
                                        </p:tgtEl>
                                        <p:attrNameLst>
                                          <p:attrName>style.visibility</p:attrName>
                                        </p:attrNameLst>
                                      </p:cBhvr>
                                      <p:to>
                                        <p:strVal val="visible"/>
                                      </p:to>
                                    </p:set>
                                    <p:animEffect transition="in" filter="wedge">
                                      <p:cBhvr>
                                        <p:cTn id="44" dur="500"/>
                                        <p:tgtEl>
                                          <p:spTgt spid="1025"/>
                                        </p:tgtEl>
                                      </p:cBhvr>
                                    </p:animEffect>
                                  </p:childTnLst>
                                </p:cTn>
                              </p:par>
                            </p:childTnLst>
                          </p:cTn>
                        </p:par>
                        <p:par>
                          <p:cTn id="45" fill="hold">
                            <p:stCondLst>
                              <p:cond delay="500"/>
                            </p:stCondLst>
                            <p:childTnLst>
                              <p:par>
                                <p:cTn id="46" presetID="2" presetClass="entr" presetSubtype="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487505" y="2143472"/>
            <a:ext cx="4361064" cy="152531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dirty="0">
                <a:latin typeface="Arial" panose="020B0604020202020204" pitchFamily="34" charset="0"/>
                <a:cs typeface="Arial" panose="020B0604020202020204" pitchFamily="34" charset="0"/>
              </a:rPr>
              <a:t>CUỐN SÁCH MỚI – CHÂN TRỜI MỚI</a:t>
            </a:r>
            <a:endParaRPr sz="3600" b="1" dirty="0">
              <a:latin typeface="Arial" panose="020B0604020202020204" pitchFamily="34" charset="0"/>
              <a:cs typeface="Arial" panose="020B0604020202020204" pitchFamily="34" charset="0"/>
            </a:endParaRPr>
          </a:p>
        </p:txBody>
      </p:sp>
      <p:grpSp>
        <p:nvGrpSpPr>
          <p:cNvPr id="324" name="Google Shape;324;p35"/>
          <p:cNvGrpSpPr/>
          <p:nvPr/>
        </p:nvGrpSpPr>
        <p:grpSpPr>
          <a:xfrm>
            <a:off x="3748210" y="785909"/>
            <a:ext cx="5278742" cy="4248721"/>
            <a:chOff x="551575" y="238125"/>
            <a:chExt cx="6507325" cy="5237575"/>
          </a:xfrm>
        </p:grpSpPr>
        <p:sp>
          <p:nvSpPr>
            <p:cNvPr id="325" name="Google Shape;325;p35"/>
            <p:cNvSpPr/>
            <p:nvPr/>
          </p:nvSpPr>
          <p:spPr>
            <a:xfrm>
              <a:off x="4070450" y="243925"/>
              <a:ext cx="2099475" cy="4695700"/>
            </a:xfrm>
            <a:custGeom>
              <a:avLst/>
              <a:gdLst/>
              <a:ahLst/>
              <a:cxnLst/>
              <a:rect l="l" t="t" r="r" b="b"/>
              <a:pathLst>
                <a:path w="83979" h="187828" extrusionOk="0">
                  <a:moveTo>
                    <a:pt x="33974" y="0"/>
                  </a:moveTo>
                  <a:cubicBezTo>
                    <a:pt x="32607" y="0"/>
                    <a:pt x="31017" y="743"/>
                    <a:pt x="29638" y="1221"/>
                  </a:cubicBezTo>
                  <a:cubicBezTo>
                    <a:pt x="28625" y="1572"/>
                    <a:pt x="27554" y="1744"/>
                    <a:pt x="26482" y="1744"/>
                  </a:cubicBezTo>
                  <a:cubicBezTo>
                    <a:pt x="24486" y="1744"/>
                    <a:pt x="22485" y="1148"/>
                    <a:pt x="20844" y="7"/>
                  </a:cubicBezTo>
                  <a:lnTo>
                    <a:pt x="20844" y="7"/>
                  </a:lnTo>
                  <a:cubicBezTo>
                    <a:pt x="23066" y="22844"/>
                    <a:pt x="24335" y="45720"/>
                    <a:pt x="24651" y="68636"/>
                  </a:cubicBezTo>
                  <a:cubicBezTo>
                    <a:pt x="25115" y="102277"/>
                    <a:pt x="23252" y="137072"/>
                    <a:pt x="8495" y="167308"/>
                  </a:cubicBezTo>
                  <a:cubicBezTo>
                    <a:pt x="6885" y="170606"/>
                    <a:pt x="1" y="178234"/>
                    <a:pt x="3203" y="181316"/>
                  </a:cubicBezTo>
                  <a:cubicBezTo>
                    <a:pt x="4540" y="182604"/>
                    <a:pt x="7534" y="182896"/>
                    <a:pt x="10725" y="182896"/>
                  </a:cubicBezTo>
                  <a:cubicBezTo>
                    <a:pt x="13366" y="182896"/>
                    <a:pt x="16143" y="182696"/>
                    <a:pt x="18228" y="182696"/>
                  </a:cubicBezTo>
                  <a:cubicBezTo>
                    <a:pt x="18929" y="182696"/>
                    <a:pt x="19552" y="182718"/>
                    <a:pt x="20065" y="182779"/>
                  </a:cubicBezTo>
                  <a:cubicBezTo>
                    <a:pt x="32347" y="184231"/>
                    <a:pt x="44383" y="187828"/>
                    <a:pt x="56822" y="187828"/>
                  </a:cubicBezTo>
                  <a:cubicBezTo>
                    <a:pt x="56831" y="187828"/>
                    <a:pt x="56841" y="187828"/>
                    <a:pt x="56850" y="187828"/>
                  </a:cubicBezTo>
                  <a:cubicBezTo>
                    <a:pt x="63499" y="187826"/>
                    <a:pt x="70175" y="186772"/>
                    <a:pt x="76794" y="186772"/>
                  </a:cubicBezTo>
                  <a:cubicBezTo>
                    <a:pt x="79198" y="186772"/>
                    <a:pt x="81594" y="186911"/>
                    <a:pt x="83978" y="187290"/>
                  </a:cubicBezTo>
                  <a:cubicBezTo>
                    <a:pt x="80100" y="174200"/>
                    <a:pt x="79251" y="160424"/>
                    <a:pt x="78760" y="146779"/>
                  </a:cubicBezTo>
                  <a:cubicBezTo>
                    <a:pt x="77879" y="122261"/>
                    <a:pt x="78071" y="97768"/>
                    <a:pt x="79337" y="73298"/>
                  </a:cubicBezTo>
                  <a:cubicBezTo>
                    <a:pt x="80135" y="57854"/>
                    <a:pt x="81356" y="42291"/>
                    <a:pt x="79162" y="26983"/>
                  </a:cubicBezTo>
                  <a:cubicBezTo>
                    <a:pt x="78230" y="20470"/>
                    <a:pt x="76683" y="14049"/>
                    <a:pt x="75998" y="7505"/>
                  </a:cubicBezTo>
                  <a:cubicBezTo>
                    <a:pt x="74341" y="10883"/>
                    <a:pt x="72308" y="14063"/>
                    <a:pt x="69937" y="16985"/>
                  </a:cubicBezTo>
                  <a:cubicBezTo>
                    <a:pt x="69384" y="17668"/>
                    <a:pt x="68592" y="18394"/>
                    <a:pt x="67785" y="18394"/>
                  </a:cubicBezTo>
                  <a:cubicBezTo>
                    <a:pt x="67607" y="18394"/>
                    <a:pt x="67429" y="18358"/>
                    <a:pt x="67252" y="18280"/>
                  </a:cubicBezTo>
                  <a:cubicBezTo>
                    <a:pt x="66253" y="17834"/>
                    <a:pt x="66149" y="16309"/>
                    <a:pt x="65172" y="15815"/>
                  </a:cubicBezTo>
                  <a:cubicBezTo>
                    <a:pt x="64973" y="15714"/>
                    <a:pt x="64774" y="15668"/>
                    <a:pt x="64579" y="15668"/>
                  </a:cubicBezTo>
                  <a:cubicBezTo>
                    <a:pt x="63527" y="15668"/>
                    <a:pt x="62592" y="17001"/>
                    <a:pt x="62250" y="18161"/>
                  </a:cubicBezTo>
                  <a:cubicBezTo>
                    <a:pt x="61847" y="19526"/>
                    <a:pt x="61205" y="21266"/>
                    <a:pt x="59793" y="21266"/>
                  </a:cubicBezTo>
                  <a:cubicBezTo>
                    <a:pt x="59784" y="21266"/>
                    <a:pt x="59775" y="21266"/>
                    <a:pt x="59765" y="21266"/>
                  </a:cubicBezTo>
                  <a:cubicBezTo>
                    <a:pt x="58960" y="21252"/>
                    <a:pt x="58210" y="20612"/>
                    <a:pt x="57445" y="20612"/>
                  </a:cubicBezTo>
                  <a:cubicBezTo>
                    <a:pt x="57327" y="20612"/>
                    <a:pt x="57208" y="20627"/>
                    <a:pt x="57090" y="20662"/>
                  </a:cubicBezTo>
                  <a:cubicBezTo>
                    <a:pt x="56387" y="20868"/>
                    <a:pt x="56028" y="21679"/>
                    <a:pt x="55365" y="21987"/>
                  </a:cubicBezTo>
                  <a:cubicBezTo>
                    <a:pt x="55163" y="22081"/>
                    <a:pt x="54969" y="22124"/>
                    <a:pt x="54783" y="22124"/>
                  </a:cubicBezTo>
                  <a:cubicBezTo>
                    <a:pt x="53509" y="22124"/>
                    <a:pt x="52645" y="20101"/>
                    <a:pt x="52540" y="18577"/>
                  </a:cubicBezTo>
                  <a:cubicBezTo>
                    <a:pt x="52288" y="14938"/>
                    <a:pt x="52037" y="11297"/>
                    <a:pt x="51785" y="7658"/>
                  </a:cubicBezTo>
                  <a:cubicBezTo>
                    <a:pt x="51687" y="6230"/>
                    <a:pt x="51461" y="4579"/>
                    <a:pt x="50237" y="3834"/>
                  </a:cubicBezTo>
                  <a:cubicBezTo>
                    <a:pt x="49806" y="3571"/>
                    <a:pt x="49329" y="3469"/>
                    <a:pt x="48835" y="3469"/>
                  </a:cubicBezTo>
                  <a:cubicBezTo>
                    <a:pt x="48025" y="3469"/>
                    <a:pt x="47168" y="3743"/>
                    <a:pt x="46394" y="4031"/>
                  </a:cubicBezTo>
                  <a:cubicBezTo>
                    <a:pt x="44784" y="4632"/>
                    <a:pt x="42866" y="5175"/>
                    <a:pt x="41146" y="5175"/>
                  </a:cubicBezTo>
                  <a:cubicBezTo>
                    <a:pt x="39512" y="5175"/>
                    <a:pt x="38056" y="4686"/>
                    <a:pt x="37208" y="3293"/>
                  </a:cubicBezTo>
                  <a:cubicBezTo>
                    <a:pt x="36705" y="2467"/>
                    <a:pt x="36538" y="1429"/>
                    <a:pt x="35860" y="739"/>
                  </a:cubicBezTo>
                  <a:cubicBezTo>
                    <a:pt x="35331" y="200"/>
                    <a:pt x="34683" y="0"/>
                    <a:pt x="33974" y="0"/>
                  </a:cubicBezTo>
                  <a:close/>
                </a:path>
              </a:pathLst>
            </a:custGeom>
            <a:solidFill>
              <a:srgbClr val="B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5747525" y="1514300"/>
              <a:ext cx="311700" cy="1847500"/>
            </a:xfrm>
            <a:custGeom>
              <a:avLst/>
              <a:gdLst/>
              <a:ahLst/>
              <a:cxnLst/>
              <a:rect l="l" t="t" r="r" b="b"/>
              <a:pathLst>
                <a:path w="12468" h="73900" extrusionOk="0">
                  <a:moveTo>
                    <a:pt x="11254" y="0"/>
                  </a:moveTo>
                  <a:cubicBezTo>
                    <a:pt x="9861" y="0"/>
                    <a:pt x="8467" y="355"/>
                    <a:pt x="7212" y="969"/>
                  </a:cubicBezTo>
                  <a:cubicBezTo>
                    <a:pt x="5580" y="1754"/>
                    <a:pt x="4163" y="2962"/>
                    <a:pt x="3062" y="4404"/>
                  </a:cubicBezTo>
                  <a:cubicBezTo>
                    <a:pt x="866" y="7347"/>
                    <a:pt x="118" y="11091"/>
                    <a:pt x="57" y="14676"/>
                  </a:cubicBezTo>
                  <a:cubicBezTo>
                    <a:pt x="1" y="18303"/>
                    <a:pt x="647" y="21875"/>
                    <a:pt x="1131" y="25426"/>
                  </a:cubicBezTo>
                  <a:cubicBezTo>
                    <a:pt x="1662" y="28977"/>
                    <a:pt x="1800" y="32558"/>
                    <a:pt x="1649" y="36142"/>
                  </a:cubicBezTo>
                  <a:cubicBezTo>
                    <a:pt x="1436" y="43302"/>
                    <a:pt x="328" y="50480"/>
                    <a:pt x="852" y="57701"/>
                  </a:cubicBezTo>
                  <a:cubicBezTo>
                    <a:pt x="1109" y="61294"/>
                    <a:pt x="1761" y="64893"/>
                    <a:pt x="3110" y="68251"/>
                  </a:cubicBezTo>
                  <a:cubicBezTo>
                    <a:pt x="3819" y="69891"/>
                    <a:pt x="4540" y="71622"/>
                    <a:pt x="5923" y="72844"/>
                  </a:cubicBezTo>
                  <a:cubicBezTo>
                    <a:pt x="6601" y="73448"/>
                    <a:pt x="7477" y="73850"/>
                    <a:pt x="8386" y="73892"/>
                  </a:cubicBezTo>
                  <a:cubicBezTo>
                    <a:pt x="8460" y="73897"/>
                    <a:pt x="8535" y="73899"/>
                    <a:pt x="8609" y="73899"/>
                  </a:cubicBezTo>
                  <a:cubicBezTo>
                    <a:pt x="9439" y="73899"/>
                    <a:pt x="10288" y="73595"/>
                    <a:pt x="10823" y="72950"/>
                  </a:cubicBezTo>
                  <a:lnTo>
                    <a:pt x="10823" y="72950"/>
                  </a:lnTo>
                  <a:cubicBezTo>
                    <a:pt x="10290" y="73561"/>
                    <a:pt x="9482" y="73841"/>
                    <a:pt x="8691" y="73841"/>
                  </a:cubicBezTo>
                  <a:cubicBezTo>
                    <a:pt x="8590" y="73841"/>
                    <a:pt x="8490" y="73836"/>
                    <a:pt x="8390" y="73827"/>
                  </a:cubicBezTo>
                  <a:cubicBezTo>
                    <a:pt x="7496" y="73764"/>
                    <a:pt x="6658" y="73352"/>
                    <a:pt x="6009" y="72747"/>
                  </a:cubicBezTo>
                  <a:cubicBezTo>
                    <a:pt x="4689" y="71528"/>
                    <a:pt x="4013" y="69801"/>
                    <a:pt x="3349" y="68157"/>
                  </a:cubicBezTo>
                  <a:cubicBezTo>
                    <a:pt x="2047" y="64817"/>
                    <a:pt x="1424" y="61248"/>
                    <a:pt x="1200" y="57678"/>
                  </a:cubicBezTo>
                  <a:cubicBezTo>
                    <a:pt x="737" y="50503"/>
                    <a:pt x="1903" y="43362"/>
                    <a:pt x="2172" y="36159"/>
                  </a:cubicBezTo>
                  <a:cubicBezTo>
                    <a:pt x="2296" y="32558"/>
                    <a:pt x="2125" y="28924"/>
                    <a:pt x="1563" y="25365"/>
                  </a:cubicBezTo>
                  <a:cubicBezTo>
                    <a:pt x="1046" y="21805"/>
                    <a:pt x="378" y="18261"/>
                    <a:pt x="406" y="14680"/>
                  </a:cubicBezTo>
                  <a:cubicBezTo>
                    <a:pt x="434" y="11135"/>
                    <a:pt x="1150" y="7456"/>
                    <a:pt x="3266" y="4555"/>
                  </a:cubicBezTo>
                  <a:cubicBezTo>
                    <a:pt x="4310" y="3120"/>
                    <a:pt x="5675" y="1895"/>
                    <a:pt x="7268" y="1082"/>
                  </a:cubicBezTo>
                  <a:cubicBezTo>
                    <a:pt x="8551" y="418"/>
                    <a:pt x="9992" y="26"/>
                    <a:pt x="11444" y="26"/>
                  </a:cubicBezTo>
                  <a:cubicBezTo>
                    <a:pt x="11786" y="26"/>
                    <a:pt x="12127" y="48"/>
                    <a:pt x="12468" y="93"/>
                  </a:cubicBezTo>
                  <a:cubicBezTo>
                    <a:pt x="12066" y="30"/>
                    <a:pt x="11660" y="0"/>
                    <a:pt x="11254"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5883075" y="1951975"/>
              <a:ext cx="168050" cy="912475"/>
            </a:xfrm>
            <a:custGeom>
              <a:avLst/>
              <a:gdLst/>
              <a:ahLst/>
              <a:cxnLst/>
              <a:rect l="l" t="t" r="r" b="b"/>
              <a:pathLst>
                <a:path w="6722" h="36499" extrusionOk="0">
                  <a:moveTo>
                    <a:pt x="5495" y="1"/>
                  </a:moveTo>
                  <a:cubicBezTo>
                    <a:pt x="4143" y="1"/>
                    <a:pt x="2788" y="751"/>
                    <a:pt x="1935" y="1817"/>
                  </a:cubicBezTo>
                  <a:cubicBezTo>
                    <a:pt x="801" y="3254"/>
                    <a:pt x="395" y="5094"/>
                    <a:pt x="202" y="6851"/>
                  </a:cubicBezTo>
                  <a:cubicBezTo>
                    <a:pt x="1" y="8627"/>
                    <a:pt x="53" y="10428"/>
                    <a:pt x="303" y="12198"/>
                  </a:cubicBezTo>
                  <a:cubicBezTo>
                    <a:pt x="539" y="13977"/>
                    <a:pt x="1090" y="15689"/>
                    <a:pt x="1522" y="17385"/>
                  </a:cubicBezTo>
                  <a:cubicBezTo>
                    <a:pt x="1989" y="19080"/>
                    <a:pt x="2168" y="20812"/>
                    <a:pt x="2074" y="22567"/>
                  </a:cubicBezTo>
                  <a:cubicBezTo>
                    <a:pt x="2002" y="24319"/>
                    <a:pt x="1736" y="26071"/>
                    <a:pt x="1606" y="27844"/>
                  </a:cubicBezTo>
                  <a:cubicBezTo>
                    <a:pt x="1474" y="29611"/>
                    <a:pt x="1445" y="31422"/>
                    <a:pt x="1854" y="33173"/>
                  </a:cubicBezTo>
                  <a:cubicBezTo>
                    <a:pt x="1973" y="33604"/>
                    <a:pt x="2084" y="34034"/>
                    <a:pt x="2258" y="34455"/>
                  </a:cubicBezTo>
                  <a:cubicBezTo>
                    <a:pt x="2441" y="34868"/>
                    <a:pt x="2686" y="35250"/>
                    <a:pt x="2984" y="35589"/>
                  </a:cubicBezTo>
                  <a:cubicBezTo>
                    <a:pt x="3280" y="35925"/>
                    <a:pt x="3638" y="36218"/>
                    <a:pt x="4059" y="36382"/>
                  </a:cubicBezTo>
                  <a:cubicBezTo>
                    <a:pt x="4238" y="36461"/>
                    <a:pt x="4431" y="36499"/>
                    <a:pt x="4624" y="36499"/>
                  </a:cubicBezTo>
                  <a:cubicBezTo>
                    <a:pt x="4879" y="36499"/>
                    <a:pt x="5132" y="36433"/>
                    <a:pt x="5350" y="36307"/>
                  </a:cubicBezTo>
                  <a:lnTo>
                    <a:pt x="5350" y="36307"/>
                  </a:lnTo>
                  <a:cubicBezTo>
                    <a:pt x="5146" y="36411"/>
                    <a:pt x="4920" y="36464"/>
                    <a:pt x="4696" y="36464"/>
                  </a:cubicBezTo>
                  <a:cubicBezTo>
                    <a:pt x="4484" y="36464"/>
                    <a:pt x="4273" y="36417"/>
                    <a:pt x="4084" y="36323"/>
                  </a:cubicBezTo>
                  <a:cubicBezTo>
                    <a:pt x="3685" y="36146"/>
                    <a:pt x="3353" y="35846"/>
                    <a:pt x="3083" y="35507"/>
                  </a:cubicBezTo>
                  <a:cubicBezTo>
                    <a:pt x="2811" y="35166"/>
                    <a:pt x="2593" y="34787"/>
                    <a:pt x="2436" y="34382"/>
                  </a:cubicBezTo>
                  <a:cubicBezTo>
                    <a:pt x="2292" y="33978"/>
                    <a:pt x="2199" y="33541"/>
                    <a:pt x="2105" y="33117"/>
                  </a:cubicBezTo>
                  <a:cubicBezTo>
                    <a:pt x="1758" y="31398"/>
                    <a:pt x="1827" y="29628"/>
                    <a:pt x="2008" y="27879"/>
                  </a:cubicBezTo>
                  <a:cubicBezTo>
                    <a:pt x="2199" y="26128"/>
                    <a:pt x="2452" y="24373"/>
                    <a:pt x="2550" y="22589"/>
                  </a:cubicBezTo>
                  <a:cubicBezTo>
                    <a:pt x="2664" y="20812"/>
                    <a:pt x="2493" y="18979"/>
                    <a:pt x="2029" y="17256"/>
                  </a:cubicBezTo>
                  <a:cubicBezTo>
                    <a:pt x="1573" y="15531"/>
                    <a:pt x="1019" y="13864"/>
                    <a:pt x="774" y="12129"/>
                  </a:cubicBezTo>
                  <a:cubicBezTo>
                    <a:pt x="506" y="10399"/>
                    <a:pt x="467" y="8637"/>
                    <a:pt x="602" y="6890"/>
                  </a:cubicBezTo>
                  <a:cubicBezTo>
                    <a:pt x="743" y="5158"/>
                    <a:pt x="1097" y="3378"/>
                    <a:pt x="2138" y="1973"/>
                  </a:cubicBezTo>
                  <a:cubicBezTo>
                    <a:pt x="2930" y="878"/>
                    <a:pt x="4276" y="57"/>
                    <a:pt x="5665" y="57"/>
                  </a:cubicBezTo>
                  <a:cubicBezTo>
                    <a:pt x="6017" y="57"/>
                    <a:pt x="6372" y="110"/>
                    <a:pt x="6722" y="224"/>
                  </a:cubicBezTo>
                  <a:cubicBezTo>
                    <a:pt x="6323" y="71"/>
                    <a:pt x="5909" y="1"/>
                    <a:pt x="5495"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5490075" y="1142225"/>
              <a:ext cx="559650" cy="2992975"/>
            </a:xfrm>
            <a:custGeom>
              <a:avLst/>
              <a:gdLst/>
              <a:ahLst/>
              <a:cxnLst/>
              <a:rect l="l" t="t" r="r" b="b"/>
              <a:pathLst>
                <a:path w="22386" h="119719" extrusionOk="0">
                  <a:moveTo>
                    <a:pt x="22193" y="1"/>
                  </a:moveTo>
                  <a:cubicBezTo>
                    <a:pt x="22368" y="331"/>
                    <a:pt x="22374" y="741"/>
                    <a:pt x="22193" y="1066"/>
                  </a:cubicBezTo>
                  <a:cubicBezTo>
                    <a:pt x="22019" y="1393"/>
                    <a:pt x="21729" y="1641"/>
                    <a:pt x="21422" y="1841"/>
                  </a:cubicBezTo>
                  <a:cubicBezTo>
                    <a:pt x="20799" y="2238"/>
                    <a:pt x="20078" y="2466"/>
                    <a:pt x="19353" y="2589"/>
                  </a:cubicBezTo>
                  <a:cubicBezTo>
                    <a:pt x="17885" y="2778"/>
                    <a:pt x="16409" y="2998"/>
                    <a:pt x="14977" y="3395"/>
                  </a:cubicBezTo>
                  <a:cubicBezTo>
                    <a:pt x="12107" y="4159"/>
                    <a:pt x="9336" y="5371"/>
                    <a:pt x="6909" y="7115"/>
                  </a:cubicBezTo>
                  <a:cubicBezTo>
                    <a:pt x="5710" y="8003"/>
                    <a:pt x="4587" y="9002"/>
                    <a:pt x="3632" y="10155"/>
                  </a:cubicBezTo>
                  <a:cubicBezTo>
                    <a:pt x="2686" y="11316"/>
                    <a:pt x="1896" y="12601"/>
                    <a:pt x="1304" y="13980"/>
                  </a:cubicBezTo>
                  <a:cubicBezTo>
                    <a:pt x="139" y="16768"/>
                    <a:pt x="1" y="19858"/>
                    <a:pt x="303" y="22810"/>
                  </a:cubicBezTo>
                  <a:cubicBezTo>
                    <a:pt x="613" y="25779"/>
                    <a:pt x="1268" y="28682"/>
                    <a:pt x="1887" y="31582"/>
                  </a:cubicBezTo>
                  <a:lnTo>
                    <a:pt x="3821" y="40266"/>
                  </a:lnTo>
                  <a:cubicBezTo>
                    <a:pt x="5063" y="46053"/>
                    <a:pt x="6052" y="51930"/>
                    <a:pt x="5904" y="57843"/>
                  </a:cubicBezTo>
                  <a:cubicBezTo>
                    <a:pt x="5728" y="69674"/>
                    <a:pt x="2021" y="81272"/>
                    <a:pt x="2629" y="93241"/>
                  </a:cubicBezTo>
                  <a:cubicBezTo>
                    <a:pt x="2919" y="99155"/>
                    <a:pt x="4322" y="105190"/>
                    <a:pt x="7702" y="110148"/>
                  </a:cubicBezTo>
                  <a:cubicBezTo>
                    <a:pt x="9368" y="112616"/>
                    <a:pt x="11467" y="114799"/>
                    <a:pt x="13907" y="116502"/>
                  </a:cubicBezTo>
                  <a:cubicBezTo>
                    <a:pt x="15130" y="117351"/>
                    <a:pt x="16454" y="118042"/>
                    <a:pt x="17826" y="118613"/>
                  </a:cubicBezTo>
                  <a:cubicBezTo>
                    <a:pt x="19210" y="119153"/>
                    <a:pt x="20659" y="119510"/>
                    <a:pt x="22127" y="119718"/>
                  </a:cubicBezTo>
                  <a:cubicBezTo>
                    <a:pt x="20662" y="119490"/>
                    <a:pt x="19222" y="119112"/>
                    <a:pt x="17849" y="118552"/>
                  </a:cubicBezTo>
                  <a:cubicBezTo>
                    <a:pt x="16491" y="117965"/>
                    <a:pt x="15184" y="117258"/>
                    <a:pt x="13981" y="116397"/>
                  </a:cubicBezTo>
                  <a:cubicBezTo>
                    <a:pt x="11580" y="114669"/>
                    <a:pt x="9528" y="112474"/>
                    <a:pt x="7914" y="110005"/>
                  </a:cubicBezTo>
                  <a:cubicBezTo>
                    <a:pt x="4599" y="105077"/>
                    <a:pt x="3233" y="99101"/>
                    <a:pt x="2976" y="93224"/>
                  </a:cubicBezTo>
                  <a:cubicBezTo>
                    <a:pt x="2426" y="81335"/>
                    <a:pt x="6185" y="69787"/>
                    <a:pt x="6426" y="57852"/>
                  </a:cubicBezTo>
                  <a:cubicBezTo>
                    <a:pt x="6545" y="51878"/>
                    <a:pt x="5519" y="45964"/>
                    <a:pt x="4246" y="40175"/>
                  </a:cubicBezTo>
                  <a:lnTo>
                    <a:pt x="2267" y="31498"/>
                  </a:lnTo>
                  <a:cubicBezTo>
                    <a:pt x="1635" y="28604"/>
                    <a:pt x="968" y="25707"/>
                    <a:pt x="649" y="22773"/>
                  </a:cubicBezTo>
                  <a:cubicBezTo>
                    <a:pt x="334" y="19854"/>
                    <a:pt x="459" y="16824"/>
                    <a:pt x="1584" y="14095"/>
                  </a:cubicBezTo>
                  <a:cubicBezTo>
                    <a:pt x="2157" y="12742"/>
                    <a:pt x="2924" y="11479"/>
                    <a:pt x="3847" y="10334"/>
                  </a:cubicBezTo>
                  <a:cubicBezTo>
                    <a:pt x="4779" y="9194"/>
                    <a:pt x="5886" y="8209"/>
                    <a:pt x="7058" y="7319"/>
                  </a:cubicBezTo>
                  <a:cubicBezTo>
                    <a:pt x="9430" y="5563"/>
                    <a:pt x="12164" y="4318"/>
                    <a:pt x="15009" y="3516"/>
                  </a:cubicBezTo>
                  <a:cubicBezTo>
                    <a:pt x="16432" y="3102"/>
                    <a:pt x="17893" y="2861"/>
                    <a:pt x="19362" y="2651"/>
                  </a:cubicBezTo>
                  <a:cubicBezTo>
                    <a:pt x="20094" y="2515"/>
                    <a:pt x="20815" y="2277"/>
                    <a:pt x="21439" y="1867"/>
                  </a:cubicBezTo>
                  <a:cubicBezTo>
                    <a:pt x="21746" y="1660"/>
                    <a:pt x="22035" y="1405"/>
                    <a:pt x="22206" y="1072"/>
                  </a:cubicBezTo>
                  <a:cubicBezTo>
                    <a:pt x="22385" y="741"/>
                    <a:pt x="22372" y="328"/>
                    <a:pt x="22193"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5163900" y="404025"/>
              <a:ext cx="855725" cy="4413475"/>
            </a:xfrm>
            <a:custGeom>
              <a:avLst/>
              <a:gdLst/>
              <a:ahLst/>
              <a:cxnLst/>
              <a:rect l="l" t="t" r="r" b="b"/>
              <a:pathLst>
                <a:path w="34229" h="176539" extrusionOk="0">
                  <a:moveTo>
                    <a:pt x="1" y="0"/>
                  </a:moveTo>
                  <a:lnTo>
                    <a:pt x="1" y="0"/>
                  </a:lnTo>
                  <a:cubicBezTo>
                    <a:pt x="2000" y="7743"/>
                    <a:pt x="4014" y="15571"/>
                    <a:pt x="4292" y="23587"/>
                  </a:cubicBezTo>
                  <a:cubicBezTo>
                    <a:pt x="4720" y="31585"/>
                    <a:pt x="2243" y="39505"/>
                    <a:pt x="3251" y="47575"/>
                  </a:cubicBezTo>
                  <a:cubicBezTo>
                    <a:pt x="4074" y="55596"/>
                    <a:pt x="6704" y="63255"/>
                    <a:pt x="7935" y="71151"/>
                  </a:cubicBezTo>
                  <a:cubicBezTo>
                    <a:pt x="8546" y="75094"/>
                    <a:pt x="8786" y="79104"/>
                    <a:pt x="8288" y="83065"/>
                  </a:cubicBezTo>
                  <a:cubicBezTo>
                    <a:pt x="7810" y="87024"/>
                    <a:pt x="6812" y="90907"/>
                    <a:pt x="5737" y="94760"/>
                  </a:cubicBezTo>
                  <a:cubicBezTo>
                    <a:pt x="4676" y="98619"/>
                    <a:pt x="3540" y="102475"/>
                    <a:pt x="2769" y="106425"/>
                  </a:cubicBezTo>
                  <a:cubicBezTo>
                    <a:pt x="2016" y="110376"/>
                    <a:pt x="1624" y="114400"/>
                    <a:pt x="1653" y="118420"/>
                  </a:cubicBezTo>
                  <a:cubicBezTo>
                    <a:pt x="1681" y="122440"/>
                    <a:pt x="2074" y="126461"/>
                    <a:pt x="2884" y="130398"/>
                  </a:cubicBezTo>
                  <a:cubicBezTo>
                    <a:pt x="3691" y="134331"/>
                    <a:pt x="4830" y="138222"/>
                    <a:pt x="6583" y="141851"/>
                  </a:cubicBezTo>
                  <a:cubicBezTo>
                    <a:pt x="8323" y="145470"/>
                    <a:pt x="10634" y="148875"/>
                    <a:pt x="13697" y="151516"/>
                  </a:cubicBezTo>
                  <a:cubicBezTo>
                    <a:pt x="15224" y="152830"/>
                    <a:pt x="16934" y="153947"/>
                    <a:pt x="18784" y="154757"/>
                  </a:cubicBezTo>
                  <a:cubicBezTo>
                    <a:pt x="20632" y="155573"/>
                    <a:pt x="22580" y="156087"/>
                    <a:pt x="24441" y="156802"/>
                  </a:cubicBezTo>
                  <a:cubicBezTo>
                    <a:pt x="26314" y="157485"/>
                    <a:pt x="28049" y="158525"/>
                    <a:pt x="29460" y="159931"/>
                  </a:cubicBezTo>
                  <a:cubicBezTo>
                    <a:pt x="30876" y="161329"/>
                    <a:pt x="31973" y="163047"/>
                    <a:pt x="32690" y="164907"/>
                  </a:cubicBezTo>
                  <a:cubicBezTo>
                    <a:pt x="34137" y="168608"/>
                    <a:pt x="34153" y="172958"/>
                    <a:pt x="32292" y="176539"/>
                  </a:cubicBezTo>
                  <a:cubicBezTo>
                    <a:pt x="34191" y="172978"/>
                    <a:pt x="34228" y="168610"/>
                    <a:pt x="32809" y="164863"/>
                  </a:cubicBezTo>
                  <a:cubicBezTo>
                    <a:pt x="32105" y="162978"/>
                    <a:pt x="31016" y="161231"/>
                    <a:pt x="29595" y="159798"/>
                  </a:cubicBezTo>
                  <a:cubicBezTo>
                    <a:pt x="28182" y="158356"/>
                    <a:pt x="26415" y="157273"/>
                    <a:pt x="24534" y="156564"/>
                  </a:cubicBezTo>
                  <a:cubicBezTo>
                    <a:pt x="22660" y="155828"/>
                    <a:pt x="20714" y="155315"/>
                    <a:pt x="18897" y="154500"/>
                  </a:cubicBezTo>
                  <a:cubicBezTo>
                    <a:pt x="17077" y="153695"/>
                    <a:pt x="15398" y="152590"/>
                    <a:pt x="13895" y="151287"/>
                  </a:cubicBezTo>
                  <a:cubicBezTo>
                    <a:pt x="10883" y="148669"/>
                    <a:pt x="8608" y="145294"/>
                    <a:pt x="6897" y="141702"/>
                  </a:cubicBezTo>
                  <a:cubicBezTo>
                    <a:pt x="5172" y="138099"/>
                    <a:pt x="4055" y="134234"/>
                    <a:pt x="3268" y="130320"/>
                  </a:cubicBezTo>
                  <a:cubicBezTo>
                    <a:pt x="2477" y="126406"/>
                    <a:pt x="2102" y="122411"/>
                    <a:pt x="2089" y="118418"/>
                  </a:cubicBezTo>
                  <a:cubicBezTo>
                    <a:pt x="2076" y="114424"/>
                    <a:pt x="2479" y="110434"/>
                    <a:pt x="3240" y="106516"/>
                  </a:cubicBezTo>
                  <a:cubicBezTo>
                    <a:pt x="4019" y="102599"/>
                    <a:pt x="5164" y="98761"/>
                    <a:pt x="6242" y="94899"/>
                  </a:cubicBezTo>
                  <a:cubicBezTo>
                    <a:pt x="7308" y="91036"/>
                    <a:pt x="8297" y="87125"/>
                    <a:pt x="8765" y="83120"/>
                  </a:cubicBezTo>
                  <a:cubicBezTo>
                    <a:pt x="9255" y="79111"/>
                    <a:pt x="8997" y="75047"/>
                    <a:pt x="8367" y="71082"/>
                  </a:cubicBezTo>
                  <a:cubicBezTo>
                    <a:pt x="7096" y="63140"/>
                    <a:pt x="4443" y="55503"/>
                    <a:pt x="3598" y="47540"/>
                  </a:cubicBezTo>
                  <a:cubicBezTo>
                    <a:pt x="2562" y="39556"/>
                    <a:pt x="5009" y="31632"/>
                    <a:pt x="4549" y="23576"/>
                  </a:cubicBezTo>
                  <a:cubicBezTo>
                    <a:pt x="4182" y="15527"/>
                    <a:pt x="2082" y="7721"/>
                    <a:pt x="1"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4745075" y="350150"/>
              <a:ext cx="417175" cy="2645425"/>
            </a:xfrm>
            <a:custGeom>
              <a:avLst/>
              <a:gdLst/>
              <a:ahLst/>
              <a:cxnLst/>
              <a:rect l="l" t="t" r="r" b="b"/>
              <a:pathLst>
                <a:path w="16687" h="105817" extrusionOk="0">
                  <a:moveTo>
                    <a:pt x="12859" y="0"/>
                  </a:moveTo>
                  <a:lnTo>
                    <a:pt x="12859" y="0"/>
                  </a:lnTo>
                  <a:cubicBezTo>
                    <a:pt x="12387" y="5005"/>
                    <a:pt x="13205" y="10018"/>
                    <a:pt x="14099" y="14928"/>
                  </a:cubicBezTo>
                  <a:cubicBezTo>
                    <a:pt x="15026" y="19838"/>
                    <a:pt x="16053" y="24773"/>
                    <a:pt x="15967" y="29766"/>
                  </a:cubicBezTo>
                  <a:cubicBezTo>
                    <a:pt x="15989" y="34785"/>
                    <a:pt x="14235" y="39547"/>
                    <a:pt x="12771" y="44322"/>
                  </a:cubicBezTo>
                  <a:cubicBezTo>
                    <a:pt x="12045" y="46718"/>
                    <a:pt x="11383" y="49161"/>
                    <a:pt x="11114" y="51677"/>
                  </a:cubicBezTo>
                  <a:cubicBezTo>
                    <a:pt x="10825" y="54190"/>
                    <a:pt x="10955" y="56735"/>
                    <a:pt x="11314" y="59224"/>
                  </a:cubicBezTo>
                  <a:cubicBezTo>
                    <a:pt x="12054" y="64214"/>
                    <a:pt x="13645" y="68991"/>
                    <a:pt x="14685" y="73869"/>
                  </a:cubicBezTo>
                  <a:cubicBezTo>
                    <a:pt x="15731" y="78746"/>
                    <a:pt x="16307" y="83747"/>
                    <a:pt x="16046" y="88730"/>
                  </a:cubicBezTo>
                  <a:cubicBezTo>
                    <a:pt x="15914" y="91218"/>
                    <a:pt x="15567" y="93698"/>
                    <a:pt x="14954" y="96113"/>
                  </a:cubicBezTo>
                  <a:cubicBezTo>
                    <a:pt x="14655" y="97322"/>
                    <a:pt x="14273" y="98511"/>
                    <a:pt x="13834" y="99677"/>
                  </a:cubicBezTo>
                  <a:cubicBezTo>
                    <a:pt x="13409" y="100846"/>
                    <a:pt x="12895" y="101988"/>
                    <a:pt x="12193" y="103005"/>
                  </a:cubicBezTo>
                  <a:cubicBezTo>
                    <a:pt x="11499" y="104019"/>
                    <a:pt x="10558" y="104890"/>
                    <a:pt x="9401" y="105327"/>
                  </a:cubicBezTo>
                  <a:cubicBezTo>
                    <a:pt x="8874" y="105535"/>
                    <a:pt x="8299" y="105653"/>
                    <a:pt x="7728" y="105653"/>
                  </a:cubicBezTo>
                  <a:cubicBezTo>
                    <a:pt x="7072" y="105653"/>
                    <a:pt x="6421" y="105498"/>
                    <a:pt x="5855" y="105145"/>
                  </a:cubicBezTo>
                  <a:cubicBezTo>
                    <a:pt x="4790" y="104502"/>
                    <a:pt x="4024" y="103474"/>
                    <a:pt x="3186" y="102551"/>
                  </a:cubicBezTo>
                  <a:cubicBezTo>
                    <a:pt x="2765" y="102090"/>
                    <a:pt x="2321" y="101635"/>
                    <a:pt x="1791" y="101295"/>
                  </a:cubicBezTo>
                  <a:cubicBezTo>
                    <a:pt x="1355" y="101009"/>
                    <a:pt x="838" y="100833"/>
                    <a:pt x="316" y="100833"/>
                  </a:cubicBezTo>
                  <a:cubicBezTo>
                    <a:pt x="211" y="100833"/>
                    <a:pt x="105" y="100840"/>
                    <a:pt x="0" y="100855"/>
                  </a:cubicBezTo>
                  <a:cubicBezTo>
                    <a:pt x="92" y="100844"/>
                    <a:pt x="183" y="100838"/>
                    <a:pt x="274" y="100838"/>
                  </a:cubicBezTo>
                  <a:cubicBezTo>
                    <a:pt x="809" y="100838"/>
                    <a:pt x="1334" y="101024"/>
                    <a:pt x="1774" y="101323"/>
                  </a:cubicBezTo>
                  <a:cubicBezTo>
                    <a:pt x="2294" y="101669"/>
                    <a:pt x="2727" y="102126"/>
                    <a:pt x="3138" y="102595"/>
                  </a:cubicBezTo>
                  <a:cubicBezTo>
                    <a:pt x="3958" y="103528"/>
                    <a:pt x="4704" y="104572"/>
                    <a:pt x="5788" y="105256"/>
                  </a:cubicBezTo>
                  <a:cubicBezTo>
                    <a:pt x="6390" y="105645"/>
                    <a:pt x="7093" y="105817"/>
                    <a:pt x="7801" y="105817"/>
                  </a:cubicBezTo>
                  <a:cubicBezTo>
                    <a:pt x="8370" y="105817"/>
                    <a:pt x="8943" y="105706"/>
                    <a:pt x="9469" y="105507"/>
                  </a:cubicBezTo>
                  <a:cubicBezTo>
                    <a:pt x="10677" y="105075"/>
                    <a:pt x="11674" y="104183"/>
                    <a:pt x="12403" y="103153"/>
                  </a:cubicBezTo>
                  <a:cubicBezTo>
                    <a:pt x="13137" y="102116"/>
                    <a:pt x="13661" y="100953"/>
                    <a:pt x="14098" y="99779"/>
                  </a:cubicBezTo>
                  <a:cubicBezTo>
                    <a:pt x="14547" y="98604"/>
                    <a:pt x="14940" y="97408"/>
                    <a:pt x="15248" y="96189"/>
                  </a:cubicBezTo>
                  <a:cubicBezTo>
                    <a:pt x="15882" y="93757"/>
                    <a:pt x="16246" y="91257"/>
                    <a:pt x="16394" y="88750"/>
                  </a:cubicBezTo>
                  <a:cubicBezTo>
                    <a:pt x="16686" y="83728"/>
                    <a:pt x="16135" y="78689"/>
                    <a:pt x="15112" y="73780"/>
                  </a:cubicBezTo>
                  <a:cubicBezTo>
                    <a:pt x="14091" y="68865"/>
                    <a:pt x="12537" y="64083"/>
                    <a:pt x="11832" y="59150"/>
                  </a:cubicBezTo>
                  <a:cubicBezTo>
                    <a:pt x="11462" y="56693"/>
                    <a:pt x="11321" y="54194"/>
                    <a:pt x="11590" y="51729"/>
                  </a:cubicBezTo>
                  <a:cubicBezTo>
                    <a:pt x="11841" y="49259"/>
                    <a:pt x="12480" y="46839"/>
                    <a:pt x="13189" y="44447"/>
                  </a:cubicBezTo>
                  <a:cubicBezTo>
                    <a:pt x="14616" y="39690"/>
                    <a:pt x="16366" y="34855"/>
                    <a:pt x="16315" y="29772"/>
                  </a:cubicBezTo>
                  <a:cubicBezTo>
                    <a:pt x="16431" y="19655"/>
                    <a:pt x="12106" y="10097"/>
                    <a:pt x="12859"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4716625" y="238125"/>
              <a:ext cx="227150" cy="1817725"/>
            </a:xfrm>
            <a:custGeom>
              <a:avLst/>
              <a:gdLst/>
              <a:ahLst/>
              <a:cxnLst/>
              <a:rect l="l" t="t" r="r" b="b"/>
              <a:pathLst>
                <a:path w="9086" h="72709" extrusionOk="0">
                  <a:moveTo>
                    <a:pt x="8336" y="0"/>
                  </a:moveTo>
                  <a:cubicBezTo>
                    <a:pt x="7451" y="3205"/>
                    <a:pt x="6861" y="6483"/>
                    <a:pt x="6573" y="9795"/>
                  </a:cubicBezTo>
                  <a:cubicBezTo>
                    <a:pt x="6298" y="13112"/>
                    <a:pt x="6395" y="16447"/>
                    <a:pt x="6626" y="19760"/>
                  </a:cubicBezTo>
                  <a:cubicBezTo>
                    <a:pt x="6856" y="23075"/>
                    <a:pt x="7214" y="26375"/>
                    <a:pt x="7430" y="29680"/>
                  </a:cubicBezTo>
                  <a:cubicBezTo>
                    <a:pt x="7669" y="32985"/>
                    <a:pt x="7651" y="36291"/>
                    <a:pt x="7537" y="39606"/>
                  </a:cubicBezTo>
                  <a:cubicBezTo>
                    <a:pt x="7461" y="42920"/>
                    <a:pt x="7342" y="46244"/>
                    <a:pt x="7472" y="49571"/>
                  </a:cubicBezTo>
                  <a:cubicBezTo>
                    <a:pt x="7560" y="52907"/>
                    <a:pt x="8154" y="56195"/>
                    <a:pt x="8468" y="59483"/>
                  </a:cubicBezTo>
                  <a:cubicBezTo>
                    <a:pt x="8766" y="62744"/>
                    <a:pt x="8745" y="66182"/>
                    <a:pt x="7239" y="69143"/>
                  </a:cubicBezTo>
                  <a:cubicBezTo>
                    <a:pt x="6549" y="70600"/>
                    <a:pt x="5427" y="71995"/>
                    <a:pt x="3837" y="72474"/>
                  </a:cubicBezTo>
                  <a:cubicBezTo>
                    <a:pt x="3551" y="72561"/>
                    <a:pt x="3254" y="72602"/>
                    <a:pt x="2955" y="72602"/>
                  </a:cubicBezTo>
                  <a:cubicBezTo>
                    <a:pt x="2439" y="72602"/>
                    <a:pt x="1920" y="72478"/>
                    <a:pt x="1455" y="72245"/>
                  </a:cubicBezTo>
                  <a:cubicBezTo>
                    <a:pt x="724" y="71889"/>
                    <a:pt x="107" y="71205"/>
                    <a:pt x="0" y="70367"/>
                  </a:cubicBezTo>
                  <a:lnTo>
                    <a:pt x="0" y="70367"/>
                  </a:lnTo>
                  <a:cubicBezTo>
                    <a:pt x="84" y="71208"/>
                    <a:pt x="690" y="71920"/>
                    <a:pt x="1425" y="72303"/>
                  </a:cubicBezTo>
                  <a:cubicBezTo>
                    <a:pt x="1916" y="72565"/>
                    <a:pt x="2477" y="72708"/>
                    <a:pt x="3038" y="72708"/>
                  </a:cubicBezTo>
                  <a:cubicBezTo>
                    <a:pt x="3319" y="72708"/>
                    <a:pt x="3599" y="72672"/>
                    <a:pt x="3872" y="72598"/>
                  </a:cubicBezTo>
                  <a:cubicBezTo>
                    <a:pt x="5531" y="72143"/>
                    <a:pt x="6723" y="70730"/>
                    <a:pt x="7468" y="69259"/>
                  </a:cubicBezTo>
                  <a:cubicBezTo>
                    <a:pt x="9042" y="66244"/>
                    <a:pt x="9085" y="62736"/>
                    <a:pt x="8816" y="59452"/>
                  </a:cubicBezTo>
                  <a:cubicBezTo>
                    <a:pt x="8528" y="56134"/>
                    <a:pt x="7967" y="52864"/>
                    <a:pt x="7909" y="49556"/>
                  </a:cubicBezTo>
                  <a:cubicBezTo>
                    <a:pt x="7808" y="46249"/>
                    <a:pt x="7959" y="42937"/>
                    <a:pt x="8060" y="39620"/>
                  </a:cubicBezTo>
                  <a:cubicBezTo>
                    <a:pt x="8145" y="36302"/>
                    <a:pt x="8134" y="32964"/>
                    <a:pt x="7865" y="29650"/>
                  </a:cubicBezTo>
                  <a:cubicBezTo>
                    <a:pt x="7617" y="26335"/>
                    <a:pt x="7231" y="23039"/>
                    <a:pt x="6973" y="19735"/>
                  </a:cubicBezTo>
                  <a:cubicBezTo>
                    <a:pt x="6392" y="13141"/>
                    <a:pt x="6715" y="6448"/>
                    <a:pt x="8336"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4682950" y="360775"/>
              <a:ext cx="136875" cy="967550"/>
            </a:xfrm>
            <a:custGeom>
              <a:avLst/>
              <a:gdLst/>
              <a:ahLst/>
              <a:cxnLst/>
              <a:rect l="l" t="t" r="r" b="b"/>
              <a:pathLst>
                <a:path w="5475" h="38702" extrusionOk="0">
                  <a:moveTo>
                    <a:pt x="2753" y="0"/>
                  </a:moveTo>
                  <a:lnTo>
                    <a:pt x="2456" y="52"/>
                  </a:lnTo>
                  <a:cubicBezTo>
                    <a:pt x="1900" y="147"/>
                    <a:pt x="1569" y="579"/>
                    <a:pt x="1355" y="949"/>
                  </a:cubicBezTo>
                  <a:cubicBezTo>
                    <a:pt x="1151" y="1328"/>
                    <a:pt x="989" y="1730"/>
                    <a:pt x="875" y="2146"/>
                  </a:cubicBezTo>
                  <a:cubicBezTo>
                    <a:pt x="637" y="2959"/>
                    <a:pt x="501" y="3781"/>
                    <a:pt x="393" y="4603"/>
                  </a:cubicBezTo>
                  <a:cubicBezTo>
                    <a:pt x="182" y="6249"/>
                    <a:pt x="101" y="7899"/>
                    <a:pt x="61" y="9547"/>
                  </a:cubicBezTo>
                  <a:cubicBezTo>
                    <a:pt x="1" y="12846"/>
                    <a:pt x="79" y="16138"/>
                    <a:pt x="295" y="19425"/>
                  </a:cubicBezTo>
                  <a:cubicBezTo>
                    <a:pt x="523" y="22716"/>
                    <a:pt x="932" y="25985"/>
                    <a:pt x="1580" y="29223"/>
                  </a:cubicBezTo>
                  <a:cubicBezTo>
                    <a:pt x="1996" y="30835"/>
                    <a:pt x="2629" y="32351"/>
                    <a:pt x="3153" y="33909"/>
                  </a:cubicBezTo>
                  <a:cubicBezTo>
                    <a:pt x="3419" y="34685"/>
                    <a:pt x="3668" y="35468"/>
                    <a:pt x="3863" y="36265"/>
                  </a:cubicBezTo>
                  <a:cubicBezTo>
                    <a:pt x="4047" y="37060"/>
                    <a:pt x="4207" y="37883"/>
                    <a:pt x="4084" y="38701"/>
                  </a:cubicBezTo>
                  <a:cubicBezTo>
                    <a:pt x="4230" y="37886"/>
                    <a:pt x="4089" y="37053"/>
                    <a:pt x="3925" y="36251"/>
                  </a:cubicBezTo>
                  <a:cubicBezTo>
                    <a:pt x="3750" y="35446"/>
                    <a:pt x="3520" y="34655"/>
                    <a:pt x="3274" y="33869"/>
                  </a:cubicBezTo>
                  <a:cubicBezTo>
                    <a:pt x="2791" y="32299"/>
                    <a:pt x="2195" y="30753"/>
                    <a:pt x="1830" y="29167"/>
                  </a:cubicBezTo>
                  <a:cubicBezTo>
                    <a:pt x="1238" y="25949"/>
                    <a:pt x="875" y="22673"/>
                    <a:pt x="697" y="19401"/>
                  </a:cubicBezTo>
                  <a:cubicBezTo>
                    <a:pt x="547" y="16123"/>
                    <a:pt x="446" y="12837"/>
                    <a:pt x="537" y="9560"/>
                  </a:cubicBezTo>
                  <a:cubicBezTo>
                    <a:pt x="588" y="7923"/>
                    <a:pt x="676" y="6283"/>
                    <a:pt x="891" y="4669"/>
                  </a:cubicBezTo>
                  <a:cubicBezTo>
                    <a:pt x="1000" y="3863"/>
                    <a:pt x="1139" y="3058"/>
                    <a:pt x="1367" y="2293"/>
                  </a:cubicBezTo>
                  <a:cubicBezTo>
                    <a:pt x="1472" y="1916"/>
                    <a:pt x="1619" y="1553"/>
                    <a:pt x="1806" y="1208"/>
                  </a:cubicBezTo>
                  <a:cubicBezTo>
                    <a:pt x="1923" y="999"/>
                    <a:pt x="2071" y="815"/>
                    <a:pt x="2236" y="697"/>
                  </a:cubicBezTo>
                  <a:lnTo>
                    <a:pt x="2236" y="697"/>
                  </a:lnTo>
                  <a:cubicBezTo>
                    <a:pt x="2336" y="7029"/>
                    <a:pt x="3338" y="13275"/>
                    <a:pt x="4061" y="19521"/>
                  </a:cubicBezTo>
                  <a:cubicBezTo>
                    <a:pt x="4433" y="22709"/>
                    <a:pt x="4729" y="25907"/>
                    <a:pt x="4790" y="29116"/>
                  </a:cubicBezTo>
                  <a:cubicBezTo>
                    <a:pt x="4864" y="32319"/>
                    <a:pt x="4692" y="35541"/>
                    <a:pt x="4084" y="38701"/>
                  </a:cubicBezTo>
                  <a:cubicBezTo>
                    <a:pt x="5475" y="32393"/>
                    <a:pt x="5117" y="25855"/>
                    <a:pt x="4458" y="19478"/>
                  </a:cubicBezTo>
                  <a:cubicBezTo>
                    <a:pt x="3806" y="13082"/>
                    <a:pt x="2773" y="6719"/>
                    <a:pt x="2753" y="308"/>
                  </a:cubicBezTo>
                  <a:lnTo>
                    <a:pt x="2753" y="0"/>
                  </a:ln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514125" y="787775"/>
              <a:ext cx="510850" cy="415275"/>
            </a:xfrm>
            <a:custGeom>
              <a:avLst/>
              <a:gdLst/>
              <a:ahLst/>
              <a:cxnLst/>
              <a:rect l="l" t="t" r="r" b="b"/>
              <a:pathLst>
                <a:path w="20434" h="16611" extrusionOk="0">
                  <a:moveTo>
                    <a:pt x="417" y="1"/>
                  </a:moveTo>
                  <a:cubicBezTo>
                    <a:pt x="1001" y="3166"/>
                    <a:pt x="0" y="6282"/>
                    <a:pt x="46" y="9500"/>
                  </a:cubicBezTo>
                  <a:cubicBezTo>
                    <a:pt x="72" y="11099"/>
                    <a:pt x="353" y="12756"/>
                    <a:pt x="1184" y="14188"/>
                  </a:cubicBezTo>
                  <a:cubicBezTo>
                    <a:pt x="1603" y="14897"/>
                    <a:pt x="2142" y="15543"/>
                    <a:pt x="2834" y="16026"/>
                  </a:cubicBezTo>
                  <a:cubicBezTo>
                    <a:pt x="3320" y="16384"/>
                    <a:pt x="3954" y="16611"/>
                    <a:pt x="4587" y="16611"/>
                  </a:cubicBezTo>
                  <a:cubicBezTo>
                    <a:pt x="4829" y="16611"/>
                    <a:pt x="5070" y="16578"/>
                    <a:pt x="5304" y="16506"/>
                  </a:cubicBezTo>
                  <a:cubicBezTo>
                    <a:pt x="6144" y="16268"/>
                    <a:pt x="6804" y="15741"/>
                    <a:pt x="7427" y="15246"/>
                  </a:cubicBezTo>
                  <a:cubicBezTo>
                    <a:pt x="8043" y="14732"/>
                    <a:pt x="8644" y="14254"/>
                    <a:pt x="9307" y="13829"/>
                  </a:cubicBezTo>
                  <a:cubicBezTo>
                    <a:pt x="10623" y="12974"/>
                    <a:pt x="12061" y="12306"/>
                    <a:pt x="13471" y="11572"/>
                  </a:cubicBezTo>
                  <a:cubicBezTo>
                    <a:pt x="14885" y="10847"/>
                    <a:pt x="16300" y="10070"/>
                    <a:pt x="17546" y="9059"/>
                  </a:cubicBezTo>
                  <a:cubicBezTo>
                    <a:pt x="18782" y="8047"/>
                    <a:pt x="19855" y="6785"/>
                    <a:pt x="20433" y="5296"/>
                  </a:cubicBezTo>
                  <a:lnTo>
                    <a:pt x="20433" y="5296"/>
                  </a:lnTo>
                  <a:cubicBezTo>
                    <a:pt x="19774" y="6751"/>
                    <a:pt x="18653" y="7929"/>
                    <a:pt x="17389" y="8857"/>
                  </a:cubicBezTo>
                  <a:cubicBezTo>
                    <a:pt x="16131" y="9809"/>
                    <a:pt x="14722" y="10532"/>
                    <a:pt x="13292" y="11211"/>
                  </a:cubicBezTo>
                  <a:cubicBezTo>
                    <a:pt x="11859" y="11885"/>
                    <a:pt x="10415" y="12571"/>
                    <a:pt x="9049" y="13428"/>
                  </a:cubicBezTo>
                  <a:cubicBezTo>
                    <a:pt x="7654" y="14234"/>
                    <a:pt x="6576" y="15579"/>
                    <a:pt x="5164" y="16003"/>
                  </a:cubicBezTo>
                  <a:cubicBezTo>
                    <a:pt x="4961" y="16065"/>
                    <a:pt x="4755" y="16095"/>
                    <a:pt x="4550" y="16095"/>
                  </a:cubicBezTo>
                  <a:cubicBezTo>
                    <a:pt x="4049" y="16095"/>
                    <a:pt x="3551" y="15919"/>
                    <a:pt x="3116" y="15614"/>
                  </a:cubicBezTo>
                  <a:cubicBezTo>
                    <a:pt x="2499" y="15193"/>
                    <a:pt x="1986" y="14599"/>
                    <a:pt x="1595" y="13948"/>
                  </a:cubicBezTo>
                  <a:cubicBezTo>
                    <a:pt x="801" y="12628"/>
                    <a:pt x="532" y="11043"/>
                    <a:pt x="448" y="9489"/>
                  </a:cubicBezTo>
                  <a:cubicBezTo>
                    <a:pt x="376" y="7922"/>
                    <a:pt x="576" y="6342"/>
                    <a:pt x="684" y="4755"/>
                  </a:cubicBezTo>
                  <a:cubicBezTo>
                    <a:pt x="782" y="3170"/>
                    <a:pt x="795" y="1549"/>
                    <a:pt x="417"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5718175" y="604975"/>
              <a:ext cx="197675" cy="328050"/>
            </a:xfrm>
            <a:custGeom>
              <a:avLst/>
              <a:gdLst/>
              <a:ahLst/>
              <a:cxnLst/>
              <a:rect l="l" t="t" r="r" b="b"/>
              <a:pathLst>
                <a:path w="7907" h="13122" extrusionOk="0">
                  <a:moveTo>
                    <a:pt x="7907" y="1"/>
                  </a:moveTo>
                  <a:lnTo>
                    <a:pt x="7907" y="1"/>
                  </a:lnTo>
                  <a:cubicBezTo>
                    <a:pt x="7661" y="2278"/>
                    <a:pt x="7436" y="4556"/>
                    <a:pt x="7249" y="6838"/>
                  </a:cubicBezTo>
                  <a:cubicBezTo>
                    <a:pt x="7123" y="7974"/>
                    <a:pt x="7129" y="9137"/>
                    <a:pt x="6837" y="10194"/>
                  </a:cubicBezTo>
                  <a:cubicBezTo>
                    <a:pt x="6578" y="11268"/>
                    <a:pt x="5818" y="12126"/>
                    <a:pt x="4766" y="12407"/>
                  </a:cubicBezTo>
                  <a:cubicBezTo>
                    <a:pt x="4294" y="12542"/>
                    <a:pt x="3782" y="12616"/>
                    <a:pt x="3272" y="12616"/>
                  </a:cubicBezTo>
                  <a:cubicBezTo>
                    <a:pt x="2684" y="12616"/>
                    <a:pt x="2099" y="12517"/>
                    <a:pt x="1587" y="12293"/>
                  </a:cubicBezTo>
                  <a:cubicBezTo>
                    <a:pt x="1114" y="12075"/>
                    <a:pt x="759" y="11685"/>
                    <a:pt x="615" y="11183"/>
                  </a:cubicBezTo>
                  <a:cubicBezTo>
                    <a:pt x="458" y="10687"/>
                    <a:pt x="481" y="10126"/>
                    <a:pt x="521" y="9569"/>
                  </a:cubicBezTo>
                  <a:cubicBezTo>
                    <a:pt x="750" y="7349"/>
                    <a:pt x="995" y="5113"/>
                    <a:pt x="1183" y="2879"/>
                  </a:cubicBezTo>
                  <a:lnTo>
                    <a:pt x="1183" y="2879"/>
                  </a:lnTo>
                  <a:lnTo>
                    <a:pt x="1389" y="3497"/>
                  </a:lnTo>
                  <a:lnTo>
                    <a:pt x="1194" y="2728"/>
                  </a:lnTo>
                  <a:lnTo>
                    <a:pt x="1160" y="2597"/>
                  </a:lnTo>
                  <a:lnTo>
                    <a:pt x="1137" y="2732"/>
                  </a:lnTo>
                  <a:cubicBezTo>
                    <a:pt x="757" y="4993"/>
                    <a:pt x="419" y="7249"/>
                    <a:pt x="97" y="9526"/>
                  </a:cubicBezTo>
                  <a:cubicBezTo>
                    <a:pt x="27" y="10101"/>
                    <a:pt x="0" y="10711"/>
                    <a:pt x="174" y="11316"/>
                  </a:cubicBezTo>
                  <a:cubicBezTo>
                    <a:pt x="333" y="11927"/>
                    <a:pt x="809" y="12465"/>
                    <a:pt x="1375" y="12728"/>
                  </a:cubicBezTo>
                  <a:cubicBezTo>
                    <a:pt x="1939" y="13003"/>
                    <a:pt x="2548" y="13092"/>
                    <a:pt x="3139" y="13118"/>
                  </a:cubicBezTo>
                  <a:cubicBezTo>
                    <a:pt x="3217" y="13120"/>
                    <a:pt x="3295" y="13121"/>
                    <a:pt x="3373" y="13121"/>
                  </a:cubicBezTo>
                  <a:cubicBezTo>
                    <a:pt x="3891" y="13121"/>
                    <a:pt x="4415" y="13064"/>
                    <a:pt x="4920" y="12904"/>
                  </a:cubicBezTo>
                  <a:cubicBezTo>
                    <a:pt x="5497" y="12722"/>
                    <a:pt x="6056" y="12402"/>
                    <a:pt x="6470" y="11934"/>
                  </a:cubicBezTo>
                  <a:cubicBezTo>
                    <a:pt x="6888" y="11470"/>
                    <a:pt x="7144" y="10894"/>
                    <a:pt x="7293" y="10319"/>
                  </a:cubicBezTo>
                  <a:cubicBezTo>
                    <a:pt x="7589" y="9156"/>
                    <a:pt x="7575" y="8003"/>
                    <a:pt x="7643" y="6865"/>
                  </a:cubicBezTo>
                  <a:cubicBezTo>
                    <a:pt x="7763" y="4579"/>
                    <a:pt x="7846" y="2291"/>
                    <a:pt x="7907"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4748400" y="4052400"/>
              <a:ext cx="853000" cy="757075"/>
            </a:xfrm>
            <a:custGeom>
              <a:avLst/>
              <a:gdLst/>
              <a:ahLst/>
              <a:cxnLst/>
              <a:rect l="l" t="t" r="r" b="b"/>
              <a:pathLst>
                <a:path w="34120" h="30283" extrusionOk="0">
                  <a:moveTo>
                    <a:pt x="16076" y="0"/>
                  </a:moveTo>
                  <a:cubicBezTo>
                    <a:pt x="15999" y="0"/>
                    <a:pt x="15923" y="3"/>
                    <a:pt x="15846" y="10"/>
                  </a:cubicBezTo>
                  <a:cubicBezTo>
                    <a:pt x="15172" y="41"/>
                    <a:pt x="14531" y="332"/>
                    <a:pt x="14020" y="732"/>
                  </a:cubicBezTo>
                  <a:cubicBezTo>
                    <a:pt x="13501" y="1132"/>
                    <a:pt x="13082" y="1626"/>
                    <a:pt x="12715" y="2140"/>
                  </a:cubicBezTo>
                  <a:cubicBezTo>
                    <a:pt x="11974" y="3166"/>
                    <a:pt x="11455" y="4314"/>
                    <a:pt x="10842" y="5368"/>
                  </a:cubicBezTo>
                  <a:cubicBezTo>
                    <a:pt x="8350" y="9598"/>
                    <a:pt x="4521" y="13056"/>
                    <a:pt x="1" y="15086"/>
                  </a:cubicBezTo>
                  <a:cubicBezTo>
                    <a:pt x="4600" y="13232"/>
                    <a:pt x="8588" y="9847"/>
                    <a:pt x="11186" y="5574"/>
                  </a:cubicBezTo>
                  <a:cubicBezTo>
                    <a:pt x="11839" y="4501"/>
                    <a:pt x="12368" y="3388"/>
                    <a:pt x="13082" y="2403"/>
                  </a:cubicBezTo>
                  <a:cubicBezTo>
                    <a:pt x="13775" y="1441"/>
                    <a:pt x="14712" y="531"/>
                    <a:pt x="15875" y="486"/>
                  </a:cubicBezTo>
                  <a:cubicBezTo>
                    <a:pt x="15935" y="482"/>
                    <a:pt x="15995" y="480"/>
                    <a:pt x="16055" y="480"/>
                  </a:cubicBezTo>
                  <a:cubicBezTo>
                    <a:pt x="17141" y="480"/>
                    <a:pt x="18116" y="1218"/>
                    <a:pt x="18936" y="1998"/>
                  </a:cubicBezTo>
                  <a:cubicBezTo>
                    <a:pt x="19822" y="2841"/>
                    <a:pt x="20626" y="3766"/>
                    <a:pt x="21335" y="4763"/>
                  </a:cubicBezTo>
                  <a:cubicBezTo>
                    <a:pt x="22792" y="6742"/>
                    <a:pt x="23753" y="9005"/>
                    <a:pt x="24440" y="11383"/>
                  </a:cubicBezTo>
                  <a:cubicBezTo>
                    <a:pt x="24815" y="12565"/>
                    <a:pt x="25210" y="13766"/>
                    <a:pt x="25848" y="14868"/>
                  </a:cubicBezTo>
                  <a:cubicBezTo>
                    <a:pt x="26466" y="15990"/>
                    <a:pt x="27433" y="16887"/>
                    <a:pt x="28442" y="17608"/>
                  </a:cubicBezTo>
                  <a:cubicBezTo>
                    <a:pt x="29447" y="18348"/>
                    <a:pt x="30503" y="18995"/>
                    <a:pt x="31372" y="19847"/>
                  </a:cubicBezTo>
                  <a:cubicBezTo>
                    <a:pt x="32242" y="20693"/>
                    <a:pt x="32869" y="21769"/>
                    <a:pt x="33219" y="22940"/>
                  </a:cubicBezTo>
                  <a:cubicBezTo>
                    <a:pt x="33939" y="25294"/>
                    <a:pt x="33756" y="27831"/>
                    <a:pt x="33533" y="30282"/>
                  </a:cubicBezTo>
                  <a:cubicBezTo>
                    <a:pt x="33838" y="27839"/>
                    <a:pt x="34119" y="25313"/>
                    <a:pt x="33465" y="22866"/>
                  </a:cubicBezTo>
                  <a:cubicBezTo>
                    <a:pt x="33136" y="21655"/>
                    <a:pt x="32498" y="20513"/>
                    <a:pt x="31607" y="19611"/>
                  </a:cubicBezTo>
                  <a:cubicBezTo>
                    <a:pt x="30718" y="18709"/>
                    <a:pt x="29657" y="18032"/>
                    <a:pt x="28684" y="17285"/>
                  </a:cubicBezTo>
                  <a:cubicBezTo>
                    <a:pt x="27703" y="16545"/>
                    <a:pt x="26826" y="15703"/>
                    <a:pt x="26241" y="14642"/>
                  </a:cubicBezTo>
                  <a:cubicBezTo>
                    <a:pt x="25642" y="13590"/>
                    <a:pt x="25262" y="12418"/>
                    <a:pt x="24896" y="11241"/>
                  </a:cubicBezTo>
                  <a:cubicBezTo>
                    <a:pt x="24228" y="8860"/>
                    <a:pt x="23242" y="6486"/>
                    <a:pt x="21761" y="4458"/>
                  </a:cubicBezTo>
                  <a:cubicBezTo>
                    <a:pt x="21028" y="3438"/>
                    <a:pt x="20196" y="2492"/>
                    <a:pt x="19280" y="1634"/>
                  </a:cubicBezTo>
                  <a:cubicBezTo>
                    <a:pt x="18822" y="1203"/>
                    <a:pt x="18328" y="792"/>
                    <a:pt x="17756" y="475"/>
                  </a:cubicBezTo>
                  <a:cubicBezTo>
                    <a:pt x="17255" y="197"/>
                    <a:pt x="16671" y="0"/>
                    <a:pt x="16076"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5961900" y="2068400"/>
              <a:ext cx="58825" cy="189225"/>
            </a:xfrm>
            <a:custGeom>
              <a:avLst/>
              <a:gdLst/>
              <a:ahLst/>
              <a:cxnLst/>
              <a:rect l="l" t="t" r="r" b="b"/>
              <a:pathLst>
                <a:path w="2353" h="7569" extrusionOk="0">
                  <a:moveTo>
                    <a:pt x="1308" y="0"/>
                  </a:moveTo>
                  <a:cubicBezTo>
                    <a:pt x="1264" y="0"/>
                    <a:pt x="1221" y="4"/>
                    <a:pt x="1178" y="12"/>
                  </a:cubicBezTo>
                  <a:cubicBezTo>
                    <a:pt x="760" y="67"/>
                    <a:pt x="422" y="316"/>
                    <a:pt x="224" y="669"/>
                  </a:cubicBezTo>
                  <a:cubicBezTo>
                    <a:pt x="43" y="1006"/>
                    <a:pt x="4" y="1376"/>
                    <a:pt x="1" y="1711"/>
                  </a:cubicBezTo>
                  <a:cubicBezTo>
                    <a:pt x="12" y="2381"/>
                    <a:pt x="68" y="2999"/>
                    <a:pt x="119" y="3645"/>
                  </a:cubicBezTo>
                  <a:cubicBezTo>
                    <a:pt x="215" y="4923"/>
                    <a:pt x="327" y="6201"/>
                    <a:pt x="483" y="7477"/>
                  </a:cubicBezTo>
                  <a:cubicBezTo>
                    <a:pt x="523" y="6193"/>
                    <a:pt x="519" y="4909"/>
                    <a:pt x="500" y="3627"/>
                  </a:cubicBezTo>
                  <a:lnTo>
                    <a:pt x="466" y="1719"/>
                  </a:lnTo>
                  <a:cubicBezTo>
                    <a:pt x="453" y="1113"/>
                    <a:pt x="729" y="561"/>
                    <a:pt x="1231" y="519"/>
                  </a:cubicBezTo>
                  <a:cubicBezTo>
                    <a:pt x="1255" y="516"/>
                    <a:pt x="1278" y="514"/>
                    <a:pt x="1300" y="514"/>
                  </a:cubicBezTo>
                  <a:cubicBezTo>
                    <a:pt x="1700" y="514"/>
                    <a:pt x="1804" y="1109"/>
                    <a:pt x="1816" y="1722"/>
                  </a:cubicBezTo>
                  <a:cubicBezTo>
                    <a:pt x="1858" y="2358"/>
                    <a:pt x="1886" y="2995"/>
                    <a:pt x="1898" y="3632"/>
                  </a:cubicBezTo>
                  <a:cubicBezTo>
                    <a:pt x="1943" y="4877"/>
                    <a:pt x="1926" y="6124"/>
                    <a:pt x="1897" y="7375"/>
                  </a:cubicBezTo>
                  <a:lnTo>
                    <a:pt x="1897" y="7375"/>
                  </a:lnTo>
                  <a:cubicBezTo>
                    <a:pt x="1549" y="7303"/>
                    <a:pt x="1228" y="7040"/>
                    <a:pt x="1088" y="6681"/>
                  </a:cubicBezTo>
                  <a:lnTo>
                    <a:pt x="1088" y="6681"/>
                  </a:lnTo>
                  <a:cubicBezTo>
                    <a:pt x="1173" y="7094"/>
                    <a:pt x="1523" y="7453"/>
                    <a:pt x="1962" y="7551"/>
                  </a:cubicBezTo>
                  <a:lnTo>
                    <a:pt x="2045" y="7569"/>
                  </a:lnTo>
                  <a:lnTo>
                    <a:pt x="2058" y="7477"/>
                  </a:lnTo>
                  <a:cubicBezTo>
                    <a:pt x="2245" y="6205"/>
                    <a:pt x="2324" y="4917"/>
                    <a:pt x="2350" y="3628"/>
                  </a:cubicBezTo>
                  <a:cubicBezTo>
                    <a:pt x="2353" y="2984"/>
                    <a:pt x="2339" y="2340"/>
                    <a:pt x="2311" y="1695"/>
                  </a:cubicBezTo>
                  <a:cubicBezTo>
                    <a:pt x="2291" y="1379"/>
                    <a:pt x="2305" y="1044"/>
                    <a:pt x="2180" y="670"/>
                  </a:cubicBezTo>
                  <a:cubicBezTo>
                    <a:pt x="2097" y="326"/>
                    <a:pt x="1703" y="0"/>
                    <a:pt x="1308"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5346050" y="1049150"/>
              <a:ext cx="117625" cy="538325"/>
            </a:xfrm>
            <a:custGeom>
              <a:avLst/>
              <a:gdLst/>
              <a:ahLst/>
              <a:cxnLst/>
              <a:rect l="l" t="t" r="r" b="b"/>
              <a:pathLst>
                <a:path w="4705" h="21533" extrusionOk="0">
                  <a:moveTo>
                    <a:pt x="2524" y="0"/>
                  </a:moveTo>
                  <a:cubicBezTo>
                    <a:pt x="2140" y="0"/>
                    <a:pt x="1762" y="152"/>
                    <a:pt x="1459" y="377"/>
                  </a:cubicBezTo>
                  <a:cubicBezTo>
                    <a:pt x="664" y="981"/>
                    <a:pt x="472" y="2023"/>
                    <a:pt x="375" y="2946"/>
                  </a:cubicBezTo>
                  <a:cubicBezTo>
                    <a:pt x="482" y="2023"/>
                    <a:pt x="694" y="988"/>
                    <a:pt x="1482" y="409"/>
                  </a:cubicBezTo>
                  <a:cubicBezTo>
                    <a:pt x="1778" y="194"/>
                    <a:pt x="2142" y="54"/>
                    <a:pt x="2505" y="54"/>
                  </a:cubicBezTo>
                  <a:cubicBezTo>
                    <a:pt x="2608" y="54"/>
                    <a:pt x="2710" y="65"/>
                    <a:pt x="2811" y="89"/>
                  </a:cubicBezTo>
                  <a:cubicBezTo>
                    <a:pt x="3275" y="197"/>
                    <a:pt x="3612" y="585"/>
                    <a:pt x="3805" y="1009"/>
                  </a:cubicBezTo>
                  <a:cubicBezTo>
                    <a:pt x="4497" y="2784"/>
                    <a:pt x="4504" y="4744"/>
                    <a:pt x="4315" y="6618"/>
                  </a:cubicBezTo>
                  <a:cubicBezTo>
                    <a:pt x="4122" y="8508"/>
                    <a:pt x="3703" y="10368"/>
                    <a:pt x="3431" y="12268"/>
                  </a:cubicBezTo>
                  <a:cubicBezTo>
                    <a:pt x="3173" y="14162"/>
                    <a:pt x="3039" y="16129"/>
                    <a:pt x="3462" y="18049"/>
                  </a:cubicBezTo>
                  <a:cubicBezTo>
                    <a:pt x="3647" y="18995"/>
                    <a:pt x="4210" y="19942"/>
                    <a:pt x="3823" y="20632"/>
                  </a:cubicBezTo>
                  <a:cubicBezTo>
                    <a:pt x="3680" y="20880"/>
                    <a:pt x="3400" y="21062"/>
                    <a:pt x="3162" y="21062"/>
                  </a:cubicBezTo>
                  <a:cubicBezTo>
                    <a:pt x="3083" y="21062"/>
                    <a:pt x="3008" y="21041"/>
                    <a:pt x="2944" y="20997"/>
                  </a:cubicBezTo>
                  <a:cubicBezTo>
                    <a:pt x="2665" y="20828"/>
                    <a:pt x="2572" y="20316"/>
                    <a:pt x="2435" y="19866"/>
                  </a:cubicBezTo>
                  <a:cubicBezTo>
                    <a:pt x="1894" y="18045"/>
                    <a:pt x="1446" y="16194"/>
                    <a:pt x="1089" y="14324"/>
                  </a:cubicBezTo>
                  <a:cubicBezTo>
                    <a:pt x="376" y="10588"/>
                    <a:pt x="1" y="6751"/>
                    <a:pt x="375" y="2946"/>
                  </a:cubicBezTo>
                  <a:lnTo>
                    <a:pt x="375" y="2946"/>
                  </a:lnTo>
                  <a:cubicBezTo>
                    <a:pt x="166" y="4843"/>
                    <a:pt x="137" y="6760"/>
                    <a:pt x="246" y="8665"/>
                  </a:cubicBezTo>
                  <a:cubicBezTo>
                    <a:pt x="343" y="10573"/>
                    <a:pt x="531" y="12478"/>
                    <a:pt x="830" y="14368"/>
                  </a:cubicBezTo>
                  <a:cubicBezTo>
                    <a:pt x="1127" y="16257"/>
                    <a:pt x="1500" y="18138"/>
                    <a:pt x="2001" y="19988"/>
                  </a:cubicBezTo>
                  <a:cubicBezTo>
                    <a:pt x="2069" y="20222"/>
                    <a:pt x="2118" y="20442"/>
                    <a:pt x="2203" y="20691"/>
                  </a:cubicBezTo>
                  <a:cubicBezTo>
                    <a:pt x="2288" y="20931"/>
                    <a:pt x="2417" y="21208"/>
                    <a:pt x="2690" y="21389"/>
                  </a:cubicBezTo>
                  <a:cubicBezTo>
                    <a:pt x="2839" y="21488"/>
                    <a:pt x="3016" y="21533"/>
                    <a:pt x="3189" y="21533"/>
                  </a:cubicBezTo>
                  <a:cubicBezTo>
                    <a:pt x="3334" y="21533"/>
                    <a:pt x="3477" y="21502"/>
                    <a:pt x="3597" y="21445"/>
                  </a:cubicBezTo>
                  <a:cubicBezTo>
                    <a:pt x="3870" y="21327"/>
                    <a:pt x="4084" y="21128"/>
                    <a:pt x="4237" y="20886"/>
                  </a:cubicBezTo>
                  <a:cubicBezTo>
                    <a:pt x="4557" y="20356"/>
                    <a:pt x="4459" y="19784"/>
                    <a:pt x="4348" y="19305"/>
                  </a:cubicBezTo>
                  <a:cubicBezTo>
                    <a:pt x="4214" y="18820"/>
                    <a:pt x="4072" y="18389"/>
                    <a:pt x="3972" y="17933"/>
                  </a:cubicBezTo>
                  <a:cubicBezTo>
                    <a:pt x="3546" y="16116"/>
                    <a:pt x="3643" y="14203"/>
                    <a:pt x="3875" y="12326"/>
                  </a:cubicBezTo>
                  <a:cubicBezTo>
                    <a:pt x="4095" y="10441"/>
                    <a:pt x="4440" y="8555"/>
                    <a:pt x="4575" y="6639"/>
                  </a:cubicBezTo>
                  <a:cubicBezTo>
                    <a:pt x="4704" y="4736"/>
                    <a:pt x="4619" y="2758"/>
                    <a:pt x="3874" y="974"/>
                  </a:cubicBezTo>
                  <a:cubicBezTo>
                    <a:pt x="3671" y="544"/>
                    <a:pt x="3312" y="139"/>
                    <a:pt x="2825" y="32"/>
                  </a:cubicBezTo>
                  <a:cubicBezTo>
                    <a:pt x="2725" y="10"/>
                    <a:pt x="2624" y="0"/>
                    <a:pt x="2524"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5506850" y="3723375"/>
              <a:ext cx="107725" cy="324700"/>
            </a:xfrm>
            <a:custGeom>
              <a:avLst/>
              <a:gdLst/>
              <a:ahLst/>
              <a:cxnLst/>
              <a:rect l="l" t="t" r="r" b="b"/>
              <a:pathLst>
                <a:path w="4309" h="12988" extrusionOk="0">
                  <a:moveTo>
                    <a:pt x="146" y="0"/>
                  </a:moveTo>
                  <a:lnTo>
                    <a:pt x="125" y="389"/>
                  </a:lnTo>
                  <a:cubicBezTo>
                    <a:pt x="22" y="2204"/>
                    <a:pt x="1" y="4024"/>
                    <a:pt x="108" y="5836"/>
                  </a:cubicBezTo>
                  <a:cubicBezTo>
                    <a:pt x="161" y="6743"/>
                    <a:pt x="216" y="7648"/>
                    <a:pt x="329" y="8550"/>
                  </a:cubicBezTo>
                  <a:lnTo>
                    <a:pt x="505" y="9898"/>
                  </a:lnTo>
                  <a:lnTo>
                    <a:pt x="605" y="10571"/>
                  </a:lnTo>
                  <a:cubicBezTo>
                    <a:pt x="581" y="10724"/>
                    <a:pt x="698" y="10794"/>
                    <a:pt x="817" y="10794"/>
                  </a:cubicBezTo>
                  <a:cubicBezTo>
                    <a:pt x="943" y="10794"/>
                    <a:pt x="1073" y="10716"/>
                    <a:pt x="1042" y="10577"/>
                  </a:cubicBezTo>
                  <a:lnTo>
                    <a:pt x="1042" y="10577"/>
                  </a:lnTo>
                  <a:cubicBezTo>
                    <a:pt x="1053" y="10706"/>
                    <a:pt x="942" y="10770"/>
                    <a:pt x="835" y="10770"/>
                  </a:cubicBezTo>
                  <a:cubicBezTo>
                    <a:pt x="725" y="10770"/>
                    <a:pt x="619" y="10701"/>
                    <a:pt x="659" y="10565"/>
                  </a:cubicBezTo>
                  <a:lnTo>
                    <a:pt x="610" y="9888"/>
                  </a:lnTo>
                  <a:lnTo>
                    <a:pt x="540" y="8534"/>
                  </a:lnTo>
                  <a:cubicBezTo>
                    <a:pt x="511" y="7630"/>
                    <a:pt x="465" y="6728"/>
                    <a:pt x="461" y="5826"/>
                  </a:cubicBezTo>
                  <a:cubicBezTo>
                    <a:pt x="454" y="4176"/>
                    <a:pt x="483" y="2527"/>
                    <a:pt x="584" y="882"/>
                  </a:cubicBezTo>
                  <a:lnTo>
                    <a:pt x="584" y="882"/>
                  </a:lnTo>
                  <a:cubicBezTo>
                    <a:pt x="1142" y="1460"/>
                    <a:pt x="1260" y="2435"/>
                    <a:pt x="1335" y="3322"/>
                  </a:cubicBezTo>
                  <a:cubicBezTo>
                    <a:pt x="1400" y="4409"/>
                    <a:pt x="1524" y="5523"/>
                    <a:pt x="1747" y="6602"/>
                  </a:cubicBezTo>
                  <a:cubicBezTo>
                    <a:pt x="2176" y="8740"/>
                    <a:pt x="2972" y="10803"/>
                    <a:pt x="4066" y="12676"/>
                  </a:cubicBezTo>
                  <a:lnTo>
                    <a:pt x="4066" y="12676"/>
                  </a:lnTo>
                  <a:cubicBezTo>
                    <a:pt x="3866" y="12802"/>
                    <a:pt x="3627" y="12863"/>
                    <a:pt x="3384" y="12863"/>
                  </a:cubicBezTo>
                  <a:cubicBezTo>
                    <a:pt x="2892" y="12863"/>
                    <a:pt x="2382" y="12615"/>
                    <a:pt x="2136" y="12158"/>
                  </a:cubicBezTo>
                  <a:lnTo>
                    <a:pt x="2136" y="12158"/>
                  </a:lnTo>
                  <a:cubicBezTo>
                    <a:pt x="2361" y="12667"/>
                    <a:pt x="2924" y="12987"/>
                    <a:pt x="3494" y="12987"/>
                  </a:cubicBezTo>
                  <a:cubicBezTo>
                    <a:pt x="3752" y="12987"/>
                    <a:pt x="4011" y="12922"/>
                    <a:pt x="4241" y="12780"/>
                  </a:cubicBezTo>
                  <a:lnTo>
                    <a:pt x="4309" y="12738"/>
                  </a:lnTo>
                  <a:lnTo>
                    <a:pt x="4271" y="12658"/>
                  </a:lnTo>
                  <a:cubicBezTo>
                    <a:pt x="3796" y="11678"/>
                    <a:pt x="3355" y="10685"/>
                    <a:pt x="3016" y="9654"/>
                  </a:cubicBezTo>
                  <a:cubicBezTo>
                    <a:pt x="2670" y="8627"/>
                    <a:pt x="2408" y="7573"/>
                    <a:pt x="2200" y="6513"/>
                  </a:cubicBezTo>
                  <a:cubicBezTo>
                    <a:pt x="1999" y="5446"/>
                    <a:pt x="1894" y="4382"/>
                    <a:pt x="1844" y="3286"/>
                  </a:cubicBezTo>
                  <a:cubicBezTo>
                    <a:pt x="1808" y="2734"/>
                    <a:pt x="1756" y="2166"/>
                    <a:pt x="1568" y="1611"/>
                  </a:cubicBezTo>
                  <a:cubicBezTo>
                    <a:pt x="1393" y="1060"/>
                    <a:pt x="1042" y="498"/>
                    <a:pt x="491" y="191"/>
                  </a:cubicBezTo>
                  <a:lnTo>
                    <a:pt x="146" y="0"/>
                  </a:ln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4927400" y="1970600"/>
              <a:ext cx="108900" cy="236675"/>
            </a:xfrm>
            <a:custGeom>
              <a:avLst/>
              <a:gdLst/>
              <a:ahLst/>
              <a:cxnLst/>
              <a:rect l="l" t="t" r="r" b="b"/>
              <a:pathLst>
                <a:path w="4356" h="9467" extrusionOk="0">
                  <a:moveTo>
                    <a:pt x="2762" y="501"/>
                  </a:moveTo>
                  <a:cubicBezTo>
                    <a:pt x="2950" y="501"/>
                    <a:pt x="3179" y="598"/>
                    <a:pt x="3322" y="763"/>
                  </a:cubicBezTo>
                  <a:cubicBezTo>
                    <a:pt x="3583" y="1030"/>
                    <a:pt x="3709" y="1418"/>
                    <a:pt x="3763" y="1831"/>
                  </a:cubicBezTo>
                  <a:cubicBezTo>
                    <a:pt x="3855" y="3535"/>
                    <a:pt x="3598" y="5368"/>
                    <a:pt x="3401" y="7119"/>
                  </a:cubicBezTo>
                  <a:lnTo>
                    <a:pt x="3209" y="8444"/>
                  </a:lnTo>
                  <a:cubicBezTo>
                    <a:pt x="3162" y="8821"/>
                    <a:pt x="3016" y="9211"/>
                    <a:pt x="2709" y="9211"/>
                  </a:cubicBezTo>
                  <a:cubicBezTo>
                    <a:pt x="2671" y="9211"/>
                    <a:pt x="2631" y="9205"/>
                    <a:pt x="2589" y="9192"/>
                  </a:cubicBezTo>
                  <a:cubicBezTo>
                    <a:pt x="1856" y="8890"/>
                    <a:pt x="1139" y="8361"/>
                    <a:pt x="487" y="7825"/>
                  </a:cubicBezTo>
                  <a:lnTo>
                    <a:pt x="487" y="7825"/>
                  </a:lnTo>
                  <a:cubicBezTo>
                    <a:pt x="954" y="7213"/>
                    <a:pt x="1264" y="6482"/>
                    <a:pt x="1443" y="5735"/>
                  </a:cubicBezTo>
                  <a:cubicBezTo>
                    <a:pt x="1665" y="4851"/>
                    <a:pt x="1771" y="3951"/>
                    <a:pt x="1904" y="3070"/>
                  </a:cubicBezTo>
                  <a:cubicBezTo>
                    <a:pt x="1962" y="2629"/>
                    <a:pt x="2032" y="2191"/>
                    <a:pt x="2122" y="1762"/>
                  </a:cubicBezTo>
                  <a:cubicBezTo>
                    <a:pt x="2170" y="1547"/>
                    <a:pt x="2219" y="1334"/>
                    <a:pt x="2282" y="1127"/>
                  </a:cubicBezTo>
                  <a:cubicBezTo>
                    <a:pt x="2340" y="913"/>
                    <a:pt x="2403" y="706"/>
                    <a:pt x="2495" y="609"/>
                  </a:cubicBezTo>
                  <a:cubicBezTo>
                    <a:pt x="2552" y="535"/>
                    <a:pt x="2650" y="501"/>
                    <a:pt x="2762" y="501"/>
                  </a:cubicBezTo>
                  <a:close/>
                  <a:moveTo>
                    <a:pt x="2787" y="1"/>
                  </a:moveTo>
                  <a:cubicBezTo>
                    <a:pt x="2552" y="1"/>
                    <a:pt x="2293" y="89"/>
                    <a:pt x="2127" y="288"/>
                  </a:cubicBezTo>
                  <a:cubicBezTo>
                    <a:pt x="1924" y="537"/>
                    <a:pt x="1884" y="783"/>
                    <a:pt x="1823" y="997"/>
                  </a:cubicBezTo>
                  <a:cubicBezTo>
                    <a:pt x="1759" y="1220"/>
                    <a:pt x="1712" y="1443"/>
                    <a:pt x="1666" y="1668"/>
                  </a:cubicBezTo>
                  <a:cubicBezTo>
                    <a:pt x="1580" y="2117"/>
                    <a:pt x="1514" y="2567"/>
                    <a:pt x="1464" y="3015"/>
                  </a:cubicBezTo>
                  <a:cubicBezTo>
                    <a:pt x="1281" y="4742"/>
                    <a:pt x="1235" y="6563"/>
                    <a:pt x="191" y="7980"/>
                  </a:cubicBezTo>
                  <a:lnTo>
                    <a:pt x="191" y="7980"/>
                  </a:lnTo>
                  <a:cubicBezTo>
                    <a:pt x="109" y="7633"/>
                    <a:pt x="183" y="7265"/>
                    <a:pt x="397" y="6975"/>
                  </a:cubicBezTo>
                  <a:lnTo>
                    <a:pt x="397" y="6975"/>
                  </a:lnTo>
                  <a:cubicBezTo>
                    <a:pt x="109" y="7285"/>
                    <a:pt x="0" y="7721"/>
                    <a:pt x="108" y="8130"/>
                  </a:cubicBezTo>
                  <a:lnTo>
                    <a:pt x="135" y="8233"/>
                  </a:lnTo>
                  <a:lnTo>
                    <a:pt x="212" y="8151"/>
                  </a:lnTo>
                  <a:cubicBezTo>
                    <a:pt x="305" y="8051"/>
                    <a:pt x="394" y="7946"/>
                    <a:pt x="477" y="7837"/>
                  </a:cubicBezTo>
                  <a:lnTo>
                    <a:pt x="477" y="7837"/>
                  </a:lnTo>
                  <a:cubicBezTo>
                    <a:pt x="1075" y="8454"/>
                    <a:pt x="1712" y="9008"/>
                    <a:pt x="2521" y="9427"/>
                  </a:cubicBezTo>
                  <a:cubicBezTo>
                    <a:pt x="2584" y="9454"/>
                    <a:pt x="2653" y="9467"/>
                    <a:pt x="2724" y="9467"/>
                  </a:cubicBezTo>
                  <a:cubicBezTo>
                    <a:pt x="2932" y="9467"/>
                    <a:pt x="3154" y="9358"/>
                    <a:pt x="3261" y="9186"/>
                  </a:cubicBezTo>
                  <a:cubicBezTo>
                    <a:pt x="3416" y="8969"/>
                    <a:pt x="3474" y="8728"/>
                    <a:pt x="3522" y="8504"/>
                  </a:cubicBezTo>
                  <a:lnTo>
                    <a:pt x="3785" y="7180"/>
                  </a:lnTo>
                  <a:cubicBezTo>
                    <a:pt x="3952" y="6295"/>
                    <a:pt x="4067" y="5400"/>
                    <a:pt x="4155" y="4503"/>
                  </a:cubicBezTo>
                  <a:cubicBezTo>
                    <a:pt x="4223" y="3600"/>
                    <a:pt x="4355" y="2725"/>
                    <a:pt x="4274" y="1768"/>
                  </a:cubicBezTo>
                  <a:cubicBezTo>
                    <a:pt x="4226" y="1297"/>
                    <a:pt x="4066" y="782"/>
                    <a:pt x="3688" y="405"/>
                  </a:cubicBezTo>
                  <a:cubicBezTo>
                    <a:pt x="3495" y="204"/>
                    <a:pt x="3244" y="70"/>
                    <a:pt x="2971" y="20"/>
                  </a:cubicBezTo>
                  <a:cubicBezTo>
                    <a:pt x="2913" y="7"/>
                    <a:pt x="2851" y="1"/>
                    <a:pt x="2787" y="1"/>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3401400" y="2262400"/>
              <a:ext cx="1982025" cy="2401250"/>
            </a:xfrm>
            <a:custGeom>
              <a:avLst/>
              <a:gdLst/>
              <a:ahLst/>
              <a:cxnLst/>
              <a:rect l="l" t="t" r="r" b="b"/>
              <a:pathLst>
                <a:path w="79281" h="96050" extrusionOk="0">
                  <a:moveTo>
                    <a:pt x="62882" y="0"/>
                  </a:moveTo>
                  <a:cubicBezTo>
                    <a:pt x="49248" y="0"/>
                    <a:pt x="35848" y="4591"/>
                    <a:pt x="22115" y="5240"/>
                  </a:cubicBezTo>
                  <a:cubicBezTo>
                    <a:pt x="14592" y="5595"/>
                    <a:pt x="11729" y="19047"/>
                    <a:pt x="11098" y="20914"/>
                  </a:cubicBezTo>
                  <a:cubicBezTo>
                    <a:pt x="6092" y="35707"/>
                    <a:pt x="1" y="50671"/>
                    <a:pt x="62" y="66542"/>
                  </a:cubicBezTo>
                  <a:cubicBezTo>
                    <a:pt x="68" y="67585"/>
                    <a:pt x="108" y="68669"/>
                    <a:pt x="590" y="69595"/>
                  </a:cubicBezTo>
                  <a:cubicBezTo>
                    <a:pt x="1563" y="71462"/>
                    <a:pt x="3909" y="72041"/>
                    <a:pt x="5975" y="72444"/>
                  </a:cubicBezTo>
                  <a:cubicBezTo>
                    <a:pt x="14973" y="74207"/>
                    <a:pt x="57740" y="96050"/>
                    <a:pt x="61656" y="96050"/>
                  </a:cubicBezTo>
                  <a:cubicBezTo>
                    <a:pt x="61751" y="96050"/>
                    <a:pt x="61824" y="96037"/>
                    <a:pt x="61872" y="96010"/>
                  </a:cubicBezTo>
                  <a:cubicBezTo>
                    <a:pt x="64215" y="94723"/>
                    <a:pt x="64163" y="81054"/>
                    <a:pt x="64768" y="78450"/>
                  </a:cubicBezTo>
                  <a:cubicBezTo>
                    <a:pt x="66579" y="70666"/>
                    <a:pt x="68983" y="64515"/>
                    <a:pt x="71300" y="51327"/>
                  </a:cubicBezTo>
                  <a:cubicBezTo>
                    <a:pt x="73794" y="37124"/>
                    <a:pt x="79280" y="23060"/>
                    <a:pt x="76806" y="8853"/>
                  </a:cubicBezTo>
                  <a:cubicBezTo>
                    <a:pt x="76350" y="6233"/>
                    <a:pt x="75552" y="3433"/>
                    <a:pt x="73413" y="1852"/>
                  </a:cubicBezTo>
                  <a:cubicBezTo>
                    <a:pt x="71793" y="655"/>
                    <a:pt x="69689" y="377"/>
                    <a:pt x="67684" y="203"/>
                  </a:cubicBezTo>
                  <a:cubicBezTo>
                    <a:pt x="66079" y="63"/>
                    <a:pt x="64479" y="0"/>
                    <a:pt x="62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3401525" y="2668875"/>
              <a:ext cx="1935500" cy="1994775"/>
            </a:xfrm>
            <a:custGeom>
              <a:avLst/>
              <a:gdLst/>
              <a:ahLst/>
              <a:cxnLst/>
              <a:rect l="l" t="t" r="r" b="b"/>
              <a:pathLst>
                <a:path w="77420" h="79791" extrusionOk="0">
                  <a:moveTo>
                    <a:pt x="72919" y="1"/>
                  </a:moveTo>
                  <a:cubicBezTo>
                    <a:pt x="69662" y="1"/>
                    <a:pt x="66363" y="493"/>
                    <a:pt x="63699" y="2141"/>
                  </a:cubicBezTo>
                  <a:cubicBezTo>
                    <a:pt x="59012" y="5039"/>
                    <a:pt x="61600" y="11257"/>
                    <a:pt x="60655" y="15994"/>
                  </a:cubicBezTo>
                  <a:cubicBezTo>
                    <a:pt x="59874" y="19906"/>
                    <a:pt x="58600" y="23943"/>
                    <a:pt x="54576" y="25535"/>
                  </a:cubicBezTo>
                  <a:cubicBezTo>
                    <a:pt x="53531" y="25948"/>
                    <a:pt x="52463" y="26119"/>
                    <a:pt x="51392" y="26119"/>
                  </a:cubicBezTo>
                  <a:cubicBezTo>
                    <a:pt x="48820" y="26119"/>
                    <a:pt x="46230" y="25132"/>
                    <a:pt x="43889" y="24140"/>
                  </a:cubicBezTo>
                  <a:cubicBezTo>
                    <a:pt x="38895" y="22021"/>
                    <a:pt x="34015" y="19722"/>
                    <a:pt x="29221" y="17178"/>
                  </a:cubicBezTo>
                  <a:cubicBezTo>
                    <a:pt x="23718" y="14257"/>
                    <a:pt x="16661" y="10575"/>
                    <a:pt x="9596" y="9010"/>
                  </a:cubicBezTo>
                  <a:cubicBezTo>
                    <a:pt x="4952" y="22391"/>
                    <a:pt x="1" y="35968"/>
                    <a:pt x="57" y="50283"/>
                  </a:cubicBezTo>
                  <a:cubicBezTo>
                    <a:pt x="63" y="51326"/>
                    <a:pt x="103" y="52410"/>
                    <a:pt x="585" y="53336"/>
                  </a:cubicBezTo>
                  <a:cubicBezTo>
                    <a:pt x="1558" y="55203"/>
                    <a:pt x="3904" y="55782"/>
                    <a:pt x="5970" y="56185"/>
                  </a:cubicBezTo>
                  <a:cubicBezTo>
                    <a:pt x="14968" y="57948"/>
                    <a:pt x="57737" y="79790"/>
                    <a:pt x="61651" y="79790"/>
                  </a:cubicBezTo>
                  <a:cubicBezTo>
                    <a:pt x="61746" y="79790"/>
                    <a:pt x="61819" y="79778"/>
                    <a:pt x="61867" y="79751"/>
                  </a:cubicBezTo>
                  <a:cubicBezTo>
                    <a:pt x="64210" y="78464"/>
                    <a:pt x="64158" y="64795"/>
                    <a:pt x="64763" y="62191"/>
                  </a:cubicBezTo>
                  <a:cubicBezTo>
                    <a:pt x="66574" y="54407"/>
                    <a:pt x="68978" y="48256"/>
                    <a:pt x="71295" y="35068"/>
                  </a:cubicBezTo>
                  <a:cubicBezTo>
                    <a:pt x="73341" y="23422"/>
                    <a:pt x="77389" y="11872"/>
                    <a:pt x="77420" y="259"/>
                  </a:cubicBezTo>
                  <a:cubicBezTo>
                    <a:pt x="75976" y="110"/>
                    <a:pt x="74452" y="1"/>
                    <a:pt x="72919" y="1"/>
                  </a:cubicBezTo>
                  <a:close/>
                </a:path>
              </a:pathLst>
            </a:custGeom>
            <a:solidFill>
              <a:srgbClr val="3F41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4074925" y="1591850"/>
              <a:ext cx="681175" cy="962650"/>
            </a:xfrm>
            <a:custGeom>
              <a:avLst/>
              <a:gdLst/>
              <a:ahLst/>
              <a:cxnLst/>
              <a:rect l="l" t="t" r="r" b="b"/>
              <a:pathLst>
                <a:path w="27247" h="38506" extrusionOk="0">
                  <a:moveTo>
                    <a:pt x="12987" y="1"/>
                  </a:moveTo>
                  <a:cubicBezTo>
                    <a:pt x="11722" y="1"/>
                    <a:pt x="10237" y="816"/>
                    <a:pt x="9098" y="994"/>
                  </a:cubicBezTo>
                  <a:cubicBezTo>
                    <a:pt x="8129" y="1145"/>
                    <a:pt x="7162" y="1033"/>
                    <a:pt x="6201" y="1267"/>
                  </a:cubicBezTo>
                  <a:cubicBezTo>
                    <a:pt x="3827" y="1845"/>
                    <a:pt x="1360" y="3464"/>
                    <a:pt x="632" y="5669"/>
                  </a:cubicBezTo>
                  <a:cubicBezTo>
                    <a:pt x="1" y="7580"/>
                    <a:pt x="684" y="9621"/>
                    <a:pt x="1335" y="11527"/>
                  </a:cubicBezTo>
                  <a:cubicBezTo>
                    <a:pt x="3410" y="17588"/>
                    <a:pt x="5205" y="23742"/>
                    <a:pt x="6292" y="30012"/>
                  </a:cubicBezTo>
                  <a:cubicBezTo>
                    <a:pt x="6448" y="30910"/>
                    <a:pt x="6581" y="31865"/>
                    <a:pt x="6179" y="32698"/>
                  </a:cubicBezTo>
                  <a:cubicBezTo>
                    <a:pt x="5760" y="33567"/>
                    <a:pt x="4801" y="34194"/>
                    <a:pt x="4566" y="35118"/>
                  </a:cubicBezTo>
                  <a:cubicBezTo>
                    <a:pt x="4348" y="35978"/>
                    <a:pt x="4845" y="36892"/>
                    <a:pt x="5606" y="37443"/>
                  </a:cubicBezTo>
                  <a:cubicBezTo>
                    <a:pt x="6364" y="37993"/>
                    <a:pt x="7338" y="38237"/>
                    <a:pt x="8299" y="38369"/>
                  </a:cubicBezTo>
                  <a:cubicBezTo>
                    <a:pt x="8983" y="38462"/>
                    <a:pt x="9672" y="38505"/>
                    <a:pt x="10360" y="38505"/>
                  </a:cubicBezTo>
                  <a:cubicBezTo>
                    <a:pt x="12471" y="38505"/>
                    <a:pt x="14587" y="38102"/>
                    <a:pt x="16606" y="37514"/>
                  </a:cubicBezTo>
                  <a:cubicBezTo>
                    <a:pt x="21038" y="36227"/>
                    <a:pt x="25435" y="33749"/>
                    <a:pt x="27069" y="29792"/>
                  </a:cubicBezTo>
                  <a:cubicBezTo>
                    <a:pt x="27162" y="29568"/>
                    <a:pt x="27246" y="29324"/>
                    <a:pt x="27192" y="29089"/>
                  </a:cubicBezTo>
                  <a:cubicBezTo>
                    <a:pt x="27127" y="28806"/>
                    <a:pt x="26878" y="28594"/>
                    <a:pt x="26646" y="28395"/>
                  </a:cubicBezTo>
                  <a:cubicBezTo>
                    <a:pt x="24456" y="26518"/>
                    <a:pt x="22717" y="24212"/>
                    <a:pt x="21578" y="21680"/>
                  </a:cubicBezTo>
                  <a:cubicBezTo>
                    <a:pt x="20065" y="18310"/>
                    <a:pt x="19639" y="14636"/>
                    <a:pt x="18954" y="11051"/>
                  </a:cubicBezTo>
                  <a:cubicBezTo>
                    <a:pt x="18268" y="7465"/>
                    <a:pt x="17247" y="3801"/>
                    <a:pt x="14778" y="934"/>
                  </a:cubicBezTo>
                  <a:cubicBezTo>
                    <a:pt x="14486" y="595"/>
                    <a:pt x="14156" y="257"/>
                    <a:pt x="13712" y="109"/>
                  </a:cubicBezTo>
                  <a:cubicBezTo>
                    <a:pt x="13482" y="33"/>
                    <a:pt x="13239" y="1"/>
                    <a:pt x="1298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4074925" y="1603350"/>
              <a:ext cx="442975" cy="728775"/>
            </a:xfrm>
            <a:custGeom>
              <a:avLst/>
              <a:gdLst/>
              <a:ahLst/>
              <a:cxnLst/>
              <a:rect l="l" t="t" r="r" b="b"/>
              <a:pathLst>
                <a:path w="17719" h="29151" extrusionOk="0">
                  <a:moveTo>
                    <a:pt x="10911" y="0"/>
                  </a:moveTo>
                  <a:cubicBezTo>
                    <a:pt x="10268" y="218"/>
                    <a:pt x="9644" y="448"/>
                    <a:pt x="9099" y="533"/>
                  </a:cubicBezTo>
                  <a:cubicBezTo>
                    <a:pt x="8129" y="685"/>
                    <a:pt x="7162" y="573"/>
                    <a:pt x="6201" y="807"/>
                  </a:cubicBezTo>
                  <a:cubicBezTo>
                    <a:pt x="3828" y="1385"/>
                    <a:pt x="1361" y="3004"/>
                    <a:pt x="633" y="5209"/>
                  </a:cubicBezTo>
                  <a:cubicBezTo>
                    <a:pt x="1" y="7120"/>
                    <a:pt x="684" y="9161"/>
                    <a:pt x="1337" y="11066"/>
                  </a:cubicBezTo>
                  <a:cubicBezTo>
                    <a:pt x="3367" y="16998"/>
                    <a:pt x="5124" y="23019"/>
                    <a:pt x="6218" y="29151"/>
                  </a:cubicBezTo>
                  <a:cubicBezTo>
                    <a:pt x="7317" y="29098"/>
                    <a:pt x="8404" y="28910"/>
                    <a:pt x="9445" y="28551"/>
                  </a:cubicBezTo>
                  <a:cubicBezTo>
                    <a:pt x="14292" y="26873"/>
                    <a:pt x="17317" y="21652"/>
                    <a:pt x="17517" y="16525"/>
                  </a:cubicBezTo>
                  <a:cubicBezTo>
                    <a:pt x="17719" y="11398"/>
                    <a:pt x="15542" y="6434"/>
                    <a:pt x="12620" y="2217"/>
                  </a:cubicBezTo>
                  <a:cubicBezTo>
                    <a:pt x="12089" y="1452"/>
                    <a:pt x="11514" y="712"/>
                    <a:pt x="10911"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2609625" y="2398025"/>
              <a:ext cx="967200" cy="769150"/>
            </a:xfrm>
            <a:custGeom>
              <a:avLst/>
              <a:gdLst/>
              <a:ahLst/>
              <a:cxnLst/>
              <a:rect l="l" t="t" r="r" b="b"/>
              <a:pathLst>
                <a:path w="38688" h="30766" extrusionOk="0">
                  <a:moveTo>
                    <a:pt x="12194" y="1"/>
                  </a:moveTo>
                  <a:cubicBezTo>
                    <a:pt x="10793" y="1"/>
                    <a:pt x="0" y="2267"/>
                    <a:pt x="0" y="2267"/>
                  </a:cubicBezTo>
                  <a:cubicBezTo>
                    <a:pt x="0" y="2267"/>
                    <a:pt x="14531" y="16704"/>
                    <a:pt x="18684" y="21989"/>
                  </a:cubicBezTo>
                  <a:lnTo>
                    <a:pt x="35761" y="30765"/>
                  </a:lnTo>
                  <a:lnTo>
                    <a:pt x="38687" y="26424"/>
                  </a:lnTo>
                  <a:lnTo>
                    <a:pt x="18022" y="5004"/>
                  </a:lnTo>
                  <a:cubicBezTo>
                    <a:pt x="18022" y="5004"/>
                    <a:pt x="13304" y="97"/>
                    <a:pt x="12267" y="3"/>
                  </a:cubicBezTo>
                  <a:cubicBezTo>
                    <a:pt x="12246" y="1"/>
                    <a:pt x="12222" y="1"/>
                    <a:pt x="12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609625" y="2289600"/>
              <a:ext cx="526075" cy="311400"/>
            </a:xfrm>
            <a:custGeom>
              <a:avLst/>
              <a:gdLst/>
              <a:ahLst/>
              <a:cxnLst/>
              <a:rect l="l" t="t" r="r" b="b"/>
              <a:pathLst>
                <a:path w="21043" h="12456" extrusionOk="0">
                  <a:moveTo>
                    <a:pt x="7831" y="0"/>
                  </a:moveTo>
                  <a:lnTo>
                    <a:pt x="6700" y="1133"/>
                  </a:lnTo>
                  <a:lnTo>
                    <a:pt x="8870" y="2170"/>
                  </a:lnTo>
                  <a:lnTo>
                    <a:pt x="6133" y="2264"/>
                  </a:lnTo>
                  <a:lnTo>
                    <a:pt x="0" y="6604"/>
                  </a:lnTo>
                  <a:cubicBezTo>
                    <a:pt x="0" y="6604"/>
                    <a:pt x="1417" y="6559"/>
                    <a:pt x="3394" y="6559"/>
                  </a:cubicBezTo>
                  <a:cubicBezTo>
                    <a:pt x="6366" y="6559"/>
                    <a:pt x="10604" y="6661"/>
                    <a:pt x="13210" y="7171"/>
                  </a:cubicBezTo>
                  <a:cubicBezTo>
                    <a:pt x="17551" y="8020"/>
                    <a:pt x="16607" y="12455"/>
                    <a:pt x="16607" y="12455"/>
                  </a:cubicBezTo>
                  <a:lnTo>
                    <a:pt x="20382" y="11795"/>
                  </a:lnTo>
                  <a:cubicBezTo>
                    <a:pt x="21042" y="1698"/>
                    <a:pt x="7831" y="0"/>
                    <a:pt x="7831" y="0"/>
                  </a:cubicBezTo>
                  <a:close/>
                </a:path>
              </a:pathLst>
            </a:custGeom>
            <a:solidFill>
              <a:srgbClr val="F6E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3652275" y="2301375"/>
              <a:ext cx="549650" cy="750175"/>
            </a:xfrm>
            <a:custGeom>
              <a:avLst/>
              <a:gdLst/>
              <a:ahLst/>
              <a:cxnLst/>
              <a:rect l="l" t="t" r="r" b="b"/>
              <a:pathLst>
                <a:path w="21986" h="30007" extrusionOk="0">
                  <a:moveTo>
                    <a:pt x="0" y="0"/>
                  </a:moveTo>
                  <a:lnTo>
                    <a:pt x="283" y="4246"/>
                  </a:lnTo>
                  <a:lnTo>
                    <a:pt x="2359" y="13211"/>
                  </a:lnTo>
                  <a:lnTo>
                    <a:pt x="21797" y="30006"/>
                  </a:lnTo>
                  <a:lnTo>
                    <a:pt x="21985" y="262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3102650" y="2301075"/>
              <a:ext cx="556700" cy="364750"/>
            </a:xfrm>
            <a:custGeom>
              <a:avLst/>
              <a:gdLst/>
              <a:ahLst/>
              <a:cxnLst/>
              <a:rect l="l" t="t" r="r" b="b"/>
              <a:pathLst>
                <a:path w="22268" h="14590" extrusionOk="0">
                  <a:moveTo>
                    <a:pt x="21268" y="1"/>
                  </a:moveTo>
                  <a:cubicBezTo>
                    <a:pt x="17987" y="1"/>
                    <a:pt x="4385" y="581"/>
                    <a:pt x="0" y="10015"/>
                  </a:cubicBezTo>
                  <a:lnTo>
                    <a:pt x="661" y="11336"/>
                  </a:lnTo>
                  <a:cubicBezTo>
                    <a:pt x="661" y="11336"/>
                    <a:pt x="17645" y="13694"/>
                    <a:pt x="18494" y="14543"/>
                  </a:cubicBezTo>
                  <a:cubicBezTo>
                    <a:pt x="18525" y="14574"/>
                    <a:pt x="18560" y="14589"/>
                    <a:pt x="18596" y="14589"/>
                  </a:cubicBezTo>
                  <a:cubicBezTo>
                    <a:pt x="19556" y="14589"/>
                    <a:pt x="22268" y="4258"/>
                    <a:pt x="22268" y="4258"/>
                  </a:cubicBezTo>
                  <a:lnTo>
                    <a:pt x="21985" y="12"/>
                  </a:lnTo>
                  <a:cubicBezTo>
                    <a:pt x="21985" y="12"/>
                    <a:pt x="21728" y="1"/>
                    <a:pt x="21268" y="1"/>
                  </a:cubicBezTo>
                  <a:close/>
                </a:path>
              </a:pathLst>
            </a:custGeom>
            <a:solidFill>
              <a:srgbClr val="F6E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3665750" y="2275675"/>
              <a:ext cx="1957500" cy="1834225"/>
            </a:xfrm>
            <a:custGeom>
              <a:avLst/>
              <a:gdLst/>
              <a:ahLst/>
              <a:cxnLst/>
              <a:rect l="l" t="t" r="r" b="b"/>
              <a:pathLst>
                <a:path w="78300" h="73369" extrusionOk="0">
                  <a:moveTo>
                    <a:pt x="59704" y="1"/>
                  </a:moveTo>
                  <a:cubicBezTo>
                    <a:pt x="53197" y="1"/>
                    <a:pt x="54915" y="14851"/>
                    <a:pt x="54711" y="19427"/>
                  </a:cubicBezTo>
                  <a:cubicBezTo>
                    <a:pt x="54612" y="21632"/>
                    <a:pt x="52755" y="47205"/>
                    <a:pt x="51498" y="47205"/>
                  </a:cubicBezTo>
                  <a:cubicBezTo>
                    <a:pt x="51488" y="47205"/>
                    <a:pt x="51479" y="47204"/>
                    <a:pt x="51470" y="47201"/>
                  </a:cubicBezTo>
                  <a:cubicBezTo>
                    <a:pt x="43531" y="44766"/>
                    <a:pt x="36145" y="40804"/>
                    <a:pt x="28310" y="38050"/>
                  </a:cubicBezTo>
                  <a:cubicBezTo>
                    <a:pt x="23339" y="36302"/>
                    <a:pt x="18022" y="35059"/>
                    <a:pt x="12788" y="35059"/>
                  </a:cubicBezTo>
                  <a:cubicBezTo>
                    <a:pt x="9774" y="35059"/>
                    <a:pt x="6788" y="35471"/>
                    <a:pt x="3912" y="36437"/>
                  </a:cubicBezTo>
                  <a:cubicBezTo>
                    <a:pt x="3402" y="36608"/>
                    <a:pt x="2878" y="36808"/>
                    <a:pt x="2506" y="37196"/>
                  </a:cubicBezTo>
                  <a:cubicBezTo>
                    <a:pt x="2109" y="37610"/>
                    <a:pt x="1934" y="38183"/>
                    <a:pt x="1781" y="38736"/>
                  </a:cubicBezTo>
                  <a:cubicBezTo>
                    <a:pt x="1080" y="41259"/>
                    <a:pt x="554" y="43827"/>
                    <a:pt x="205" y="46422"/>
                  </a:cubicBezTo>
                  <a:cubicBezTo>
                    <a:pt x="90" y="47279"/>
                    <a:pt x="1" y="48182"/>
                    <a:pt x="337" y="48978"/>
                  </a:cubicBezTo>
                  <a:cubicBezTo>
                    <a:pt x="668" y="49761"/>
                    <a:pt x="1361" y="50321"/>
                    <a:pt x="2035" y="50839"/>
                  </a:cubicBezTo>
                  <a:cubicBezTo>
                    <a:pt x="14622" y="60514"/>
                    <a:pt x="29465" y="66961"/>
                    <a:pt x="44765" y="71195"/>
                  </a:cubicBezTo>
                  <a:cubicBezTo>
                    <a:pt x="48975" y="72360"/>
                    <a:pt x="53321" y="73369"/>
                    <a:pt x="57661" y="73369"/>
                  </a:cubicBezTo>
                  <a:cubicBezTo>
                    <a:pt x="58805" y="73369"/>
                    <a:pt x="59948" y="73298"/>
                    <a:pt x="61089" y="73143"/>
                  </a:cubicBezTo>
                  <a:cubicBezTo>
                    <a:pt x="62336" y="72973"/>
                    <a:pt x="63633" y="72669"/>
                    <a:pt x="64556" y="71814"/>
                  </a:cubicBezTo>
                  <a:cubicBezTo>
                    <a:pt x="65074" y="71332"/>
                    <a:pt x="65436" y="70709"/>
                    <a:pt x="65781" y="70092"/>
                  </a:cubicBezTo>
                  <a:cubicBezTo>
                    <a:pt x="72425" y="58206"/>
                    <a:pt x="75569" y="44658"/>
                    <a:pt x="77161" y="31135"/>
                  </a:cubicBezTo>
                  <a:cubicBezTo>
                    <a:pt x="78090" y="23239"/>
                    <a:pt x="78300" y="14512"/>
                    <a:pt x="73486" y="8187"/>
                  </a:cubicBezTo>
                  <a:cubicBezTo>
                    <a:pt x="70820" y="4683"/>
                    <a:pt x="65720" y="1771"/>
                    <a:pt x="61579" y="349"/>
                  </a:cubicBezTo>
                  <a:cubicBezTo>
                    <a:pt x="60888" y="111"/>
                    <a:pt x="60265" y="1"/>
                    <a:pt x="59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4931875" y="3445525"/>
              <a:ext cx="53100" cy="175425"/>
            </a:xfrm>
            <a:custGeom>
              <a:avLst/>
              <a:gdLst/>
              <a:ahLst/>
              <a:cxnLst/>
              <a:rect l="l" t="t" r="r" b="b"/>
              <a:pathLst>
                <a:path w="2124" h="7017" extrusionOk="0">
                  <a:moveTo>
                    <a:pt x="479" y="1"/>
                  </a:moveTo>
                  <a:lnTo>
                    <a:pt x="0" y="212"/>
                  </a:lnTo>
                  <a:cubicBezTo>
                    <a:pt x="634" y="1661"/>
                    <a:pt x="1098" y="3178"/>
                    <a:pt x="1385" y="4733"/>
                  </a:cubicBezTo>
                  <a:cubicBezTo>
                    <a:pt x="1510" y="5414"/>
                    <a:pt x="1582" y="6180"/>
                    <a:pt x="1187" y="6699"/>
                  </a:cubicBezTo>
                  <a:lnTo>
                    <a:pt x="1605" y="7016"/>
                  </a:lnTo>
                  <a:cubicBezTo>
                    <a:pt x="2123" y="6336"/>
                    <a:pt x="2046" y="5432"/>
                    <a:pt x="1900" y="4639"/>
                  </a:cubicBezTo>
                  <a:cubicBezTo>
                    <a:pt x="1607" y="3044"/>
                    <a:pt x="1130" y="1487"/>
                    <a:pt x="479"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5000250" y="3490350"/>
              <a:ext cx="69975" cy="102875"/>
            </a:xfrm>
            <a:custGeom>
              <a:avLst/>
              <a:gdLst/>
              <a:ahLst/>
              <a:cxnLst/>
              <a:rect l="l" t="t" r="r" b="b"/>
              <a:pathLst>
                <a:path w="2799" h="4115" extrusionOk="0">
                  <a:moveTo>
                    <a:pt x="368" y="1"/>
                  </a:moveTo>
                  <a:lnTo>
                    <a:pt x="0" y="376"/>
                  </a:lnTo>
                  <a:cubicBezTo>
                    <a:pt x="1062" y="1415"/>
                    <a:pt x="1851" y="2698"/>
                    <a:pt x="2299" y="4115"/>
                  </a:cubicBezTo>
                  <a:lnTo>
                    <a:pt x="2799" y="3958"/>
                  </a:lnTo>
                  <a:cubicBezTo>
                    <a:pt x="2325" y="2459"/>
                    <a:pt x="1491" y="1100"/>
                    <a:pt x="368"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4974775" y="3438275"/>
              <a:ext cx="149300" cy="95125"/>
            </a:xfrm>
            <a:custGeom>
              <a:avLst/>
              <a:gdLst/>
              <a:ahLst/>
              <a:cxnLst/>
              <a:rect l="l" t="t" r="r" b="b"/>
              <a:pathLst>
                <a:path w="5972" h="3805" extrusionOk="0">
                  <a:moveTo>
                    <a:pt x="192" y="0"/>
                  </a:moveTo>
                  <a:lnTo>
                    <a:pt x="1" y="487"/>
                  </a:lnTo>
                  <a:cubicBezTo>
                    <a:pt x="2044" y="1286"/>
                    <a:pt x="3947" y="2405"/>
                    <a:pt x="5638" y="3805"/>
                  </a:cubicBezTo>
                  <a:lnTo>
                    <a:pt x="5971" y="3401"/>
                  </a:lnTo>
                  <a:cubicBezTo>
                    <a:pt x="4237" y="1967"/>
                    <a:pt x="2287" y="818"/>
                    <a:pt x="192" y="0"/>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3119150" y="2404825"/>
              <a:ext cx="1082800" cy="811850"/>
            </a:xfrm>
            <a:custGeom>
              <a:avLst/>
              <a:gdLst/>
              <a:ahLst/>
              <a:cxnLst/>
              <a:rect l="l" t="t" r="r" b="b"/>
              <a:pathLst>
                <a:path w="43312" h="32474" extrusionOk="0">
                  <a:moveTo>
                    <a:pt x="18315" y="1"/>
                  </a:moveTo>
                  <a:cubicBezTo>
                    <a:pt x="3221" y="1"/>
                    <a:pt x="1" y="7186"/>
                    <a:pt x="1" y="7186"/>
                  </a:cubicBezTo>
                  <a:lnTo>
                    <a:pt x="18495" y="32474"/>
                  </a:lnTo>
                  <a:cubicBezTo>
                    <a:pt x="24062" y="24735"/>
                    <a:pt x="43312" y="26245"/>
                    <a:pt x="43122" y="25868"/>
                  </a:cubicBezTo>
                  <a:cubicBezTo>
                    <a:pt x="42934" y="25491"/>
                    <a:pt x="21608" y="108"/>
                    <a:pt x="21608" y="108"/>
                  </a:cubicBezTo>
                  <a:cubicBezTo>
                    <a:pt x="20452" y="35"/>
                    <a:pt x="19355" y="1"/>
                    <a:pt x="18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3024775" y="2584450"/>
              <a:ext cx="556750" cy="632225"/>
            </a:xfrm>
            <a:custGeom>
              <a:avLst/>
              <a:gdLst/>
              <a:ahLst/>
              <a:cxnLst/>
              <a:rect l="l" t="t" r="r" b="b"/>
              <a:pathLst>
                <a:path w="22270" h="25289" extrusionOk="0">
                  <a:moveTo>
                    <a:pt x="3776" y="1"/>
                  </a:moveTo>
                  <a:lnTo>
                    <a:pt x="1" y="661"/>
                  </a:lnTo>
                  <a:lnTo>
                    <a:pt x="18306" y="24156"/>
                  </a:lnTo>
                  <a:lnTo>
                    <a:pt x="22270" y="25289"/>
                  </a:lnTo>
                  <a:lnTo>
                    <a:pt x="22270" y="25289"/>
                  </a:lnTo>
                  <a:lnTo>
                    <a:pt x="3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1680000" y="3754775"/>
              <a:ext cx="575350" cy="646050"/>
            </a:xfrm>
            <a:custGeom>
              <a:avLst/>
              <a:gdLst/>
              <a:ahLst/>
              <a:cxnLst/>
              <a:rect l="l" t="t" r="r" b="b"/>
              <a:pathLst>
                <a:path w="23014" h="25842" extrusionOk="0">
                  <a:moveTo>
                    <a:pt x="7695" y="0"/>
                  </a:moveTo>
                  <a:cubicBezTo>
                    <a:pt x="6562" y="0"/>
                    <a:pt x="5434" y="169"/>
                    <a:pt x="4354" y="530"/>
                  </a:cubicBezTo>
                  <a:cubicBezTo>
                    <a:pt x="3056" y="963"/>
                    <a:pt x="1798" y="1707"/>
                    <a:pt x="1088" y="2878"/>
                  </a:cubicBezTo>
                  <a:cubicBezTo>
                    <a:pt x="544" y="3774"/>
                    <a:pt x="365" y="4841"/>
                    <a:pt x="255" y="5884"/>
                  </a:cubicBezTo>
                  <a:cubicBezTo>
                    <a:pt x="1" y="8287"/>
                    <a:pt x="57" y="10758"/>
                    <a:pt x="793" y="13059"/>
                  </a:cubicBezTo>
                  <a:cubicBezTo>
                    <a:pt x="1584" y="15530"/>
                    <a:pt x="3120" y="17697"/>
                    <a:pt x="4815" y="19660"/>
                  </a:cubicBezTo>
                  <a:cubicBezTo>
                    <a:pt x="6762" y="21913"/>
                    <a:pt x="9020" y="24007"/>
                    <a:pt x="11790" y="25096"/>
                  </a:cubicBezTo>
                  <a:cubicBezTo>
                    <a:pt x="12915" y="25539"/>
                    <a:pt x="14347" y="25842"/>
                    <a:pt x="15763" y="25842"/>
                  </a:cubicBezTo>
                  <a:cubicBezTo>
                    <a:pt x="17380" y="25842"/>
                    <a:pt x="18978" y="25447"/>
                    <a:pt x="20078" y="24414"/>
                  </a:cubicBezTo>
                  <a:cubicBezTo>
                    <a:pt x="21966" y="22643"/>
                    <a:pt x="22954" y="19613"/>
                    <a:pt x="22984" y="17093"/>
                  </a:cubicBezTo>
                  <a:cubicBezTo>
                    <a:pt x="23014" y="14528"/>
                    <a:pt x="22228" y="12005"/>
                    <a:pt x="21095" y="9701"/>
                  </a:cubicBezTo>
                  <a:cubicBezTo>
                    <a:pt x="19561" y="6582"/>
                    <a:pt x="17322" y="3739"/>
                    <a:pt x="14356" y="1927"/>
                  </a:cubicBezTo>
                  <a:cubicBezTo>
                    <a:pt x="12363" y="710"/>
                    <a:pt x="10019" y="0"/>
                    <a:pt x="7695" y="0"/>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1217075" y="3620275"/>
              <a:ext cx="1066600" cy="1186375"/>
            </a:xfrm>
            <a:custGeom>
              <a:avLst/>
              <a:gdLst/>
              <a:ahLst/>
              <a:cxnLst/>
              <a:rect l="l" t="t" r="r" b="b"/>
              <a:pathLst>
                <a:path w="42664" h="47455" extrusionOk="0">
                  <a:moveTo>
                    <a:pt x="32924" y="0"/>
                  </a:moveTo>
                  <a:cubicBezTo>
                    <a:pt x="31662" y="0"/>
                    <a:pt x="30417" y="325"/>
                    <a:pt x="29366" y="1027"/>
                  </a:cubicBezTo>
                  <a:cubicBezTo>
                    <a:pt x="28042" y="1913"/>
                    <a:pt x="27133" y="3281"/>
                    <a:pt x="26284" y="4629"/>
                  </a:cubicBezTo>
                  <a:cubicBezTo>
                    <a:pt x="24015" y="8238"/>
                    <a:pt x="21925" y="11972"/>
                    <a:pt x="19407" y="15413"/>
                  </a:cubicBezTo>
                  <a:cubicBezTo>
                    <a:pt x="15896" y="20208"/>
                    <a:pt x="12349" y="24959"/>
                    <a:pt x="8062" y="29075"/>
                  </a:cubicBezTo>
                  <a:cubicBezTo>
                    <a:pt x="5238" y="31784"/>
                    <a:pt x="1546" y="34077"/>
                    <a:pt x="463" y="37837"/>
                  </a:cubicBezTo>
                  <a:cubicBezTo>
                    <a:pt x="143" y="38951"/>
                    <a:pt x="1" y="40147"/>
                    <a:pt x="286" y="41271"/>
                  </a:cubicBezTo>
                  <a:cubicBezTo>
                    <a:pt x="836" y="43435"/>
                    <a:pt x="2842" y="44912"/>
                    <a:pt x="4877" y="45828"/>
                  </a:cubicBezTo>
                  <a:cubicBezTo>
                    <a:pt x="7266" y="46904"/>
                    <a:pt x="9887" y="47454"/>
                    <a:pt x="12507" y="47454"/>
                  </a:cubicBezTo>
                  <a:cubicBezTo>
                    <a:pt x="13865" y="47454"/>
                    <a:pt x="15223" y="47306"/>
                    <a:pt x="16548" y="47008"/>
                  </a:cubicBezTo>
                  <a:cubicBezTo>
                    <a:pt x="17853" y="46715"/>
                    <a:pt x="19169" y="46254"/>
                    <a:pt x="20153" y="45348"/>
                  </a:cubicBezTo>
                  <a:cubicBezTo>
                    <a:pt x="21906" y="43735"/>
                    <a:pt x="22225" y="41145"/>
                    <a:pt x="22891" y="38858"/>
                  </a:cubicBezTo>
                  <a:cubicBezTo>
                    <a:pt x="24083" y="34768"/>
                    <a:pt x="26682" y="31175"/>
                    <a:pt x="29896" y="28380"/>
                  </a:cubicBezTo>
                  <a:cubicBezTo>
                    <a:pt x="32657" y="25979"/>
                    <a:pt x="35825" y="24221"/>
                    <a:pt x="39126" y="22691"/>
                  </a:cubicBezTo>
                  <a:cubicBezTo>
                    <a:pt x="42132" y="21297"/>
                    <a:pt x="42663" y="18480"/>
                    <a:pt x="42612" y="15321"/>
                  </a:cubicBezTo>
                  <a:cubicBezTo>
                    <a:pt x="42570" y="12656"/>
                    <a:pt x="42404" y="9958"/>
                    <a:pt x="41583" y="7422"/>
                  </a:cubicBezTo>
                  <a:cubicBezTo>
                    <a:pt x="40762" y="4886"/>
                    <a:pt x="39222" y="2501"/>
                    <a:pt x="36940" y="1123"/>
                  </a:cubicBezTo>
                  <a:cubicBezTo>
                    <a:pt x="35741" y="399"/>
                    <a:pt x="34322" y="0"/>
                    <a:pt x="32924"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729375" y="3620250"/>
              <a:ext cx="554300" cy="819800"/>
            </a:xfrm>
            <a:custGeom>
              <a:avLst/>
              <a:gdLst/>
              <a:ahLst/>
              <a:cxnLst/>
              <a:rect l="l" t="t" r="r" b="b"/>
              <a:pathLst>
                <a:path w="22172" h="32792" extrusionOk="0">
                  <a:moveTo>
                    <a:pt x="12433" y="0"/>
                  </a:moveTo>
                  <a:cubicBezTo>
                    <a:pt x="11172" y="0"/>
                    <a:pt x="9927" y="325"/>
                    <a:pt x="8876" y="1027"/>
                  </a:cubicBezTo>
                  <a:cubicBezTo>
                    <a:pt x="7552" y="1912"/>
                    <a:pt x="6641" y="3280"/>
                    <a:pt x="5793" y="4628"/>
                  </a:cubicBezTo>
                  <a:cubicBezTo>
                    <a:pt x="3862" y="7698"/>
                    <a:pt x="2045" y="10848"/>
                    <a:pt x="0" y="13841"/>
                  </a:cubicBezTo>
                  <a:cubicBezTo>
                    <a:pt x="575" y="14100"/>
                    <a:pt x="1110" y="14435"/>
                    <a:pt x="1593" y="14839"/>
                  </a:cubicBezTo>
                  <a:cubicBezTo>
                    <a:pt x="4780" y="17488"/>
                    <a:pt x="4994" y="22400"/>
                    <a:pt x="5204" y="26194"/>
                  </a:cubicBezTo>
                  <a:cubicBezTo>
                    <a:pt x="5321" y="28318"/>
                    <a:pt x="5411" y="30541"/>
                    <a:pt x="5395" y="32791"/>
                  </a:cubicBezTo>
                  <a:cubicBezTo>
                    <a:pt x="6547" y="31170"/>
                    <a:pt x="7904" y="29686"/>
                    <a:pt x="9404" y="28381"/>
                  </a:cubicBezTo>
                  <a:cubicBezTo>
                    <a:pt x="12165" y="25981"/>
                    <a:pt x="15333" y="24222"/>
                    <a:pt x="18636" y="22691"/>
                  </a:cubicBezTo>
                  <a:cubicBezTo>
                    <a:pt x="21641" y="21297"/>
                    <a:pt x="22171" y="18480"/>
                    <a:pt x="22122" y="15321"/>
                  </a:cubicBezTo>
                  <a:cubicBezTo>
                    <a:pt x="22078" y="12656"/>
                    <a:pt x="21913" y="9957"/>
                    <a:pt x="21092" y="7421"/>
                  </a:cubicBezTo>
                  <a:cubicBezTo>
                    <a:pt x="20272" y="4887"/>
                    <a:pt x="18730" y="2500"/>
                    <a:pt x="16448" y="1123"/>
                  </a:cubicBezTo>
                  <a:cubicBezTo>
                    <a:pt x="15249" y="399"/>
                    <a:pt x="13831" y="0"/>
                    <a:pt x="12433"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551575" y="4367175"/>
              <a:ext cx="1340000" cy="776725"/>
            </a:xfrm>
            <a:custGeom>
              <a:avLst/>
              <a:gdLst/>
              <a:ahLst/>
              <a:cxnLst/>
              <a:rect l="l" t="t" r="r" b="b"/>
              <a:pathLst>
                <a:path w="53600" h="31069" extrusionOk="0">
                  <a:moveTo>
                    <a:pt x="33810" y="0"/>
                  </a:moveTo>
                  <a:cubicBezTo>
                    <a:pt x="33801" y="0"/>
                    <a:pt x="33792" y="0"/>
                    <a:pt x="33783" y="0"/>
                  </a:cubicBezTo>
                  <a:cubicBezTo>
                    <a:pt x="32836" y="10"/>
                    <a:pt x="31948" y="467"/>
                    <a:pt x="31187" y="1030"/>
                  </a:cubicBezTo>
                  <a:cubicBezTo>
                    <a:pt x="29146" y="2536"/>
                    <a:pt x="27803" y="4782"/>
                    <a:pt x="26100" y="6661"/>
                  </a:cubicBezTo>
                  <a:cubicBezTo>
                    <a:pt x="23974" y="9007"/>
                    <a:pt x="21297" y="10770"/>
                    <a:pt x="18651" y="12507"/>
                  </a:cubicBezTo>
                  <a:cubicBezTo>
                    <a:pt x="13622" y="15807"/>
                    <a:pt x="8545" y="19130"/>
                    <a:pt x="2936" y="21302"/>
                  </a:cubicBezTo>
                  <a:cubicBezTo>
                    <a:pt x="2325" y="21539"/>
                    <a:pt x="1677" y="21784"/>
                    <a:pt x="1272" y="22299"/>
                  </a:cubicBezTo>
                  <a:cubicBezTo>
                    <a:pt x="955" y="22703"/>
                    <a:pt x="829" y="23219"/>
                    <a:pt x="712" y="23718"/>
                  </a:cubicBezTo>
                  <a:cubicBezTo>
                    <a:pt x="341" y="25301"/>
                    <a:pt x="1" y="27087"/>
                    <a:pt x="882" y="28454"/>
                  </a:cubicBezTo>
                  <a:cubicBezTo>
                    <a:pt x="1713" y="29743"/>
                    <a:pt x="3355" y="30210"/>
                    <a:pt x="4865" y="30467"/>
                  </a:cubicBezTo>
                  <a:cubicBezTo>
                    <a:pt x="8151" y="31027"/>
                    <a:pt x="11498" y="31069"/>
                    <a:pt x="14834" y="31069"/>
                  </a:cubicBezTo>
                  <a:cubicBezTo>
                    <a:pt x="15128" y="31069"/>
                    <a:pt x="15423" y="31068"/>
                    <a:pt x="15717" y="31068"/>
                  </a:cubicBezTo>
                  <a:cubicBezTo>
                    <a:pt x="18706" y="31064"/>
                    <a:pt x="21722" y="31057"/>
                    <a:pt x="24642" y="30417"/>
                  </a:cubicBezTo>
                  <a:cubicBezTo>
                    <a:pt x="26584" y="29992"/>
                    <a:pt x="28457" y="29292"/>
                    <a:pt x="30396" y="28854"/>
                  </a:cubicBezTo>
                  <a:cubicBezTo>
                    <a:pt x="33887" y="28064"/>
                    <a:pt x="37508" y="28139"/>
                    <a:pt x="41064" y="27728"/>
                  </a:cubicBezTo>
                  <a:cubicBezTo>
                    <a:pt x="43672" y="27426"/>
                    <a:pt x="46245" y="26863"/>
                    <a:pt x="48740" y="26046"/>
                  </a:cubicBezTo>
                  <a:cubicBezTo>
                    <a:pt x="49502" y="25797"/>
                    <a:pt x="50269" y="25517"/>
                    <a:pt x="50913" y="25040"/>
                  </a:cubicBezTo>
                  <a:cubicBezTo>
                    <a:pt x="51841" y="24351"/>
                    <a:pt x="52444" y="23299"/>
                    <a:pt x="52818" y="22206"/>
                  </a:cubicBezTo>
                  <a:cubicBezTo>
                    <a:pt x="53600" y="19931"/>
                    <a:pt x="51658" y="11720"/>
                    <a:pt x="50822" y="10136"/>
                  </a:cubicBezTo>
                  <a:cubicBezTo>
                    <a:pt x="50325" y="9196"/>
                    <a:pt x="49996" y="8766"/>
                    <a:pt x="49646" y="8766"/>
                  </a:cubicBezTo>
                  <a:cubicBezTo>
                    <a:pt x="49276" y="8766"/>
                    <a:pt x="48882" y="9245"/>
                    <a:pt x="48238" y="10109"/>
                  </a:cubicBezTo>
                  <a:cubicBezTo>
                    <a:pt x="47824" y="10666"/>
                    <a:pt x="47205" y="11204"/>
                    <a:pt x="46547" y="11204"/>
                  </a:cubicBezTo>
                  <a:cubicBezTo>
                    <a:pt x="46437" y="11204"/>
                    <a:pt x="46325" y="11188"/>
                    <a:pt x="46214" y="11156"/>
                  </a:cubicBezTo>
                  <a:cubicBezTo>
                    <a:pt x="45637" y="10986"/>
                    <a:pt x="45295" y="10413"/>
                    <a:pt x="44990" y="9895"/>
                  </a:cubicBezTo>
                  <a:cubicBezTo>
                    <a:pt x="42926" y="6397"/>
                    <a:pt x="40103" y="3408"/>
                    <a:pt x="36731" y="1147"/>
                  </a:cubicBezTo>
                  <a:cubicBezTo>
                    <a:pt x="35849" y="556"/>
                    <a:pt x="34870" y="0"/>
                    <a:pt x="33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551575" y="4893525"/>
              <a:ext cx="1324800" cy="250375"/>
            </a:xfrm>
            <a:custGeom>
              <a:avLst/>
              <a:gdLst/>
              <a:ahLst/>
              <a:cxnLst/>
              <a:rect l="l" t="t" r="r" b="b"/>
              <a:pathLst>
                <a:path w="52992" h="10015" extrusionOk="0">
                  <a:moveTo>
                    <a:pt x="52992" y="1"/>
                  </a:moveTo>
                  <a:lnTo>
                    <a:pt x="52992" y="1"/>
                  </a:lnTo>
                  <a:cubicBezTo>
                    <a:pt x="47552" y="2584"/>
                    <a:pt x="39914" y="1822"/>
                    <a:pt x="34540" y="2243"/>
                  </a:cubicBezTo>
                  <a:cubicBezTo>
                    <a:pt x="29170" y="2664"/>
                    <a:pt x="23854" y="3296"/>
                    <a:pt x="18470" y="3296"/>
                  </a:cubicBezTo>
                  <a:cubicBezTo>
                    <a:pt x="17919" y="3296"/>
                    <a:pt x="17368" y="3289"/>
                    <a:pt x="16816" y="3275"/>
                  </a:cubicBezTo>
                  <a:cubicBezTo>
                    <a:pt x="11459" y="3139"/>
                    <a:pt x="6778" y="1785"/>
                    <a:pt x="1615" y="906"/>
                  </a:cubicBezTo>
                  <a:cubicBezTo>
                    <a:pt x="1487" y="1004"/>
                    <a:pt x="1372" y="1117"/>
                    <a:pt x="1272" y="1244"/>
                  </a:cubicBezTo>
                  <a:cubicBezTo>
                    <a:pt x="955" y="1647"/>
                    <a:pt x="829" y="2164"/>
                    <a:pt x="712" y="2663"/>
                  </a:cubicBezTo>
                  <a:cubicBezTo>
                    <a:pt x="341" y="4247"/>
                    <a:pt x="1" y="6033"/>
                    <a:pt x="882" y="7400"/>
                  </a:cubicBezTo>
                  <a:cubicBezTo>
                    <a:pt x="1713" y="8689"/>
                    <a:pt x="3353" y="9154"/>
                    <a:pt x="4865" y="9413"/>
                  </a:cubicBezTo>
                  <a:cubicBezTo>
                    <a:pt x="8151" y="9973"/>
                    <a:pt x="11498" y="10015"/>
                    <a:pt x="14834" y="10015"/>
                  </a:cubicBezTo>
                  <a:cubicBezTo>
                    <a:pt x="15128" y="10015"/>
                    <a:pt x="15423" y="10014"/>
                    <a:pt x="15717" y="10014"/>
                  </a:cubicBezTo>
                  <a:cubicBezTo>
                    <a:pt x="18706" y="10010"/>
                    <a:pt x="21722" y="10002"/>
                    <a:pt x="24642" y="9363"/>
                  </a:cubicBezTo>
                  <a:cubicBezTo>
                    <a:pt x="26583" y="8938"/>
                    <a:pt x="28456" y="8238"/>
                    <a:pt x="30396" y="7800"/>
                  </a:cubicBezTo>
                  <a:cubicBezTo>
                    <a:pt x="33887" y="7010"/>
                    <a:pt x="37508" y="7084"/>
                    <a:pt x="41064" y="6674"/>
                  </a:cubicBezTo>
                  <a:cubicBezTo>
                    <a:pt x="43672" y="6371"/>
                    <a:pt x="46243" y="5809"/>
                    <a:pt x="48740" y="4992"/>
                  </a:cubicBezTo>
                  <a:cubicBezTo>
                    <a:pt x="49502" y="4742"/>
                    <a:pt x="50269" y="4463"/>
                    <a:pt x="50913" y="3984"/>
                  </a:cubicBezTo>
                  <a:cubicBezTo>
                    <a:pt x="51841" y="3297"/>
                    <a:pt x="52444" y="2245"/>
                    <a:pt x="52818" y="1152"/>
                  </a:cubicBezTo>
                  <a:cubicBezTo>
                    <a:pt x="52919" y="858"/>
                    <a:pt x="52973" y="464"/>
                    <a:pt x="52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957475" y="4669525"/>
              <a:ext cx="163950" cy="83250"/>
            </a:xfrm>
            <a:custGeom>
              <a:avLst/>
              <a:gdLst/>
              <a:ahLst/>
              <a:cxnLst/>
              <a:rect l="l" t="t" r="r" b="b"/>
              <a:pathLst>
                <a:path w="6558" h="3330" extrusionOk="0">
                  <a:moveTo>
                    <a:pt x="990" y="0"/>
                  </a:moveTo>
                  <a:cubicBezTo>
                    <a:pt x="754" y="0"/>
                    <a:pt x="506" y="55"/>
                    <a:pt x="312" y="204"/>
                  </a:cubicBezTo>
                  <a:cubicBezTo>
                    <a:pt x="112" y="356"/>
                    <a:pt x="0" y="597"/>
                    <a:pt x="12" y="847"/>
                  </a:cubicBezTo>
                  <a:lnTo>
                    <a:pt x="1060" y="807"/>
                  </a:lnTo>
                  <a:lnTo>
                    <a:pt x="1060" y="807"/>
                  </a:lnTo>
                  <a:cubicBezTo>
                    <a:pt x="1066" y="936"/>
                    <a:pt x="966" y="1041"/>
                    <a:pt x="915" y="1058"/>
                  </a:cubicBezTo>
                  <a:cubicBezTo>
                    <a:pt x="929" y="1054"/>
                    <a:pt x="957" y="1051"/>
                    <a:pt x="993" y="1051"/>
                  </a:cubicBezTo>
                  <a:cubicBezTo>
                    <a:pt x="1038" y="1051"/>
                    <a:pt x="1093" y="1056"/>
                    <a:pt x="1145" y="1072"/>
                  </a:cubicBezTo>
                  <a:cubicBezTo>
                    <a:pt x="2856" y="1595"/>
                    <a:pt x="4485" y="2355"/>
                    <a:pt x="5987" y="3329"/>
                  </a:cubicBezTo>
                  <a:lnTo>
                    <a:pt x="6557" y="2449"/>
                  </a:lnTo>
                  <a:cubicBezTo>
                    <a:pt x="4974" y="1423"/>
                    <a:pt x="3256" y="621"/>
                    <a:pt x="1452" y="68"/>
                  </a:cubicBezTo>
                  <a:cubicBezTo>
                    <a:pt x="1320" y="28"/>
                    <a:pt x="1158"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1087125" y="4610025"/>
              <a:ext cx="134925" cy="66975"/>
            </a:xfrm>
            <a:custGeom>
              <a:avLst/>
              <a:gdLst/>
              <a:ahLst/>
              <a:cxnLst/>
              <a:rect l="l" t="t" r="r" b="b"/>
              <a:pathLst>
                <a:path w="5397" h="2679" extrusionOk="0">
                  <a:moveTo>
                    <a:pt x="1351" y="1"/>
                  </a:moveTo>
                  <a:cubicBezTo>
                    <a:pt x="1053" y="1"/>
                    <a:pt x="750" y="59"/>
                    <a:pt x="501" y="210"/>
                  </a:cubicBezTo>
                  <a:cubicBezTo>
                    <a:pt x="233" y="371"/>
                    <a:pt x="61" y="614"/>
                    <a:pt x="0" y="913"/>
                  </a:cubicBezTo>
                  <a:lnTo>
                    <a:pt x="1028" y="1119"/>
                  </a:lnTo>
                  <a:cubicBezTo>
                    <a:pt x="1060" y="1082"/>
                    <a:pt x="1181" y="1049"/>
                    <a:pt x="1347" y="1049"/>
                  </a:cubicBezTo>
                  <a:cubicBezTo>
                    <a:pt x="1467" y="1049"/>
                    <a:pt x="1612" y="1066"/>
                    <a:pt x="1763" y="1111"/>
                  </a:cubicBezTo>
                  <a:cubicBezTo>
                    <a:pt x="2847" y="1427"/>
                    <a:pt x="3856" y="1961"/>
                    <a:pt x="4729" y="2678"/>
                  </a:cubicBezTo>
                  <a:lnTo>
                    <a:pt x="5396" y="1870"/>
                  </a:lnTo>
                  <a:cubicBezTo>
                    <a:pt x="4414" y="1061"/>
                    <a:pt x="3277" y="460"/>
                    <a:pt x="2056" y="103"/>
                  </a:cubicBezTo>
                  <a:cubicBezTo>
                    <a:pt x="1849" y="42"/>
                    <a:pt x="1602"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1164175" y="4537975"/>
              <a:ext cx="133175" cy="66300"/>
            </a:xfrm>
            <a:custGeom>
              <a:avLst/>
              <a:gdLst/>
              <a:ahLst/>
              <a:cxnLst/>
              <a:rect l="l" t="t" r="r" b="b"/>
              <a:pathLst>
                <a:path w="5327" h="2652" extrusionOk="0">
                  <a:moveTo>
                    <a:pt x="884" y="1050"/>
                  </a:moveTo>
                  <a:cubicBezTo>
                    <a:pt x="881" y="1050"/>
                    <a:pt x="878" y="1051"/>
                    <a:pt x="876" y="1052"/>
                  </a:cubicBezTo>
                  <a:cubicBezTo>
                    <a:pt x="879" y="1051"/>
                    <a:pt x="881" y="1051"/>
                    <a:pt x="884" y="1050"/>
                  </a:cubicBezTo>
                  <a:close/>
                  <a:moveTo>
                    <a:pt x="908" y="0"/>
                  </a:moveTo>
                  <a:cubicBezTo>
                    <a:pt x="694" y="0"/>
                    <a:pt x="469" y="52"/>
                    <a:pt x="292" y="194"/>
                  </a:cubicBezTo>
                  <a:cubicBezTo>
                    <a:pt x="103" y="340"/>
                    <a:pt x="0" y="573"/>
                    <a:pt x="22" y="813"/>
                  </a:cubicBezTo>
                  <a:lnTo>
                    <a:pt x="1067" y="735"/>
                  </a:lnTo>
                  <a:lnTo>
                    <a:pt x="1067" y="735"/>
                  </a:lnTo>
                  <a:cubicBezTo>
                    <a:pt x="1080" y="896"/>
                    <a:pt x="959" y="1026"/>
                    <a:pt x="884" y="1050"/>
                  </a:cubicBezTo>
                  <a:lnTo>
                    <a:pt x="884" y="1050"/>
                  </a:lnTo>
                  <a:cubicBezTo>
                    <a:pt x="891" y="1049"/>
                    <a:pt x="899" y="1048"/>
                    <a:pt x="909" y="1048"/>
                  </a:cubicBezTo>
                  <a:cubicBezTo>
                    <a:pt x="937" y="1048"/>
                    <a:pt x="975" y="1053"/>
                    <a:pt x="1005" y="1064"/>
                  </a:cubicBezTo>
                  <a:cubicBezTo>
                    <a:pt x="2329" y="1477"/>
                    <a:pt x="3611" y="2009"/>
                    <a:pt x="4840" y="2652"/>
                  </a:cubicBezTo>
                  <a:lnTo>
                    <a:pt x="5327" y="1722"/>
                  </a:lnTo>
                  <a:cubicBezTo>
                    <a:pt x="4043" y="1051"/>
                    <a:pt x="2702" y="496"/>
                    <a:pt x="1320" y="63"/>
                  </a:cubicBezTo>
                  <a:cubicBezTo>
                    <a:pt x="1202" y="26"/>
                    <a:pt x="1058" y="0"/>
                    <a:pt x="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1229125" y="4464450"/>
              <a:ext cx="148075" cy="83725"/>
            </a:xfrm>
            <a:custGeom>
              <a:avLst/>
              <a:gdLst/>
              <a:ahLst/>
              <a:cxnLst/>
              <a:rect l="l" t="t" r="r" b="b"/>
              <a:pathLst>
                <a:path w="5923" h="3349" extrusionOk="0">
                  <a:moveTo>
                    <a:pt x="692" y="1"/>
                  </a:moveTo>
                  <a:cubicBezTo>
                    <a:pt x="351" y="1"/>
                    <a:pt x="109" y="182"/>
                    <a:pt x="0" y="413"/>
                  </a:cubicBezTo>
                  <a:lnTo>
                    <a:pt x="950" y="858"/>
                  </a:lnTo>
                  <a:cubicBezTo>
                    <a:pt x="883" y="1001"/>
                    <a:pt x="740" y="1054"/>
                    <a:pt x="748" y="1068"/>
                  </a:cubicBezTo>
                  <a:cubicBezTo>
                    <a:pt x="2353" y="1699"/>
                    <a:pt x="3904" y="2462"/>
                    <a:pt x="5384" y="3349"/>
                  </a:cubicBezTo>
                  <a:lnTo>
                    <a:pt x="5922" y="2449"/>
                  </a:lnTo>
                  <a:cubicBezTo>
                    <a:pt x="4393" y="1531"/>
                    <a:pt x="2790" y="743"/>
                    <a:pt x="1130" y="90"/>
                  </a:cubicBezTo>
                  <a:cubicBezTo>
                    <a:pt x="971" y="28"/>
                    <a:pt x="824"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42750" y="2577575"/>
              <a:ext cx="2021600" cy="2292325"/>
            </a:xfrm>
            <a:custGeom>
              <a:avLst/>
              <a:gdLst/>
              <a:ahLst/>
              <a:cxnLst/>
              <a:rect l="l" t="t" r="r" b="b"/>
              <a:pathLst>
                <a:path w="80864" h="91693" extrusionOk="0">
                  <a:moveTo>
                    <a:pt x="7961" y="0"/>
                  </a:moveTo>
                  <a:cubicBezTo>
                    <a:pt x="7133" y="0"/>
                    <a:pt x="6319" y="133"/>
                    <a:pt x="5543" y="456"/>
                  </a:cubicBezTo>
                  <a:cubicBezTo>
                    <a:pt x="2802" y="1598"/>
                    <a:pt x="1466" y="4722"/>
                    <a:pt x="956" y="7648"/>
                  </a:cubicBezTo>
                  <a:cubicBezTo>
                    <a:pt x="1" y="13132"/>
                    <a:pt x="1012" y="18813"/>
                    <a:pt x="2952" y="24030"/>
                  </a:cubicBezTo>
                  <a:cubicBezTo>
                    <a:pt x="4892" y="29247"/>
                    <a:pt x="7731" y="34076"/>
                    <a:pt x="10555" y="38872"/>
                  </a:cubicBezTo>
                  <a:lnTo>
                    <a:pt x="23195" y="60342"/>
                  </a:lnTo>
                  <a:cubicBezTo>
                    <a:pt x="28980" y="70169"/>
                    <a:pt x="35381" y="80567"/>
                    <a:pt x="45754" y="85304"/>
                  </a:cubicBezTo>
                  <a:cubicBezTo>
                    <a:pt x="51397" y="87880"/>
                    <a:pt x="57731" y="88519"/>
                    <a:pt x="63560" y="90646"/>
                  </a:cubicBezTo>
                  <a:cubicBezTo>
                    <a:pt x="64877" y="91127"/>
                    <a:pt x="66233" y="91693"/>
                    <a:pt x="67616" y="91693"/>
                  </a:cubicBezTo>
                  <a:cubicBezTo>
                    <a:pt x="67820" y="91693"/>
                    <a:pt x="68024" y="91681"/>
                    <a:pt x="68228" y="91654"/>
                  </a:cubicBezTo>
                  <a:cubicBezTo>
                    <a:pt x="69502" y="91488"/>
                    <a:pt x="70641" y="90782"/>
                    <a:pt x="71659" y="89999"/>
                  </a:cubicBezTo>
                  <a:cubicBezTo>
                    <a:pt x="76191" y="86522"/>
                    <a:pt x="79217" y="81143"/>
                    <a:pt x="79834" y="75464"/>
                  </a:cubicBezTo>
                  <a:cubicBezTo>
                    <a:pt x="80864" y="66016"/>
                    <a:pt x="74861" y="58482"/>
                    <a:pt x="69465" y="51442"/>
                  </a:cubicBezTo>
                  <a:cubicBezTo>
                    <a:pt x="63070" y="43101"/>
                    <a:pt x="55862" y="35411"/>
                    <a:pt x="48279" y="28145"/>
                  </a:cubicBezTo>
                  <a:cubicBezTo>
                    <a:pt x="44032" y="24074"/>
                    <a:pt x="39659" y="20133"/>
                    <a:pt x="35224" y="16266"/>
                  </a:cubicBezTo>
                  <a:cubicBezTo>
                    <a:pt x="28376" y="10296"/>
                    <a:pt x="21212" y="4400"/>
                    <a:pt x="12749" y="1098"/>
                  </a:cubicBezTo>
                  <a:cubicBezTo>
                    <a:pt x="11227" y="503"/>
                    <a:pt x="9569" y="0"/>
                    <a:pt x="7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2542750" y="2714725"/>
              <a:ext cx="490400" cy="1031975"/>
            </a:xfrm>
            <a:custGeom>
              <a:avLst/>
              <a:gdLst/>
              <a:ahLst/>
              <a:cxnLst/>
              <a:rect l="l" t="t" r="r" b="b"/>
              <a:pathLst>
                <a:path w="19616" h="41279" extrusionOk="0">
                  <a:moveTo>
                    <a:pt x="1491" y="0"/>
                  </a:moveTo>
                  <a:cubicBezTo>
                    <a:pt x="1261" y="706"/>
                    <a:pt x="1082" y="1429"/>
                    <a:pt x="956" y="2161"/>
                  </a:cubicBezTo>
                  <a:cubicBezTo>
                    <a:pt x="1" y="7644"/>
                    <a:pt x="1012" y="13326"/>
                    <a:pt x="2952" y="18543"/>
                  </a:cubicBezTo>
                  <a:cubicBezTo>
                    <a:pt x="4892" y="23761"/>
                    <a:pt x="7731" y="28588"/>
                    <a:pt x="10555" y="33386"/>
                  </a:cubicBezTo>
                  <a:lnTo>
                    <a:pt x="15201" y="41279"/>
                  </a:lnTo>
                  <a:cubicBezTo>
                    <a:pt x="17498" y="35686"/>
                    <a:pt x="19151" y="29908"/>
                    <a:pt x="19376" y="23896"/>
                  </a:cubicBezTo>
                  <a:cubicBezTo>
                    <a:pt x="19615" y="17512"/>
                    <a:pt x="18014" y="12826"/>
                    <a:pt x="13046" y="8788"/>
                  </a:cubicBezTo>
                  <a:cubicBezTo>
                    <a:pt x="9298" y="5739"/>
                    <a:pt x="5113" y="3339"/>
                    <a:pt x="1540" y="54"/>
                  </a:cubicBezTo>
                  <a:cubicBezTo>
                    <a:pt x="1521" y="36"/>
                    <a:pt x="1510" y="18"/>
                    <a:pt x="1491" y="0"/>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721200" y="2582600"/>
              <a:ext cx="1369975" cy="1713100"/>
            </a:xfrm>
            <a:custGeom>
              <a:avLst/>
              <a:gdLst/>
              <a:ahLst/>
              <a:cxnLst/>
              <a:rect l="l" t="t" r="r" b="b"/>
              <a:pathLst>
                <a:path w="54799" h="68524" extrusionOk="0">
                  <a:moveTo>
                    <a:pt x="39282" y="1"/>
                  </a:moveTo>
                  <a:cubicBezTo>
                    <a:pt x="37007" y="1"/>
                    <a:pt x="34268" y="3437"/>
                    <a:pt x="33009" y="4869"/>
                  </a:cubicBezTo>
                  <a:cubicBezTo>
                    <a:pt x="20437" y="19176"/>
                    <a:pt x="9376" y="34740"/>
                    <a:pt x="1" y="51317"/>
                  </a:cubicBezTo>
                  <a:cubicBezTo>
                    <a:pt x="7327" y="54253"/>
                    <a:pt x="13442" y="60095"/>
                    <a:pt x="16708" y="67282"/>
                  </a:cubicBezTo>
                  <a:cubicBezTo>
                    <a:pt x="16935" y="67781"/>
                    <a:pt x="17214" y="68346"/>
                    <a:pt x="17744" y="68490"/>
                  </a:cubicBezTo>
                  <a:cubicBezTo>
                    <a:pt x="17830" y="68513"/>
                    <a:pt x="17917" y="68523"/>
                    <a:pt x="18003" y="68523"/>
                  </a:cubicBezTo>
                  <a:cubicBezTo>
                    <a:pt x="18341" y="68523"/>
                    <a:pt x="18678" y="68365"/>
                    <a:pt x="18980" y="68195"/>
                  </a:cubicBezTo>
                  <a:cubicBezTo>
                    <a:pt x="21327" y="66875"/>
                    <a:pt x="23071" y="64727"/>
                    <a:pt x="24773" y="62640"/>
                  </a:cubicBezTo>
                  <a:cubicBezTo>
                    <a:pt x="33247" y="52250"/>
                    <a:pt x="42078" y="42167"/>
                    <a:pt x="51267" y="32389"/>
                  </a:cubicBezTo>
                  <a:cubicBezTo>
                    <a:pt x="52316" y="31273"/>
                    <a:pt x="53398" y="30116"/>
                    <a:pt x="53920" y="28675"/>
                  </a:cubicBezTo>
                  <a:cubicBezTo>
                    <a:pt x="54798" y="26252"/>
                    <a:pt x="53926" y="23576"/>
                    <a:pt x="53005" y="21169"/>
                  </a:cubicBezTo>
                  <a:cubicBezTo>
                    <a:pt x="50971" y="15846"/>
                    <a:pt x="48624" y="10559"/>
                    <a:pt x="45265" y="5924"/>
                  </a:cubicBezTo>
                  <a:cubicBezTo>
                    <a:pt x="44151" y="4385"/>
                    <a:pt x="41606" y="314"/>
                    <a:pt x="39588" y="22"/>
                  </a:cubicBezTo>
                  <a:cubicBezTo>
                    <a:pt x="39487" y="8"/>
                    <a:pt x="39385" y="1"/>
                    <a:pt x="3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846975" y="3160950"/>
              <a:ext cx="176950" cy="363325"/>
            </a:xfrm>
            <a:custGeom>
              <a:avLst/>
              <a:gdLst/>
              <a:ahLst/>
              <a:cxnLst/>
              <a:rect l="l" t="t" r="r" b="b"/>
              <a:pathLst>
                <a:path w="7078" h="14533" extrusionOk="0">
                  <a:moveTo>
                    <a:pt x="6420" y="1"/>
                  </a:moveTo>
                  <a:lnTo>
                    <a:pt x="5932" y="189"/>
                  </a:lnTo>
                  <a:cubicBezTo>
                    <a:pt x="6537" y="1770"/>
                    <a:pt x="6300" y="3425"/>
                    <a:pt x="5996" y="4535"/>
                  </a:cubicBezTo>
                  <a:cubicBezTo>
                    <a:pt x="5594" y="6000"/>
                    <a:pt x="4863" y="7372"/>
                    <a:pt x="4150" y="8653"/>
                  </a:cubicBezTo>
                  <a:cubicBezTo>
                    <a:pt x="3755" y="9362"/>
                    <a:pt x="710" y="13773"/>
                    <a:pt x="187" y="14003"/>
                  </a:cubicBezTo>
                  <a:cubicBezTo>
                    <a:pt x="199" y="13998"/>
                    <a:pt x="216" y="13995"/>
                    <a:pt x="236" y="13995"/>
                  </a:cubicBezTo>
                  <a:cubicBezTo>
                    <a:pt x="282" y="13995"/>
                    <a:pt x="341" y="14011"/>
                    <a:pt x="389" y="14063"/>
                  </a:cubicBezTo>
                  <a:lnTo>
                    <a:pt x="0" y="14417"/>
                  </a:lnTo>
                  <a:lnTo>
                    <a:pt x="143" y="14533"/>
                  </a:lnTo>
                  <a:lnTo>
                    <a:pt x="276" y="14517"/>
                  </a:lnTo>
                  <a:cubicBezTo>
                    <a:pt x="1057" y="14428"/>
                    <a:pt x="4577" y="8963"/>
                    <a:pt x="4608" y="8910"/>
                  </a:cubicBezTo>
                  <a:cubicBezTo>
                    <a:pt x="5337" y="7601"/>
                    <a:pt x="6084" y="6196"/>
                    <a:pt x="6502" y="4674"/>
                  </a:cubicBezTo>
                  <a:cubicBezTo>
                    <a:pt x="6826" y="3488"/>
                    <a:pt x="7078" y="1713"/>
                    <a:pt x="6420" y="1"/>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836525" y="3196500"/>
              <a:ext cx="24350" cy="167550"/>
            </a:xfrm>
            <a:custGeom>
              <a:avLst/>
              <a:gdLst/>
              <a:ahLst/>
              <a:cxnLst/>
              <a:rect l="l" t="t" r="r" b="b"/>
              <a:pathLst>
                <a:path w="974" h="6702" extrusionOk="0">
                  <a:moveTo>
                    <a:pt x="519" y="1"/>
                  </a:moveTo>
                  <a:lnTo>
                    <a:pt x="1" y="87"/>
                  </a:lnTo>
                  <a:cubicBezTo>
                    <a:pt x="362" y="2257"/>
                    <a:pt x="446" y="4463"/>
                    <a:pt x="253" y="6655"/>
                  </a:cubicBezTo>
                  <a:lnTo>
                    <a:pt x="775" y="6702"/>
                  </a:lnTo>
                  <a:cubicBezTo>
                    <a:pt x="974" y="4466"/>
                    <a:pt x="888" y="2215"/>
                    <a:pt x="519" y="1"/>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901475" y="3220450"/>
              <a:ext cx="280000" cy="317125"/>
            </a:xfrm>
            <a:custGeom>
              <a:avLst/>
              <a:gdLst/>
              <a:ahLst/>
              <a:cxnLst/>
              <a:rect l="l" t="t" r="r" b="b"/>
              <a:pathLst>
                <a:path w="11200" h="12685" extrusionOk="0">
                  <a:moveTo>
                    <a:pt x="10744" y="1"/>
                  </a:moveTo>
                  <a:cubicBezTo>
                    <a:pt x="9376" y="2360"/>
                    <a:pt x="7961" y="4799"/>
                    <a:pt x="6236" y="6960"/>
                  </a:cubicBezTo>
                  <a:cubicBezTo>
                    <a:pt x="4315" y="9368"/>
                    <a:pt x="2217" y="11136"/>
                    <a:pt x="1" y="12214"/>
                  </a:cubicBezTo>
                  <a:lnTo>
                    <a:pt x="229" y="12684"/>
                  </a:lnTo>
                  <a:cubicBezTo>
                    <a:pt x="2517" y="11573"/>
                    <a:pt x="4676" y="9757"/>
                    <a:pt x="6647" y="7287"/>
                  </a:cubicBezTo>
                  <a:cubicBezTo>
                    <a:pt x="8396" y="5097"/>
                    <a:pt x="9820" y="2640"/>
                    <a:pt x="11199" y="263"/>
                  </a:cubicBezTo>
                  <a:lnTo>
                    <a:pt x="10744" y="1"/>
                  </a:ln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1673000" y="3676775"/>
              <a:ext cx="706225" cy="686925"/>
            </a:xfrm>
            <a:custGeom>
              <a:avLst/>
              <a:gdLst/>
              <a:ahLst/>
              <a:cxnLst/>
              <a:rect l="l" t="t" r="r" b="b"/>
              <a:pathLst>
                <a:path w="28249" h="27477" extrusionOk="0">
                  <a:moveTo>
                    <a:pt x="5163" y="1"/>
                  </a:moveTo>
                  <a:cubicBezTo>
                    <a:pt x="4821" y="1"/>
                    <a:pt x="4483" y="57"/>
                    <a:pt x="4225" y="270"/>
                  </a:cubicBezTo>
                  <a:cubicBezTo>
                    <a:pt x="4004" y="452"/>
                    <a:pt x="3877" y="721"/>
                    <a:pt x="3757" y="982"/>
                  </a:cubicBezTo>
                  <a:cubicBezTo>
                    <a:pt x="2982" y="2662"/>
                    <a:pt x="2206" y="4342"/>
                    <a:pt x="1431" y="6023"/>
                  </a:cubicBezTo>
                  <a:cubicBezTo>
                    <a:pt x="1" y="9122"/>
                    <a:pt x="2776" y="9147"/>
                    <a:pt x="4917" y="10286"/>
                  </a:cubicBezTo>
                  <a:cubicBezTo>
                    <a:pt x="7226" y="11520"/>
                    <a:pt x="9383" y="13021"/>
                    <a:pt x="11342" y="14758"/>
                  </a:cubicBezTo>
                  <a:cubicBezTo>
                    <a:pt x="15258" y="18226"/>
                    <a:pt x="18379" y="22604"/>
                    <a:pt x="20288" y="27477"/>
                  </a:cubicBezTo>
                  <a:cubicBezTo>
                    <a:pt x="23045" y="25555"/>
                    <a:pt x="25520" y="23259"/>
                    <a:pt x="27642" y="20654"/>
                  </a:cubicBezTo>
                  <a:cubicBezTo>
                    <a:pt x="27858" y="20388"/>
                    <a:pt x="28077" y="20106"/>
                    <a:pt x="28145" y="19769"/>
                  </a:cubicBezTo>
                  <a:cubicBezTo>
                    <a:pt x="28248" y="19246"/>
                    <a:pt x="27964" y="18731"/>
                    <a:pt x="27687" y="18273"/>
                  </a:cubicBezTo>
                  <a:cubicBezTo>
                    <a:pt x="25119" y="14019"/>
                    <a:pt x="22346" y="9823"/>
                    <a:pt x="18722" y="6425"/>
                  </a:cubicBezTo>
                  <a:cubicBezTo>
                    <a:pt x="15098" y="3027"/>
                    <a:pt x="10518" y="454"/>
                    <a:pt x="5568" y="21"/>
                  </a:cubicBezTo>
                  <a:cubicBezTo>
                    <a:pt x="5435" y="10"/>
                    <a:pt x="5299" y="1"/>
                    <a:pt x="5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3405750" y="2631125"/>
              <a:ext cx="1637175" cy="2308875"/>
            </a:xfrm>
            <a:custGeom>
              <a:avLst/>
              <a:gdLst/>
              <a:ahLst/>
              <a:cxnLst/>
              <a:rect l="l" t="t" r="r" b="b"/>
              <a:pathLst>
                <a:path w="65487" h="92355" extrusionOk="0">
                  <a:moveTo>
                    <a:pt x="13437" y="0"/>
                  </a:moveTo>
                  <a:cubicBezTo>
                    <a:pt x="13403" y="0"/>
                    <a:pt x="13369" y="1"/>
                    <a:pt x="13335" y="1"/>
                  </a:cubicBezTo>
                  <a:cubicBezTo>
                    <a:pt x="9120" y="51"/>
                    <a:pt x="5428" y="3117"/>
                    <a:pt x="3331" y="6773"/>
                  </a:cubicBezTo>
                  <a:cubicBezTo>
                    <a:pt x="509" y="11690"/>
                    <a:pt x="0" y="17665"/>
                    <a:pt x="810" y="23276"/>
                  </a:cubicBezTo>
                  <a:cubicBezTo>
                    <a:pt x="1621" y="28888"/>
                    <a:pt x="3658" y="34237"/>
                    <a:pt x="5681" y="39532"/>
                  </a:cubicBezTo>
                  <a:lnTo>
                    <a:pt x="18596" y="73332"/>
                  </a:lnTo>
                  <a:cubicBezTo>
                    <a:pt x="20567" y="78492"/>
                    <a:pt x="22681" y="83863"/>
                    <a:pt x="26818" y="87526"/>
                  </a:cubicBezTo>
                  <a:cubicBezTo>
                    <a:pt x="30646" y="90916"/>
                    <a:pt x="35749" y="92355"/>
                    <a:pt x="40919" y="92355"/>
                  </a:cubicBezTo>
                  <a:cubicBezTo>
                    <a:pt x="43396" y="92355"/>
                    <a:pt x="45889" y="92024"/>
                    <a:pt x="48263" y="91420"/>
                  </a:cubicBezTo>
                  <a:cubicBezTo>
                    <a:pt x="53920" y="89979"/>
                    <a:pt x="59489" y="86866"/>
                    <a:pt x="62225" y="81708"/>
                  </a:cubicBezTo>
                  <a:cubicBezTo>
                    <a:pt x="63363" y="79562"/>
                    <a:pt x="63958" y="77167"/>
                    <a:pt x="64301" y="74762"/>
                  </a:cubicBezTo>
                  <a:cubicBezTo>
                    <a:pt x="65486" y="66452"/>
                    <a:pt x="62874" y="60125"/>
                    <a:pt x="59042" y="53003"/>
                  </a:cubicBezTo>
                  <a:cubicBezTo>
                    <a:pt x="54725" y="44976"/>
                    <a:pt x="49808" y="37402"/>
                    <a:pt x="44686" y="29870"/>
                  </a:cubicBezTo>
                  <a:cubicBezTo>
                    <a:pt x="38221" y="20358"/>
                    <a:pt x="31581" y="10665"/>
                    <a:pt x="22382" y="3764"/>
                  </a:cubicBezTo>
                  <a:cubicBezTo>
                    <a:pt x="19750" y="1788"/>
                    <a:pt x="16726" y="0"/>
                    <a:pt x="13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3550375" y="3181900"/>
              <a:ext cx="595675" cy="1360600"/>
            </a:xfrm>
            <a:custGeom>
              <a:avLst/>
              <a:gdLst/>
              <a:ahLst/>
              <a:cxnLst/>
              <a:rect l="l" t="t" r="r" b="b"/>
              <a:pathLst>
                <a:path w="23827" h="54424" extrusionOk="0">
                  <a:moveTo>
                    <a:pt x="16879" y="1"/>
                  </a:moveTo>
                  <a:cubicBezTo>
                    <a:pt x="16259" y="1"/>
                    <a:pt x="15574" y="110"/>
                    <a:pt x="14817" y="345"/>
                  </a:cubicBezTo>
                  <a:cubicBezTo>
                    <a:pt x="8665" y="2258"/>
                    <a:pt x="5782" y="10360"/>
                    <a:pt x="3293" y="15580"/>
                  </a:cubicBezTo>
                  <a:cubicBezTo>
                    <a:pt x="2552" y="17135"/>
                    <a:pt x="1303" y="17773"/>
                    <a:pt x="20" y="17773"/>
                  </a:cubicBezTo>
                  <a:cubicBezTo>
                    <a:pt x="13" y="17773"/>
                    <a:pt x="7" y="17773"/>
                    <a:pt x="0" y="17773"/>
                  </a:cubicBezTo>
                  <a:lnTo>
                    <a:pt x="0" y="17773"/>
                  </a:lnTo>
                  <a:lnTo>
                    <a:pt x="12811" y="51301"/>
                  </a:lnTo>
                  <a:cubicBezTo>
                    <a:pt x="13207" y="52338"/>
                    <a:pt x="13616" y="53383"/>
                    <a:pt x="14038" y="54423"/>
                  </a:cubicBezTo>
                  <a:cubicBezTo>
                    <a:pt x="17730" y="42568"/>
                    <a:pt x="21522" y="30699"/>
                    <a:pt x="22324" y="18336"/>
                  </a:cubicBezTo>
                  <a:cubicBezTo>
                    <a:pt x="22623" y="13741"/>
                    <a:pt x="23827" y="1"/>
                    <a:pt x="16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3221775" y="4061250"/>
              <a:ext cx="608300" cy="509775"/>
            </a:xfrm>
            <a:custGeom>
              <a:avLst/>
              <a:gdLst/>
              <a:ahLst/>
              <a:cxnLst/>
              <a:rect l="l" t="t" r="r" b="b"/>
              <a:pathLst>
                <a:path w="24332" h="20391" extrusionOk="0">
                  <a:moveTo>
                    <a:pt x="12669" y="1"/>
                  </a:moveTo>
                  <a:cubicBezTo>
                    <a:pt x="10833" y="1"/>
                    <a:pt x="8989" y="343"/>
                    <a:pt x="7237" y="907"/>
                  </a:cubicBezTo>
                  <a:cubicBezTo>
                    <a:pt x="2718" y="2364"/>
                    <a:pt x="583" y="5758"/>
                    <a:pt x="152" y="10409"/>
                  </a:cubicBezTo>
                  <a:cubicBezTo>
                    <a:pt x="0" y="12045"/>
                    <a:pt x="272" y="13778"/>
                    <a:pt x="1235" y="15108"/>
                  </a:cubicBezTo>
                  <a:cubicBezTo>
                    <a:pt x="2279" y="16551"/>
                    <a:pt x="3976" y="17343"/>
                    <a:pt x="5602" y="18065"/>
                  </a:cubicBezTo>
                  <a:cubicBezTo>
                    <a:pt x="7617" y="18961"/>
                    <a:pt x="9668" y="19847"/>
                    <a:pt x="11844" y="20203"/>
                  </a:cubicBezTo>
                  <a:cubicBezTo>
                    <a:pt x="12644" y="20333"/>
                    <a:pt x="13453" y="20391"/>
                    <a:pt x="14263" y="20391"/>
                  </a:cubicBezTo>
                  <a:cubicBezTo>
                    <a:pt x="15234" y="20391"/>
                    <a:pt x="16206" y="20309"/>
                    <a:pt x="17168" y="20172"/>
                  </a:cubicBezTo>
                  <a:cubicBezTo>
                    <a:pt x="19635" y="19824"/>
                    <a:pt x="22304" y="18926"/>
                    <a:pt x="23496" y="16739"/>
                  </a:cubicBezTo>
                  <a:cubicBezTo>
                    <a:pt x="24332" y="15205"/>
                    <a:pt x="24262" y="13354"/>
                    <a:pt x="24098" y="11616"/>
                  </a:cubicBezTo>
                  <a:cubicBezTo>
                    <a:pt x="23872" y="9239"/>
                    <a:pt x="23481" y="6796"/>
                    <a:pt x="22215" y="4770"/>
                  </a:cubicBezTo>
                  <a:cubicBezTo>
                    <a:pt x="20742" y="2414"/>
                    <a:pt x="18174" y="857"/>
                    <a:pt x="15455" y="283"/>
                  </a:cubicBezTo>
                  <a:cubicBezTo>
                    <a:pt x="14537" y="90"/>
                    <a:pt x="13604" y="1"/>
                    <a:pt x="12669" y="1"/>
                  </a:cubicBez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3111250" y="3844275"/>
              <a:ext cx="722925" cy="1171500"/>
            </a:xfrm>
            <a:custGeom>
              <a:avLst/>
              <a:gdLst/>
              <a:ahLst/>
              <a:cxnLst/>
              <a:rect l="l" t="t" r="r" b="b"/>
              <a:pathLst>
                <a:path w="28917" h="46860" extrusionOk="0">
                  <a:moveTo>
                    <a:pt x="13970" y="0"/>
                  </a:moveTo>
                  <a:cubicBezTo>
                    <a:pt x="13176" y="0"/>
                    <a:pt x="12451" y="181"/>
                    <a:pt x="11886" y="683"/>
                  </a:cubicBezTo>
                  <a:cubicBezTo>
                    <a:pt x="11511" y="1015"/>
                    <a:pt x="11293" y="1489"/>
                    <a:pt x="11103" y="1953"/>
                  </a:cubicBezTo>
                  <a:cubicBezTo>
                    <a:pt x="7976" y="9597"/>
                    <a:pt x="9509" y="18631"/>
                    <a:pt x="5925" y="26072"/>
                  </a:cubicBezTo>
                  <a:cubicBezTo>
                    <a:pt x="4838" y="28332"/>
                    <a:pt x="3315" y="30353"/>
                    <a:pt x="2109" y="32551"/>
                  </a:cubicBezTo>
                  <a:cubicBezTo>
                    <a:pt x="902" y="34749"/>
                    <a:pt x="1" y="37243"/>
                    <a:pt x="323" y="39729"/>
                  </a:cubicBezTo>
                  <a:cubicBezTo>
                    <a:pt x="720" y="42773"/>
                    <a:pt x="3040" y="45423"/>
                    <a:pt x="5936" y="46433"/>
                  </a:cubicBezTo>
                  <a:cubicBezTo>
                    <a:pt x="6701" y="46700"/>
                    <a:pt x="7516" y="46860"/>
                    <a:pt x="8324" y="46860"/>
                  </a:cubicBezTo>
                  <a:cubicBezTo>
                    <a:pt x="8876" y="46860"/>
                    <a:pt x="9424" y="46785"/>
                    <a:pt x="9951" y="46619"/>
                  </a:cubicBezTo>
                  <a:cubicBezTo>
                    <a:pt x="11368" y="46168"/>
                    <a:pt x="12507" y="45103"/>
                    <a:pt x="13460" y="43962"/>
                  </a:cubicBezTo>
                  <a:cubicBezTo>
                    <a:pt x="14469" y="42754"/>
                    <a:pt x="15329" y="41431"/>
                    <a:pt x="16023" y="40020"/>
                  </a:cubicBezTo>
                  <a:cubicBezTo>
                    <a:pt x="17218" y="37593"/>
                    <a:pt x="17897" y="34952"/>
                    <a:pt x="18838" y="32416"/>
                  </a:cubicBezTo>
                  <a:cubicBezTo>
                    <a:pt x="21465" y="25336"/>
                    <a:pt x="26128" y="19081"/>
                    <a:pt x="28192" y="11815"/>
                  </a:cubicBezTo>
                  <a:cubicBezTo>
                    <a:pt x="28611" y="10342"/>
                    <a:pt x="28917" y="8768"/>
                    <a:pt x="28509" y="7291"/>
                  </a:cubicBezTo>
                  <a:cubicBezTo>
                    <a:pt x="28244" y="6335"/>
                    <a:pt x="27691" y="5478"/>
                    <a:pt x="27036" y="4731"/>
                  </a:cubicBezTo>
                  <a:cubicBezTo>
                    <a:pt x="24987" y="2394"/>
                    <a:pt x="22373" y="1645"/>
                    <a:pt x="19428" y="1177"/>
                  </a:cubicBezTo>
                  <a:cubicBezTo>
                    <a:pt x="17956" y="943"/>
                    <a:pt x="15782" y="0"/>
                    <a:pt x="13970"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3321650" y="3844275"/>
              <a:ext cx="512575" cy="723550"/>
            </a:xfrm>
            <a:custGeom>
              <a:avLst/>
              <a:gdLst/>
              <a:ahLst/>
              <a:cxnLst/>
              <a:rect l="l" t="t" r="r" b="b"/>
              <a:pathLst>
                <a:path w="20503" h="28942" extrusionOk="0">
                  <a:moveTo>
                    <a:pt x="5554" y="0"/>
                  </a:moveTo>
                  <a:cubicBezTo>
                    <a:pt x="4760" y="0"/>
                    <a:pt x="4035" y="181"/>
                    <a:pt x="3470" y="683"/>
                  </a:cubicBezTo>
                  <a:cubicBezTo>
                    <a:pt x="3094" y="1016"/>
                    <a:pt x="2877" y="1489"/>
                    <a:pt x="2686" y="1953"/>
                  </a:cubicBezTo>
                  <a:cubicBezTo>
                    <a:pt x="836" y="6478"/>
                    <a:pt x="614" y="11488"/>
                    <a:pt x="1" y="16368"/>
                  </a:cubicBezTo>
                  <a:cubicBezTo>
                    <a:pt x="811" y="16129"/>
                    <a:pt x="1634" y="16014"/>
                    <a:pt x="2448" y="16014"/>
                  </a:cubicBezTo>
                  <a:cubicBezTo>
                    <a:pt x="6682" y="16014"/>
                    <a:pt x="10693" y="19135"/>
                    <a:pt x="11632" y="24270"/>
                  </a:cubicBezTo>
                  <a:cubicBezTo>
                    <a:pt x="11918" y="25824"/>
                    <a:pt x="11977" y="27385"/>
                    <a:pt x="11885" y="28941"/>
                  </a:cubicBezTo>
                  <a:cubicBezTo>
                    <a:pt x="14533" y="23226"/>
                    <a:pt x="18055" y="17871"/>
                    <a:pt x="19776" y="11815"/>
                  </a:cubicBezTo>
                  <a:cubicBezTo>
                    <a:pt x="20195" y="10342"/>
                    <a:pt x="20502" y="8768"/>
                    <a:pt x="20093" y="7292"/>
                  </a:cubicBezTo>
                  <a:cubicBezTo>
                    <a:pt x="19829" y="6335"/>
                    <a:pt x="19275" y="5478"/>
                    <a:pt x="18621" y="4731"/>
                  </a:cubicBezTo>
                  <a:cubicBezTo>
                    <a:pt x="16572" y="2395"/>
                    <a:pt x="13957" y="1645"/>
                    <a:pt x="11012" y="1177"/>
                  </a:cubicBezTo>
                  <a:cubicBezTo>
                    <a:pt x="9540" y="943"/>
                    <a:pt x="7366" y="0"/>
                    <a:pt x="5554" y="0"/>
                  </a:cubicBezTo>
                  <a:close/>
                </a:path>
              </a:pathLst>
            </a:custGeom>
            <a:solidFill>
              <a:srgbClr val="E5C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3240375" y="2634400"/>
              <a:ext cx="864750" cy="1759650"/>
            </a:xfrm>
            <a:custGeom>
              <a:avLst/>
              <a:gdLst/>
              <a:ahLst/>
              <a:cxnLst/>
              <a:rect l="l" t="t" r="r" b="b"/>
              <a:pathLst>
                <a:path w="34590" h="70386" extrusionOk="0">
                  <a:moveTo>
                    <a:pt x="19532" y="0"/>
                  </a:moveTo>
                  <a:cubicBezTo>
                    <a:pt x="14089" y="0"/>
                    <a:pt x="8807" y="6249"/>
                    <a:pt x="7589" y="10830"/>
                  </a:cubicBezTo>
                  <a:cubicBezTo>
                    <a:pt x="6502" y="14919"/>
                    <a:pt x="5957" y="19130"/>
                    <a:pt x="5415" y="23324"/>
                  </a:cubicBezTo>
                  <a:lnTo>
                    <a:pt x="0" y="65219"/>
                  </a:lnTo>
                  <a:cubicBezTo>
                    <a:pt x="1015" y="61409"/>
                    <a:pt x="4751" y="58954"/>
                    <a:pt x="8480" y="57677"/>
                  </a:cubicBezTo>
                  <a:cubicBezTo>
                    <a:pt x="9979" y="57164"/>
                    <a:pt x="11606" y="56794"/>
                    <a:pt x="13186" y="56794"/>
                  </a:cubicBezTo>
                  <a:cubicBezTo>
                    <a:pt x="14522" y="56794"/>
                    <a:pt x="15825" y="57059"/>
                    <a:pt x="16988" y="57726"/>
                  </a:cubicBezTo>
                  <a:cubicBezTo>
                    <a:pt x="19071" y="58920"/>
                    <a:pt x="20298" y="61168"/>
                    <a:pt x="21255" y="63369"/>
                  </a:cubicBezTo>
                  <a:cubicBezTo>
                    <a:pt x="22242" y="65643"/>
                    <a:pt x="23056" y="67989"/>
                    <a:pt x="23689" y="70385"/>
                  </a:cubicBezTo>
                  <a:cubicBezTo>
                    <a:pt x="28066" y="60290"/>
                    <a:pt x="30302" y="49420"/>
                    <a:pt x="32511" y="38639"/>
                  </a:cubicBezTo>
                  <a:cubicBezTo>
                    <a:pt x="33547" y="33581"/>
                    <a:pt x="34590" y="28454"/>
                    <a:pt x="34286" y="23300"/>
                  </a:cubicBezTo>
                  <a:cubicBezTo>
                    <a:pt x="33773" y="14627"/>
                    <a:pt x="30961" y="8476"/>
                    <a:pt x="24953" y="2445"/>
                  </a:cubicBezTo>
                  <a:cubicBezTo>
                    <a:pt x="23228" y="713"/>
                    <a:pt x="21371" y="0"/>
                    <a:pt x="195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3210100" y="3926300"/>
              <a:ext cx="693325" cy="527225"/>
            </a:xfrm>
            <a:custGeom>
              <a:avLst/>
              <a:gdLst/>
              <a:ahLst/>
              <a:cxnLst/>
              <a:rect l="l" t="t" r="r" b="b"/>
              <a:pathLst>
                <a:path w="27733" h="21089" extrusionOk="0">
                  <a:moveTo>
                    <a:pt x="15305" y="1"/>
                  </a:moveTo>
                  <a:cubicBezTo>
                    <a:pt x="12267" y="1"/>
                    <a:pt x="9220" y="812"/>
                    <a:pt x="6582" y="2328"/>
                  </a:cubicBezTo>
                  <a:cubicBezTo>
                    <a:pt x="4418" y="3571"/>
                    <a:pt x="2488" y="5303"/>
                    <a:pt x="1291" y="7493"/>
                  </a:cubicBezTo>
                  <a:cubicBezTo>
                    <a:pt x="715" y="8542"/>
                    <a:pt x="0" y="12020"/>
                    <a:pt x="556" y="15717"/>
                  </a:cubicBezTo>
                  <a:cubicBezTo>
                    <a:pt x="1788" y="13560"/>
                    <a:pt x="4304" y="10825"/>
                    <a:pt x="5173" y="10065"/>
                  </a:cubicBezTo>
                  <a:cubicBezTo>
                    <a:pt x="7339" y="8167"/>
                    <a:pt x="9932" y="6469"/>
                    <a:pt x="12812" y="6436"/>
                  </a:cubicBezTo>
                  <a:cubicBezTo>
                    <a:pt x="12840" y="6435"/>
                    <a:pt x="12868" y="6435"/>
                    <a:pt x="12896" y="6435"/>
                  </a:cubicBezTo>
                  <a:cubicBezTo>
                    <a:pt x="16230" y="6435"/>
                    <a:pt x="19238" y="8730"/>
                    <a:pt x="20999" y="11569"/>
                  </a:cubicBezTo>
                  <a:cubicBezTo>
                    <a:pt x="22774" y="14432"/>
                    <a:pt x="23515" y="17797"/>
                    <a:pt x="24226" y="21089"/>
                  </a:cubicBezTo>
                  <a:cubicBezTo>
                    <a:pt x="26605" y="17866"/>
                    <a:pt x="27733" y="13742"/>
                    <a:pt x="27325" y="9756"/>
                  </a:cubicBezTo>
                  <a:cubicBezTo>
                    <a:pt x="27087" y="7434"/>
                    <a:pt x="26304" y="5097"/>
                    <a:pt x="24700" y="3401"/>
                  </a:cubicBezTo>
                  <a:cubicBezTo>
                    <a:pt x="23385" y="2007"/>
                    <a:pt x="21598" y="1130"/>
                    <a:pt x="19755" y="609"/>
                  </a:cubicBezTo>
                  <a:cubicBezTo>
                    <a:pt x="18307" y="199"/>
                    <a:pt x="16807" y="1"/>
                    <a:pt x="15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702750" y="4732775"/>
              <a:ext cx="828200" cy="742925"/>
            </a:xfrm>
            <a:custGeom>
              <a:avLst/>
              <a:gdLst/>
              <a:ahLst/>
              <a:cxnLst/>
              <a:rect l="l" t="t" r="r" b="b"/>
              <a:pathLst>
                <a:path w="33128" h="29717" extrusionOk="0">
                  <a:moveTo>
                    <a:pt x="16888" y="1"/>
                  </a:moveTo>
                  <a:cubicBezTo>
                    <a:pt x="15600" y="1"/>
                    <a:pt x="14354" y="328"/>
                    <a:pt x="13382" y="1156"/>
                  </a:cubicBezTo>
                  <a:cubicBezTo>
                    <a:pt x="12231" y="2138"/>
                    <a:pt x="11680" y="3631"/>
                    <a:pt x="11164" y="5053"/>
                  </a:cubicBezTo>
                  <a:cubicBezTo>
                    <a:pt x="10472" y="6959"/>
                    <a:pt x="9754" y="8874"/>
                    <a:pt x="8676" y="10592"/>
                  </a:cubicBezTo>
                  <a:cubicBezTo>
                    <a:pt x="7654" y="12221"/>
                    <a:pt x="6330" y="13638"/>
                    <a:pt x="5134" y="15144"/>
                  </a:cubicBezTo>
                  <a:cubicBezTo>
                    <a:pt x="2232" y="18796"/>
                    <a:pt x="0" y="23255"/>
                    <a:pt x="187" y="27917"/>
                  </a:cubicBezTo>
                  <a:cubicBezTo>
                    <a:pt x="199" y="28220"/>
                    <a:pt x="233" y="28548"/>
                    <a:pt x="444" y="28764"/>
                  </a:cubicBezTo>
                  <a:cubicBezTo>
                    <a:pt x="665" y="28992"/>
                    <a:pt x="1012" y="29025"/>
                    <a:pt x="1328" y="29047"/>
                  </a:cubicBezTo>
                  <a:cubicBezTo>
                    <a:pt x="6389" y="29382"/>
                    <a:pt x="11464" y="29717"/>
                    <a:pt x="16532" y="29717"/>
                  </a:cubicBezTo>
                  <a:cubicBezTo>
                    <a:pt x="18869" y="29717"/>
                    <a:pt x="21204" y="29646"/>
                    <a:pt x="23535" y="29471"/>
                  </a:cubicBezTo>
                  <a:cubicBezTo>
                    <a:pt x="25614" y="29315"/>
                    <a:pt x="27916" y="28955"/>
                    <a:pt x="29206" y="27320"/>
                  </a:cubicBezTo>
                  <a:cubicBezTo>
                    <a:pt x="29986" y="26331"/>
                    <a:pt x="30270" y="25007"/>
                    <a:pt x="31115" y="24072"/>
                  </a:cubicBezTo>
                  <a:cubicBezTo>
                    <a:pt x="31467" y="23682"/>
                    <a:pt x="31907" y="23374"/>
                    <a:pt x="32242" y="22967"/>
                  </a:cubicBezTo>
                  <a:cubicBezTo>
                    <a:pt x="33094" y="21933"/>
                    <a:pt x="33127" y="20472"/>
                    <a:pt x="33121" y="19133"/>
                  </a:cubicBezTo>
                  <a:cubicBezTo>
                    <a:pt x="33098" y="14684"/>
                    <a:pt x="33083" y="10237"/>
                    <a:pt x="33052" y="5788"/>
                  </a:cubicBezTo>
                  <a:cubicBezTo>
                    <a:pt x="33037" y="3791"/>
                    <a:pt x="32379" y="3300"/>
                    <a:pt x="30322" y="3037"/>
                  </a:cubicBezTo>
                  <a:cubicBezTo>
                    <a:pt x="30036" y="3000"/>
                    <a:pt x="29748" y="2982"/>
                    <a:pt x="29461" y="2982"/>
                  </a:cubicBezTo>
                  <a:cubicBezTo>
                    <a:pt x="28924" y="2982"/>
                    <a:pt x="28387" y="3045"/>
                    <a:pt x="27863" y="3172"/>
                  </a:cubicBezTo>
                  <a:cubicBezTo>
                    <a:pt x="27252" y="3322"/>
                    <a:pt x="26156" y="4198"/>
                    <a:pt x="25633" y="4198"/>
                  </a:cubicBezTo>
                  <a:cubicBezTo>
                    <a:pt x="24038" y="2517"/>
                    <a:pt x="22057" y="1253"/>
                    <a:pt x="19861" y="515"/>
                  </a:cubicBezTo>
                  <a:cubicBezTo>
                    <a:pt x="18919" y="200"/>
                    <a:pt x="17891" y="1"/>
                    <a:pt x="16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705275" y="5158625"/>
              <a:ext cx="825675" cy="317075"/>
            </a:xfrm>
            <a:custGeom>
              <a:avLst/>
              <a:gdLst/>
              <a:ahLst/>
              <a:cxnLst/>
              <a:rect l="l" t="t" r="r" b="b"/>
              <a:pathLst>
                <a:path w="33027" h="12683" extrusionOk="0">
                  <a:moveTo>
                    <a:pt x="33009" y="1"/>
                  </a:moveTo>
                  <a:cubicBezTo>
                    <a:pt x="28692" y="4901"/>
                    <a:pt x="21792" y="6872"/>
                    <a:pt x="14702" y="6872"/>
                  </a:cubicBezTo>
                  <a:cubicBezTo>
                    <a:pt x="10066" y="6872"/>
                    <a:pt x="5350" y="6029"/>
                    <a:pt x="1222" y="4611"/>
                  </a:cubicBezTo>
                  <a:cubicBezTo>
                    <a:pt x="447" y="6621"/>
                    <a:pt x="0" y="8728"/>
                    <a:pt x="86" y="10883"/>
                  </a:cubicBezTo>
                  <a:cubicBezTo>
                    <a:pt x="98" y="11186"/>
                    <a:pt x="132" y="11514"/>
                    <a:pt x="343" y="11730"/>
                  </a:cubicBezTo>
                  <a:cubicBezTo>
                    <a:pt x="564" y="11958"/>
                    <a:pt x="911" y="11991"/>
                    <a:pt x="1227" y="12013"/>
                  </a:cubicBezTo>
                  <a:cubicBezTo>
                    <a:pt x="6288" y="12348"/>
                    <a:pt x="11363" y="12683"/>
                    <a:pt x="16431" y="12683"/>
                  </a:cubicBezTo>
                  <a:cubicBezTo>
                    <a:pt x="18768" y="12683"/>
                    <a:pt x="21103" y="12612"/>
                    <a:pt x="23434" y="12437"/>
                  </a:cubicBezTo>
                  <a:cubicBezTo>
                    <a:pt x="25511" y="12281"/>
                    <a:pt x="27815" y="11921"/>
                    <a:pt x="29105" y="10286"/>
                  </a:cubicBezTo>
                  <a:cubicBezTo>
                    <a:pt x="29885" y="9297"/>
                    <a:pt x="30169" y="7973"/>
                    <a:pt x="31014" y="7038"/>
                  </a:cubicBezTo>
                  <a:cubicBezTo>
                    <a:pt x="31366" y="6648"/>
                    <a:pt x="31806" y="6340"/>
                    <a:pt x="32141" y="5933"/>
                  </a:cubicBezTo>
                  <a:cubicBezTo>
                    <a:pt x="32993" y="4899"/>
                    <a:pt x="33026" y="3439"/>
                    <a:pt x="33020" y="2099"/>
                  </a:cubicBezTo>
                  <a:cubicBezTo>
                    <a:pt x="33016" y="1400"/>
                    <a:pt x="33013" y="700"/>
                    <a:pt x="33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937125" y="5018625"/>
              <a:ext cx="221950" cy="50500"/>
            </a:xfrm>
            <a:custGeom>
              <a:avLst/>
              <a:gdLst/>
              <a:ahLst/>
              <a:cxnLst/>
              <a:rect l="l" t="t" r="r" b="b"/>
              <a:pathLst>
                <a:path w="8878" h="2020" extrusionOk="0">
                  <a:moveTo>
                    <a:pt x="5194" y="1"/>
                  </a:moveTo>
                  <a:cubicBezTo>
                    <a:pt x="3411" y="1"/>
                    <a:pt x="1624" y="356"/>
                    <a:pt x="1" y="1056"/>
                  </a:cubicBezTo>
                  <a:lnTo>
                    <a:pt x="417" y="2019"/>
                  </a:lnTo>
                  <a:cubicBezTo>
                    <a:pt x="1909" y="1376"/>
                    <a:pt x="3552" y="1049"/>
                    <a:pt x="5191" y="1049"/>
                  </a:cubicBezTo>
                  <a:cubicBezTo>
                    <a:pt x="6340" y="1049"/>
                    <a:pt x="7487" y="1210"/>
                    <a:pt x="8580" y="1534"/>
                  </a:cubicBezTo>
                  <a:lnTo>
                    <a:pt x="8877" y="527"/>
                  </a:lnTo>
                  <a:cubicBezTo>
                    <a:pt x="7690" y="175"/>
                    <a:pt x="6443" y="1"/>
                    <a:pt x="5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973200" y="4957650"/>
              <a:ext cx="240825" cy="54125"/>
            </a:xfrm>
            <a:custGeom>
              <a:avLst/>
              <a:gdLst/>
              <a:ahLst/>
              <a:cxnLst/>
              <a:rect l="l" t="t" r="r" b="b"/>
              <a:pathLst>
                <a:path w="9633" h="2165" extrusionOk="0">
                  <a:moveTo>
                    <a:pt x="4302" y="1"/>
                  </a:moveTo>
                  <a:cubicBezTo>
                    <a:pt x="2832" y="1"/>
                    <a:pt x="1364" y="262"/>
                    <a:pt x="0" y="790"/>
                  </a:cubicBezTo>
                  <a:lnTo>
                    <a:pt x="378" y="1769"/>
                  </a:lnTo>
                  <a:cubicBezTo>
                    <a:pt x="1623" y="1286"/>
                    <a:pt x="2964" y="1047"/>
                    <a:pt x="4305" y="1047"/>
                  </a:cubicBezTo>
                  <a:cubicBezTo>
                    <a:pt x="5985" y="1047"/>
                    <a:pt x="7667" y="1422"/>
                    <a:pt x="9167" y="2165"/>
                  </a:cubicBezTo>
                  <a:lnTo>
                    <a:pt x="9632" y="1224"/>
                  </a:lnTo>
                  <a:cubicBezTo>
                    <a:pt x="7988" y="412"/>
                    <a:pt x="6144" y="1"/>
                    <a:pt x="4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3015975" y="4885150"/>
              <a:ext cx="221950" cy="53375"/>
            </a:xfrm>
            <a:custGeom>
              <a:avLst/>
              <a:gdLst/>
              <a:ahLst/>
              <a:cxnLst/>
              <a:rect l="l" t="t" r="r" b="b"/>
              <a:pathLst>
                <a:path w="8878" h="2135" extrusionOk="0">
                  <a:moveTo>
                    <a:pt x="3814" y="0"/>
                  </a:moveTo>
                  <a:cubicBezTo>
                    <a:pt x="2514" y="0"/>
                    <a:pt x="1215" y="223"/>
                    <a:pt x="0" y="673"/>
                  </a:cubicBezTo>
                  <a:lnTo>
                    <a:pt x="365" y="1657"/>
                  </a:lnTo>
                  <a:cubicBezTo>
                    <a:pt x="1464" y="1249"/>
                    <a:pt x="2640" y="1048"/>
                    <a:pt x="3817" y="1048"/>
                  </a:cubicBezTo>
                  <a:cubicBezTo>
                    <a:pt x="5404" y="1048"/>
                    <a:pt x="6993" y="1414"/>
                    <a:pt x="8399" y="2134"/>
                  </a:cubicBezTo>
                  <a:lnTo>
                    <a:pt x="8878" y="1201"/>
                  </a:lnTo>
                  <a:lnTo>
                    <a:pt x="8517" y="1016"/>
                  </a:lnTo>
                  <a:lnTo>
                    <a:pt x="8513" y="1023"/>
                  </a:lnTo>
                  <a:cubicBezTo>
                    <a:pt x="7051" y="345"/>
                    <a:pt x="5431" y="0"/>
                    <a:pt x="3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3029325" y="4805725"/>
              <a:ext cx="236200" cy="56150"/>
            </a:xfrm>
            <a:custGeom>
              <a:avLst/>
              <a:gdLst/>
              <a:ahLst/>
              <a:cxnLst/>
              <a:rect l="l" t="t" r="r" b="b"/>
              <a:pathLst>
                <a:path w="9448" h="2246" extrusionOk="0">
                  <a:moveTo>
                    <a:pt x="4434" y="0"/>
                  </a:moveTo>
                  <a:cubicBezTo>
                    <a:pt x="2898" y="0"/>
                    <a:pt x="1363" y="346"/>
                    <a:pt x="0" y="1041"/>
                  </a:cubicBezTo>
                  <a:lnTo>
                    <a:pt x="477" y="1975"/>
                  </a:lnTo>
                  <a:cubicBezTo>
                    <a:pt x="1693" y="1354"/>
                    <a:pt x="3063" y="1046"/>
                    <a:pt x="4434" y="1046"/>
                  </a:cubicBezTo>
                  <a:cubicBezTo>
                    <a:pt x="6001" y="1046"/>
                    <a:pt x="7569" y="1448"/>
                    <a:pt x="8912" y="2245"/>
                  </a:cubicBezTo>
                  <a:lnTo>
                    <a:pt x="9447" y="1344"/>
                  </a:lnTo>
                  <a:cubicBezTo>
                    <a:pt x="7944" y="451"/>
                    <a:pt x="6188" y="0"/>
                    <a:pt x="4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3792575" y="1796575"/>
              <a:ext cx="109500" cy="50425"/>
            </a:xfrm>
            <a:custGeom>
              <a:avLst/>
              <a:gdLst/>
              <a:ahLst/>
              <a:cxnLst/>
              <a:rect l="l" t="t" r="r" b="b"/>
              <a:pathLst>
                <a:path w="4380" h="2017" extrusionOk="0">
                  <a:moveTo>
                    <a:pt x="3628" y="0"/>
                  </a:moveTo>
                  <a:cubicBezTo>
                    <a:pt x="2626" y="0"/>
                    <a:pt x="1614" y="274"/>
                    <a:pt x="762" y="797"/>
                  </a:cubicBezTo>
                  <a:cubicBezTo>
                    <a:pt x="678" y="848"/>
                    <a:pt x="508" y="955"/>
                    <a:pt x="432" y="966"/>
                  </a:cubicBezTo>
                  <a:lnTo>
                    <a:pt x="432" y="966"/>
                  </a:lnTo>
                  <a:cubicBezTo>
                    <a:pt x="430" y="966"/>
                    <a:pt x="428" y="966"/>
                    <a:pt x="427" y="966"/>
                  </a:cubicBezTo>
                  <a:cubicBezTo>
                    <a:pt x="424" y="966"/>
                    <a:pt x="423" y="966"/>
                    <a:pt x="423" y="967"/>
                  </a:cubicBezTo>
                  <a:cubicBezTo>
                    <a:pt x="426" y="967"/>
                    <a:pt x="429" y="967"/>
                    <a:pt x="432" y="966"/>
                  </a:cubicBezTo>
                  <a:lnTo>
                    <a:pt x="432" y="966"/>
                  </a:lnTo>
                  <a:cubicBezTo>
                    <a:pt x="440" y="968"/>
                    <a:pt x="452" y="971"/>
                    <a:pt x="462" y="977"/>
                  </a:cubicBezTo>
                  <a:lnTo>
                    <a:pt x="1" y="1919"/>
                  </a:lnTo>
                  <a:cubicBezTo>
                    <a:pt x="131" y="1983"/>
                    <a:pt x="275" y="2017"/>
                    <a:pt x="422" y="2017"/>
                  </a:cubicBezTo>
                  <a:cubicBezTo>
                    <a:pt x="781" y="2017"/>
                    <a:pt x="1100" y="1820"/>
                    <a:pt x="1313" y="1690"/>
                  </a:cubicBezTo>
                  <a:cubicBezTo>
                    <a:pt x="1995" y="1271"/>
                    <a:pt x="2807" y="1047"/>
                    <a:pt x="3614" y="1047"/>
                  </a:cubicBezTo>
                  <a:cubicBezTo>
                    <a:pt x="3820" y="1047"/>
                    <a:pt x="4026" y="1061"/>
                    <a:pt x="4229" y="1091"/>
                  </a:cubicBezTo>
                  <a:lnTo>
                    <a:pt x="4380" y="53"/>
                  </a:lnTo>
                  <a:cubicBezTo>
                    <a:pt x="4132" y="17"/>
                    <a:pt x="3880" y="0"/>
                    <a:pt x="3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3869850" y="1342625"/>
              <a:ext cx="672025" cy="925475"/>
            </a:xfrm>
            <a:custGeom>
              <a:avLst/>
              <a:gdLst/>
              <a:ahLst/>
              <a:cxnLst/>
              <a:rect l="l" t="t" r="r" b="b"/>
              <a:pathLst>
                <a:path w="26881" h="37019" extrusionOk="0">
                  <a:moveTo>
                    <a:pt x="10037" y="1"/>
                  </a:moveTo>
                  <a:cubicBezTo>
                    <a:pt x="7254" y="1"/>
                    <a:pt x="4543" y="910"/>
                    <a:pt x="2679" y="3092"/>
                  </a:cubicBezTo>
                  <a:cubicBezTo>
                    <a:pt x="1781" y="4141"/>
                    <a:pt x="1277" y="5470"/>
                    <a:pt x="932" y="6806"/>
                  </a:cubicBezTo>
                  <a:cubicBezTo>
                    <a:pt x="0" y="10424"/>
                    <a:pt x="140" y="14254"/>
                    <a:pt x="852" y="17921"/>
                  </a:cubicBezTo>
                  <a:cubicBezTo>
                    <a:pt x="1563" y="21590"/>
                    <a:pt x="2829" y="25124"/>
                    <a:pt x="4144" y="28621"/>
                  </a:cubicBezTo>
                  <a:cubicBezTo>
                    <a:pt x="4650" y="29969"/>
                    <a:pt x="5168" y="31322"/>
                    <a:pt x="5921" y="32549"/>
                  </a:cubicBezTo>
                  <a:cubicBezTo>
                    <a:pt x="6614" y="33674"/>
                    <a:pt x="7494" y="34671"/>
                    <a:pt x="8521" y="35499"/>
                  </a:cubicBezTo>
                  <a:cubicBezTo>
                    <a:pt x="9312" y="36136"/>
                    <a:pt x="10207" y="36675"/>
                    <a:pt x="11199" y="36894"/>
                  </a:cubicBezTo>
                  <a:cubicBezTo>
                    <a:pt x="11595" y="36983"/>
                    <a:pt x="11998" y="37018"/>
                    <a:pt x="12403" y="37018"/>
                  </a:cubicBezTo>
                  <a:cubicBezTo>
                    <a:pt x="12974" y="37018"/>
                    <a:pt x="13550" y="36947"/>
                    <a:pt x="14115" y="36853"/>
                  </a:cubicBezTo>
                  <a:cubicBezTo>
                    <a:pt x="19043" y="36029"/>
                    <a:pt x="23893" y="33087"/>
                    <a:pt x="25708" y="28432"/>
                  </a:cubicBezTo>
                  <a:cubicBezTo>
                    <a:pt x="26346" y="26799"/>
                    <a:pt x="26586" y="25035"/>
                    <a:pt x="26675" y="23284"/>
                  </a:cubicBezTo>
                  <a:cubicBezTo>
                    <a:pt x="26881" y="19202"/>
                    <a:pt x="26274" y="15064"/>
                    <a:pt x="24737" y="11278"/>
                  </a:cubicBezTo>
                  <a:cubicBezTo>
                    <a:pt x="23276" y="7681"/>
                    <a:pt x="20919" y="4370"/>
                    <a:pt x="17664" y="2252"/>
                  </a:cubicBezTo>
                  <a:cubicBezTo>
                    <a:pt x="15531" y="864"/>
                    <a:pt x="12750" y="1"/>
                    <a:pt x="1003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4298000" y="1649950"/>
              <a:ext cx="256725" cy="42000"/>
            </a:xfrm>
            <a:custGeom>
              <a:avLst/>
              <a:gdLst/>
              <a:ahLst/>
              <a:cxnLst/>
              <a:rect l="l" t="t" r="r" b="b"/>
              <a:pathLst>
                <a:path w="10269" h="1680" extrusionOk="0">
                  <a:moveTo>
                    <a:pt x="8553" y="0"/>
                  </a:moveTo>
                  <a:cubicBezTo>
                    <a:pt x="8338" y="0"/>
                    <a:pt x="8143" y="15"/>
                    <a:pt x="7985" y="25"/>
                  </a:cubicBezTo>
                  <a:lnTo>
                    <a:pt x="0" y="633"/>
                  </a:lnTo>
                  <a:lnTo>
                    <a:pt x="79" y="1680"/>
                  </a:lnTo>
                  <a:lnTo>
                    <a:pt x="8064" y="1073"/>
                  </a:lnTo>
                  <a:cubicBezTo>
                    <a:pt x="8229" y="1059"/>
                    <a:pt x="8399" y="1048"/>
                    <a:pt x="8565" y="1048"/>
                  </a:cubicBezTo>
                  <a:cubicBezTo>
                    <a:pt x="8947" y="1048"/>
                    <a:pt x="9305" y="1106"/>
                    <a:pt x="9513" y="1322"/>
                  </a:cubicBezTo>
                  <a:lnTo>
                    <a:pt x="10269" y="594"/>
                  </a:lnTo>
                  <a:cubicBezTo>
                    <a:pt x="9789" y="95"/>
                    <a:pt x="9108" y="0"/>
                    <a:pt x="8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682950" y="1204300"/>
              <a:ext cx="977350" cy="582800"/>
            </a:xfrm>
            <a:custGeom>
              <a:avLst/>
              <a:gdLst/>
              <a:ahLst/>
              <a:cxnLst/>
              <a:rect l="l" t="t" r="r" b="b"/>
              <a:pathLst>
                <a:path w="39094" h="23312" extrusionOk="0">
                  <a:moveTo>
                    <a:pt x="26388" y="0"/>
                  </a:moveTo>
                  <a:cubicBezTo>
                    <a:pt x="25113" y="0"/>
                    <a:pt x="23843" y="222"/>
                    <a:pt x="22569" y="312"/>
                  </a:cubicBezTo>
                  <a:cubicBezTo>
                    <a:pt x="20952" y="427"/>
                    <a:pt x="19312" y="331"/>
                    <a:pt x="17722" y="651"/>
                  </a:cubicBezTo>
                  <a:cubicBezTo>
                    <a:pt x="14948" y="1208"/>
                    <a:pt x="12524" y="2981"/>
                    <a:pt x="9735" y="3462"/>
                  </a:cubicBezTo>
                  <a:cubicBezTo>
                    <a:pt x="8595" y="3658"/>
                    <a:pt x="7389" y="3640"/>
                    <a:pt x="6353" y="4153"/>
                  </a:cubicBezTo>
                  <a:cubicBezTo>
                    <a:pt x="4725" y="4956"/>
                    <a:pt x="3925" y="7113"/>
                    <a:pt x="4634" y="8782"/>
                  </a:cubicBezTo>
                  <a:cubicBezTo>
                    <a:pt x="4462" y="8745"/>
                    <a:pt x="4289" y="8728"/>
                    <a:pt x="4117" y="8728"/>
                  </a:cubicBezTo>
                  <a:cubicBezTo>
                    <a:pt x="2708" y="8728"/>
                    <a:pt x="1333" y="9900"/>
                    <a:pt x="1223" y="11326"/>
                  </a:cubicBezTo>
                  <a:cubicBezTo>
                    <a:pt x="1125" y="12618"/>
                    <a:pt x="1909" y="13806"/>
                    <a:pt x="2773" y="14772"/>
                  </a:cubicBezTo>
                  <a:cubicBezTo>
                    <a:pt x="2099" y="15162"/>
                    <a:pt x="1195" y="15085"/>
                    <a:pt x="611" y="15599"/>
                  </a:cubicBezTo>
                  <a:cubicBezTo>
                    <a:pt x="0" y="16139"/>
                    <a:pt x="7" y="17111"/>
                    <a:pt x="302" y="17871"/>
                  </a:cubicBezTo>
                  <a:cubicBezTo>
                    <a:pt x="895" y="19404"/>
                    <a:pt x="2431" y="20454"/>
                    <a:pt x="4052" y="20715"/>
                  </a:cubicBezTo>
                  <a:cubicBezTo>
                    <a:pt x="4369" y="20766"/>
                    <a:pt x="4687" y="20791"/>
                    <a:pt x="5006" y="20791"/>
                  </a:cubicBezTo>
                  <a:cubicBezTo>
                    <a:pt x="6320" y="20791"/>
                    <a:pt x="7633" y="20378"/>
                    <a:pt x="8792" y="19740"/>
                  </a:cubicBezTo>
                  <a:cubicBezTo>
                    <a:pt x="8917" y="19671"/>
                    <a:pt x="9049" y="19593"/>
                    <a:pt x="9117" y="19467"/>
                  </a:cubicBezTo>
                  <a:cubicBezTo>
                    <a:pt x="9291" y="19151"/>
                    <a:pt x="8991" y="18794"/>
                    <a:pt x="8905" y="18444"/>
                  </a:cubicBezTo>
                  <a:cubicBezTo>
                    <a:pt x="8706" y="17629"/>
                    <a:pt x="9682" y="17029"/>
                    <a:pt x="10510" y="16895"/>
                  </a:cubicBezTo>
                  <a:cubicBezTo>
                    <a:pt x="11339" y="16761"/>
                    <a:pt x="12326" y="16720"/>
                    <a:pt x="12774" y="16011"/>
                  </a:cubicBezTo>
                  <a:cubicBezTo>
                    <a:pt x="12968" y="15707"/>
                    <a:pt x="13014" y="15334"/>
                    <a:pt x="13069" y="14978"/>
                  </a:cubicBezTo>
                  <a:cubicBezTo>
                    <a:pt x="13375" y="13005"/>
                    <a:pt x="14105" y="11120"/>
                    <a:pt x="15208" y="9456"/>
                  </a:cubicBezTo>
                  <a:cubicBezTo>
                    <a:pt x="15603" y="8859"/>
                    <a:pt x="16079" y="8266"/>
                    <a:pt x="16745" y="8001"/>
                  </a:cubicBezTo>
                  <a:cubicBezTo>
                    <a:pt x="17010" y="7895"/>
                    <a:pt x="17285" y="7849"/>
                    <a:pt x="17562" y="7849"/>
                  </a:cubicBezTo>
                  <a:cubicBezTo>
                    <a:pt x="18330" y="7849"/>
                    <a:pt x="19118" y="8202"/>
                    <a:pt x="19782" y="8629"/>
                  </a:cubicBezTo>
                  <a:cubicBezTo>
                    <a:pt x="20611" y="9163"/>
                    <a:pt x="21367" y="9826"/>
                    <a:pt x="21928" y="10638"/>
                  </a:cubicBezTo>
                  <a:cubicBezTo>
                    <a:pt x="22549" y="11536"/>
                    <a:pt x="22911" y="12588"/>
                    <a:pt x="23467" y="13530"/>
                  </a:cubicBezTo>
                  <a:cubicBezTo>
                    <a:pt x="24024" y="14470"/>
                    <a:pt x="24863" y="15346"/>
                    <a:pt x="25945" y="15509"/>
                  </a:cubicBezTo>
                  <a:cubicBezTo>
                    <a:pt x="26530" y="15596"/>
                    <a:pt x="27194" y="15486"/>
                    <a:pt x="27657" y="15855"/>
                  </a:cubicBezTo>
                  <a:cubicBezTo>
                    <a:pt x="27936" y="16077"/>
                    <a:pt x="28074" y="16428"/>
                    <a:pt x="28182" y="16767"/>
                  </a:cubicBezTo>
                  <a:cubicBezTo>
                    <a:pt x="28582" y="18026"/>
                    <a:pt x="28731" y="19359"/>
                    <a:pt x="29210" y="20590"/>
                  </a:cubicBezTo>
                  <a:cubicBezTo>
                    <a:pt x="29690" y="21820"/>
                    <a:pt x="30612" y="22994"/>
                    <a:pt x="31903" y="23273"/>
                  </a:cubicBezTo>
                  <a:cubicBezTo>
                    <a:pt x="32027" y="23299"/>
                    <a:pt x="32138" y="23311"/>
                    <a:pt x="32238" y="23311"/>
                  </a:cubicBezTo>
                  <a:cubicBezTo>
                    <a:pt x="32988" y="23311"/>
                    <a:pt x="33187" y="22658"/>
                    <a:pt x="33846" y="22572"/>
                  </a:cubicBezTo>
                  <a:cubicBezTo>
                    <a:pt x="33897" y="22565"/>
                    <a:pt x="33946" y="22562"/>
                    <a:pt x="33995" y="22562"/>
                  </a:cubicBezTo>
                  <a:cubicBezTo>
                    <a:pt x="34551" y="22562"/>
                    <a:pt x="34923" y="22975"/>
                    <a:pt x="35500" y="22975"/>
                  </a:cubicBezTo>
                  <a:cubicBezTo>
                    <a:pt x="35682" y="22975"/>
                    <a:pt x="35884" y="22934"/>
                    <a:pt x="36119" y="22826"/>
                  </a:cubicBezTo>
                  <a:cubicBezTo>
                    <a:pt x="37705" y="22096"/>
                    <a:pt x="38432" y="20242"/>
                    <a:pt x="38708" y="18518"/>
                  </a:cubicBezTo>
                  <a:cubicBezTo>
                    <a:pt x="39094" y="16093"/>
                    <a:pt x="38875" y="13541"/>
                    <a:pt x="37864" y="11302"/>
                  </a:cubicBezTo>
                  <a:cubicBezTo>
                    <a:pt x="36853" y="9063"/>
                    <a:pt x="35015" y="7165"/>
                    <a:pt x="32721" y="6287"/>
                  </a:cubicBezTo>
                  <a:cubicBezTo>
                    <a:pt x="32503" y="6203"/>
                    <a:pt x="32272" y="6121"/>
                    <a:pt x="32121" y="5944"/>
                  </a:cubicBezTo>
                  <a:cubicBezTo>
                    <a:pt x="31937" y="5723"/>
                    <a:pt x="31922" y="5412"/>
                    <a:pt x="31904" y="5126"/>
                  </a:cubicBezTo>
                  <a:cubicBezTo>
                    <a:pt x="31834" y="3871"/>
                    <a:pt x="31547" y="2567"/>
                    <a:pt x="30725" y="1616"/>
                  </a:cubicBezTo>
                  <a:cubicBezTo>
                    <a:pt x="29786" y="530"/>
                    <a:pt x="28292" y="77"/>
                    <a:pt x="26858" y="11"/>
                  </a:cubicBezTo>
                  <a:cubicBezTo>
                    <a:pt x="26701" y="3"/>
                    <a:pt x="26545" y="0"/>
                    <a:pt x="26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4409650" y="1648425"/>
              <a:ext cx="222275" cy="263225"/>
            </a:xfrm>
            <a:custGeom>
              <a:avLst/>
              <a:gdLst/>
              <a:ahLst/>
              <a:cxnLst/>
              <a:rect l="l" t="t" r="r" b="b"/>
              <a:pathLst>
                <a:path w="8891" h="10529" extrusionOk="0">
                  <a:moveTo>
                    <a:pt x="5179" y="1"/>
                  </a:moveTo>
                  <a:cubicBezTo>
                    <a:pt x="3073" y="1"/>
                    <a:pt x="1030" y="2821"/>
                    <a:pt x="556" y="4594"/>
                  </a:cubicBezTo>
                  <a:cubicBezTo>
                    <a:pt x="1" y="6677"/>
                    <a:pt x="852" y="10250"/>
                    <a:pt x="3391" y="10514"/>
                  </a:cubicBezTo>
                  <a:cubicBezTo>
                    <a:pt x="3482" y="10523"/>
                    <a:pt x="3573" y="10528"/>
                    <a:pt x="3665" y="10528"/>
                  </a:cubicBezTo>
                  <a:cubicBezTo>
                    <a:pt x="4166" y="10528"/>
                    <a:pt x="4666" y="10389"/>
                    <a:pt x="5128" y="10190"/>
                  </a:cubicBezTo>
                  <a:cubicBezTo>
                    <a:pt x="6798" y="9472"/>
                    <a:pt x="8086" y="7924"/>
                    <a:pt x="8488" y="6151"/>
                  </a:cubicBezTo>
                  <a:cubicBezTo>
                    <a:pt x="8890" y="4378"/>
                    <a:pt x="8394" y="2424"/>
                    <a:pt x="7197" y="1057"/>
                  </a:cubicBezTo>
                  <a:cubicBezTo>
                    <a:pt x="6843" y="653"/>
                    <a:pt x="6418" y="291"/>
                    <a:pt x="5909" y="120"/>
                  </a:cubicBezTo>
                  <a:cubicBezTo>
                    <a:pt x="5667" y="39"/>
                    <a:pt x="5422" y="1"/>
                    <a:pt x="5179"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3784175" y="1715400"/>
              <a:ext cx="246325" cy="258675"/>
            </a:xfrm>
            <a:custGeom>
              <a:avLst/>
              <a:gdLst/>
              <a:ahLst/>
              <a:cxnLst/>
              <a:rect l="l" t="t" r="r" b="b"/>
              <a:pathLst>
                <a:path w="9853" h="10347" extrusionOk="0">
                  <a:moveTo>
                    <a:pt x="4677" y="1052"/>
                  </a:moveTo>
                  <a:cubicBezTo>
                    <a:pt x="6469" y="1052"/>
                    <a:pt x="8083" y="2566"/>
                    <a:pt x="8393" y="4641"/>
                  </a:cubicBezTo>
                  <a:cubicBezTo>
                    <a:pt x="8730" y="6894"/>
                    <a:pt x="7400" y="8967"/>
                    <a:pt x="5428" y="9262"/>
                  </a:cubicBezTo>
                  <a:cubicBezTo>
                    <a:pt x="5270" y="9285"/>
                    <a:pt x="5112" y="9297"/>
                    <a:pt x="4954" y="9297"/>
                  </a:cubicBezTo>
                  <a:cubicBezTo>
                    <a:pt x="4170" y="9297"/>
                    <a:pt x="3401" y="9010"/>
                    <a:pt x="2745" y="8462"/>
                  </a:cubicBezTo>
                  <a:cubicBezTo>
                    <a:pt x="1941" y="7789"/>
                    <a:pt x="1407" y="6810"/>
                    <a:pt x="1241" y="5708"/>
                  </a:cubicBezTo>
                  <a:cubicBezTo>
                    <a:pt x="1077" y="4606"/>
                    <a:pt x="1300" y="3515"/>
                    <a:pt x="1873" y="2638"/>
                  </a:cubicBezTo>
                  <a:cubicBezTo>
                    <a:pt x="2434" y="1778"/>
                    <a:pt x="3263" y="1228"/>
                    <a:pt x="4206" y="1087"/>
                  </a:cubicBezTo>
                  <a:cubicBezTo>
                    <a:pt x="4362" y="1062"/>
                    <a:pt x="4520" y="1052"/>
                    <a:pt x="4677" y="1052"/>
                  </a:cubicBezTo>
                  <a:close/>
                  <a:moveTo>
                    <a:pt x="4686" y="1"/>
                  </a:moveTo>
                  <a:cubicBezTo>
                    <a:pt x="4476" y="1"/>
                    <a:pt x="4264" y="17"/>
                    <a:pt x="4051" y="49"/>
                  </a:cubicBezTo>
                  <a:cubicBezTo>
                    <a:pt x="2807" y="235"/>
                    <a:pt x="1721" y="949"/>
                    <a:pt x="995" y="2063"/>
                  </a:cubicBezTo>
                  <a:cubicBezTo>
                    <a:pt x="282" y="3156"/>
                    <a:pt x="1" y="4506"/>
                    <a:pt x="204" y="5864"/>
                  </a:cubicBezTo>
                  <a:cubicBezTo>
                    <a:pt x="406" y="7221"/>
                    <a:pt x="1070" y="8429"/>
                    <a:pt x="2072" y="9266"/>
                  </a:cubicBezTo>
                  <a:cubicBezTo>
                    <a:pt x="2919" y="9975"/>
                    <a:pt x="3921" y="10346"/>
                    <a:pt x="4949" y="10346"/>
                  </a:cubicBezTo>
                  <a:cubicBezTo>
                    <a:pt x="5161" y="10346"/>
                    <a:pt x="5373" y="10330"/>
                    <a:pt x="5582" y="10299"/>
                  </a:cubicBezTo>
                  <a:cubicBezTo>
                    <a:pt x="8126" y="9919"/>
                    <a:pt x="9852" y="7311"/>
                    <a:pt x="9431" y="4485"/>
                  </a:cubicBezTo>
                  <a:cubicBezTo>
                    <a:pt x="9043" y="1895"/>
                    <a:pt x="6983" y="1"/>
                    <a:pt x="46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4052875" y="1590125"/>
              <a:ext cx="277025" cy="297925"/>
            </a:xfrm>
            <a:custGeom>
              <a:avLst/>
              <a:gdLst/>
              <a:ahLst/>
              <a:cxnLst/>
              <a:rect l="l" t="t" r="r" b="b"/>
              <a:pathLst>
                <a:path w="11081" h="11917" extrusionOk="0">
                  <a:moveTo>
                    <a:pt x="5383" y="1050"/>
                  </a:moveTo>
                  <a:cubicBezTo>
                    <a:pt x="6319" y="1050"/>
                    <a:pt x="7238" y="1394"/>
                    <a:pt x="8021" y="2048"/>
                  </a:cubicBezTo>
                  <a:cubicBezTo>
                    <a:pt x="8979" y="2847"/>
                    <a:pt x="9614" y="4010"/>
                    <a:pt x="9810" y="5321"/>
                  </a:cubicBezTo>
                  <a:cubicBezTo>
                    <a:pt x="10006" y="6633"/>
                    <a:pt x="9739" y="7930"/>
                    <a:pt x="9056" y="8974"/>
                  </a:cubicBezTo>
                  <a:cubicBezTo>
                    <a:pt x="8387" y="10000"/>
                    <a:pt x="7398" y="10657"/>
                    <a:pt x="6268" y="10825"/>
                  </a:cubicBezTo>
                  <a:cubicBezTo>
                    <a:pt x="6079" y="10853"/>
                    <a:pt x="5889" y="10867"/>
                    <a:pt x="5701" y="10867"/>
                  </a:cubicBezTo>
                  <a:cubicBezTo>
                    <a:pt x="4763" y="10867"/>
                    <a:pt x="3844" y="10523"/>
                    <a:pt x="3062" y="9870"/>
                  </a:cubicBezTo>
                  <a:cubicBezTo>
                    <a:pt x="2104" y="9071"/>
                    <a:pt x="1469" y="7907"/>
                    <a:pt x="1273" y="6597"/>
                  </a:cubicBezTo>
                  <a:cubicBezTo>
                    <a:pt x="1077" y="5285"/>
                    <a:pt x="1344" y="3988"/>
                    <a:pt x="2026" y="2943"/>
                  </a:cubicBezTo>
                  <a:cubicBezTo>
                    <a:pt x="2695" y="1918"/>
                    <a:pt x="3685" y="1261"/>
                    <a:pt x="4814" y="1092"/>
                  </a:cubicBezTo>
                  <a:cubicBezTo>
                    <a:pt x="5002" y="1065"/>
                    <a:pt x="5192" y="1050"/>
                    <a:pt x="5383" y="1050"/>
                  </a:cubicBezTo>
                  <a:close/>
                  <a:moveTo>
                    <a:pt x="5391" y="0"/>
                  </a:moveTo>
                  <a:cubicBezTo>
                    <a:pt x="5148" y="0"/>
                    <a:pt x="4904" y="19"/>
                    <a:pt x="4659" y="56"/>
                  </a:cubicBezTo>
                  <a:cubicBezTo>
                    <a:pt x="3229" y="268"/>
                    <a:pt x="1983" y="1090"/>
                    <a:pt x="1148" y="2370"/>
                  </a:cubicBezTo>
                  <a:cubicBezTo>
                    <a:pt x="325" y="3629"/>
                    <a:pt x="0" y="5187"/>
                    <a:pt x="234" y="6751"/>
                  </a:cubicBezTo>
                  <a:cubicBezTo>
                    <a:pt x="469" y="8317"/>
                    <a:pt x="1234" y="9711"/>
                    <a:pt x="2388" y="10676"/>
                  </a:cubicBezTo>
                  <a:cubicBezTo>
                    <a:pt x="3362" y="11488"/>
                    <a:pt x="4515" y="11916"/>
                    <a:pt x="5696" y="11916"/>
                  </a:cubicBezTo>
                  <a:cubicBezTo>
                    <a:pt x="5939" y="11916"/>
                    <a:pt x="6182" y="11899"/>
                    <a:pt x="6423" y="11862"/>
                  </a:cubicBezTo>
                  <a:cubicBezTo>
                    <a:pt x="7850" y="11650"/>
                    <a:pt x="9099" y="10828"/>
                    <a:pt x="9933" y="9548"/>
                  </a:cubicBezTo>
                  <a:cubicBezTo>
                    <a:pt x="10755" y="8288"/>
                    <a:pt x="11080" y="6733"/>
                    <a:pt x="10846" y="5167"/>
                  </a:cubicBezTo>
                  <a:cubicBezTo>
                    <a:pt x="10612" y="3601"/>
                    <a:pt x="9848" y="2207"/>
                    <a:pt x="8694" y="1242"/>
                  </a:cubicBezTo>
                  <a:cubicBezTo>
                    <a:pt x="7721" y="430"/>
                    <a:pt x="6571" y="0"/>
                    <a:pt x="5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3967075" y="1714300"/>
              <a:ext cx="102100" cy="60625"/>
            </a:xfrm>
            <a:custGeom>
              <a:avLst/>
              <a:gdLst/>
              <a:ahLst/>
              <a:cxnLst/>
              <a:rect l="l" t="t" r="r" b="b"/>
              <a:pathLst>
                <a:path w="4084" h="2425" extrusionOk="0">
                  <a:moveTo>
                    <a:pt x="3844" y="0"/>
                  </a:moveTo>
                  <a:cubicBezTo>
                    <a:pt x="2393" y="0"/>
                    <a:pt x="965" y="634"/>
                    <a:pt x="0" y="1732"/>
                  </a:cubicBezTo>
                  <a:lnTo>
                    <a:pt x="787" y="2425"/>
                  </a:lnTo>
                  <a:cubicBezTo>
                    <a:pt x="1546" y="1563"/>
                    <a:pt x="2712" y="1050"/>
                    <a:pt x="3855" y="1050"/>
                  </a:cubicBezTo>
                  <a:cubicBezTo>
                    <a:pt x="3914" y="1050"/>
                    <a:pt x="3973" y="1051"/>
                    <a:pt x="4032" y="1054"/>
                  </a:cubicBezTo>
                  <a:lnTo>
                    <a:pt x="4084" y="6"/>
                  </a:lnTo>
                  <a:cubicBezTo>
                    <a:pt x="4004" y="2"/>
                    <a:pt x="3924" y="0"/>
                    <a:pt x="3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4233250" y="4246350"/>
              <a:ext cx="2189825" cy="843200"/>
            </a:xfrm>
            <a:custGeom>
              <a:avLst/>
              <a:gdLst/>
              <a:ahLst/>
              <a:cxnLst/>
              <a:rect l="l" t="t" r="r" b="b"/>
              <a:pathLst>
                <a:path w="87593" h="33728" extrusionOk="0">
                  <a:moveTo>
                    <a:pt x="25908" y="1"/>
                  </a:moveTo>
                  <a:cubicBezTo>
                    <a:pt x="25063" y="1"/>
                    <a:pt x="24570" y="1111"/>
                    <a:pt x="24415" y="2003"/>
                  </a:cubicBezTo>
                  <a:cubicBezTo>
                    <a:pt x="23426" y="7670"/>
                    <a:pt x="23796" y="13711"/>
                    <a:pt x="25579" y="19223"/>
                  </a:cubicBezTo>
                  <a:lnTo>
                    <a:pt x="25579" y="19223"/>
                  </a:lnTo>
                  <a:cubicBezTo>
                    <a:pt x="24366" y="17176"/>
                    <a:pt x="22425" y="15116"/>
                    <a:pt x="21267" y="13649"/>
                  </a:cubicBezTo>
                  <a:cubicBezTo>
                    <a:pt x="18924" y="10679"/>
                    <a:pt x="16362" y="7887"/>
                    <a:pt x="13607" y="5295"/>
                  </a:cubicBezTo>
                  <a:cubicBezTo>
                    <a:pt x="13338" y="5043"/>
                    <a:pt x="13023" y="4774"/>
                    <a:pt x="12660" y="4774"/>
                  </a:cubicBezTo>
                  <a:cubicBezTo>
                    <a:pt x="12640" y="4774"/>
                    <a:pt x="12620" y="4775"/>
                    <a:pt x="12599" y="4777"/>
                  </a:cubicBezTo>
                  <a:cubicBezTo>
                    <a:pt x="11943" y="4829"/>
                    <a:pt x="11714" y="5670"/>
                    <a:pt x="11694" y="6328"/>
                  </a:cubicBezTo>
                  <a:cubicBezTo>
                    <a:pt x="11565" y="10404"/>
                    <a:pt x="12921" y="14418"/>
                    <a:pt x="14915" y="17976"/>
                  </a:cubicBezTo>
                  <a:cubicBezTo>
                    <a:pt x="16908" y="21534"/>
                    <a:pt x="19525" y="24697"/>
                    <a:pt x="22127" y="27838"/>
                  </a:cubicBezTo>
                  <a:cubicBezTo>
                    <a:pt x="19896" y="29269"/>
                    <a:pt x="17180" y="29691"/>
                    <a:pt x="14545" y="29965"/>
                  </a:cubicBezTo>
                  <a:cubicBezTo>
                    <a:pt x="11448" y="30288"/>
                    <a:pt x="8337" y="30449"/>
                    <a:pt x="5224" y="30449"/>
                  </a:cubicBezTo>
                  <a:cubicBezTo>
                    <a:pt x="4412" y="30449"/>
                    <a:pt x="3600" y="30438"/>
                    <a:pt x="2788" y="30416"/>
                  </a:cubicBezTo>
                  <a:cubicBezTo>
                    <a:pt x="2670" y="30413"/>
                    <a:pt x="2550" y="30411"/>
                    <a:pt x="2428" y="30411"/>
                  </a:cubicBezTo>
                  <a:cubicBezTo>
                    <a:pt x="1493" y="30411"/>
                    <a:pt x="483" y="30540"/>
                    <a:pt x="0" y="31308"/>
                  </a:cubicBezTo>
                  <a:cubicBezTo>
                    <a:pt x="1633" y="32817"/>
                    <a:pt x="3981" y="33062"/>
                    <a:pt x="6251" y="33062"/>
                  </a:cubicBezTo>
                  <a:cubicBezTo>
                    <a:pt x="6628" y="33062"/>
                    <a:pt x="7002" y="33055"/>
                    <a:pt x="7371" y="33046"/>
                  </a:cubicBezTo>
                  <a:cubicBezTo>
                    <a:pt x="7986" y="33031"/>
                    <a:pt x="8592" y="33025"/>
                    <a:pt x="9191" y="33025"/>
                  </a:cubicBezTo>
                  <a:cubicBezTo>
                    <a:pt x="15326" y="33025"/>
                    <a:pt x="20759" y="33728"/>
                    <a:pt x="26895" y="33728"/>
                  </a:cubicBezTo>
                  <a:cubicBezTo>
                    <a:pt x="27490" y="33728"/>
                    <a:pt x="28093" y="33721"/>
                    <a:pt x="28703" y="33707"/>
                  </a:cubicBezTo>
                  <a:cubicBezTo>
                    <a:pt x="40492" y="33427"/>
                    <a:pt x="53482" y="31948"/>
                    <a:pt x="65254" y="31242"/>
                  </a:cubicBezTo>
                  <a:cubicBezTo>
                    <a:pt x="72237" y="30822"/>
                    <a:pt x="79375" y="30213"/>
                    <a:pt x="85751" y="27330"/>
                  </a:cubicBezTo>
                  <a:cubicBezTo>
                    <a:pt x="86624" y="26934"/>
                    <a:pt x="87593" y="25826"/>
                    <a:pt x="86858" y="25211"/>
                  </a:cubicBezTo>
                  <a:cubicBezTo>
                    <a:pt x="86654" y="25040"/>
                    <a:pt x="86376" y="24994"/>
                    <a:pt x="86113" y="24961"/>
                  </a:cubicBezTo>
                  <a:cubicBezTo>
                    <a:pt x="85295" y="24856"/>
                    <a:pt x="84474" y="24813"/>
                    <a:pt x="83652" y="24813"/>
                  </a:cubicBezTo>
                  <a:cubicBezTo>
                    <a:pt x="79570" y="24813"/>
                    <a:pt x="75441" y="25883"/>
                    <a:pt x="71392" y="25883"/>
                  </a:cubicBezTo>
                  <a:cubicBezTo>
                    <a:pt x="70068" y="25883"/>
                    <a:pt x="68753" y="25769"/>
                    <a:pt x="67451" y="25465"/>
                  </a:cubicBezTo>
                  <a:cubicBezTo>
                    <a:pt x="67989" y="24575"/>
                    <a:pt x="68539" y="23655"/>
                    <a:pt x="68692" y="22627"/>
                  </a:cubicBezTo>
                  <a:cubicBezTo>
                    <a:pt x="68846" y="21598"/>
                    <a:pt x="68504" y="20422"/>
                    <a:pt x="67605" y="19896"/>
                  </a:cubicBezTo>
                  <a:cubicBezTo>
                    <a:pt x="67240" y="19682"/>
                    <a:pt x="66836" y="19598"/>
                    <a:pt x="66419" y="19598"/>
                  </a:cubicBezTo>
                  <a:cubicBezTo>
                    <a:pt x="65775" y="19598"/>
                    <a:pt x="65100" y="19799"/>
                    <a:pt x="64488" y="20029"/>
                  </a:cubicBezTo>
                  <a:cubicBezTo>
                    <a:pt x="61601" y="21119"/>
                    <a:pt x="58958" y="22763"/>
                    <a:pt x="56704" y="24871"/>
                  </a:cubicBezTo>
                  <a:cubicBezTo>
                    <a:pt x="57932" y="22623"/>
                    <a:pt x="58776" y="20186"/>
                    <a:pt x="59202" y="17661"/>
                  </a:cubicBezTo>
                  <a:cubicBezTo>
                    <a:pt x="59416" y="16383"/>
                    <a:pt x="59271" y="14684"/>
                    <a:pt x="58027" y="14322"/>
                  </a:cubicBezTo>
                  <a:cubicBezTo>
                    <a:pt x="57885" y="14281"/>
                    <a:pt x="57743" y="14263"/>
                    <a:pt x="57601" y="14263"/>
                  </a:cubicBezTo>
                  <a:cubicBezTo>
                    <a:pt x="56997" y="14263"/>
                    <a:pt x="56395" y="14595"/>
                    <a:pt x="55874" y="14940"/>
                  </a:cubicBezTo>
                  <a:cubicBezTo>
                    <a:pt x="52617" y="17095"/>
                    <a:pt x="49956" y="20138"/>
                    <a:pt x="48250" y="23650"/>
                  </a:cubicBezTo>
                  <a:lnTo>
                    <a:pt x="48250" y="23650"/>
                  </a:lnTo>
                  <a:cubicBezTo>
                    <a:pt x="49781" y="20386"/>
                    <a:pt x="50792" y="16899"/>
                    <a:pt x="51246" y="13320"/>
                  </a:cubicBezTo>
                  <a:cubicBezTo>
                    <a:pt x="51390" y="12180"/>
                    <a:pt x="51313" y="10734"/>
                    <a:pt x="50260" y="10271"/>
                  </a:cubicBezTo>
                  <a:cubicBezTo>
                    <a:pt x="50063" y="10185"/>
                    <a:pt x="49861" y="10147"/>
                    <a:pt x="49658" y="10147"/>
                  </a:cubicBezTo>
                  <a:cubicBezTo>
                    <a:pt x="48942" y="10147"/>
                    <a:pt x="48209" y="10616"/>
                    <a:pt x="47619" y="11089"/>
                  </a:cubicBezTo>
                  <a:cubicBezTo>
                    <a:pt x="44907" y="13265"/>
                    <a:pt x="42578" y="15915"/>
                    <a:pt x="40758" y="18877"/>
                  </a:cubicBezTo>
                  <a:lnTo>
                    <a:pt x="40758" y="18877"/>
                  </a:lnTo>
                  <a:cubicBezTo>
                    <a:pt x="42419" y="15066"/>
                    <a:pt x="43083" y="10818"/>
                    <a:pt x="42624" y="6685"/>
                  </a:cubicBezTo>
                  <a:cubicBezTo>
                    <a:pt x="42487" y="5451"/>
                    <a:pt x="41879" y="3912"/>
                    <a:pt x="40674" y="3912"/>
                  </a:cubicBezTo>
                  <a:cubicBezTo>
                    <a:pt x="40641" y="3912"/>
                    <a:pt x="40607" y="3914"/>
                    <a:pt x="40574" y="3916"/>
                  </a:cubicBezTo>
                  <a:cubicBezTo>
                    <a:pt x="39970" y="3958"/>
                    <a:pt x="39477" y="4399"/>
                    <a:pt x="39052" y="4831"/>
                  </a:cubicBezTo>
                  <a:cubicBezTo>
                    <a:pt x="35661" y="8277"/>
                    <a:pt x="33321" y="12730"/>
                    <a:pt x="32336" y="17461"/>
                  </a:cubicBezTo>
                  <a:lnTo>
                    <a:pt x="32336" y="17461"/>
                  </a:lnTo>
                  <a:cubicBezTo>
                    <a:pt x="32455" y="11568"/>
                    <a:pt x="30637" y="5632"/>
                    <a:pt x="27152" y="873"/>
                  </a:cubicBezTo>
                  <a:cubicBezTo>
                    <a:pt x="26874" y="495"/>
                    <a:pt x="26543" y="95"/>
                    <a:pt x="26081" y="16"/>
                  </a:cubicBezTo>
                  <a:cubicBezTo>
                    <a:pt x="26022" y="6"/>
                    <a:pt x="25964" y="1"/>
                    <a:pt x="25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5821450" y="4978075"/>
              <a:ext cx="1237450" cy="428100"/>
            </a:xfrm>
            <a:custGeom>
              <a:avLst/>
              <a:gdLst/>
              <a:ahLst/>
              <a:cxnLst/>
              <a:rect l="l" t="t" r="r" b="b"/>
              <a:pathLst>
                <a:path w="49498" h="17124" extrusionOk="0">
                  <a:moveTo>
                    <a:pt x="25440" y="0"/>
                  </a:moveTo>
                  <a:cubicBezTo>
                    <a:pt x="25061" y="0"/>
                    <a:pt x="24730" y="367"/>
                    <a:pt x="24502" y="703"/>
                  </a:cubicBezTo>
                  <a:cubicBezTo>
                    <a:pt x="22279" y="3986"/>
                    <a:pt x="20943" y="7863"/>
                    <a:pt x="20672" y="11818"/>
                  </a:cubicBezTo>
                  <a:cubicBezTo>
                    <a:pt x="19738" y="8729"/>
                    <a:pt x="18615" y="5701"/>
                    <a:pt x="17306" y="2751"/>
                  </a:cubicBezTo>
                  <a:cubicBezTo>
                    <a:pt x="14941" y="4936"/>
                    <a:pt x="15638" y="8720"/>
                    <a:pt x="15640" y="11938"/>
                  </a:cubicBezTo>
                  <a:cubicBezTo>
                    <a:pt x="15642" y="12204"/>
                    <a:pt x="15625" y="12498"/>
                    <a:pt x="15442" y="12691"/>
                  </a:cubicBezTo>
                  <a:cubicBezTo>
                    <a:pt x="15247" y="12900"/>
                    <a:pt x="14931" y="12921"/>
                    <a:pt x="14646" y="12931"/>
                  </a:cubicBezTo>
                  <a:lnTo>
                    <a:pt x="1" y="13392"/>
                  </a:lnTo>
                  <a:cubicBezTo>
                    <a:pt x="203" y="14069"/>
                    <a:pt x="1049" y="14264"/>
                    <a:pt x="1751" y="14343"/>
                  </a:cubicBezTo>
                  <a:cubicBezTo>
                    <a:pt x="9850" y="15245"/>
                    <a:pt x="17945" y="15656"/>
                    <a:pt x="26087" y="15827"/>
                  </a:cubicBezTo>
                  <a:cubicBezTo>
                    <a:pt x="32961" y="15972"/>
                    <a:pt x="39655" y="17123"/>
                    <a:pt x="46531" y="17123"/>
                  </a:cubicBezTo>
                  <a:cubicBezTo>
                    <a:pt x="47516" y="17123"/>
                    <a:pt x="48504" y="17100"/>
                    <a:pt x="49498" y="17046"/>
                  </a:cubicBezTo>
                  <a:cubicBezTo>
                    <a:pt x="46954" y="15347"/>
                    <a:pt x="44282" y="13759"/>
                    <a:pt x="41337" y="12927"/>
                  </a:cubicBezTo>
                  <a:cubicBezTo>
                    <a:pt x="40806" y="12776"/>
                    <a:pt x="40231" y="12631"/>
                    <a:pt x="39871" y="12212"/>
                  </a:cubicBezTo>
                  <a:cubicBezTo>
                    <a:pt x="38852" y="11033"/>
                    <a:pt x="40421" y="9124"/>
                    <a:pt x="39808" y="7691"/>
                  </a:cubicBezTo>
                  <a:cubicBezTo>
                    <a:pt x="39503" y="6977"/>
                    <a:pt x="38716" y="6624"/>
                    <a:pt x="37924" y="6624"/>
                  </a:cubicBezTo>
                  <a:cubicBezTo>
                    <a:pt x="37622" y="6624"/>
                    <a:pt x="37319" y="6675"/>
                    <a:pt x="37042" y="6777"/>
                  </a:cubicBezTo>
                  <a:cubicBezTo>
                    <a:pt x="36035" y="7147"/>
                    <a:pt x="35291" y="7991"/>
                    <a:pt x="34590" y="8802"/>
                  </a:cubicBezTo>
                  <a:lnTo>
                    <a:pt x="30421" y="13636"/>
                  </a:lnTo>
                  <a:cubicBezTo>
                    <a:pt x="29753" y="12855"/>
                    <a:pt x="28775" y="12886"/>
                    <a:pt x="28808" y="11860"/>
                  </a:cubicBezTo>
                  <a:cubicBezTo>
                    <a:pt x="28843" y="10836"/>
                    <a:pt x="29545" y="8350"/>
                    <a:pt x="28532" y="8350"/>
                  </a:cubicBezTo>
                  <a:cubicBezTo>
                    <a:pt x="28529" y="8350"/>
                    <a:pt x="28525" y="8350"/>
                    <a:pt x="28522" y="8350"/>
                  </a:cubicBezTo>
                  <a:cubicBezTo>
                    <a:pt x="27881" y="8360"/>
                    <a:pt x="27292" y="8918"/>
                    <a:pt x="26690" y="8918"/>
                  </a:cubicBezTo>
                  <a:cubicBezTo>
                    <a:pt x="26595" y="8918"/>
                    <a:pt x="26500" y="8904"/>
                    <a:pt x="26404" y="8872"/>
                  </a:cubicBezTo>
                  <a:cubicBezTo>
                    <a:pt x="27004" y="6245"/>
                    <a:pt x="26946" y="3509"/>
                    <a:pt x="26235" y="909"/>
                  </a:cubicBezTo>
                  <a:cubicBezTo>
                    <a:pt x="26134" y="540"/>
                    <a:pt x="25966" y="121"/>
                    <a:pt x="25596" y="21"/>
                  </a:cubicBezTo>
                  <a:cubicBezTo>
                    <a:pt x="25543" y="7"/>
                    <a:pt x="25491" y="0"/>
                    <a:pt x="25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1741150" y="4464850"/>
              <a:ext cx="780025" cy="801625"/>
            </a:xfrm>
            <a:custGeom>
              <a:avLst/>
              <a:gdLst/>
              <a:ahLst/>
              <a:cxnLst/>
              <a:rect l="l" t="t" r="r" b="b"/>
              <a:pathLst>
                <a:path w="31201" h="32065" extrusionOk="0">
                  <a:moveTo>
                    <a:pt x="12862" y="9761"/>
                  </a:moveTo>
                  <a:cubicBezTo>
                    <a:pt x="12862" y="9761"/>
                    <a:pt x="12862" y="9761"/>
                    <a:pt x="12862" y="9761"/>
                  </a:cubicBezTo>
                  <a:lnTo>
                    <a:pt x="12862" y="9761"/>
                  </a:lnTo>
                  <a:cubicBezTo>
                    <a:pt x="12862" y="9761"/>
                    <a:pt x="12862" y="9761"/>
                    <a:pt x="12862" y="9761"/>
                  </a:cubicBezTo>
                  <a:close/>
                  <a:moveTo>
                    <a:pt x="25425" y="0"/>
                  </a:moveTo>
                  <a:lnTo>
                    <a:pt x="25425" y="0"/>
                  </a:lnTo>
                  <a:cubicBezTo>
                    <a:pt x="24030" y="834"/>
                    <a:pt x="23445" y="2527"/>
                    <a:pt x="22992" y="4089"/>
                  </a:cubicBezTo>
                  <a:cubicBezTo>
                    <a:pt x="20823" y="11549"/>
                    <a:pt x="19234" y="19163"/>
                    <a:pt x="18239" y="26868"/>
                  </a:cubicBezTo>
                  <a:lnTo>
                    <a:pt x="17733" y="19984"/>
                  </a:lnTo>
                  <a:cubicBezTo>
                    <a:pt x="15915" y="22004"/>
                    <a:pt x="14799" y="24644"/>
                    <a:pt x="14609" y="27355"/>
                  </a:cubicBezTo>
                  <a:lnTo>
                    <a:pt x="14609" y="27355"/>
                  </a:lnTo>
                  <a:cubicBezTo>
                    <a:pt x="14938" y="21435"/>
                    <a:pt x="14349" y="15500"/>
                    <a:pt x="12862" y="9761"/>
                  </a:cubicBezTo>
                  <a:lnTo>
                    <a:pt x="12862" y="9761"/>
                  </a:lnTo>
                  <a:cubicBezTo>
                    <a:pt x="13389" y="11796"/>
                    <a:pt x="11480" y="16575"/>
                    <a:pt x="11409" y="18934"/>
                  </a:cubicBezTo>
                  <a:cubicBezTo>
                    <a:pt x="11344" y="21106"/>
                    <a:pt x="11800" y="23623"/>
                    <a:pt x="11133" y="25742"/>
                  </a:cubicBezTo>
                  <a:cubicBezTo>
                    <a:pt x="9661" y="30410"/>
                    <a:pt x="4229" y="30812"/>
                    <a:pt x="0" y="31244"/>
                  </a:cubicBezTo>
                  <a:cubicBezTo>
                    <a:pt x="2813" y="31800"/>
                    <a:pt x="5703" y="32065"/>
                    <a:pt x="8608" y="32065"/>
                  </a:cubicBezTo>
                  <a:cubicBezTo>
                    <a:pt x="15176" y="32065"/>
                    <a:pt x="21818" y="30710"/>
                    <a:pt x="27804" y="28300"/>
                  </a:cubicBezTo>
                  <a:cubicBezTo>
                    <a:pt x="29377" y="27667"/>
                    <a:pt x="31201" y="26467"/>
                    <a:pt x="30914" y="24795"/>
                  </a:cubicBezTo>
                  <a:lnTo>
                    <a:pt x="30914" y="24795"/>
                  </a:lnTo>
                  <a:cubicBezTo>
                    <a:pt x="30661" y="25057"/>
                    <a:pt x="30332" y="25171"/>
                    <a:pt x="29987" y="25171"/>
                  </a:cubicBezTo>
                  <a:cubicBezTo>
                    <a:pt x="29265" y="25171"/>
                    <a:pt x="28475" y="24670"/>
                    <a:pt x="28165" y="23973"/>
                  </a:cubicBezTo>
                  <a:cubicBezTo>
                    <a:pt x="27704" y="22941"/>
                    <a:pt x="27956" y="21747"/>
                    <a:pt x="28216" y="20650"/>
                  </a:cubicBezTo>
                  <a:lnTo>
                    <a:pt x="28216" y="20650"/>
                  </a:lnTo>
                  <a:cubicBezTo>
                    <a:pt x="26870" y="22237"/>
                    <a:pt x="25902" y="24108"/>
                    <a:pt x="25380" y="26124"/>
                  </a:cubicBezTo>
                  <a:cubicBezTo>
                    <a:pt x="25105" y="25458"/>
                    <a:pt x="24994" y="24737"/>
                    <a:pt x="25057" y="24020"/>
                  </a:cubicBezTo>
                  <a:lnTo>
                    <a:pt x="25057" y="24020"/>
                  </a:lnTo>
                  <a:cubicBezTo>
                    <a:pt x="23320" y="25368"/>
                    <a:pt x="22104" y="27370"/>
                    <a:pt x="21708" y="29533"/>
                  </a:cubicBezTo>
                  <a:cubicBezTo>
                    <a:pt x="22947" y="19689"/>
                    <a:pt x="24186" y="9844"/>
                    <a:pt x="25425" y="0"/>
                  </a:cubicBezTo>
                  <a:close/>
                </a:path>
              </a:pathLst>
            </a:custGeom>
            <a:solidFill>
              <a:srgbClr val="E2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5"/>
          <p:cNvSpPr txBox="1">
            <a:spLocks noGrp="1"/>
          </p:cNvSpPr>
          <p:nvPr>
            <p:ph type="title" idx="2"/>
          </p:nvPr>
        </p:nvSpPr>
        <p:spPr>
          <a:xfrm>
            <a:off x="936311" y="972891"/>
            <a:ext cx="3464700" cy="128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596182"/>
                </a:solidFill>
                <a:latin typeface="Arial" panose="020B0604020202020204" pitchFamily="34" charset="0"/>
                <a:cs typeface="Arial" panose="020B0604020202020204" pitchFamily="34" charset="0"/>
              </a:rPr>
              <a:t>HOẠT ĐỘNG 1</a:t>
            </a:r>
            <a:endParaRPr sz="3600" b="1" dirty="0">
              <a:solidFill>
                <a:srgbClr val="59618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pSp>
        <p:nvGrpSpPr>
          <p:cNvPr id="586" name="Google Shape;586;p40"/>
          <p:cNvGrpSpPr/>
          <p:nvPr/>
        </p:nvGrpSpPr>
        <p:grpSpPr>
          <a:xfrm>
            <a:off x="930454" y="986231"/>
            <a:ext cx="3808961" cy="3821950"/>
            <a:chOff x="1182875" y="238100"/>
            <a:chExt cx="5219900" cy="5237700"/>
          </a:xfrm>
        </p:grpSpPr>
        <p:sp>
          <p:nvSpPr>
            <p:cNvPr id="587" name="Google Shape;587;p40"/>
            <p:cNvSpPr/>
            <p:nvPr/>
          </p:nvSpPr>
          <p:spPr>
            <a:xfrm>
              <a:off x="1710025" y="2379500"/>
              <a:ext cx="155725" cy="1991725"/>
            </a:xfrm>
            <a:custGeom>
              <a:avLst/>
              <a:gdLst/>
              <a:ahLst/>
              <a:cxnLst/>
              <a:rect l="l" t="t" r="r" b="b"/>
              <a:pathLst>
                <a:path w="6229" h="79669" extrusionOk="0">
                  <a:moveTo>
                    <a:pt x="0" y="1"/>
                  </a:moveTo>
                  <a:lnTo>
                    <a:pt x="1557" y="79668"/>
                  </a:lnTo>
                  <a:lnTo>
                    <a:pt x="6229" y="79668"/>
                  </a:lnTo>
                  <a:lnTo>
                    <a:pt x="4671" y="337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4240725" y="3301875"/>
              <a:ext cx="74275" cy="1515025"/>
            </a:xfrm>
            <a:custGeom>
              <a:avLst/>
              <a:gdLst/>
              <a:ahLst/>
              <a:cxnLst/>
              <a:rect l="l" t="t" r="r" b="b"/>
              <a:pathLst>
                <a:path w="2971" h="60601" extrusionOk="0">
                  <a:moveTo>
                    <a:pt x="2376" y="0"/>
                  </a:moveTo>
                  <a:lnTo>
                    <a:pt x="0" y="594"/>
                  </a:lnTo>
                  <a:cubicBezTo>
                    <a:pt x="0" y="594"/>
                    <a:pt x="1337" y="57927"/>
                    <a:pt x="1337" y="58373"/>
                  </a:cubicBezTo>
                  <a:cubicBezTo>
                    <a:pt x="1337" y="58817"/>
                    <a:pt x="2970" y="60600"/>
                    <a:pt x="2970" y="60600"/>
                  </a:cubicBezTo>
                  <a:lnTo>
                    <a:pt x="2376" y="0"/>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1931050" y="3710325"/>
              <a:ext cx="2428475" cy="319375"/>
            </a:xfrm>
            <a:custGeom>
              <a:avLst/>
              <a:gdLst/>
              <a:ahLst/>
              <a:cxnLst/>
              <a:rect l="l" t="t" r="r" b="b"/>
              <a:pathLst>
                <a:path w="97139" h="12775" extrusionOk="0">
                  <a:moveTo>
                    <a:pt x="97139" y="1"/>
                  </a:moveTo>
                  <a:lnTo>
                    <a:pt x="1" y="6535"/>
                  </a:lnTo>
                  <a:lnTo>
                    <a:pt x="150" y="12775"/>
                  </a:lnTo>
                  <a:lnTo>
                    <a:pt x="96991" y="4902"/>
                  </a:lnTo>
                  <a:lnTo>
                    <a:pt x="97139"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1934475" y="3226450"/>
              <a:ext cx="2342075" cy="521400"/>
            </a:xfrm>
            <a:custGeom>
              <a:avLst/>
              <a:gdLst/>
              <a:ahLst/>
              <a:cxnLst/>
              <a:rect l="l" t="t" r="r" b="b"/>
              <a:pathLst>
                <a:path w="93683" h="20856" extrusionOk="0">
                  <a:moveTo>
                    <a:pt x="39255" y="1"/>
                  </a:moveTo>
                  <a:cubicBezTo>
                    <a:pt x="33567" y="1"/>
                    <a:pt x="0" y="14637"/>
                    <a:pt x="0" y="14637"/>
                  </a:cubicBezTo>
                  <a:lnTo>
                    <a:pt x="342" y="20855"/>
                  </a:lnTo>
                  <a:lnTo>
                    <a:pt x="93310" y="14488"/>
                  </a:lnTo>
                  <a:lnTo>
                    <a:pt x="93682" y="9205"/>
                  </a:lnTo>
                  <a:lnTo>
                    <a:pt x="78664" y="2549"/>
                  </a:lnTo>
                  <a:cubicBezTo>
                    <a:pt x="78664" y="2549"/>
                    <a:pt x="44758" y="161"/>
                    <a:pt x="39344" y="2"/>
                  </a:cubicBezTo>
                  <a:cubicBezTo>
                    <a:pt x="39315" y="1"/>
                    <a:pt x="39285" y="1"/>
                    <a:pt x="39255" y="1"/>
                  </a:cubicBez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1740500" y="2840775"/>
              <a:ext cx="2536050" cy="751600"/>
            </a:xfrm>
            <a:custGeom>
              <a:avLst/>
              <a:gdLst/>
              <a:ahLst/>
              <a:cxnLst/>
              <a:rect l="l" t="t" r="r" b="b"/>
              <a:pathLst>
                <a:path w="101442" h="30064" extrusionOk="0">
                  <a:moveTo>
                    <a:pt x="70796" y="0"/>
                  </a:moveTo>
                  <a:lnTo>
                    <a:pt x="1" y="10473"/>
                  </a:lnTo>
                  <a:lnTo>
                    <a:pt x="1068" y="18329"/>
                  </a:lnTo>
                  <a:lnTo>
                    <a:pt x="7759" y="30064"/>
                  </a:lnTo>
                  <a:lnTo>
                    <a:pt x="101441" y="24632"/>
                  </a:lnTo>
                  <a:lnTo>
                    <a:pt x="101247" y="17650"/>
                  </a:lnTo>
                  <a:lnTo>
                    <a:pt x="70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182875" y="2113650"/>
              <a:ext cx="2022050" cy="1260925"/>
            </a:xfrm>
            <a:custGeom>
              <a:avLst/>
              <a:gdLst/>
              <a:ahLst/>
              <a:cxnLst/>
              <a:rect l="l" t="t" r="r" b="b"/>
              <a:pathLst>
                <a:path w="80882" h="50437" extrusionOk="0">
                  <a:moveTo>
                    <a:pt x="28748" y="1"/>
                  </a:moveTo>
                  <a:cubicBezTo>
                    <a:pt x="28303" y="1"/>
                    <a:pt x="28022" y="58"/>
                    <a:pt x="27931" y="185"/>
                  </a:cubicBezTo>
                  <a:cubicBezTo>
                    <a:pt x="27368" y="975"/>
                    <a:pt x="23470" y="10077"/>
                    <a:pt x="14353" y="19969"/>
                  </a:cubicBezTo>
                  <a:cubicBezTo>
                    <a:pt x="5238" y="29860"/>
                    <a:pt x="1" y="33352"/>
                    <a:pt x="1746" y="35680"/>
                  </a:cubicBezTo>
                  <a:cubicBezTo>
                    <a:pt x="3492" y="38008"/>
                    <a:pt x="2524" y="35486"/>
                    <a:pt x="8341" y="38589"/>
                  </a:cubicBezTo>
                  <a:cubicBezTo>
                    <a:pt x="14159" y="41692"/>
                    <a:pt x="16487" y="41692"/>
                    <a:pt x="25216" y="45377"/>
                  </a:cubicBezTo>
                  <a:cubicBezTo>
                    <a:pt x="31319" y="47954"/>
                    <a:pt x="32870" y="50437"/>
                    <a:pt x="35837" y="50437"/>
                  </a:cubicBezTo>
                  <a:cubicBezTo>
                    <a:pt x="37113" y="50437"/>
                    <a:pt x="38651" y="49977"/>
                    <a:pt x="40926" y="48869"/>
                  </a:cubicBezTo>
                  <a:cubicBezTo>
                    <a:pt x="47736" y="45552"/>
                    <a:pt x="48730" y="42548"/>
                    <a:pt x="53813" y="42548"/>
                  </a:cubicBezTo>
                  <a:cubicBezTo>
                    <a:pt x="54377" y="42548"/>
                    <a:pt x="54990" y="42585"/>
                    <a:pt x="55667" y="42662"/>
                  </a:cubicBezTo>
                  <a:cubicBezTo>
                    <a:pt x="57607" y="42884"/>
                    <a:pt x="59293" y="43027"/>
                    <a:pt x="60821" y="43027"/>
                  </a:cubicBezTo>
                  <a:cubicBezTo>
                    <a:pt x="64641" y="43027"/>
                    <a:pt x="67471" y="42136"/>
                    <a:pt x="70796" y="39366"/>
                  </a:cubicBezTo>
                  <a:cubicBezTo>
                    <a:pt x="75450" y="35487"/>
                    <a:pt x="80882" y="23267"/>
                    <a:pt x="79912" y="18805"/>
                  </a:cubicBezTo>
                  <a:cubicBezTo>
                    <a:pt x="78942" y="14344"/>
                    <a:pt x="74676" y="5422"/>
                    <a:pt x="63231" y="5422"/>
                  </a:cubicBezTo>
                  <a:cubicBezTo>
                    <a:pt x="52855" y="5422"/>
                    <a:pt x="33071" y="1"/>
                    <a:pt x="28748" y="1"/>
                  </a:cubicBezTo>
                  <a:close/>
                </a:path>
              </a:pathLst>
            </a:custGeom>
            <a:solidFill>
              <a:srgbClr val="DB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852700" y="2509925"/>
              <a:ext cx="147850" cy="2519025"/>
            </a:xfrm>
            <a:custGeom>
              <a:avLst/>
              <a:gdLst/>
              <a:ahLst/>
              <a:cxnLst/>
              <a:rect l="l" t="t" r="r" b="b"/>
              <a:pathLst>
                <a:path w="5914" h="100761" extrusionOk="0">
                  <a:moveTo>
                    <a:pt x="1" y="1"/>
                  </a:moveTo>
                  <a:lnTo>
                    <a:pt x="493" y="100760"/>
                  </a:lnTo>
                  <a:lnTo>
                    <a:pt x="5914" y="100760"/>
                  </a:lnTo>
                  <a:lnTo>
                    <a:pt x="5421" y="247"/>
                  </a:lnTo>
                  <a:lnTo>
                    <a:pt x="1"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1758800" y="2357525"/>
              <a:ext cx="229450" cy="158600"/>
            </a:xfrm>
            <a:custGeom>
              <a:avLst/>
              <a:gdLst/>
              <a:ahLst/>
              <a:cxnLst/>
              <a:rect l="l" t="t" r="r" b="b"/>
              <a:pathLst>
                <a:path w="9178" h="6344" extrusionOk="0">
                  <a:moveTo>
                    <a:pt x="0" y="0"/>
                  </a:moveTo>
                  <a:lnTo>
                    <a:pt x="3757" y="6097"/>
                  </a:lnTo>
                  <a:lnTo>
                    <a:pt x="9177" y="6343"/>
                  </a:lnTo>
                  <a:lnTo>
                    <a:pt x="9177" y="6343"/>
                  </a:lnTo>
                  <a:lnTo>
                    <a:pt x="5142" y="224"/>
                  </a:lnTo>
                  <a:lnTo>
                    <a:pt x="0" y="0"/>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1719675" y="2357525"/>
              <a:ext cx="145375" cy="2671425"/>
            </a:xfrm>
            <a:custGeom>
              <a:avLst/>
              <a:gdLst/>
              <a:ahLst/>
              <a:cxnLst/>
              <a:rect l="l" t="t" r="r" b="b"/>
              <a:pathLst>
                <a:path w="5815" h="106857" extrusionOk="0">
                  <a:moveTo>
                    <a:pt x="1565" y="0"/>
                  </a:moveTo>
                  <a:lnTo>
                    <a:pt x="0" y="4472"/>
                  </a:lnTo>
                  <a:lnTo>
                    <a:pt x="3912" y="10396"/>
                  </a:lnTo>
                  <a:lnTo>
                    <a:pt x="4806" y="103179"/>
                  </a:lnTo>
                  <a:lnTo>
                    <a:pt x="5814" y="106856"/>
                  </a:lnTo>
                  <a:lnTo>
                    <a:pt x="5322" y="6097"/>
                  </a:lnTo>
                  <a:lnTo>
                    <a:pt x="15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4300125" y="3294425"/>
              <a:ext cx="155975" cy="1522475"/>
            </a:xfrm>
            <a:custGeom>
              <a:avLst/>
              <a:gdLst/>
              <a:ahLst/>
              <a:cxnLst/>
              <a:rect l="l" t="t" r="r" b="b"/>
              <a:pathLst>
                <a:path w="6239" h="60899" extrusionOk="0">
                  <a:moveTo>
                    <a:pt x="6090" y="1"/>
                  </a:moveTo>
                  <a:lnTo>
                    <a:pt x="0" y="298"/>
                  </a:lnTo>
                  <a:lnTo>
                    <a:pt x="594" y="60898"/>
                  </a:lnTo>
                  <a:lnTo>
                    <a:pt x="6238" y="60601"/>
                  </a:lnTo>
                  <a:lnTo>
                    <a:pt x="6090" y="1"/>
                  </a:lnTo>
                  <a:close/>
                </a:path>
              </a:pathLst>
            </a:custGeom>
            <a:solidFill>
              <a:srgbClr val="D6A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5376950" y="3972225"/>
              <a:ext cx="1025825" cy="1284950"/>
            </a:xfrm>
            <a:custGeom>
              <a:avLst/>
              <a:gdLst/>
              <a:ahLst/>
              <a:cxnLst/>
              <a:rect l="l" t="t" r="r" b="b"/>
              <a:pathLst>
                <a:path w="41033" h="51398" extrusionOk="0">
                  <a:moveTo>
                    <a:pt x="9666" y="0"/>
                  </a:moveTo>
                  <a:cubicBezTo>
                    <a:pt x="9361" y="0"/>
                    <a:pt x="9054" y="45"/>
                    <a:pt x="8765" y="128"/>
                  </a:cubicBezTo>
                  <a:cubicBezTo>
                    <a:pt x="6916" y="656"/>
                    <a:pt x="6521" y="2071"/>
                    <a:pt x="5173" y="3021"/>
                  </a:cubicBezTo>
                  <a:cubicBezTo>
                    <a:pt x="3816" y="3977"/>
                    <a:pt x="1852" y="3588"/>
                    <a:pt x="729" y="5027"/>
                  </a:cubicBezTo>
                  <a:cubicBezTo>
                    <a:pt x="1" y="5961"/>
                    <a:pt x="44" y="7276"/>
                    <a:pt x="268" y="8438"/>
                  </a:cubicBezTo>
                  <a:cubicBezTo>
                    <a:pt x="793" y="11173"/>
                    <a:pt x="2099" y="13683"/>
                    <a:pt x="3101" y="16281"/>
                  </a:cubicBezTo>
                  <a:cubicBezTo>
                    <a:pt x="4104" y="18879"/>
                    <a:pt x="4812" y="21745"/>
                    <a:pt x="4084" y="24434"/>
                  </a:cubicBezTo>
                  <a:cubicBezTo>
                    <a:pt x="3428" y="26854"/>
                    <a:pt x="1632" y="29138"/>
                    <a:pt x="2161" y="31590"/>
                  </a:cubicBezTo>
                  <a:cubicBezTo>
                    <a:pt x="2478" y="33065"/>
                    <a:pt x="3611" y="34246"/>
                    <a:pt x="4895" y="35036"/>
                  </a:cubicBezTo>
                  <a:cubicBezTo>
                    <a:pt x="6179" y="35827"/>
                    <a:pt x="7628" y="36297"/>
                    <a:pt x="9016" y="36886"/>
                  </a:cubicBezTo>
                  <a:cubicBezTo>
                    <a:pt x="11293" y="37854"/>
                    <a:pt x="13445" y="39169"/>
                    <a:pt x="15190" y="40923"/>
                  </a:cubicBezTo>
                  <a:cubicBezTo>
                    <a:pt x="16224" y="41961"/>
                    <a:pt x="17112" y="43148"/>
                    <a:pt x="18241" y="44080"/>
                  </a:cubicBezTo>
                  <a:cubicBezTo>
                    <a:pt x="19468" y="45091"/>
                    <a:pt x="20933" y="45765"/>
                    <a:pt x="22380" y="46426"/>
                  </a:cubicBezTo>
                  <a:lnTo>
                    <a:pt x="31090" y="50408"/>
                  </a:lnTo>
                  <a:cubicBezTo>
                    <a:pt x="32160" y="50898"/>
                    <a:pt x="33275" y="51398"/>
                    <a:pt x="34452" y="51398"/>
                  </a:cubicBezTo>
                  <a:cubicBezTo>
                    <a:pt x="34463" y="51398"/>
                    <a:pt x="34474" y="51398"/>
                    <a:pt x="34486" y="51398"/>
                  </a:cubicBezTo>
                  <a:cubicBezTo>
                    <a:pt x="35416" y="51387"/>
                    <a:pt x="36316" y="51061"/>
                    <a:pt x="37038" y="50474"/>
                  </a:cubicBezTo>
                  <a:cubicBezTo>
                    <a:pt x="37236" y="50838"/>
                    <a:pt x="37653" y="51055"/>
                    <a:pt x="38065" y="51055"/>
                  </a:cubicBezTo>
                  <a:cubicBezTo>
                    <a:pt x="38237" y="51055"/>
                    <a:pt x="38407" y="51017"/>
                    <a:pt x="38561" y="50937"/>
                  </a:cubicBezTo>
                  <a:cubicBezTo>
                    <a:pt x="39083" y="50663"/>
                    <a:pt x="39311" y="49945"/>
                    <a:pt x="39047" y="49421"/>
                  </a:cubicBezTo>
                  <a:lnTo>
                    <a:pt x="39047" y="49421"/>
                  </a:lnTo>
                  <a:cubicBezTo>
                    <a:pt x="39200" y="49650"/>
                    <a:pt x="39423" y="49747"/>
                    <a:pt x="39662" y="49747"/>
                  </a:cubicBezTo>
                  <a:cubicBezTo>
                    <a:pt x="40289" y="49747"/>
                    <a:pt x="41032" y="49081"/>
                    <a:pt x="40958" y="48363"/>
                  </a:cubicBezTo>
                  <a:cubicBezTo>
                    <a:pt x="40856" y="47371"/>
                    <a:pt x="39914" y="46703"/>
                    <a:pt x="39029" y="46242"/>
                  </a:cubicBezTo>
                  <a:cubicBezTo>
                    <a:pt x="37384" y="45385"/>
                    <a:pt x="35578" y="44738"/>
                    <a:pt x="34244" y="43449"/>
                  </a:cubicBezTo>
                  <a:cubicBezTo>
                    <a:pt x="33348" y="42581"/>
                    <a:pt x="32725" y="41478"/>
                    <a:pt x="32042" y="40435"/>
                  </a:cubicBezTo>
                  <a:cubicBezTo>
                    <a:pt x="29148" y="36014"/>
                    <a:pt x="25038" y="32506"/>
                    <a:pt x="22035" y="28158"/>
                  </a:cubicBezTo>
                  <a:cubicBezTo>
                    <a:pt x="16733" y="20482"/>
                    <a:pt x="15289" y="10882"/>
                    <a:pt x="12160" y="2093"/>
                  </a:cubicBezTo>
                  <a:cubicBezTo>
                    <a:pt x="11976" y="1579"/>
                    <a:pt x="11777" y="1051"/>
                    <a:pt x="11397" y="659"/>
                  </a:cubicBezTo>
                  <a:cubicBezTo>
                    <a:pt x="10952" y="201"/>
                    <a:pt x="10313" y="0"/>
                    <a:pt x="9666"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5376925" y="3972225"/>
              <a:ext cx="979500" cy="1284950"/>
            </a:xfrm>
            <a:custGeom>
              <a:avLst/>
              <a:gdLst/>
              <a:ahLst/>
              <a:cxnLst/>
              <a:rect l="l" t="t" r="r" b="b"/>
              <a:pathLst>
                <a:path w="39180" h="51398" extrusionOk="0">
                  <a:moveTo>
                    <a:pt x="9664" y="0"/>
                  </a:moveTo>
                  <a:cubicBezTo>
                    <a:pt x="9360" y="0"/>
                    <a:pt x="9054" y="44"/>
                    <a:pt x="8765" y="127"/>
                  </a:cubicBezTo>
                  <a:cubicBezTo>
                    <a:pt x="6916" y="656"/>
                    <a:pt x="6522" y="2071"/>
                    <a:pt x="5173" y="3020"/>
                  </a:cubicBezTo>
                  <a:cubicBezTo>
                    <a:pt x="3815" y="3977"/>
                    <a:pt x="1852" y="3587"/>
                    <a:pt x="729" y="5027"/>
                  </a:cubicBezTo>
                  <a:cubicBezTo>
                    <a:pt x="1" y="5961"/>
                    <a:pt x="44" y="7275"/>
                    <a:pt x="268" y="8438"/>
                  </a:cubicBezTo>
                  <a:cubicBezTo>
                    <a:pt x="792" y="11173"/>
                    <a:pt x="2099" y="13683"/>
                    <a:pt x="3101" y="16281"/>
                  </a:cubicBezTo>
                  <a:cubicBezTo>
                    <a:pt x="4104" y="18878"/>
                    <a:pt x="4812" y="21745"/>
                    <a:pt x="4084" y="24433"/>
                  </a:cubicBezTo>
                  <a:cubicBezTo>
                    <a:pt x="3428" y="26853"/>
                    <a:pt x="1632" y="29138"/>
                    <a:pt x="2161" y="31590"/>
                  </a:cubicBezTo>
                  <a:cubicBezTo>
                    <a:pt x="2478" y="33064"/>
                    <a:pt x="3611" y="34246"/>
                    <a:pt x="4895" y="35036"/>
                  </a:cubicBezTo>
                  <a:cubicBezTo>
                    <a:pt x="6179" y="35827"/>
                    <a:pt x="7628" y="36296"/>
                    <a:pt x="9016" y="36886"/>
                  </a:cubicBezTo>
                  <a:cubicBezTo>
                    <a:pt x="11293" y="37853"/>
                    <a:pt x="13445" y="39169"/>
                    <a:pt x="15189" y="40923"/>
                  </a:cubicBezTo>
                  <a:cubicBezTo>
                    <a:pt x="16223" y="41960"/>
                    <a:pt x="17111" y="43147"/>
                    <a:pt x="18241" y="44079"/>
                  </a:cubicBezTo>
                  <a:cubicBezTo>
                    <a:pt x="19468" y="45091"/>
                    <a:pt x="20933" y="45763"/>
                    <a:pt x="22380" y="46425"/>
                  </a:cubicBezTo>
                  <a:lnTo>
                    <a:pt x="31089" y="50408"/>
                  </a:lnTo>
                  <a:cubicBezTo>
                    <a:pt x="32161" y="50898"/>
                    <a:pt x="33274" y="51398"/>
                    <a:pt x="34451" y="51398"/>
                  </a:cubicBezTo>
                  <a:cubicBezTo>
                    <a:pt x="34463" y="51398"/>
                    <a:pt x="34474" y="51398"/>
                    <a:pt x="34486" y="51398"/>
                  </a:cubicBezTo>
                  <a:cubicBezTo>
                    <a:pt x="35416" y="51387"/>
                    <a:pt x="36315" y="51061"/>
                    <a:pt x="37037" y="50474"/>
                  </a:cubicBezTo>
                  <a:cubicBezTo>
                    <a:pt x="37235" y="50839"/>
                    <a:pt x="37652" y="51055"/>
                    <a:pt x="38064" y="51055"/>
                  </a:cubicBezTo>
                  <a:cubicBezTo>
                    <a:pt x="38236" y="51055"/>
                    <a:pt x="38407" y="51017"/>
                    <a:pt x="38560" y="50937"/>
                  </a:cubicBezTo>
                  <a:cubicBezTo>
                    <a:pt x="38954" y="50730"/>
                    <a:pt x="39179" y="50270"/>
                    <a:pt x="39153" y="49832"/>
                  </a:cubicBezTo>
                  <a:cubicBezTo>
                    <a:pt x="28153" y="47169"/>
                    <a:pt x="16295" y="40974"/>
                    <a:pt x="10281" y="31020"/>
                  </a:cubicBezTo>
                  <a:cubicBezTo>
                    <a:pt x="8183" y="27549"/>
                    <a:pt x="7422" y="23261"/>
                    <a:pt x="10496" y="20111"/>
                  </a:cubicBezTo>
                  <a:cubicBezTo>
                    <a:pt x="12125" y="18442"/>
                    <a:pt x="14331" y="17434"/>
                    <a:pt x="16609" y="16542"/>
                  </a:cubicBezTo>
                  <a:cubicBezTo>
                    <a:pt x="15040" y="11774"/>
                    <a:pt x="13842" y="6817"/>
                    <a:pt x="12160" y="2093"/>
                  </a:cubicBezTo>
                  <a:cubicBezTo>
                    <a:pt x="11977" y="1578"/>
                    <a:pt x="11778" y="1051"/>
                    <a:pt x="11397" y="659"/>
                  </a:cubicBezTo>
                  <a:cubicBezTo>
                    <a:pt x="10951" y="200"/>
                    <a:pt x="10312" y="0"/>
                    <a:pt x="9664" y="0"/>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2453050" y="2037500"/>
              <a:ext cx="3395425" cy="2421450"/>
            </a:xfrm>
            <a:custGeom>
              <a:avLst/>
              <a:gdLst/>
              <a:ahLst/>
              <a:cxnLst/>
              <a:rect l="l" t="t" r="r" b="b"/>
              <a:pathLst>
                <a:path w="135817" h="96858" extrusionOk="0">
                  <a:moveTo>
                    <a:pt x="97421" y="0"/>
                  </a:moveTo>
                  <a:cubicBezTo>
                    <a:pt x="97074" y="0"/>
                    <a:pt x="96728" y="5"/>
                    <a:pt x="96385" y="15"/>
                  </a:cubicBezTo>
                  <a:cubicBezTo>
                    <a:pt x="84606" y="334"/>
                    <a:pt x="73306" y="4389"/>
                    <a:pt x="61942" y="7507"/>
                  </a:cubicBezTo>
                  <a:cubicBezTo>
                    <a:pt x="50228" y="10719"/>
                    <a:pt x="38268" y="12963"/>
                    <a:pt x="26185" y="14216"/>
                  </a:cubicBezTo>
                  <a:cubicBezTo>
                    <a:pt x="22444" y="14603"/>
                    <a:pt x="17581" y="13923"/>
                    <a:pt x="14377" y="16162"/>
                  </a:cubicBezTo>
                  <a:cubicBezTo>
                    <a:pt x="10373" y="18962"/>
                    <a:pt x="6884" y="24800"/>
                    <a:pt x="4649" y="29042"/>
                  </a:cubicBezTo>
                  <a:cubicBezTo>
                    <a:pt x="1546" y="34927"/>
                    <a:pt x="1" y="41910"/>
                    <a:pt x="1810" y="48313"/>
                  </a:cubicBezTo>
                  <a:cubicBezTo>
                    <a:pt x="4669" y="58427"/>
                    <a:pt x="15468" y="64793"/>
                    <a:pt x="25970" y="65245"/>
                  </a:cubicBezTo>
                  <a:cubicBezTo>
                    <a:pt x="26474" y="65267"/>
                    <a:pt x="26978" y="65278"/>
                    <a:pt x="27480" y="65278"/>
                  </a:cubicBezTo>
                  <a:cubicBezTo>
                    <a:pt x="37441" y="65278"/>
                    <a:pt x="47036" y="61094"/>
                    <a:pt x="55652" y="56009"/>
                  </a:cubicBezTo>
                  <a:cubicBezTo>
                    <a:pt x="68288" y="48552"/>
                    <a:pt x="79671" y="38977"/>
                    <a:pt x="89182" y="27804"/>
                  </a:cubicBezTo>
                  <a:lnTo>
                    <a:pt x="99547" y="65583"/>
                  </a:lnTo>
                  <a:cubicBezTo>
                    <a:pt x="102264" y="75486"/>
                    <a:pt x="105037" y="85525"/>
                    <a:pt x="110265" y="94364"/>
                  </a:cubicBezTo>
                  <a:cubicBezTo>
                    <a:pt x="110815" y="95294"/>
                    <a:pt x="111458" y="96266"/>
                    <a:pt x="112462" y="96659"/>
                  </a:cubicBezTo>
                  <a:cubicBezTo>
                    <a:pt x="112828" y="96803"/>
                    <a:pt x="113212" y="96857"/>
                    <a:pt x="113602" y="96857"/>
                  </a:cubicBezTo>
                  <a:cubicBezTo>
                    <a:pt x="114205" y="96857"/>
                    <a:pt x="114823" y="96726"/>
                    <a:pt x="115415" y="96589"/>
                  </a:cubicBezTo>
                  <a:cubicBezTo>
                    <a:pt x="122411" y="94967"/>
                    <a:pt x="129241" y="92694"/>
                    <a:pt x="135816" y="89803"/>
                  </a:cubicBezTo>
                  <a:cubicBezTo>
                    <a:pt x="134617" y="82772"/>
                    <a:pt x="131655" y="73170"/>
                    <a:pt x="128512" y="66768"/>
                  </a:cubicBezTo>
                  <a:cubicBezTo>
                    <a:pt x="119628" y="48673"/>
                    <a:pt x="117133" y="31379"/>
                    <a:pt x="111380" y="12058"/>
                  </a:cubicBezTo>
                  <a:cubicBezTo>
                    <a:pt x="110196" y="8083"/>
                    <a:pt x="108581" y="3850"/>
                    <a:pt x="105039" y="1691"/>
                  </a:cubicBezTo>
                  <a:cubicBezTo>
                    <a:pt x="102788" y="318"/>
                    <a:pt x="100079" y="0"/>
                    <a:pt x="97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4688575" y="2474900"/>
              <a:ext cx="35025" cy="268275"/>
            </a:xfrm>
            <a:custGeom>
              <a:avLst/>
              <a:gdLst/>
              <a:ahLst/>
              <a:cxnLst/>
              <a:rect l="l" t="t" r="r" b="b"/>
              <a:pathLst>
                <a:path w="1401" h="10731" fill="none" extrusionOk="0">
                  <a:moveTo>
                    <a:pt x="1" y="10731"/>
                  </a:moveTo>
                  <a:lnTo>
                    <a:pt x="1400" y="0"/>
                  </a:lnTo>
                </a:path>
              </a:pathLst>
            </a:custGeom>
            <a:noFill/>
            <a:ln w="24175" cap="flat" cmpd="sng">
              <a:solidFill>
                <a:schemeClr val="accent5"/>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4644950" y="2535675"/>
              <a:ext cx="168050" cy="214675"/>
            </a:xfrm>
            <a:custGeom>
              <a:avLst/>
              <a:gdLst/>
              <a:ahLst/>
              <a:cxnLst/>
              <a:rect l="l" t="t" r="r" b="b"/>
              <a:pathLst>
                <a:path w="6722" h="8587" fill="none" extrusionOk="0">
                  <a:moveTo>
                    <a:pt x="1" y="607"/>
                  </a:moveTo>
                  <a:cubicBezTo>
                    <a:pt x="491" y="3445"/>
                    <a:pt x="1462" y="5749"/>
                    <a:pt x="1954" y="8586"/>
                  </a:cubicBezTo>
                  <a:cubicBezTo>
                    <a:pt x="3824" y="5911"/>
                    <a:pt x="5384" y="3030"/>
                    <a:pt x="6599" y="1"/>
                  </a:cubicBezTo>
                  <a:lnTo>
                    <a:pt x="6722" y="600"/>
                  </a:lnTo>
                </a:path>
              </a:pathLst>
            </a:custGeom>
            <a:noFill/>
            <a:ln w="24175" cap="flat" cmpd="sng">
              <a:solidFill>
                <a:schemeClr val="accent5"/>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4732850" y="2688200"/>
              <a:ext cx="161650" cy="88000"/>
            </a:xfrm>
            <a:custGeom>
              <a:avLst/>
              <a:gdLst/>
              <a:ahLst/>
              <a:cxnLst/>
              <a:rect l="l" t="t" r="r" b="b"/>
              <a:pathLst>
                <a:path w="6466" h="3520" fill="none" extrusionOk="0">
                  <a:moveTo>
                    <a:pt x="1" y="3519"/>
                  </a:moveTo>
                  <a:cubicBezTo>
                    <a:pt x="2240" y="2509"/>
                    <a:pt x="4401" y="1333"/>
                    <a:pt x="6465" y="0"/>
                  </a:cubicBezTo>
                </a:path>
              </a:pathLst>
            </a:custGeom>
            <a:noFill/>
            <a:ln w="24175" cap="flat" cmpd="sng">
              <a:solidFill>
                <a:schemeClr val="accent5"/>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4069975" y="4579150"/>
              <a:ext cx="655025" cy="896650"/>
            </a:xfrm>
            <a:custGeom>
              <a:avLst/>
              <a:gdLst/>
              <a:ahLst/>
              <a:cxnLst/>
              <a:rect l="l" t="t" r="r" b="b"/>
              <a:pathLst>
                <a:path w="26201" h="35866" extrusionOk="0">
                  <a:moveTo>
                    <a:pt x="11087" y="1"/>
                  </a:moveTo>
                  <a:cubicBezTo>
                    <a:pt x="9272" y="1"/>
                    <a:pt x="7255" y="745"/>
                    <a:pt x="6704" y="2061"/>
                  </a:cubicBezTo>
                  <a:lnTo>
                    <a:pt x="1843" y="13670"/>
                  </a:lnTo>
                  <a:cubicBezTo>
                    <a:pt x="889" y="15950"/>
                    <a:pt x="1" y="18789"/>
                    <a:pt x="1570" y="20700"/>
                  </a:cubicBezTo>
                  <a:cubicBezTo>
                    <a:pt x="3091" y="22553"/>
                    <a:pt x="6069" y="22380"/>
                    <a:pt x="7912" y="23916"/>
                  </a:cubicBezTo>
                  <a:cubicBezTo>
                    <a:pt x="8977" y="24804"/>
                    <a:pt x="9528" y="26151"/>
                    <a:pt x="10053" y="27437"/>
                  </a:cubicBezTo>
                  <a:cubicBezTo>
                    <a:pt x="11426" y="30796"/>
                    <a:pt x="13270" y="34462"/>
                    <a:pt x="16720" y="35588"/>
                  </a:cubicBezTo>
                  <a:cubicBezTo>
                    <a:pt x="17268" y="35766"/>
                    <a:pt x="17853" y="35865"/>
                    <a:pt x="18432" y="35865"/>
                  </a:cubicBezTo>
                  <a:cubicBezTo>
                    <a:pt x="19314" y="35865"/>
                    <a:pt x="20184" y="35636"/>
                    <a:pt x="20888" y="35112"/>
                  </a:cubicBezTo>
                  <a:cubicBezTo>
                    <a:pt x="21040" y="35384"/>
                    <a:pt x="21312" y="35500"/>
                    <a:pt x="21602" y="35500"/>
                  </a:cubicBezTo>
                  <a:cubicBezTo>
                    <a:pt x="22214" y="35500"/>
                    <a:pt x="22909" y="34984"/>
                    <a:pt x="22730" y="34348"/>
                  </a:cubicBezTo>
                  <a:lnTo>
                    <a:pt x="22730" y="34348"/>
                  </a:lnTo>
                  <a:cubicBezTo>
                    <a:pt x="22843" y="34382"/>
                    <a:pt x="22957" y="34397"/>
                    <a:pt x="23069" y="34397"/>
                  </a:cubicBezTo>
                  <a:cubicBezTo>
                    <a:pt x="24110" y="34397"/>
                    <a:pt x="25030" y="33058"/>
                    <a:pt x="24476" y="32112"/>
                  </a:cubicBezTo>
                  <a:lnTo>
                    <a:pt x="24476" y="32112"/>
                  </a:lnTo>
                  <a:cubicBezTo>
                    <a:pt x="24550" y="32128"/>
                    <a:pt x="24623" y="32135"/>
                    <a:pt x="24695" y="32135"/>
                  </a:cubicBezTo>
                  <a:cubicBezTo>
                    <a:pt x="25537" y="32135"/>
                    <a:pt x="26201" y="31124"/>
                    <a:pt x="26090" y="30244"/>
                  </a:cubicBezTo>
                  <a:cubicBezTo>
                    <a:pt x="25969" y="29288"/>
                    <a:pt x="25272" y="28522"/>
                    <a:pt x="24608" y="27825"/>
                  </a:cubicBezTo>
                  <a:lnTo>
                    <a:pt x="24054" y="27242"/>
                  </a:lnTo>
                  <a:cubicBezTo>
                    <a:pt x="19731" y="22695"/>
                    <a:pt x="15159" y="17606"/>
                    <a:pt x="14741" y="11346"/>
                  </a:cubicBezTo>
                  <a:cubicBezTo>
                    <a:pt x="14548" y="8446"/>
                    <a:pt x="15284" y="5485"/>
                    <a:pt x="14638" y="2651"/>
                  </a:cubicBezTo>
                  <a:cubicBezTo>
                    <a:pt x="14455" y="1845"/>
                    <a:pt x="14116" y="1008"/>
                    <a:pt x="13419" y="562"/>
                  </a:cubicBezTo>
                  <a:cubicBezTo>
                    <a:pt x="12824" y="181"/>
                    <a:pt x="11980" y="1"/>
                    <a:pt x="1108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4069975" y="4579150"/>
              <a:ext cx="517925" cy="896550"/>
            </a:xfrm>
            <a:custGeom>
              <a:avLst/>
              <a:gdLst/>
              <a:ahLst/>
              <a:cxnLst/>
              <a:rect l="l" t="t" r="r" b="b"/>
              <a:pathLst>
                <a:path w="20717" h="35862" extrusionOk="0">
                  <a:moveTo>
                    <a:pt x="11087" y="1"/>
                  </a:moveTo>
                  <a:cubicBezTo>
                    <a:pt x="9273" y="1"/>
                    <a:pt x="7256" y="745"/>
                    <a:pt x="6705" y="2061"/>
                  </a:cubicBezTo>
                  <a:lnTo>
                    <a:pt x="1843" y="13670"/>
                  </a:lnTo>
                  <a:cubicBezTo>
                    <a:pt x="889" y="15950"/>
                    <a:pt x="1" y="18789"/>
                    <a:pt x="1569" y="20700"/>
                  </a:cubicBezTo>
                  <a:cubicBezTo>
                    <a:pt x="3091" y="22552"/>
                    <a:pt x="6069" y="22380"/>
                    <a:pt x="7912" y="23916"/>
                  </a:cubicBezTo>
                  <a:cubicBezTo>
                    <a:pt x="8977" y="24804"/>
                    <a:pt x="9528" y="26151"/>
                    <a:pt x="10053" y="27436"/>
                  </a:cubicBezTo>
                  <a:cubicBezTo>
                    <a:pt x="11426" y="30796"/>
                    <a:pt x="13270" y="34462"/>
                    <a:pt x="16720" y="35588"/>
                  </a:cubicBezTo>
                  <a:cubicBezTo>
                    <a:pt x="17263" y="35765"/>
                    <a:pt x="17841" y="35862"/>
                    <a:pt x="18415" y="35862"/>
                  </a:cubicBezTo>
                  <a:cubicBezTo>
                    <a:pt x="19233" y="35862"/>
                    <a:pt x="20040" y="35664"/>
                    <a:pt x="20717" y="35220"/>
                  </a:cubicBezTo>
                  <a:cubicBezTo>
                    <a:pt x="20003" y="34534"/>
                    <a:pt x="19345" y="33833"/>
                    <a:pt x="18762" y="33238"/>
                  </a:cubicBezTo>
                  <a:cubicBezTo>
                    <a:pt x="16021" y="30449"/>
                    <a:pt x="13405" y="27417"/>
                    <a:pt x="11179" y="24199"/>
                  </a:cubicBezTo>
                  <a:cubicBezTo>
                    <a:pt x="9219" y="21369"/>
                    <a:pt x="7796" y="18252"/>
                    <a:pt x="9315" y="14818"/>
                  </a:cubicBezTo>
                  <a:cubicBezTo>
                    <a:pt x="10395" y="12376"/>
                    <a:pt x="12431" y="11327"/>
                    <a:pt x="14727" y="10878"/>
                  </a:cubicBezTo>
                  <a:cubicBezTo>
                    <a:pt x="14631" y="8129"/>
                    <a:pt x="15249" y="5334"/>
                    <a:pt x="14638" y="2651"/>
                  </a:cubicBezTo>
                  <a:cubicBezTo>
                    <a:pt x="14454" y="1845"/>
                    <a:pt x="14116" y="1008"/>
                    <a:pt x="13419" y="562"/>
                  </a:cubicBezTo>
                  <a:cubicBezTo>
                    <a:pt x="12824" y="181"/>
                    <a:pt x="11980" y="1"/>
                    <a:pt x="11087" y="1"/>
                  </a:cubicBezTo>
                  <a:close/>
                </a:path>
              </a:pathLst>
            </a:custGeom>
            <a:solidFill>
              <a:srgbClr val="F3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954325" y="2681775"/>
              <a:ext cx="1181300" cy="2141150"/>
            </a:xfrm>
            <a:custGeom>
              <a:avLst/>
              <a:gdLst/>
              <a:ahLst/>
              <a:cxnLst/>
              <a:rect l="l" t="t" r="r" b="b"/>
              <a:pathLst>
                <a:path w="47252" h="85646" extrusionOk="0">
                  <a:moveTo>
                    <a:pt x="29927" y="1"/>
                  </a:moveTo>
                  <a:cubicBezTo>
                    <a:pt x="28418" y="1"/>
                    <a:pt x="26909" y="160"/>
                    <a:pt x="25452" y="470"/>
                  </a:cubicBezTo>
                  <a:cubicBezTo>
                    <a:pt x="18485" y="1951"/>
                    <a:pt x="12243" y="6554"/>
                    <a:pt x="8769" y="12772"/>
                  </a:cubicBezTo>
                  <a:cubicBezTo>
                    <a:pt x="7379" y="15259"/>
                    <a:pt x="6420" y="17948"/>
                    <a:pt x="5238" y="20533"/>
                  </a:cubicBezTo>
                  <a:cubicBezTo>
                    <a:pt x="4657" y="21804"/>
                    <a:pt x="4034" y="23064"/>
                    <a:pt x="3271" y="24239"/>
                  </a:cubicBezTo>
                  <a:cubicBezTo>
                    <a:pt x="2743" y="25053"/>
                    <a:pt x="1201" y="26521"/>
                    <a:pt x="0" y="27632"/>
                  </a:cubicBezTo>
                  <a:cubicBezTo>
                    <a:pt x="3735" y="28656"/>
                    <a:pt x="7103" y="30122"/>
                    <a:pt x="8783" y="30344"/>
                  </a:cubicBezTo>
                  <a:cubicBezTo>
                    <a:pt x="9371" y="30421"/>
                    <a:pt x="12080" y="30691"/>
                    <a:pt x="14354" y="30691"/>
                  </a:cubicBezTo>
                  <a:cubicBezTo>
                    <a:pt x="16045" y="30691"/>
                    <a:pt x="17496" y="30542"/>
                    <a:pt x="17658" y="30054"/>
                  </a:cubicBezTo>
                  <a:lnTo>
                    <a:pt x="17658" y="30054"/>
                  </a:lnTo>
                  <a:cubicBezTo>
                    <a:pt x="12662" y="45120"/>
                    <a:pt x="7620" y="60413"/>
                    <a:pt x="6833" y="76265"/>
                  </a:cubicBezTo>
                  <a:cubicBezTo>
                    <a:pt x="6769" y="77560"/>
                    <a:pt x="6769" y="78973"/>
                    <a:pt x="7566" y="79996"/>
                  </a:cubicBezTo>
                  <a:cubicBezTo>
                    <a:pt x="8030" y="80593"/>
                    <a:pt x="8711" y="80975"/>
                    <a:pt x="9383" y="81324"/>
                  </a:cubicBezTo>
                  <a:cubicBezTo>
                    <a:pt x="14636" y="84043"/>
                    <a:pt x="20521" y="85534"/>
                    <a:pt x="26436" y="85644"/>
                  </a:cubicBezTo>
                  <a:cubicBezTo>
                    <a:pt x="26479" y="85645"/>
                    <a:pt x="26522" y="85645"/>
                    <a:pt x="26566" y="85645"/>
                  </a:cubicBezTo>
                  <a:cubicBezTo>
                    <a:pt x="26855" y="85645"/>
                    <a:pt x="27153" y="85621"/>
                    <a:pt x="27389" y="85461"/>
                  </a:cubicBezTo>
                  <a:cubicBezTo>
                    <a:pt x="27793" y="85190"/>
                    <a:pt x="27875" y="84643"/>
                    <a:pt x="27923" y="84159"/>
                  </a:cubicBezTo>
                  <a:cubicBezTo>
                    <a:pt x="29165" y="71895"/>
                    <a:pt x="32164" y="59873"/>
                    <a:pt x="36828" y="48463"/>
                  </a:cubicBezTo>
                  <a:cubicBezTo>
                    <a:pt x="40417" y="39691"/>
                    <a:pt x="45024" y="31162"/>
                    <a:pt x="46422" y="21789"/>
                  </a:cubicBezTo>
                  <a:cubicBezTo>
                    <a:pt x="47251" y="16225"/>
                    <a:pt x="46759" y="10093"/>
                    <a:pt x="43233" y="5710"/>
                  </a:cubicBezTo>
                  <a:cubicBezTo>
                    <a:pt x="40089" y="1802"/>
                    <a:pt x="35007" y="1"/>
                    <a:pt x="299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4388200" y="3292600"/>
              <a:ext cx="79125" cy="135450"/>
            </a:xfrm>
            <a:custGeom>
              <a:avLst/>
              <a:gdLst/>
              <a:ahLst/>
              <a:cxnLst/>
              <a:rect l="l" t="t" r="r" b="b"/>
              <a:pathLst>
                <a:path w="3165" h="5418" fill="none" extrusionOk="0">
                  <a:moveTo>
                    <a:pt x="1" y="5417"/>
                  </a:moveTo>
                  <a:cubicBezTo>
                    <a:pt x="1424" y="3854"/>
                    <a:pt x="2502" y="2008"/>
                    <a:pt x="3164" y="1"/>
                  </a:cubicBezTo>
                </a:path>
              </a:pathLst>
            </a:custGeom>
            <a:noFill/>
            <a:ln w="24175" cap="flat" cmpd="sng">
              <a:solidFill>
                <a:srgbClr val="474C64"/>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4397625" y="3355200"/>
              <a:ext cx="121025" cy="81425"/>
            </a:xfrm>
            <a:custGeom>
              <a:avLst/>
              <a:gdLst/>
              <a:ahLst/>
              <a:cxnLst/>
              <a:rect l="l" t="t" r="r" b="b"/>
              <a:pathLst>
                <a:path w="4841" h="3257" fill="none" extrusionOk="0">
                  <a:moveTo>
                    <a:pt x="4840" y="0"/>
                  </a:moveTo>
                  <a:cubicBezTo>
                    <a:pt x="4208" y="784"/>
                    <a:pt x="3569" y="1575"/>
                    <a:pt x="2775" y="2195"/>
                  </a:cubicBezTo>
                  <a:cubicBezTo>
                    <a:pt x="1981" y="2815"/>
                    <a:pt x="1008" y="3256"/>
                    <a:pt x="1" y="3231"/>
                  </a:cubicBezTo>
                </a:path>
              </a:pathLst>
            </a:custGeom>
            <a:noFill/>
            <a:ln w="24175" cap="flat" cmpd="sng">
              <a:solidFill>
                <a:srgbClr val="474C64"/>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4395375" y="3429150"/>
              <a:ext cx="143050" cy="45350"/>
            </a:xfrm>
            <a:custGeom>
              <a:avLst/>
              <a:gdLst/>
              <a:ahLst/>
              <a:cxnLst/>
              <a:rect l="l" t="t" r="r" b="b"/>
              <a:pathLst>
                <a:path w="5722" h="1814" fill="none" extrusionOk="0">
                  <a:moveTo>
                    <a:pt x="5722" y="1"/>
                  </a:moveTo>
                  <a:cubicBezTo>
                    <a:pt x="4309" y="1557"/>
                    <a:pt x="1687" y="1813"/>
                    <a:pt x="0" y="560"/>
                  </a:cubicBezTo>
                </a:path>
              </a:pathLst>
            </a:custGeom>
            <a:noFill/>
            <a:ln w="24175" cap="flat" cmpd="sng">
              <a:solidFill>
                <a:srgbClr val="474C64"/>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2941350" y="1311800"/>
              <a:ext cx="850450" cy="988600"/>
            </a:xfrm>
            <a:custGeom>
              <a:avLst/>
              <a:gdLst/>
              <a:ahLst/>
              <a:cxnLst/>
              <a:rect l="l" t="t" r="r" b="b"/>
              <a:pathLst>
                <a:path w="34018" h="39544" extrusionOk="0">
                  <a:moveTo>
                    <a:pt x="6698" y="1"/>
                  </a:moveTo>
                  <a:cubicBezTo>
                    <a:pt x="4270" y="1"/>
                    <a:pt x="2387" y="1378"/>
                    <a:pt x="1482" y="4851"/>
                  </a:cubicBezTo>
                  <a:cubicBezTo>
                    <a:pt x="0" y="10541"/>
                    <a:pt x="1260" y="16529"/>
                    <a:pt x="2466" y="22145"/>
                  </a:cubicBezTo>
                  <a:cubicBezTo>
                    <a:pt x="3261" y="25834"/>
                    <a:pt x="4119" y="29667"/>
                    <a:pt x="6468" y="32621"/>
                  </a:cubicBezTo>
                  <a:cubicBezTo>
                    <a:pt x="8430" y="35086"/>
                    <a:pt x="11287" y="36717"/>
                    <a:pt x="14281" y="37696"/>
                  </a:cubicBezTo>
                  <a:cubicBezTo>
                    <a:pt x="17276" y="38674"/>
                    <a:pt x="20430" y="39049"/>
                    <a:pt x="23563" y="39380"/>
                  </a:cubicBezTo>
                  <a:cubicBezTo>
                    <a:pt x="24373" y="39465"/>
                    <a:pt x="25205" y="39544"/>
                    <a:pt x="26026" y="39544"/>
                  </a:cubicBezTo>
                  <a:cubicBezTo>
                    <a:pt x="27161" y="39544"/>
                    <a:pt x="28275" y="39392"/>
                    <a:pt x="29287" y="38895"/>
                  </a:cubicBezTo>
                  <a:cubicBezTo>
                    <a:pt x="31585" y="37763"/>
                    <a:pt x="32737" y="35148"/>
                    <a:pt x="33322" y="32654"/>
                  </a:cubicBezTo>
                  <a:cubicBezTo>
                    <a:pt x="33791" y="30659"/>
                    <a:pt x="34018" y="28614"/>
                    <a:pt x="33996" y="26566"/>
                  </a:cubicBezTo>
                  <a:cubicBezTo>
                    <a:pt x="33980" y="25098"/>
                    <a:pt x="33831" y="23602"/>
                    <a:pt x="33247" y="22255"/>
                  </a:cubicBezTo>
                  <a:cubicBezTo>
                    <a:pt x="32633" y="20840"/>
                    <a:pt x="31580" y="19670"/>
                    <a:pt x="30544" y="18528"/>
                  </a:cubicBezTo>
                  <a:lnTo>
                    <a:pt x="24348" y="11696"/>
                  </a:lnTo>
                  <a:cubicBezTo>
                    <a:pt x="22642" y="9815"/>
                    <a:pt x="20930" y="7929"/>
                    <a:pt x="19018" y="6256"/>
                  </a:cubicBezTo>
                  <a:cubicBezTo>
                    <a:pt x="16825" y="4336"/>
                    <a:pt x="14386" y="2714"/>
                    <a:pt x="11767" y="1431"/>
                  </a:cubicBezTo>
                  <a:cubicBezTo>
                    <a:pt x="9935" y="535"/>
                    <a:pt x="8210" y="1"/>
                    <a:pt x="6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2941350" y="1335775"/>
              <a:ext cx="850450" cy="964625"/>
            </a:xfrm>
            <a:custGeom>
              <a:avLst/>
              <a:gdLst/>
              <a:ahLst/>
              <a:cxnLst/>
              <a:rect l="l" t="t" r="r" b="b"/>
              <a:pathLst>
                <a:path w="34018" h="38585" extrusionOk="0">
                  <a:moveTo>
                    <a:pt x="3737" y="0"/>
                  </a:moveTo>
                  <a:cubicBezTo>
                    <a:pt x="2748" y="766"/>
                    <a:pt x="1971" y="2019"/>
                    <a:pt x="1482" y="3892"/>
                  </a:cubicBezTo>
                  <a:cubicBezTo>
                    <a:pt x="0" y="9582"/>
                    <a:pt x="1260" y="15569"/>
                    <a:pt x="2466" y="21186"/>
                  </a:cubicBezTo>
                  <a:cubicBezTo>
                    <a:pt x="3260" y="24875"/>
                    <a:pt x="4119" y="28708"/>
                    <a:pt x="6468" y="31660"/>
                  </a:cubicBezTo>
                  <a:cubicBezTo>
                    <a:pt x="8430" y="34127"/>
                    <a:pt x="11287" y="35758"/>
                    <a:pt x="14281" y="36737"/>
                  </a:cubicBezTo>
                  <a:cubicBezTo>
                    <a:pt x="17276" y="37715"/>
                    <a:pt x="20430" y="38089"/>
                    <a:pt x="23563" y="38421"/>
                  </a:cubicBezTo>
                  <a:cubicBezTo>
                    <a:pt x="24373" y="38506"/>
                    <a:pt x="25203" y="38585"/>
                    <a:pt x="26023" y="38585"/>
                  </a:cubicBezTo>
                  <a:cubicBezTo>
                    <a:pt x="27159" y="38585"/>
                    <a:pt x="28275" y="38433"/>
                    <a:pt x="29287" y="37936"/>
                  </a:cubicBezTo>
                  <a:cubicBezTo>
                    <a:pt x="31585" y="36805"/>
                    <a:pt x="32737" y="34190"/>
                    <a:pt x="33322" y="31695"/>
                  </a:cubicBezTo>
                  <a:cubicBezTo>
                    <a:pt x="33791" y="29700"/>
                    <a:pt x="34018" y="27655"/>
                    <a:pt x="33996" y="25607"/>
                  </a:cubicBezTo>
                  <a:cubicBezTo>
                    <a:pt x="33980" y="24139"/>
                    <a:pt x="33831" y="22643"/>
                    <a:pt x="33247" y="21296"/>
                  </a:cubicBezTo>
                  <a:cubicBezTo>
                    <a:pt x="32639" y="19894"/>
                    <a:pt x="31599" y="18733"/>
                    <a:pt x="30573" y="17601"/>
                  </a:cubicBezTo>
                  <a:cubicBezTo>
                    <a:pt x="30110" y="17552"/>
                    <a:pt x="29662" y="17533"/>
                    <a:pt x="29222" y="17533"/>
                  </a:cubicBezTo>
                  <a:cubicBezTo>
                    <a:pt x="27914" y="17533"/>
                    <a:pt x="26676" y="17696"/>
                    <a:pt x="25334" y="17696"/>
                  </a:cubicBezTo>
                  <a:cubicBezTo>
                    <a:pt x="25158" y="17696"/>
                    <a:pt x="24981" y="17693"/>
                    <a:pt x="24801" y="17687"/>
                  </a:cubicBezTo>
                  <a:cubicBezTo>
                    <a:pt x="23073" y="17627"/>
                    <a:pt x="21516" y="16899"/>
                    <a:pt x="19823" y="16664"/>
                  </a:cubicBezTo>
                  <a:cubicBezTo>
                    <a:pt x="18131" y="16428"/>
                    <a:pt x="16716" y="16656"/>
                    <a:pt x="15069" y="15970"/>
                  </a:cubicBezTo>
                  <a:cubicBezTo>
                    <a:pt x="9377" y="13602"/>
                    <a:pt x="6421" y="6860"/>
                    <a:pt x="4101" y="1608"/>
                  </a:cubicBezTo>
                  <a:cubicBezTo>
                    <a:pt x="3859" y="1060"/>
                    <a:pt x="3748" y="519"/>
                    <a:pt x="3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1789875" y="1286900"/>
              <a:ext cx="1778250" cy="2153050"/>
            </a:xfrm>
            <a:custGeom>
              <a:avLst/>
              <a:gdLst/>
              <a:ahLst/>
              <a:cxnLst/>
              <a:rect l="l" t="t" r="r" b="b"/>
              <a:pathLst>
                <a:path w="71130" h="86122" extrusionOk="0">
                  <a:moveTo>
                    <a:pt x="6240" y="1"/>
                  </a:moveTo>
                  <a:cubicBezTo>
                    <a:pt x="5589" y="1"/>
                    <a:pt x="4958" y="112"/>
                    <a:pt x="4420" y="467"/>
                  </a:cubicBezTo>
                  <a:cubicBezTo>
                    <a:pt x="3852" y="839"/>
                    <a:pt x="3472" y="1434"/>
                    <a:pt x="3142" y="2029"/>
                  </a:cubicBezTo>
                  <a:cubicBezTo>
                    <a:pt x="31" y="7638"/>
                    <a:pt x="0" y="14443"/>
                    <a:pt x="894" y="20794"/>
                  </a:cubicBezTo>
                  <a:cubicBezTo>
                    <a:pt x="1774" y="27029"/>
                    <a:pt x="3455" y="33124"/>
                    <a:pt x="5900" y="38927"/>
                  </a:cubicBezTo>
                  <a:cubicBezTo>
                    <a:pt x="9282" y="46957"/>
                    <a:pt x="14079" y="54320"/>
                    <a:pt x="17653" y="62265"/>
                  </a:cubicBezTo>
                  <a:cubicBezTo>
                    <a:pt x="19620" y="66639"/>
                    <a:pt x="21216" y="71184"/>
                    <a:pt x="23465" y="75418"/>
                  </a:cubicBezTo>
                  <a:cubicBezTo>
                    <a:pt x="25713" y="79653"/>
                    <a:pt x="28708" y="83640"/>
                    <a:pt x="32811" y="86121"/>
                  </a:cubicBezTo>
                  <a:cubicBezTo>
                    <a:pt x="30830" y="83110"/>
                    <a:pt x="28790" y="79307"/>
                    <a:pt x="30466" y="76117"/>
                  </a:cubicBezTo>
                  <a:cubicBezTo>
                    <a:pt x="31213" y="74695"/>
                    <a:pt x="32572" y="73720"/>
                    <a:pt x="33793" y="72679"/>
                  </a:cubicBezTo>
                  <a:cubicBezTo>
                    <a:pt x="35772" y="70989"/>
                    <a:pt x="37485" y="69010"/>
                    <a:pt x="38869" y="66807"/>
                  </a:cubicBezTo>
                  <a:cubicBezTo>
                    <a:pt x="40595" y="64059"/>
                    <a:pt x="41814" y="60963"/>
                    <a:pt x="43970" y="58537"/>
                  </a:cubicBezTo>
                  <a:cubicBezTo>
                    <a:pt x="47433" y="54637"/>
                    <a:pt x="51355" y="50487"/>
                    <a:pt x="56493" y="49592"/>
                  </a:cubicBezTo>
                  <a:cubicBezTo>
                    <a:pt x="61630" y="48697"/>
                    <a:pt x="65670" y="47616"/>
                    <a:pt x="70390" y="45396"/>
                  </a:cubicBezTo>
                  <a:cubicBezTo>
                    <a:pt x="70634" y="45282"/>
                    <a:pt x="70895" y="45143"/>
                    <a:pt x="71004" y="44897"/>
                  </a:cubicBezTo>
                  <a:cubicBezTo>
                    <a:pt x="71129" y="44613"/>
                    <a:pt x="71013" y="44285"/>
                    <a:pt x="70892" y="43998"/>
                  </a:cubicBezTo>
                  <a:cubicBezTo>
                    <a:pt x="66311" y="33200"/>
                    <a:pt x="57784" y="29034"/>
                    <a:pt x="55029" y="17632"/>
                  </a:cubicBezTo>
                  <a:cubicBezTo>
                    <a:pt x="53971" y="13252"/>
                    <a:pt x="54289" y="8653"/>
                    <a:pt x="53540" y="4210"/>
                  </a:cubicBezTo>
                  <a:cubicBezTo>
                    <a:pt x="53347" y="3066"/>
                    <a:pt x="52911" y="1741"/>
                    <a:pt x="51796" y="1420"/>
                  </a:cubicBezTo>
                  <a:cubicBezTo>
                    <a:pt x="51610" y="1367"/>
                    <a:pt x="51419" y="1347"/>
                    <a:pt x="51227" y="1347"/>
                  </a:cubicBezTo>
                  <a:cubicBezTo>
                    <a:pt x="50956" y="1347"/>
                    <a:pt x="50681" y="1386"/>
                    <a:pt x="50412" y="1426"/>
                  </a:cubicBezTo>
                  <a:cubicBezTo>
                    <a:pt x="44984" y="2223"/>
                    <a:pt x="39306" y="3715"/>
                    <a:pt x="33782" y="3715"/>
                  </a:cubicBezTo>
                  <a:cubicBezTo>
                    <a:pt x="32502" y="3715"/>
                    <a:pt x="31230" y="3635"/>
                    <a:pt x="29971" y="3447"/>
                  </a:cubicBezTo>
                  <a:cubicBezTo>
                    <a:pt x="22699" y="2362"/>
                    <a:pt x="14927" y="1929"/>
                    <a:pt x="7796" y="147"/>
                  </a:cubicBezTo>
                  <a:cubicBezTo>
                    <a:pt x="7289" y="71"/>
                    <a:pt x="6758" y="1"/>
                    <a:pt x="6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1792525" y="1478300"/>
              <a:ext cx="1775600" cy="1961650"/>
            </a:xfrm>
            <a:custGeom>
              <a:avLst/>
              <a:gdLst/>
              <a:ahLst/>
              <a:cxnLst/>
              <a:rect l="l" t="t" r="r" b="b"/>
              <a:pathLst>
                <a:path w="71024" h="78466" extrusionOk="0">
                  <a:moveTo>
                    <a:pt x="943" y="0"/>
                  </a:moveTo>
                  <a:cubicBezTo>
                    <a:pt x="0" y="4241"/>
                    <a:pt x="178" y="8796"/>
                    <a:pt x="789" y="13139"/>
                  </a:cubicBezTo>
                  <a:cubicBezTo>
                    <a:pt x="1668" y="19374"/>
                    <a:pt x="3350" y="25468"/>
                    <a:pt x="5794" y="31271"/>
                  </a:cubicBezTo>
                  <a:cubicBezTo>
                    <a:pt x="9176" y="39301"/>
                    <a:pt x="13973" y="46664"/>
                    <a:pt x="17547" y="54609"/>
                  </a:cubicBezTo>
                  <a:cubicBezTo>
                    <a:pt x="19514" y="58983"/>
                    <a:pt x="21110" y="63528"/>
                    <a:pt x="23359" y="67762"/>
                  </a:cubicBezTo>
                  <a:cubicBezTo>
                    <a:pt x="25607" y="71997"/>
                    <a:pt x="28602" y="75984"/>
                    <a:pt x="32705" y="78465"/>
                  </a:cubicBezTo>
                  <a:cubicBezTo>
                    <a:pt x="30724" y="75454"/>
                    <a:pt x="28684" y="71651"/>
                    <a:pt x="30360" y="68461"/>
                  </a:cubicBezTo>
                  <a:cubicBezTo>
                    <a:pt x="31107" y="67039"/>
                    <a:pt x="32466" y="66064"/>
                    <a:pt x="33688" y="65023"/>
                  </a:cubicBezTo>
                  <a:cubicBezTo>
                    <a:pt x="35666" y="63333"/>
                    <a:pt x="37379" y="61354"/>
                    <a:pt x="38763" y="59151"/>
                  </a:cubicBezTo>
                  <a:cubicBezTo>
                    <a:pt x="40489" y="56403"/>
                    <a:pt x="41708" y="53307"/>
                    <a:pt x="43864" y="50881"/>
                  </a:cubicBezTo>
                  <a:cubicBezTo>
                    <a:pt x="47327" y="46981"/>
                    <a:pt x="51249" y="42831"/>
                    <a:pt x="56387" y="41936"/>
                  </a:cubicBezTo>
                  <a:cubicBezTo>
                    <a:pt x="61524" y="41041"/>
                    <a:pt x="65564" y="39960"/>
                    <a:pt x="70284" y="37740"/>
                  </a:cubicBezTo>
                  <a:cubicBezTo>
                    <a:pt x="70528" y="37626"/>
                    <a:pt x="70788" y="37487"/>
                    <a:pt x="70897" y="37241"/>
                  </a:cubicBezTo>
                  <a:cubicBezTo>
                    <a:pt x="71023" y="36957"/>
                    <a:pt x="70907" y="36629"/>
                    <a:pt x="70786" y="36342"/>
                  </a:cubicBezTo>
                  <a:cubicBezTo>
                    <a:pt x="70370" y="35362"/>
                    <a:pt x="69914" y="34453"/>
                    <a:pt x="69441" y="33573"/>
                  </a:cubicBezTo>
                  <a:cubicBezTo>
                    <a:pt x="66713" y="35814"/>
                    <a:pt x="63551" y="37620"/>
                    <a:pt x="60610" y="38690"/>
                  </a:cubicBezTo>
                  <a:cubicBezTo>
                    <a:pt x="56758" y="40091"/>
                    <a:pt x="53304" y="40656"/>
                    <a:pt x="50044" y="43400"/>
                  </a:cubicBezTo>
                  <a:cubicBezTo>
                    <a:pt x="47446" y="45587"/>
                    <a:pt x="45045" y="48128"/>
                    <a:pt x="42935" y="50781"/>
                  </a:cubicBezTo>
                  <a:cubicBezTo>
                    <a:pt x="40453" y="53902"/>
                    <a:pt x="37359" y="58007"/>
                    <a:pt x="33237" y="58007"/>
                  </a:cubicBezTo>
                  <a:cubicBezTo>
                    <a:pt x="32493" y="58007"/>
                    <a:pt x="31715" y="57873"/>
                    <a:pt x="30901" y="57575"/>
                  </a:cubicBezTo>
                  <a:cubicBezTo>
                    <a:pt x="26590" y="55998"/>
                    <a:pt x="23419" y="51227"/>
                    <a:pt x="21114" y="47470"/>
                  </a:cubicBezTo>
                  <a:cubicBezTo>
                    <a:pt x="17075" y="40892"/>
                    <a:pt x="19536" y="35735"/>
                    <a:pt x="19839" y="28711"/>
                  </a:cubicBezTo>
                  <a:cubicBezTo>
                    <a:pt x="19979" y="25462"/>
                    <a:pt x="17784" y="23624"/>
                    <a:pt x="16417" y="20907"/>
                  </a:cubicBezTo>
                  <a:cubicBezTo>
                    <a:pt x="14932" y="17950"/>
                    <a:pt x="15122" y="15204"/>
                    <a:pt x="15150" y="12003"/>
                  </a:cubicBezTo>
                  <a:cubicBezTo>
                    <a:pt x="15177" y="8710"/>
                    <a:pt x="14922" y="7181"/>
                    <a:pt x="11873" y="5900"/>
                  </a:cubicBezTo>
                  <a:cubicBezTo>
                    <a:pt x="9561" y="4929"/>
                    <a:pt x="7126" y="4244"/>
                    <a:pt x="4910" y="3048"/>
                  </a:cubicBezTo>
                  <a:cubicBezTo>
                    <a:pt x="3344" y="2204"/>
                    <a:pt x="1978" y="1193"/>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2317400" y="643175"/>
              <a:ext cx="538350" cy="876200"/>
            </a:xfrm>
            <a:custGeom>
              <a:avLst/>
              <a:gdLst/>
              <a:ahLst/>
              <a:cxnLst/>
              <a:rect l="l" t="t" r="r" b="b"/>
              <a:pathLst>
                <a:path w="21534" h="35048" extrusionOk="0">
                  <a:moveTo>
                    <a:pt x="17756" y="0"/>
                  </a:moveTo>
                  <a:cubicBezTo>
                    <a:pt x="16774" y="0"/>
                    <a:pt x="15725" y="198"/>
                    <a:pt x="14883" y="216"/>
                  </a:cubicBezTo>
                  <a:cubicBezTo>
                    <a:pt x="11708" y="284"/>
                    <a:pt x="8696" y="788"/>
                    <a:pt x="7253" y="3949"/>
                  </a:cubicBezTo>
                  <a:cubicBezTo>
                    <a:pt x="5546" y="7688"/>
                    <a:pt x="4752" y="10945"/>
                    <a:pt x="4946" y="16377"/>
                  </a:cubicBezTo>
                  <a:cubicBezTo>
                    <a:pt x="5149" y="22062"/>
                    <a:pt x="0" y="26707"/>
                    <a:pt x="302" y="32388"/>
                  </a:cubicBezTo>
                  <a:cubicBezTo>
                    <a:pt x="343" y="33162"/>
                    <a:pt x="480" y="34015"/>
                    <a:pt x="1084" y="34500"/>
                  </a:cubicBezTo>
                  <a:cubicBezTo>
                    <a:pt x="1581" y="34898"/>
                    <a:pt x="2264" y="34941"/>
                    <a:pt x="2900" y="34962"/>
                  </a:cubicBezTo>
                  <a:cubicBezTo>
                    <a:pt x="4598" y="35019"/>
                    <a:pt x="6296" y="35047"/>
                    <a:pt x="7992" y="35047"/>
                  </a:cubicBezTo>
                  <a:cubicBezTo>
                    <a:pt x="11341" y="35047"/>
                    <a:pt x="14686" y="34937"/>
                    <a:pt x="18028" y="34717"/>
                  </a:cubicBezTo>
                  <a:cubicBezTo>
                    <a:pt x="18302" y="34699"/>
                    <a:pt x="18591" y="34675"/>
                    <a:pt x="18814" y="34512"/>
                  </a:cubicBezTo>
                  <a:cubicBezTo>
                    <a:pt x="19214" y="34220"/>
                    <a:pt x="19215" y="33635"/>
                    <a:pt x="19187" y="33140"/>
                  </a:cubicBezTo>
                  <a:cubicBezTo>
                    <a:pt x="18622" y="23488"/>
                    <a:pt x="21534" y="13903"/>
                    <a:pt x="21154" y="4242"/>
                  </a:cubicBezTo>
                  <a:cubicBezTo>
                    <a:pt x="21101" y="2909"/>
                    <a:pt x="20874" y="1176"/>
                    <a:pt x="19616" y="414"/>
                  </a:cubicBezTo>
                  <a:cubicBezTo>
                    <a:pt x="19090" y="96"/>
                    <a:pt x="18439" y="0"/>
                    <a:pt x="17756"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2215850" y="1102300"/>
              <a:ext cx="666150" cy="502375"/>
            </a:xfrm>
            <a:custGeom>
              <a:avLst/>
              <a:gdLst/>
              <a:ahLst/>
              <a:cxnLst/>
              <a:rect l="l" t="t" r="r" b="b"/>
              <a:pathLst>
                <a:path w="26646" h="20095" extrusionOk="0">
                  <a:moveTo>
                    <a:pt x="7043" y="1"/>
                  </a:moveTo>
                  <a:cubicBezTo>
                    <a:pt x="7041" y="1"/>
                    <a:pt x="7039" y="1"/>
                    <a:pt x="7038" y="1"/>
                  </a:cubicBezTo>
                  <a:cubicBezTo>
                    <a:pt x="6200" y="5"/>
                    <a:pt x="6361" y="722"/>
                    <a:pt x="5845" y="1006"/>
                  </a:cubicBezTo>
                  <a:cubicBezTo>
                    <a:pt x="5729" y="1069"/>
                    <a:pt x="5598" y="1085"/>
                    <a:pt x="5463" y="1085"/>
                  </a:cubicBezTo>
                  <a:cubicBezTo>
                    <a:pt x="5334" y="1085"/>
                    <a:pt x="5201" y="1070"/>
                    <a:pt x="5072" y="1070"/>
                  </a:cubicBezTo>
                  <a:cubicBezTo>
                    <a:pt x="4822" y="1070"/>
                    <a:pt x="4591" y="1125"/>
                    <a:pt x="4447" y="1446"/>
                  </a:cubicBezTo>
                  <a:cubicBezTo>
                    <a:pt x="4362" y="1635"/>
                    <a:pt x="4376" y="1854"/>
                    <a:pt x="4322" y="2055"/>
                  </a:cubicBezTo>
                  <a:cubicBezTo>
                    <a:pt x="4105" y="2849"/>
                    <a:pt x="3043" y="2954"/>
                    <a:pt x="2342" y="3383"/>
                  </a:cubicBezTo>
                  <a:cubicBezTo>
                    <a:pt x="1703" y="3774"/>
                    <a:pt x="1320" y="4546"/>
                    <a:pt x="1398" y="5290"/>
                  </a:cubicBezTo>
                  <a:cubicBezTo>
                    <a:pt x="1487" y="6164"/>
                    <a:pt x="2145" y="6991"/>
                    <a:pt x="1914" y="7838"/>
                  </a:cubicBezTo>
                  <a:cubicBezTo>
                    <a:pt x="1665" y="8748"/>
                    <a:pt x="512" y="9158"/>
                    <a:pt x="211" y="10053"/>
                  </a:cubicBezTo>
                  <a:cubicBezTo>
                    <a:pt x="1" y="10682"/>
                    <a:pt x="272" y="11361"/>
                    <a:pt x="538" y="11969"/>
                  </a:cubicBezTo>
                  <a:cubicBezTo>
                    <a:pt x="1501" y="14162"/>
                    <a:pt x="2544" y="16459"/>
                    <a:pt x="4478" y="17873"/>
                  </a:cubicBezTo>
                  <a:cubicBezTo>
                    <a:pt x="6303" y="19208"/>
                    <a:pt x="8646" y="19552"/>
                    <a:pt x="10887" y="19856"/>
                  </a:cubicBezTo>
                  <a:cubicBezTo>
                    <a:pt x="11767" y="19975"/>
                    <a:pt x="12661" y="20094"/>
                    <a:pt x="13547" y="20094"/>
                  </a:cubicBezTo>
                  <a:cubicBezTo>
                    <a:pt x="14080" y="20094"/>
                    <a:pt x="14610" y="20051"/>
                    <a:pt x="15133" y="19939"/>
                  </a:cubicBezTo>
                  <a:cubicBezTo>
                    <a:pt x="16549" y="19635"/>
                    <a:pt x="17837" y="18838"/>
                    <a:pt x="19272" y="18633"/>
                  </a:cubicBezTo>
                  <a:cubicBezTo>
                    <a:pt x="19651" y="18579"/>
                    <a:pt x="20035" y="18568"/>
                    <a:pt x="20419" y="18568"/>
                  </a:cubicBezTo>
                  <a:cubicBezTo>
                    <a:pt x="20698" y="18568"/>
                    <a:pt x="20978" y="18574"/>
                    <a:pt x="21257" y="18574"/>
                  </a:cubicBezTo>
                  <a:cubicBezTo>
                    <a:pt x="21679" y="18574"/>
                    <a:pt x="22099" y="18560"/>
                    <a:pt x="22514" y="18492"/>
                  </a:cubicBezTo>
                  <a:cubicBezTo>
                    <a:pt x="23938" y="18255"/>
                    <a:pt x="25235" y="17340"/>
                    <a:pt x="25934" y="16075"/>
                  </a:cubicBezTo>
                  <a:cubicBezTo>
                    <a:pt x="26125" y="15730"/>
                    <a:pt x="26275" y="15346"/>
                    <a:pt x="26254" y="14953"/>
                  </a:cubicBezTo>
                  <a:cubicBezTo>
                    <a:pt x="26238" y="14649"/>
                    <a:pt x="26120" y="14357"/>
                    <a:pt x="26098" y="14053"/>
                  </a:cubicBezTo>
                  <a:cubicBezTo>
                    <a:pt x="26037" y="13243"/>
                    <a:pt x="26645" y="12392"/>
                    <a:pt x="26280" y="11667"/>
                  </a:cubicBezTo>
                  <a:cubicBezTo>
                    <a:pt x="26094" y="11298"/>
                    <a:pt x="25691" y="11070"/>
                    <a:pt x="25519" y="10693"/>
                  </a:cubicBezTo>
                  <a:cubicBezTo>
                    <a:pt x="25316" y="10245"/>
                    <a:pt x="25491" y="9723"/>
                    <a:pt x="25451" y="9233"/>
                  </a:cubicBezTo>
                  <a:cubicBezTo>
                    <a:pt x="25393" y="8536"/>
                    <a:pt x="24555" y="6478"/>
                    <a:pt x="23916" y="6478"/>
                  </a:cubicBezTo>
                  <a:cubicBezTo>
                    <a:pt x="23647" y="6478"/>
                    <a:pt x="23414" y="6840"/>
                    <a:pt x="23289" y="7817"/>
                  </a:cubicBezTo>
                  <a:cubicBezTo>
                    <a:pt x="22923" y="7942"/>
                    <a:pt x="22606" y="8195"/>
                    <a:pt x="22228" y="8288"/>
                  </a:cubicBezTo>
                  <a:cubicBezTo>
                    <a:pt x="22113" y="8316"/>
                    <a:pt x="21996" y="8328"/>
                    <a:pt x="21879" y="8328"/>
                  </a:cubicBezTo>
                  <a:cubicBezTo>
                    <a:pt x="21479" y="8328"/>
                    <a:pt x="21075" y="8184"/>
                    <a:pt x="20693" y="8040"/>
                  </a:cubicBezTo>
                  <a:lnTo>
                    <a:pt x="14697" y="5788"/>
                  </a:lnTo>
                  <a:cubicBezTo>
                    <a:pt x="13635" y="5389"/>
                    <a:pt x="12554" y="4979"/>
                    <a:pt x="11668" y="4273"/>
                  </a:cubicBezTo>
                  <a:cubicBezTo>
                    <a:pt x="10407" y="3268"/>
                    <a:pt x="9650" y="1752"/>
                    <a:pt x="8451" y="674"/>
                  </a:cubicBezTo>
                  <a:cubicBezTo>
                    <a:pt x="8055" y="318"/>
                    <a:pt x="7575" y="1"/>
                    <a:pt x="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1990350" y="589975"/>
              <a:ext cx="491850" cy="497575"/>
            </a:xfrm>
            <a:custGeom>
              <a:avLst/>
              <a:gdLst/>
              <a:ahLst/>
              <a:cxnLst/>
              <a:rect l="l" t="t" r="r" b="b"/>
              <a:pathLst>
                <a:path w="19674" h="19903" extrusionOk="0">
                  <a:moveTo>
                    <a:pt x="9394" y="0"/>
                  </a:moveTo>
                  <a:cubicBezTo>
                    <a:pt x="8066" y="0"/>
                    <a:pt x="6742" y="256"/>
                    <a:pt x="5525" y="787"/>
                  </a:cubicBezTo>
                  <a:cubicBezTo>
                    <a:pt x="2973" y="1896"/>
                    <a:pt x="953" y="4225"/>
                    <a:pt x="348" y="6941"/>
                  </a:cubicBezTo>
                  <a:cubicBezTo>
                    <a:pt x="0" y="8503"/>
                    <a:pt x="107" y="10139"/>
                    <a:pt x="447" y="11702"/>
                  </a:cubicBezTo>
                  <a:cubicBezTo>
                    <a:pt x="687" y="12807"/>
                    <a:pt x="1066" y="13929"/>
                    <a:pt x="1855" y="14737"/>
                  </a:cubicBezTo>
                  <a:cubicBezTo>
                    <a:pt x="2857" y="15763"/>
                    <a:pt x="4372" y="16139"/>
                    <a:pt x="5419" y="17117"/>
                  </a:cubicBezTo>
                  <a:cubicBezTo>
                    <a:pt x="6141" y="17792"/>
                    <a:pt x="6635" y="18745"/>
                    <a:pt x="7523" y="19181"/>
                  </a:cubicBezTo>
                  <a:cubicBezTo>
                    <a:pt x="8071" y="19449"/>
                    <a:pt x="8679" y="19478"/>
                    <a:pt x="9297" y="19478"/>
                  </a:cubicBezTo>
                  <a:cubicBezTo>
                    <a:pt x="9466" y="19478"/>
                    <a:pt x="9635" y="19475"/>
                    <a:pt x="9803" y="19475"/>
                  </a:cubicBezTo>
                  <a:cubicBezTo>
                    <a:pt x="10085" y="19475"/>
                    <a:pt x="10365" y="19481"/>
                    <a:pt x="10640" y="19513"/>
                  </a:cubicBezTo>
                  <a:cubicBezTo>
                    <a:pt x="11421" y="19602"/>
                    <a:pt x="12178" y="19902"/>
                    <a:pt x="12960" y="19902"/>
                  </a:cubicBezTo>
                  <a:cubicBezTo>
                    <a:pt x="13001" y="19902"/>
                    <a:pt x="13042" y="19902"/>
                    <a:pt x="13084" y="19900"/>
                  </a:cubicBezTo>
                  <a:cubicBezTo>
                    <a:pt x="14310" y="19845"/>
                    <a:pt x="15363" y="18995"/>
                    <a:pt x="16127" y="18034"/>
                  </a:cubicBezTo>
                  <a:cubicBezTo>
                    <a:pt x="16891" y="17073"/>
                    <a:pt x="17463" y="15963"/>
                    <a:pt x="18292" y="15058"/>
                  </a:cubicBezTo>
                  <a:cubicBezTo>
                    <a:pt x="18620" y="14699"/>
                    <a:pt x="18994" y="14362"/>
                    <a:pt x="19178" y="13912"/>
                  </a:cubicBezTo>
                  <a:cubicBezTo>
                    <a:pt x="19312" y="13583"/>
                    <a:pt x="19332" y="13220"/>
                    <a:pt x="19351" y="12865"/>
                  </a:cubicBezTo>
                  <a:cubicBezTo>
                    <a:pt x="19443" y="11115"/>
                    <a:pt x="19535" y="9366"/>
                    <a:pt x="19627" y="7617"/>
                  </a:cubicBezTo>
                  <a:lnTo>
                    <a:pt x="19627" y="7617"/>
                  </a:lnTo>
                  <a:cubicBezTo>
                    <a:pt x="19628" y="7600"/>
                    <a:pt x="19629" y="7583"/>
                    <a:pt x="19630" y="7566"/>
                  </a:cubicBezTo>
                  <a:lnTo>
                    <a:pt x="19630" y="7566"/>
                  </a:lnTo>
                  <a:cubicBezTo>
                    <a:pt x="19644" y="7286"/>
                    <a:pt x="19659" y="7006"/>
                    <a:pt x="19674" y="6726"/>
                  </a:cubicBezTo>
                  <a:lnTo>
                    <a:pt x="19674" y="6726"/>
                  </a:lnTo>
                  <a:lnTo>
                    <a:pt x="19605" y="7293"/>
                  </a:lnTo>
                  <a:lnTo>
                    <a:pt x="19605" y="7293"/>
                  </a:lnTo>
                  <a:cubicBezTo>
                    <a:pt x="19566" y="7086"/>
                    <a:pt x="19484" y="6879"/>
                    <a:pt x="19396" y="6689"/>
                  </a:cubicBezTo>
                  <a:cubicBezTo>
                    <a:pt x="18227" y="4164"/>
                    <a:pt x="16174" y="2032"/>
                    <a:pt x="13633" y="899"/>
                  </a:cubicBezTo>
                  <a:cubicBezTo>
                    <a:pt x="12305" y="307"/>
                    <a:pt x="10847" y="0"/>
                    <a:pt x="9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2402925" y="405525"/>
              <a:ext cx="555725" cy="854875"/>
            </a:xfrm>
            <a:custGeom>
              <a:avLst/>
              <a:gdLst/>
              <a:ahLst/>
              <a:cxnLst/>
              <a:rect l="l" t="t" r="r" b="b"/>
              <a:pathLst>
                <a:path w="22229" h="34195" extrusionOk="0">
                  <a:moveTo>
                    <a:pt x="12333" y="1"/>
                  </a:moveTo>
                  <a:cubicBezTo>
                    <a:pt x="7629" y="1"/>
                    <a:pt x="3300" y="2167"/>
                    <a:pt x="1407" y="7158"/>
                  </a:cubicBezTo>
                  <a:cubicBezTo>
                    <a:pt x="0" y="10871"/>
                    <a:pt x="188" y="14980"/>
                    <a:pt x="577" y="18932"/>
                  </a:cubicBezTo>
                  <a:cubicBezTo>
                    <a:pt x="762" y="20812"/>
                    <a:pt x="995" y="22716"/>
                    <a:pt x="1714" y="24463"/>
                  </a:cubicBezTo>
                  <a:cubicBezTo>
                    <a:pt x="3274" y="28264"/>
                    <a:pt x="6884" y="30801"/>
                    <a:pt x="10503" y="32750"/>
                  </a:cubicBezTo>
                  <a:cubicBezTo>
                    <a:pt x="11882" y="33492"/>
                    <a:pt x="13421" y="34194"/>
                    <a:pt x="14946" y="34194"/>
                  </a:cubicBezTo>
                  <a:cubicBezTo>
                    <a:pt x="15365" y="34194"/>
                    <a:pt x="15783" y="34141"/>
                    <a:pt x="16196" y="34022"/>
                  </a:cubicBezTo>
                  <a:cubicBezTo>
                    <a:pt x="18116" y="33465"/>
                    <a:pt x="19364" y="31613"/>
                    <a:pt x="20138" y="29769"/>
                  </a:cubicBezTo>
                  <a:cubicBezTo>
                    <a:pt x="21744" y="25937"/>
                    <a:pt x="22001" y="21692"/>
                    <a:pt x="22120" y="17540"/>
                  </a:cubicBezTo>
                  <a:cubicBezTo>
                    <a:pt x="22201" y="14778"/>
                    <a:pt x="22228" y="12010"/>
                    <a:pt x="22025" y="9253"/>
                  </a:cubicBezTo>
                  <a:cubicBezTo>
                    <a:pt x="21891" y="7423"/>
                    <a:pt x="21648" y="5572"/>
                    <a:pt x="20952" y="3873"/>
                  </a:cubicBezTo>
                  <a:cubicBezTo>
                    <a:pt x="20650" y="3138"/>
                    <a:pt x="20254" y="2422"/>
                    <a:pt x="19658" y="1899"/>
                  </a:cubicBezTo>
                  <a:cubicBezTo>
                    <a:pt x="19085" y="1398"/>
                    <a:pt x="18363" y="1103"/>
                    <a:pt x="17638" y="868"/>
                  </a:cubicBezTo>
                  <a:cubicBezTo>
                    <a:pt x="15888" y="301"/>
                    <a:pt x="14084" y="1"/>
                    <a:pt x="12333"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237350" y="238100"/>
              <a:ext cx="736100" cy="603575"/>
            </a:xfrm>
            <a:custGeom>
              <a:avLst/>
              <a:gdLst/>
              <a:ahLst/>
              <a:cxnLst/>
              <a:rect l="l" t="t" r="r" b="b"/>
              <a:pathLst>
                <a:path w="29444" h="24143" extrusionOk="0">
                  <a:moveTo>
                    <a:pt x="19761" y="1"/>
                  </a:moveTo>
                  <a:cubicBezTo>
                    <a:pt x="18966" y="1"/>
                    <a:pt x="18154" y="286"/>
                    <a:pt x="17646" y="892"/>
                  </a:cubicBezTo>
                  <a:cubicBezTo>
                    <a:pt x="16674" y="453"/>
                    <a:pt x="15630" y="264"/>
                    <a:pt x="14570" y="264"/>
                  </a:cubicBezTo>
                  <a:cubicBezTo>
                    <a:pt x="13004" y="264"/>
                    <a:pt x="11404" y="676"/>
                    <a:pt x="9954" y="1296"/>
                  </a:cubicBezTo>
                  <a:cubicBezTo>
                    <a:pt x="5987" y="2991"/>
                    <a:pt x="2666" y="6272"/>
                    <a:pt x="1179" y="10322"/>
                  </a:cubicBezTo>
                  <a:cubicBezTo>
                    <a:pt x="147" y="13128"/>
                    <a:pt x="1" y="16206"/>
                    <a:pt x="406" y="19168"/>
                  </a:cubicBezTo>
                  <a:cubicBezTo>
                    <a:pt x="572" y="20378"/>
                    <a:pt x="842" y="21613"/>
                    <a:pt x="1535" y="22620"/>
                  </a:cubicBezTo>
                  <a:cubicBezTo>
                    <a:pt x="2296" y="23727"/>
                    <a:pt x="3226" y="24142"/>
                    <a:pt x="4221" y="24142"/>
                  </a:cubicBezTo>
                  <a:cubicBezTo>
                    <a:pt x="6336" y="24142"/>
                    <a:pt x="8744" y="22265"/>
                    <a:pt x="10437" y="21184"/>
                  </a:cubicBezTo>
                  <a:cubicBezTo>
                    <a:pt x="14934" y="18309"/>
                    <a:pt x="19477" y="15399"/>
                    <a:pt x="23203" y="11576"/>
                  </a:cubicBezTo>
                  <a:cubicBezTo>
                    <a:pt x="24064" y="12363"/>
                    <a:pt x="25330" y="12443"/>
                    <a:pt x="26469" y="12696"/>
                  </a:cubicBezTo>
                  <a:cubicBezTo>
                    <a:pt x="27608" y="12949"/>
                    <a:pt x="28867" y="13629"/>
                    <a:pt x="28975" y="14791"/>
                  </a:cubicBezTo>
                  <a:cubicBezTo>
                    <a:pt x="29444" y="12103"/>
                    <a:pt x="29067" y="9274"/>
                    <a:pt x="27910" y="6805"/>
                  </a:cubicBezTo>
                  <a:cubicBezTo>
                    <a:pt x="26752" y="4334"/>
                    <a:pt x="24819" y="2234"/>
                    <a:pt x="22454" y="876"/>
                  </a:cubicBezTo>
                  <a:cubicBezTo>
                    <a:pt x="21698" y="441"/>
                    <a:pt x="20877" y="75"/>
                    <a:pt x="20006" y="10"/>
                  </a:cubicBezTo>
                  <a:cubicBezTo>
                    <a:pt x="19925" y="4"/>
                    <a:pt x="19843" y="1"/>
                    <a:pt x="19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290800" y="758650"/>
              <a:ext cx="190450" cy="229525"/>
            </a:xfrm>
            <a:custGeom>
              <a:avLst/>
              <a:gdLst/>
              <a:ahLst/>
              <a:cxnLst/>
              <a:rect l="l" t="t" r="r" b="b"/>
              <a:pathLst>
                <a:path w="7618" h="9181" extrusionOk="0">
                  <a:moveTo>
                    <a:pt x="2420" y="1"/>
                  </a:moveTo>
                  <a:cubicBezTo>
                    <a:pt x="1863" y="1"/>
                    <a:pt x="1315" y="159"/>
                    <a:pt x="898" y="522"/>
                  </a:cubicBezTo>
                  <a:cubicBezTo>
                    <a:pt x="151" y="1168"/>
                    <a:pt x="1" y="2268"/>
                    <a:pt x="65" y="3253"/>
                  </a:cubicBezTo>
                  <a:cubicBezTo>
                    <a:pt x="156" y="4640"/>
                    <a:pt x="587" y="6027"/>
                    <a:pt x="1431" y="7132"/>
                  </a:cubicBezTo>
                  <a:cubicBezTo>
                    <a:pt x="2274" y="8237"/>
                    <a:pt x="3551" y="9038"/>
                    <a:pt x="4937" y="9165"/>
                  </a:cubicBezTo>
                  <a:cubicBezTo>
                    <a:pt x="5038" y="9175"/>
                    <a:pt x="5141" y="9180"/>
                    <a:pt x="5243" y="9180"/>
                  </a:cubicBezTo>
                  <a:cubicBezTo>
                    <a:pt x="5546" y="9180"/>
                    <a:pt x="5848" y="9132"/>
                    <a:pt x="6111" y="8988"/>
                  </a:cubicBezTo>
                  <a:cubicBezTo>
                    <a:pt x="6601" y="8719"/>
                    <a:pt x="6870" y="8177"/>
                    <a:pt x="7031" y="7643"/>
                  </a:cubicBezTo>
                  <a:cubicBezTo>
                    <a:pt x="7617" y="5700"/>
                    <a:pt x="7189" y="2975"/>
                    <a:pt x="5633" y="1606"/>
                  </a:cubicBezTo>
                  <a:cubicBezTo>
                    <a:pt x="4966" y="1021"/>
                    <a:pt x="4256" y="449"/>
                    <a:pt x="3416" y="165"/>
                  </a:cubicBezTo>
                  <a:cubicBezTo>
                    <a:pt x="3099" y="59"/>
                    <a:pt x="2758" y="1"/>
                    <a:pt x="2420"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899100" y="1630100"/>
              <a:ext cx="6050" cy="9800"/>
            </a:xfrm>
            <a:custGeom>
              <a:avLst/>
              <a:gdLst/>
              <a:ahLst/>
              <a:cxnLst/>
              <a:rect l="l" t="t" r="r" b="b"/>
              <a:pathLst>
                <a:path w="242" h="392" extrusionOk="0">
                  <a:moveTo>
                    <a:pt x="1" y="1"/>
                  </a:moveTo>
                  <a:lnTo>
                    <a:pt x="91" y="361"/>
                  </a:lnTo>
                  <a:cubicBezTo>
                    <a:pt x="91" y="361"/>
                    <a:pt x="152" y="373"/>
                    <a:pt x="242" y="392"/>
                  </a:cubicBezTo>
                  <a:lnTo>
                    <a:pt x="1" y="1"/>
                  </a:lnTo>
                  <a:close/>
                </a:path>
              </a:pathLst>
            </a:custGeom>
            <a:solidFill>
              <a:srgbClr val="FFFFFF"/>
            </a:solidFill>
            <a:ln w="6050" cap="flat" cmpd="sng">
              <a:solidFill>
                <a:srgbClr val="000000"/>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2905125" y="1582750"/>
              <a:ext cx="1182050" cy="595175"/>
            </a:xfrm>
            <a:custGeom>
              <a:avLst/>
              <a:gdLst/>
              <a:ahLst/>
              <a:cxnLst/>
              <a:rect l="l" t="t" r="r" b="b"/>
              <a:pathLst>
                <a:path w="47282" h="23807" extrusionOk="0">
                  <a:moveTo>
                    <a:pt x="47281" y="0"/>
                  </a:moveTo>
                  <a:cubicBezTo>
                    <a:pt x="47281" y="1"/>
                    <a:pt x="40067" y="2345"/>
                    <a:pt x="33215" y="3336"/>
                  </a:cubicBezTo>
                  <a:cubicBezTo>
                    <a:pt x="26361" y="4329"/>
                    <a:pt x="25730" y="8387"/>
                    <a:pt x="25730" y="8387"/>
                  </a:cubicBezTo>
                  <a:cubicBezTo>
                    <a:pt x="25730" y="8387"/>
                    <a:pt x="20632" y="4137"/>
                    <a:pt x="15713" y="4137"/>
                  </a:cubicBezTo>
                  <a:cubicBezTo>
                    <a:pt x="15565" y="4137"/>
                    <a:pt x="15418" y="4140"/>
                    <a:pt x="15270" y="4148"/>
                  </a:cubicBezTo>
                  <a:cubicBezTo>
                    <a:pt x="14973" y="4164"/>
                    <a:pt x="14657" y="4172"/>
                    <a:pt x="14325" y="4172"/>
                  </a:cubicBezTo>
                  <a:cubicBezTo>
                    <a:pt x="9660" y="4172"/>
                    <a:pt x="1970" y="2681"/>
                    <a:pt x="214" y="2329"/>
                  </a:cubicBezTo>
                  <a:cubicBezTo>
                    <a:pt x="121" y="2310"/>
                    <a:pt x="59" y="2298"/>
                    <a:pt x="1" y="2286"/>
                  </a:cubicBezTo>
                  <a:lnTo>
                    <a:pt x="1" y="2286"/>
                  </a:lnTo>
                  <a:lnTo>
                    <a:pt x="1924" y="5410"/>
                  </a:lnTo>
                  <a:cubicBezTo>
                    <a:pt x="1924" y="5410"/>
                    <a:pt x="7064" y="14338"/>
                    <a:pt x="11392" y="17675"/>
                  </a:cubicBezTo>
                  <a:cubicBezTo>
                    <a:pt x="15719" y="21011"/>
                    <a:pt x="21221" y="23806"/>
                    <a:pt x="21221" y="23806"/>
                  </a:cubicBezTo>
                  <a:lnTo>
                    <a:pt x="28254" y="21101"/>
                  </a:lnTo>
                  <a:lnTo>
                    <a:pt x="37993" y="9920"/>
                  </a:lnTo>
                  <a:lnTo>
                    <a:pt x="472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2626525" y="1578225"/>
              <a:ext cx="875900" cy="941475"/>
            </a:xfrm>
            <a:custGeom>
              <a:avLst/>
              <a:gdLst/>
              <a:ahLst/>
              <a:cxnLst/>
              <a:rect l="l" t="t" r="r" b="b"/>
              <a:pathLst>
                <a:path w="35036" h="37659" extrusionOk="0">
                  <a:moveTo>
                    <a:pt x="5246" y="1"/>
                  </a:moveTo>
                  <a:lnTo>
                    <a:pt x="0" y="29041"/>
                  </a:lnTo>
                  <a:lnTo>
                    <a:pt x="28103" y="37659"/>
                  </a:lnTo>
                  <a:lnTo>
                    <a:pt x="35036" y="9367"/>
                  </a:lnTo>
                  <a:lnTo>
                    <a:pt x="52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3329100" y="1812400"/>
              <a:ext cx="281050" cy="707300"/>
            </a:xfrm>
            <a:custGeom>
              <a:avLst/>
              <a:gdLst/>
              <a:ahLst/>
              <a:cxnLst/>
              <a:rect l="l" t="t" r="r" b="b"/>
              <a:pathLst>
                <a:path w="11242" h="28292" extrusionOk="0">
                  <a:moveTo>
                    <a:pt x="6933" y="0"/>
                  </a:moveTo>
                  <a:lnTo>
                    <a:pt x="0" y="28292"/>
                  </a:lnTo>
                  <a:lnTo>
                    <a:pt x="4684" y="27355"/>
                  </a:lnTo>
                  <a:lnTo>
                    <a:pt x="11242" y="188"/>
                  </a:lnTo>
                  <a:lnTo>
                    <a:pt x="6933" y="0"/>
                  </a:lnTo>
                  <a:close/>
                </a:path>
              </a:pathLst>
            </a:custGeom>
            <a:solidFill>
              <a:srgbClr val="47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3446200" y="1550100"/>
              <a:ext cx="707300" cy="946175"/>
            </a:xfrm>
            <a:custGeom>
              <a:avLst/>
              <a:gdLst/>
              <a:ahLst/>
              <a:cxnLst/>
              <a:rect l="l" t="t" r="r" b="b"/>
              <a:pathLst>
                <a:path w="28292" h="37847" extrusionOk="0">
                  <a:moveTo>
                    <a:pt x="28292" y="1"/>
                  </a:moveTo>
                  <a:lnTo>
                    <a:pt x="6558" y="10680"/>
                  </a:lnTo>
                  <a:lnTo>
                    <a:pt x="0" y="37847"/>
                  </a:lnTo>
                  <a:lnTo>
                    <a:pt x="19860" y="28105"/>
                  </a:lnTo>
                  <a:lnTo>
                    <a:pt x="28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018200" y="1932175"/>
              <a:ext cx="950300" cy="415075"/>
            </a:xfrm>
            <a:custGeom>
              <a:avLst/>
              <a:gdLst/>
              <a:ahLst/>
              <a:cxnLst/>
              <a:rect l="l" t="t" r="r" b="b"/>
              <a:pathLst>
                <a:path w="38012" h="16603" extrusionOk="0">
                  <a:moveTo>
                    <a:pt x="26445" y="1"/>
                  </a:moveTo>
                  <a:cubicBezTo>
                    <a:pt x="25822" y="1"/>
                    <a:pt x="25199" y="48"/>
                    <a:pt x="24583" y="145"/>
                  </a:cubicBezTo>
                  <a:cubicBezTo>
                    <a:pt x="23592" y="301"/>
                    <a:pt x="22601" y="589"/>
                    <a:pt x="21781" y="1166"/>
                  </a:cubicBezTo>
                  <a:cubicBezTo>
                    <a:pt x="20838" y="1831"/>
                    <a:pt x="20189" y="2827"/>
                    <a:pt x="19352" y="3621"/>
                  </a:cubicBezTo>
                  <a:cubicBezTo>
                    <a:pt x="17035" y="5818"/>
                    <a:pt x="13601" y="6230"/>
                    <a:pt x="10422" y="6529"/>
                  </a:cubicBezTo>
                  <a:lnTo>
                    <a:pt x="3275" y="7205"/>
                  </a:lnTo>
                  <a:cubicBezTo>
                    <a:pt x="2778" y="7252"/>
                    <a:pt x="2251" y="7311"/>
                    <a:pt x="1862" y="7624"/>
                  </a:cubicBezTo>
                  <a:cubicBezTo>
                    <a:pt x="1506" y="7909"/>
                    <a:pt x="1329" y="8358"/>
                    <a:pt x="1197" y="8794"/>
                  </a:cubicBezTo>
                  <a:cubicBezTo>
                    <a:pt x="0" y="10592"/>
                    <a:pt x="1151" y="13798"/>
                    <a:pt x="1187" y="15787"/>
                  </a:cubicBezTo>
                  <a:cubicBezTo>
                    <a:pt x="1190" y="15998"/>
                    <a:pt x="1200" y="16226"/>
                    <a:pt x="1333" y="16390"/>
                  </a:cubicBezTo>
                  <a:cubicBezTo>
                    <a:pt x="1464" y="16553"/>
                    <a:pt x="1667" y="16602"/>
                    <a:pt x="1883" y="16602"/>
                  </a:cubicBezTo>
                  <a:cubicBezTo>
                    <a:pt x="2021" y="16602"/>
                    <a:pt x="2164" y="16582"/>
                    <a:pt x="2296" y="16558"/>
                  </a:cubicBezTo>
                  <a:cubicBezTo>
                    <a:pt x="5677" y="15957"/>
                    <a:pt x="9103" y="15654"/>
                    <a:pt x="12535" y="15654"/>
                  </a:cubicBezTo>
                  <a:cubicBezTo>
                    <a:pt x="13026" y="15654"/>
                    <a:pt x="13517" y="15660"/>
                    <a:pt x="14009" y="15673"/>
                  </a:cubicBezTo>
                  <a:cubicBezTo>
                    <a:pt x="14679" y="15690"/>
                    <a:pt x="15356" y="15717"/>
                    <a:pt x="16029" y="15717"/>
                  </a:cubicBezTo>
                  <a:cubicBezTo>
                    <a:pt x="17195" y="15717"/>
                    <a:pt x="18352" y="15635"/>
                    <a:pt x="19453" y="15271"/>
                  </a:cubicBezTo>
                  <a:cubicBezTo>
                    <a:pt x="20596" y="14893"/>
                    <a:pt x="21646" y="14220"/>
                    <a:pt x="22833" y="14015"/>
                  </a:cubicBezTo>
                  <a:cubicBezTo>
                    <a:pt x="23133" y="13963"/>
                    <a:pt x="23435" y="13943"/>
                    <a:pt x="23739" y="13943"/>
                  </a:cubicBezTo>
                  <a:cubicBezTo>
                    <a:pt x="24430" y="13943"/>
                    <a:pt x="25127" y="14050"/>
                    <a:pt x="25816" y="14140"/>
                  </a:cubicBezTo>
                  <a:cubicBezTo>
                    <a:pt x="27255" y="14327"/>
                    <a:pt x="28704" y="14437"/>
                    <a:pt x="30155" y="14471"/>
                  </a:cubicBezTo>
                  <a:cubicBezTo>
                    <a:pt x="30162" y="14471"/>
                    <a:pt x="30169" y="14471"/>
                    <a:pt x="30176" y="14471"/>
                  </a:cubicBezTo>
                  <a:cubicBezTo>
                    <a:pt x="30533" y="14471"/>
                    <a:pt x="31020" y="14279"/>
                    <a:pt x="30892" y="13952"/>
                  </a:cubicBezTo>
                  <a:lnTo>
                    <a:pt x="30892" y="13952"/>
                  </a:lnTo>
                  <a:lnTo>
                    <a:pt x="33027" y="14279"/>
                  </a:lnTo>
                  <a:cubicBezTo>
                    <a:pt x="33134" y="14295"/>
                    <a:pt x="33250" y="14304"/>
                    <a:pt x="33367" y="14304"/>
                  </a:cubicBezTo>
                  <a:cubicBezTo>
                    <a:pt x="33942" y="14304"/>
                    <a:pt x="34568" y="14099"/>
                    <a:pt x="34500" y="13575"/>
                  </a:cubicBezTo>
                  <a:cubicBezTo>
                    <a:pt x="34472" y="13354"/>
                    <a:pt x="34306" y="13177"/>
                    <a:pt x="34147" y="13021"/>
                  </a:cubicBezTo>
                  <a:cubicBezTo>
                    <a:pt x="31604" y="10527"/>
                    <a:pt x="28367" y="8747"/>
                    <a:pt x="24897" y="7933"/>
                  </a:cubicBezTo>
                  <a:lnTo>
                    <a:pt x="24897" y="7933"/>
                  </a:lnTo>
                  <a:cubicBezTo>
                    <a:pt x="28554" y="8102"/>
                    <a:pt x="32156" y="8898"/>
                    <a:pt x="35544" y="10286"/>
                  </a:cubicBezTo>
                  <a:cubicBezTo>
                    <a:pt x="35954" y="10455"/>
                    <a:pt x="36376" y="10635"/>
                    <a:pt x="36817" y="10635"/>
                  </a:cubicBezTo>
                  <a:cubicBezTo>
                    <a:pt x="36837" y="10635"/>
                    <a:pt x="36857" y="10634"/>
                    <a:pt x="36877" y="10634"/>
                  </a:cubicBezTo>
                  <a:cubicBezTo>
                    <a:pt x="37340" y="10617"/>
                    <a:pt x="37830" y="10328"/>
                    <a:pt x="37910" y="9872"/>
                  </a:cubicBezTo>
                  <a:cubicBezTo>
                    <a:pt x="38012" y="9290"/>
                    <a:pt x="37448" y="8824"/>
                    <a:pt x="36945" y="8515"/>
                  </a:cubicBezTo>
                  <a:cubicBezTo>
                    <a:pt x="33355" y="6311"/>
                    <a:pt x="29410" y="4746"/>
                    <a:pt x="25286" y="3890"/>
                  </a:cubicBezTo>
                  <a:cubicBezTo>
                    <a:pt x="25923" y="3710"/>
                    <a:pt x="26564" y="3633"/>
                    <a:pt x="27207" y="3633"/>
                  </a:cubicBezTo>
                  <a:cubicBezTo>
                    <a:pt x="29677" y="3633"/>
                    <a:pt x="32178" y="4763"/>
                    <a:pt x="34615" y="5494"/>
                  </a:cubicBezTo>
                  <a:cubicBezTo>
                    <a:pt x="34969" y="5600"/>
                    <a:pt x="35341" y="5697"/>
                    <a:pt x="35706" y="5697"/>
                  </a:cubicBezTo>
                  <a:cubicBezTo>
                    <a:pt x="35874" y="5697"/>
                    <a:pt x="36040" y="5677"/>
                    <a:pt x="36203" y="5627"/>
                  </a:cubicBezTo>
                  <a:cubicBezTo>
                    <a:pt x="36718" y="5469"/>
                    <a:pt x="37143" y="4901"/>
                    <a:pt x="36954" y="4397"/>
                  </a:cubicBezTo>
                  <a:cubicBezTo>
                    <a:pt x="36780" y="3929"/>
                    <a:pt x="36224" y="3762"/>
                    <a:pt x="35761" y="3579"/>
                  </a:cubicBezTo>
                  <a:cubicBezTo>
                    <a:pt x="34804" y="3201"/>
                    <a:pt x="34001" y="2526"/>
                    <a:pt x="33138" y="1967"/>
                  </a:cubicBezTo>
                  <a:cubicBezTo>
                    <a:pt x="31160" y="683"/>
                    <a:pt x="28802" y="1"/>
                    <a:pt x="26445"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2609025" y="2188675"/>
              <a:ext cx="188075" cy="90125"/>
            </a:xfrm>
            <a:custGeom>
              <a:avLst/>
              <a:gdLst/>
              <a:ahLst/>
              <a:cxnLst/>
              <a:rect l="l" t="t" r="r" b="b"/>
              <a:pathLst>
                <a:path w="7523" h="3605" fill="none" extrusionOk="0">
                  <a:moveTo>
                    <a:pt x="1" y="32"/>
                  </a:moveTo>
                  <a:cubicBezTo>
                    <a:pt x="907" y="1"/>
                    <a:pt x="1775" y="366"/>
                    <a:pt x="2609" y="724"/>
                  </a:cubicBezTo>
                  <a:cubicBezTo>
                    <a:pt x="4363" y="1479"/>
                    <a:pt x="6164" y="2262"/>
                    <a:pt x="7523" y="3605"/>
                  </a:cubicBezTo>
                </a:path>
              </a:pathLst>
            </a:custGeom>
            <a:noFill/>
            <a:ln w="12075" cap="flat" cmpd="sng">
              <a:solidFill>
                <a:srgbClr val="F3E2CC"/>
              </a:solidFill>
              <a:prstDash val="solid"/>
              <a:miter lim="10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1309275" y="1295675"/>
              <a:ext cx="861050" cy="1179525"/>
            </a:xfrm>
            <a:custGeom>
              <a:avLst/>
              <a:gdLst/>
              <a:ahLst/>
              <a:cxnLst/>
              <a:rect l="l" t="t" r="r" b="b"/>
              <a:pathLst>
                <a:path w="34442" h="47181" extrusionOk="0">
                  <a:moveTo>
                    <a:pt x="24054" y="0"/>
                  </a:moveTo>
                  <a:cubicBezTo>
                    <a:pt x="22710" y="0"/>
                    <a:pt x="20474" y="2724"/>
                    <a:pt x="19676" y="3646"/>
                  </a:cubicBezTo>
                  <a:cubicBezTo>
                    <a:pt x="18419" y="5096"/>
                    <a:pt x="17381" y="6735"/>
                    <a:pt x="16619" y="8497"/>
                  </a:cubicBezTo>
                  <a:cubicBezTo>
                    <a:pt x="14487" y="13427"/>
                    <a:pt x="14290" y="19522"/>
                    <a:pt x="10275" y="23090"/>
                  </a:cubicBezTo>
                  <a:cubicBezTo>
                    <a:pt x="9188" y="24056"/>
                    <a:pt x="7889" y="24756"/>
                    <a:pt x="6781" y="25697"/>
                  </a:cubicBezTo>
                  <a:cubicBezTo>
                    <a:pt x="3711" y="28304"/>
                    <a:pt x="2448" y="32407"/>
                    <a:pt x="1351" y="36283"/>
                  </a:cubicBezTo>
                  <a:cubicBezTo>
                    <a:pt x="667" y="38698"/>
                    <a:pt x="0" y="41333"/>
                    <a:pt x="952" y="43656"/>
                  </a:cubicBezTo>
                  <a:cubicBezTo>
                    <a:pt x="1811" y="45752"/>
                    <a:pt x="4041" y="47180"/>
                    <a:pt x="6293" y="47180"/>
                  </a:cubicBezTo>
                  <a:cubicBezTo>
                    <a:pt x="6556" y="47180"/>
                    <a:pt x="6820" y="47161"/>
                    <a:pt x="7082" y="47120"/>
                  </a:cubicBezTo>
                  <a:cubicBezTo>
                    <a:pt x="8858" y="46846"/>
                    <a:pt x="10406" y="45754"/>
                    <a:pt x="12145" y="45298"/>
                  </a:cubicBezTo>
                  <a:cubicBezTo>
                    <a:pt x="14341" y="44724"/>
                    <a:pt x="16740" y="45190"/>
                    <a:pt x="18880" y="44431"/>
                  </a:cubicBezTo>
                  <a:cubicBezTo>
                    <a:pt x="20240" y="43948"/>
                    <a:pt x="21392" y="43002"/>
                    <a:pt x="22734" y="42470"/>
                  </a:cubicBezTo>
                  <a:cubicBezTo>
                    <a:pt x="23693" y="42091"/>
                    <a:pt x="24724" y="41932"/>
                    <a:pt x="25719" y="41656"/>
                  </a:cubicBezTo>
                  <a:cubicBezTo>
                    <a:pt x="28473" y="40892"/>
                    <a:pt x="30989" y="39153"/>
                    <a:pt x="32476" y="36712"/>
                  </a:cubicBezTo>
                  <a:cubicBezTo>
                    <a:pt x="33962" y="34270"/>
                    <a:pt x="34338" y="31128"/>
                    <a:pt x="33254" y="28485"/>
                  </a:cubicBezTo>
                  <a:cubicBezTo>
                    <a:pt x="32644" y="26996"/>
                    <a:pt x="31583" y="25587"/>
                    <a:pt x="31679" y="23981"/>
                  </a:cubicBezTo>
                  <a:cubicBezTo>
                    <a:pt x="31779" y="22311"/>
                    <a:pt x="33100" y="21000"/>
                    <a:pt x="33759" y="19463"/>
                  </a:cubicBezTo>
                  <a:cubicBezTo>
                    <a:pt x="34442" y="17871"/>
                    <a:pt x="34398" y="16074"/>
                    <a:pt x="34315" y="14344"/>
                  </a:cubicBezTo>
                  <a:cubicBezTo>
                    <a:pt x="34192" y="11778"/>
                    <a:pt x="33972" y="9095"/>
                    <a:pt x="32606" y="6917"/>
                  </a:cubicBezTo>
                  <a:cubicBezTo>
                    <a:pt x="31620" y="5343"/>
                    <a:pt x="30138" y="4224"/>
                    <a:pt x="28637" y="3177"/>
                  </a:cubicBezTo>
                  <a:cubicBezTo>
                    <a:pt x="27675" y="2506"/>
                    <a:pt x="25165" y="44"/>
                    <a:pt x="24094" y="1"/>
                  </a:cubicBezTo>
                  <a:cubicBezTo>
                    <a:pt x="24081" y="1"/>
                    <a:pt x="24068" y="0"/>
                    <a:pt x="24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1457200" y="1894100"/>
              <a:ext cx="704525" cy="557600"/>
            </a:xfrm>
            <a:custGeom>
              <a:avLst/>
              <a:gdLst/>
              <a:ahLst/>
              <a:cxnLst/>
              <a:rect l="l" t="t" r="r" b="b"/>
              <a:pathLst>
                <a:path w="28181" h="22304" extrusionOk="0">
                  <a:moveTo>
                    <a:pt x="16932" y="57"/>
                  </a:moveTo>
                  <a:cubicBezTo>
                    <a:pt x="16202" y="57"/>
                    <a:pt x="15493" y="175"/>
                    <a:pt x="14655" y="595"/>
                  </a:cubicBezTo>
                  <a:cubicBezTo>
                    <a:pt x="13365" y="1241"/>
                    <a:pt x="12279" y="2136"/>
                    <a:pt x="10908" y="2693"/>
                  </a:cubicBezTo>
                  <a:cubicBezTo>
                    <a:pt x="8176" y="3803"/>
                    <a:pt x="5399" y="4700"/>
                    <a:pt x="2901" y="6335"/>
                  </a:cubicBezTo>
                  <a:cubicBezTo>
                    <a:pt x="1" y="8233"/>
                    <a:pt x="721" y="10146"/>
                    <a:pt x="741" y="13385"/>
                  </a:cubicBezTo>
                  <a:cubicBezTo>
                    <a:pt x="754" y="15608"/>
                    <a:pt x="94" y="19409"/>
                    <a:pt x="2340" y="20767"/>
                  </a:cubicBezTo>
                  <a:cubicBezTo>
                    <a:pt x="3032" y="21186"/>
                    <a:pt x="3494" y="21721"/>
                    <a:pt x="3795" y="22304"/>
                  </a:cubicBezTo>
                  <a:cubicBezTo>
                    <a:pt x="4592" y="21951"/>
                    <a:pt x="5388" y="21581"/>
                    <a:pt x="6228" y="21362"/>
                  </a:cubicBezTo>
                  <a:cubicBezTo>
                    <a:pt x="8425" y="20787"/>
                    <a:pt x="10823" y="21254"/>
                    <a:pt x="12963" y="20494"/>
                  </a:cubicBezTo>
                  <a:cubicBezTo>
                    <a:pt x="14323" y="20011"/>
                    <a:pt x="15475" y="19065"/>
                    <a:pt x="16817" y="18534"/>
                  </a:cubicBezTo>
                  <a:cubicBezTo>
                    <a:pt x="17777" y="18154"/>
                    <a:pt x="18808" y="17996"/>
                    <a:pt x="19802" y="17720"/>
                  </a:cubicBezTo>
                  <a:cubicBezTo>
                    <a:pt x="22556" y="16955"/>
                    <a:pt x="25072" y="15216"/>
                    <a:pt x="26559" y="12775"/>
                  </a:cubicBezTo>
                  <a:cubicBezTo>
                    <a:pt x="27703" y="10896"/>
                    <a:pt x="28180" y="8604"/>
                    <a:pt x="27850" y="6442"/>
                  </a:cubicBezTo>
                  <a:cubicBezTo>
                    <a:pt x="27828" y="6426"/>
                    <a:pt x="27807" y="6413"/>
                    <a:pt x="27786" y="6397"/>
                  </a:cubicBezTo>
                  <a:cubicBezTo>
                    <a:pt x="26066" y="5127"/>
                    <a:pt x="24656" y="3518"/>
                    <a:pt x="23137" y="2028"/>
                  </a:cubicBezTo>
                  <a:cubicBezTo>
                    <a:pt x="21068" y="1"/>
                    <a:pt x="21556" y="379"/>
                    <a:pt x="19095" y="211"/>
                  </a:cubicBezTo>
                  <a:cubicBezTo>
                    <a:pt x="18281" y="155"/>
                    <a:pt x="17598" y="57"/>
                    <a:pt x="16932" y="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1305500" y="1959500"/>
              <a:ext cx="914450" cy="589700"/>
            </a:xfrm>
            <a:custGeom>
              <a:avLst/>
              <a:gdLst/>
              <a:ahLst/>
              <a:cxnLst/>
              <a:rect l="l" t="t" r="r" b="b"/>
              <a:pathLst>
                <a:path w="36578" h="23588" extrusionOk="0">
                  <a:moveTo>
                    <a:pt x="22025" y="0"/>
                  </a:moveTo>
                  <a:cubicBezTo>
                    <a:pt x="21650" y="0"/>
                    <a:pt x="21261" y="109"/>
                    <a:pt x="20935" y="291"/>
                  </a:cubicBezTo>
                  <a:cubicBezTo>
                    <a:pt x="20259" y="670"/>
                    <a:pt x="19755" y="1286"/>
                    <a:pt x="19160" y="1783"/>
                  </a:cubicBezTo>
                  <a:cubicBezTo>
                    <a:pt x="16429" y="4068"/>
                    <a:pt x="12391" y="3512"/>
                    <a:pt x="8956" y="4448"/>
                  </a:cubicBezTo>
                  <a:cubicBezTo>
                    <a:pt x="5855" y="5292"/>
                    <a:pt x="3148" y="7486"/>
                    <a:pt x="1679" y="10344"/>
                  </a:cubicBezTo>
                  <a:cubicBezTo>
                    <a:pt x="210" y="13201"/>
                    <a:pt x="1" y="16679"/>
                    <a:pt x="1118" y="19691"/>
                  </a:cubicBezTo>
                  <a:cubicBezTo>
                    <a:pt x="1239" y="20016"/>
                    <a:pt x="1376" y="20341"/>
                    <a:pt x="1599" y="20607"/>
                  </a:cubicBezTo>
                  <a:cubicBezTo>
                    <a:pt x="1910" y="20979"/>
                    <a:pt x="2360" y="21205"/>
                    <a:pt x="2799" y="21414"/>
                  </a:cubicBezTo>
                  <a:cubicBezTo>
                    <a:pt x="5022" y="22470"/>
                    <a:pt x="7364" y="23368"/>
                    <a:pt x="9817" y="23554"/>
                  </a:cubicBezTo>
                  <a:cubicBezTo>
                    <a:pt x="10103" y="23576"/>
                    <a:pt x="10390" y="23587"/>
                    <a:pt x="10679" y="23587"/>
                  </a:cubicBezTo>
                  <a:cubicBezTo>
                    <a:pt x="12863" y="23587"/>
                    <a:pt x="15077" y="22952"/>
                    <a:pt x="16700" y="21508"/>
                  </a:cubicBezTo>
                  <a:cubicBezTo>
                    <a:pt x="17715" y="20604"/>
                    <a:pt x="18495" y="19400"/>
                    <a:pt x="19701" y="18773"/>
                  </a:cubicBezTo>
                  <a:cubicBezTo>
                    <a:pt x="19818" y="18713"/>
                    <a:pt x="19956" y="18661"/>
                    <a:pt x="20084" y="18661"/>
                  </a:cubicBezTo>
                  <a:cubicBezTo>
                    <a:pt x="20162" y="18661"/>
                    <a:pt x="20236" y="18680"/>
                    <a:pt x="20300" y="18730"/>
                  </a:cubicBezTo>
                  <a:cubicBezTo>
                    <a:pt x="20481" y="18872"/>
                    <a:pt x="20441" y="19148"/>
                    <a:pt x="20463" y="19378"/>
                  </a:cubicBezTo>
                  <a:cubicBezTo>
                    <a:pt x="20534" y="20122"/>
                    <a:pt x="21350" y="20482"/>
                    <a:pt x="22134" y="20482"/>
                  </a:cubicBezTo>
                  <a:cubicBezTo>
                    <a:pt x="22305" y="20482"/>
                    <a:pt x="22474" y="20465"/>
                    <a:pt x="22634" y="20431"/>
                  </a:cubicBezTo>
                  <a:cubicBezTo>
                    <a:pt x="23410" y="20265"/>
                    <a:pt x="24167" y="19875"/>
                    <a:pt x="24943" y="19875"/>
                  </a:cubicBezTo>
                  <a:cubicBezTo>
                    <a:pt x="25058" y="19875"/>
                    <a:pt x="25174" y="19883"/>
                    <a:pt x="25290" y="19903"/>
                  </a:cubicBezTo>
                  <a:cubicBezTo>
                    <a:pt x="26288" y="20067"/>
                    <a:pt x="26979" y="20948"/>
                    <a:pt x="27789" y="21554"/>
                  </a:cubicBezTo>
                  <a:cubicBezTo>
                    <a:pt x="28640" y="22189"/>
                    <a:pt x="29669" y="22541"/>
                    <a:pt x="30730" y="22562"/>
                  </a:cubicBezTo>
                  <a:cubicBezTo>
                    <a:pt x="30745" y="22562"/>
                    <a:pt x="30759" y="22562"/>
                    <a:pt x="30774" y="22562"/>
                  </a:cubicBezTo>
                  <a:cubicBezTo>
                    <a:pt x="31483" y="22562"/>
                    <a:pt x="32323" y="22275"/>
                    <a:pt x="32449" y="21582"/>
                  </a:cubicBezTo>
                  <a:cubicBezTo>
                    <a:pt x="32518" y="21200"/>
                    <a:pt x="32339" y="20806"/>
                    <a:pt x="32406" y="20425"/>
                  </a:cubicBezTo>
                  <a:cubicBezTo>
                    <a:pt x="32519" y="19799"/>
                    <a:pt x="33220" y="19462"/>
                    <a:pt x="33493" y="18889"/>
                  </a:cubicBezTo>
                  <a:cubicBezTo>
                    <a:pt x="34015" y="17785"/>
                    <a:pt x="32837" y="17560"/>
                    <a:pt x="32465" y="16861"/>
                  </a:cubicBezTo>
                  <a:cubicBezTo>
                    <a:pt x="32029" y="16038"/>
                    <a:pt x="32186" y="14538"/>
                    <a:pt x="32232" y="13633"/>
                  </a:cubicBezTo>
                  <a:cubicBezTo>
                    <a:pt x="32344" y="11437"/>
                    <a:pt x="32984" y="9266"/>
                    <a:pt x="34109" y="7375"/>
                  </a:cubicBezTo>
                  <a:cubicBezTo>
                    <a:pt x="34363" y="6950"/>
                    <a:pt x="34648" y="6529"/>
                    <a:pt x="35057" y="6253"/>
                  </a:cubicBezTo>
                  <a:cubicBezTo>
                    <a:pt x="35343" y="6060"/>
                    <a:pt x="35682" y="5942"/>
                    <a:pt x="35937" y="5708"/>
                  </a:cubicBezTo>
                  <a:cubicBezTo>
                    <a:pt x="36577" y="5117"/>
                    <a:pt x="36382" y="3972"/>
                    <a:pt x="35720" y="3405"/>
                  </a:cubicBezTo>
                  <a:cubicBezTo>
                    <a:pt x="35210" y="2968"/>
                    <a:pt x="34528" y="2811"/>
                    <a:pt x="33845" y="2811"/>
                  </a:cubicBezTo>
                  <a:cubicBezTo>
                    <a:pt x="33643" y="2811"/>
                    <a:pt x="33441" y="2825"/>
                    <a:pt x="33243" y="2849"/>
                  </a:cubicBezTo>
                  <a:cubicBezTo>
                    <a:pt x="32955" y="2885"/>
                    <a:pt x="32644" y="2933"/>
                    <a:pt x="32348" y="2933"/>
                  </a:cubicBezTo>
                  <a:cubicBezTo>
                    <a:pt x="32001" y="2933"/>
                    <a:pt x="31673" y="2866"/>
                    <a:pt x="31423" y="2633"/>
                  </a:cubicBezTo>
                  <a:cubicBezTo>
                    <a:pt x="31263" y="2483"/>
                    <a:pt x="31160" y="2280"/>
                    <a:pt x="31011" y="2119"/>
                  </a:cubicBezTo>
                  <a:cubicBezTo>
                    <a:pt x="30748" y="1831"/>
                    <a:pt x="30377" y="1710"/>
                    <a:pt x="29988" y="1710"/>
                  </a:cubicBezTo>
                  <a:cubicBezTo>
                    <a:pt x="29575" y="1710"/>
                    <a:pt x="29142" y="1847"/>
                    <a:pt x="28791" y="2068"/>
                  </a:cubicBezTo>
                  <a:cubicBezTo>
                    <a:pt x="28111" y="2498"/>
                    <a:pt x="27621" y="3167"/>
                    <a:pt x="26999" y="3676"/>
                  </a:cubicBezTo>
                  <a:cubicBezTo>
                    <a:pt x="26553" y="4042"/>
                    <a:pt x="25974" y="4325"/>
                    <a:pt x="25416" y="4325"/>
                  </a:cubicBezTo>
                  <a:cubicBezTo>
                    <a:pt x="25196" y="4325"/>
                    <a:pt x="24979" y="4281"/>
                    <a:pt x="24774" y="4181"/>
                  </a:cubicBezTo>
                  <a:cubicBezTo>
                    <a:pt x="23791" y="3697"/>
                    <a:pt x="23761" y="2349"/>
                    <a:pt x="23495" y="1285"/>
                  </a:cubicBezTo>
                  <a:cubicBezTo>
                    <a:pt x="23418" y="974"/>
                    <a:pt x="23303" y="660"/>
                    <a:pt x="23085" y="422"/>
                  </a:cubicBezTo>
                  <a:cubicBezTo>
                    <a:pt x="22814" y="126"/>
                    <a:pt x="22428" y="0"/>
                    <a:pt x="2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1806975" y="2002200"/>
              <a:ext cx="412975" cy="521300"/>
            </a:xfrm>
            <a:custGeom>
              <a:avLst/>
              <a:gdLst/>
              <a:ahLst/>
              <a:cxnLst/>
              <a:rect l="l" t="t" r="r" b="b"/>
              <a:pathLst>
                <a:path w="16519" h="20852" extrusionOk="0">
                  <a:moveTo>
                    <a:pt x="9929" y="0"/>
                  </a:moveTo>
                  <a:cubicBezTo>
                    <a:pt x="9516" y="0"/>
                    <a:pt x="9083" y="137"/>
                    <a:pt x="8732" y="359"/>
                  </a:cubicBezTo>
                  <a:cubicBezTo>
                    <a:pt x="8052" y="788"/>
                    <a:pt x="7561" y="1456"/>
                    <a:pt x="6940" y="1967"/>
                  </a:cubicBezTo>
                  <a:cubicBezTo>
                    <a:pt x="6495" y="2333"/>
                    <a:pt x="5916" y="2616"/>
                    <a:pt x="5358" y="2616"/>
                  </a:cubicBezTo>
                  <a:cubicBezTo>
                    <a:pt x="5137" y="2616"/>
                    <a:pt x="4920" y="2572"/>
                    <a:pt x="4715" y="2471"/>
                  </a:cubicBezTo>
                  <a:cubicBezTo>
                    <a:pt x="4157" y="2196"/>
                    <a:pt x="3909" y="1640"/>
                    <a:pt x="3748" y="1018"/>
                  </a:cubicBezTo>
                  <a:cubicBezTo>
                    <a:pt x="3556" y="1339"/>
                    <a:pt x="3371" y="1663"/>
                    <a:pt x="3195" y="1994"/>
                  </a:cubicBezTo>
                  <a:cubicBezTo>
                    <a:pt x="1144" y="5876"/>
                    <a:pt x="386" y="10314"/>
                    <a:pt x="86" y="14695"/>
                  </a:cubicBezTo>
                  <a:cubicBezTo>
                    <a:pt x="35" y="15447"/>
                    <a:pt x="7" y="16202"/>
                    <a:pt x="1" y="16956"/>
                  </a:cubicBezTo>
                  <a:cubicBezTo>
                    <a:pt x="9" y="16956"/>
                    <a:pt x="18" y="16956"/>
                    <a:pt x="26" y="16956"/>
                  </a:cubicBezTo>
                  <a:cubicBezTo>
                    <a:pt x="103" y="16956"/>
                    <a:pt x="178" y="16971"/>
                    <a:pt x="240" y="17020"/>
                  </a:cubicBezTo>
                  <a:cubicBezTo>
                    <a:pt x="422" y="17161"/>
                    <a:pt x="382" y="17438"/>
                    <a:pt x="403" y="17668"/>
                  </a:cubicBezTo>
                  <a:cubicBezTo>
                    <a:pt x="475" y="18412"/>
                    <a:pt x="1291" y="18772"/>
                    <a:pt x="2073" y="18772"/>
                  </a:cubicBezTo>
                  <a:cubicBezTo>
                    <a:pt x="2245" y="18772"/>
                    <a:pt x="2414" y="18755"/>
                    <a:pt x="2574" y="18721"/>
                  </a:cubicBezTo>
                  <a:cubicBezTo>
                    <a:pt x="3350" y="18554"/>
                    <a:pt x="4108" y="18165"/>
                    <a:pt x="4885" y="18165"/>
                  </a:cubicBezTo>
                  <a:cubicBezTo>
                    <a:pt x="5000" y="18165"/>
                    <a:pt x="5115" y="18173"/>
                    <a:pt x="5231" y="18192"/>
                  </a:cubicBezTo>
                  <a:cubicBezTo>
                    <a:pt x="6228" y="18357"/>
                    <a:pt x="6920" y="19237"/>
                    <a:pt x="7730" y="19844"/>
                  </a:cubicBezTo>
                  <a:cubicBezTo>
                    <a:pt x="8581" y="20479"/>
                    <a:pt x="9610" y="20831"/>
                    <a:pt x="10671" y="20851"/>
                  </a:cubicBezTo>
                  <a:cubicBezTo>
                    <a:pt x="10687" y="20852"/>
                    <a:pt x="10703" y="20852"/>
                    <a:pt x="10719" y="20852"/>
                  </a:cubicBezTo>
                  <a:cubicBezTo>
                    <a:pt x="11427" y="20852"/>
                    <a:pt x="12264" y="20566"/>
                    <a:pt x="12390" y="19874"/>
                  </a:cubicBezTo>
                  <a:cubicBezTo>
                    <a:pt x="12459" y="19492"/>
                    <a:pt x="12280" y="19098"/>
                    <a:pt x="12347" y="18715"/>
                  </a:cubicBezTo>
                  <a:cubicBezTo>
                    <a:pt x="12459" y="18091"/>
                    <a:pt x="13161" y="17753"/>
                    <a:pt x="13434" y="17180"/>
                  </a:cubicBezTo>
                  <a:cubicBezTo>
                    <a:pt x="13956" y="16076"/>
                    <a:pt x="12778" y="15851"/>
                    <a:pt x="12406" y="15151"/>
                  </a:cubicBezTo>
                  <a:cubicBezTo>
                    <a:pt x="11970" y="14328"/>
                    <a:pt x="12126" y="12828"/>
                    <a:pt x="12173" y="11923"/>
                  </a:cubicBezTo>
                  <a:cubicBezTo>
                    <a:pt x="12285" y="9728"/>
                    <a:pt x="12924" y="7556"/>
                    <a:pt x="14050" y="5665"/>
                  </a:cubicBezTo>
                  <a:cubicBezTo>
                    <a:pt x="14302" y="5241"/>
                    <a:pt x="14589" y="4819"/>
                    <a:pt x="14998" y="4542"/>
                  </a:cubicBezTo>
                  <a:cubicBezTo>
                    <a:pt x="15283" y="4350"/>
                    <a:pt x="15623" y="4232"/>
                    <a:pt x="15877" y="3998"/>
                  </a:cubicBezTo>
                  <a:cubicBezTo>
                    <a:pt x="16518" y="3408"/>
                    <a:pt x="16323" y="2261"/>
                    <a:pt x="15661" y="1695"/>
                  </a:cubicBezTo>
                  <a:cubicBezTo>
                    <a:pt x="15150" y="1257"/>
                    <a:pt x="14468" y="1101"/>
                    <a:pt x="13786" y="1101"/>
                  </a:cubicBezTo>
                  <a:cubicBezTo>
                    <a:pt x="13584" y="1101"/>
                    <a:pt x="13382" y="1115"/>
                    <a:pt x="13184" y="1139"/>
                  </a:cubicBezTo>
                  <a:cubicBezTo>
                    <a:pt x="12895" y="1175"/>
                    <a:pt x="12584" y="1223"/>
                    <a:pt x="12288" y="1223"/>
                  </a:cubicBezTo>
                  <a:cubicBezTo>
                    <a:pt x="11941" y="1223"/>
                    <a:pt x="11614" y="1157"/>
                    <a:pt x="11364" y="923"/>
                  </a:cubicBezTo>
                  <a:cubicBezTo>
                    <a:pt x="11204" y="774"/>
                    <a:pt x="11101" y="571"/>
                    <a:pt x="10952" y="409"/>
                  </a:cubicBezTo>
                  <a:cubicBezTo>
                    <a:pt x="10688" y="122"/>
                    <a:pt x="10318" y="0"/>
                    <a:pt x="9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23;p35">
            <a:extLst>
              <a:ext uri="{FF2B5EF4-FFF2-40B4-BE49-F238E27FC236}">
                <a16:creationId xmlns:a16="http://schemas.microsoft.com/office/drawing/2014/main" id="{B8CE6B33-AC78-9963-F73A-943FD5246EA6}"/>
              </a:ext>
            </a:extLst>
          </p:cNvPr>
          <p:cNvSpPr txBox="1">
            <a:spLocks noGrp="1"/>
          </p:cNvSpPr>
          <p:nvPr>
            <p:ph type="title"/>
          </p:nvPr>
        </p:nvSpPr>
        <p:spPr>
          <a:xfrm>
            <a:off x="4459539" y="2354820"/>
            <a:ext cx="4361064" cy="152531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dirty="0">
                <a:latin typeface="Arial" panose="020B0604020202020204" pitchFamily="34" charset="0"/>
                <a:cs typeface="Arial" panose="020B0604020202020204" pitchFamily="34" charset="0"/>
              </a:rPr>
              <a:t>ĐỌC CÙNG </a:t>
            </a:r>
            <a:br>
              <a:rPr lang="en" sz="3600" b="1" dirty="0">
                <a:latin typeface="Arial" panose="020B0604020202020204" pitchFamily="34" charset="0"/>
                <a:cs typeface="Arial" panose="020B0604020202020204" pitchFamily="34" charset="0"/>
              </a:rPr>
            </a:br>
            <a:r>
              <a:rPr lang="en" sz="3600" b="1" dirty="0">
                <a:latin typeface="Arial" panose="020B0604020202020204" pitchFamily="34" charset="0"/>
                <a:cs typeface="Arial" panose="020B0604020202020204" pitchFamily="34" charset="0"/>
              </a:rPr>
              <a:t>NHÀ PHÊ BÌNH</a:t>
            </a:r>
            <a:endParaRPr sz="3600" b="1" dirty="0">
              <a:latin typeface="Arial" panose="020B0604020202020204" pitchFamily="34" charset="0"/>
              <a:cs typeface="Arial" panose="020B0604020202020204" pitchFamily="34" charset="0"/>
            </a:endParaRPr>
          </a:p>
        </p:txBody>
      </p:sp>
      <p:sp>
        <p:nvSpPr>
          <p:cNvPr id="9" name="Google Shape;395;p35">
            <a:extLst>
              <a:ext uri="{FF2B5EF4-FFF2-40B4-BE49-F238E27FC236}">
                <a16:creationId xmlns:a16="http://schemas.microsoft.com/office/drawing/2014/main" id="{C2BDEE53-CBFB-49CA-3713-DE2D3D5F043E}"/>
              </a:ext>
            </a:extLst>
          </p:cNvPr>
          <p:cNvSpPr txBox="1">
            <a:spLocks noGrp="1"/>
          </p:cNvSpPr>
          <p:nvPr>
            <p:ph type="title" idx="2"/>
          </p:nvPr>
        </p:nvSpPr>
        <p:spPr>
          <a:xfrm>
            <a:off x="4908345" y="1184239"/>
            <a:ext cx="3464700" cy="128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596182"/>
                </a:solidFill>
                <a:latin typeface="Arial" panose="020B0604020202020204" pitchFamily="34" charset="0"/>
                <a:cs typeface="Arial" panose="020B0604020202020204" pitchFamily="34" charset="0"/>
              </a:rPr>
              <a:t>HOẠT ĐỘNG 2</a:t>
            </a:r>
            <a:endParaRPr sz="3600" b="1" dirty="0">
              <a:solidFill>
                <a:srgbClr val="5961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58377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37"/>
          <p:cNvGrpSpPr/>
          <p:nvPr/>
        </p:nvGrpSpPr>
        <p:grpSpPr>
          <a:xfrm>
            <a:off x="492200" y="1703325"/>
            <a:ext cx="3682851" cy="3622326"/>
            <a:chOff x="492200" y="1703325"/>
            <a:chExt cx="3682851" cy="3622326"/>
          </a:xfrm>
        </p:grpSpPr>
        <p:pic>
          <p:nvPicPr>
            <p:cNvPr id="440" name="Google Shape;440;p37"/>
            <p:cNvPicPr preferRelativeResize="0"/>
            <p:nvPr/>
          </p:nvPicPr>
          <p:blipFill rotWithShape="1">
            <a:blip r:embed="rId3"/>
            <a:srcRect l="1" t="-165" r="-1" b="33707"/>
            <a:stretch/>
          </p:blipFill>
          <p:spPr>
            <a:xfrm>
              <a:off x="492200" y="1703325"/>
              <a:ext cx="3682851" cy="3622326"/>
            </a:xfrm>
            <a:prstGeom prst="rect">
              <a:avLst/>
            </a:prstGeom>
            <a:noFill/>
            <a:ln>
              <a:noFill/>
            </a:ln>
          </p:spPr>
        </p:pic>
        <p:sp>
          <p:nvSpPr>
            <p:cNvPr id="441" name="Google Shape;441;p37"/>
            <p:cNvSpPr/>
            <p:nvPr/>
          </p:nvSpPr>
          <p:spPr>
            <a:xfrm>
              <a:off x="492251" y="1703451"/>
              <a:ext cx="3682800" cy="3622200"/>
            </a:xfrm>
            <a:prstGeom prst="rect">
              <a:avLst/>
            </a:pr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95;p35">
            <a:extLst>
              <a:ext uri="{FF2B5EF4-FFF2-40B4-BE49-F238E27FC236}">
                <a16:creationId xmlns:a16="http://schemas.microsoft.com/office/drawing/2014/main" id="{8CB56C3A-2B94-278F-F510-55C2A438DEDA}"/>
              </a:ext>
            </a:extLst>
          </p:cNvPr>
          <p:cNvSpPr txBox="1">
            <a:spLocks/>
          </p:cNvSpPr>
          <p:nvPr/>
        </p:nvSpPr>
        <p:spPr>
          <a:xfrm>
            <a:off x="5195375" y="1053640"/>
            <a:ext cx="2899299"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400" b="1" dirty="0">
                <a:solidFill>
                  <a:srgbClr val="596182"/>
                </a:solidFill>
                <a:latin typeface="Arial" panose="020B0604020202020204" pitchFamily="34" charset="0"/>
                <a:cs typeface="Arial" panose="020B0604020202020204" pitchFamily="34" charset="0"/>
              </a:rPr>
              <a:t>1. </a:t>
            </a:r>
            <a:r>
              <a:rPr lang="en-US" sz="2400" b="1" dirty="0" err="1">
                <a:solidFill>
                  <a:srgbClr val="596182"/>
                </a:solidFill>
                <a:latin typeface="Arial" panose="020B0604020202020204" pitchFamily="34" charset="0"/>
                <a:cs typeface="Arial" panose="020B0604020202020204" pitchFamily="34" charset="0"/>
              </a:rPr>
              <a:t>Tìm</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hiểu</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chung</a:t>
            </a:r>
            <a:endParaRPr lang="en-US" sz="2400" b="1" dirty="0">
              <a:solidFill>
                <a:srgbClr val="59618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FBAFFE-067F-DA9F-32CA-708C37B8F2BA}"/>
              </a:ext>
            </a:extLst>
          </p:cNvPr>
          <p:cNvSpPr txBox="1"/>
          <p:nvPr/>
        </p:nvSpPr>
        <p:spPr>
          <a:xfrm>
            <a:off x="4359024" y="2063983"/>
            <a:ext cx="4572000" cy="2343655"/>
          </a:xfrm>
          <a:prstGeom prst="rect">
            <a:avLst/>
          </a:prstGeom>
          <a:noFill/>
          <a:ln w="38100" cmpd="dbl">
            <a:solidFill>
              <a:srgbClr val="D86C64"/>
            </a:solidFill>
          </a:ln>
        </p:spPr>
        <p:txBody>
          <a:bodyPr wrap="square">
            <a:spAutoFit/>
          </a:bodyPr>
          <a:lstStyle/>
          <a:p>
            <a:pPr algn="just">
              <a:lnSpc>
                <a:spcPct val="150000"/>
              </a:lnSpc>
              <a:spcAft>
                <a:spcPts val="800"/>
              </a:spcAft>
              <a:tabLst>
                <a:tab pos="90170" algn="l"/>
                <a:tab pos="180340" algn="l"/>
              </a:tabLst>
            </a:pP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Các</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em</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tìm</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đọc</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tác</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phẩm</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Quê</a:t>
            </a:r>
            <a:r>
              <a:rPr lang="nl-NL" sz="2000"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nội</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của</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Võ</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Quảng</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sau</a:t>
            </a:r>
            <a:r>
              <a:rPr lang="nl-NL" sz="20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đó</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ghi</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chép</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về</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những</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đặc</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điểm</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nghệ</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thuật</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nội</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dung</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của</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Quê</a:t>
            </a:r>
            <a:r>
              <a:rPr lang="nl-NL" sz="2000" i="1" dirty="0">
                <a:solidFill>
                  <a:srgbClr val="D86C64"/>
                </a:solidFill>
                <a:effectLst/>
                <a:latin typeface="Arial" panose="020B0604020202020204" pitchFamily="34" charset="0"/>
                <a:ea typeface="Calibri" panose="020F0502020204030204" pitchFamily="34" charset="0"/>
                <a:cs typeface="Arial" panose="020B0604020202020204" pitchFamily="34" charset="0"/>
              </a:rPr>
              <a:t> </a:t>
            </a:r>
            <a:r>
              <a:rPr lang="nl-NL" sz="2000" i="1" dirty="0" err="1">
                <a:solidFill>
                  <a:srgbClr val="D86C64"/>
                </a:solidFill>
                <a:effectLst/>
                <a:latin typeface="Arial" panose="020B0604020202020204" pitchFamily="34" charset="0"/>
                <a:ea typeface="Calibri" panose="020F0502020204030204" pitchFamily="34" charset="0"/>
                <a:cs typeface="Arial" panose="020B0604020202020204" pitchFamily="34" charset="0"/>
              </a:rPr>
              <a:t>nội</a:t>
            </a:r>
            <a:r>
              <a:rPr lang="nl-NL" sz="2000" i="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theo</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các</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yêu</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cầu</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của</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phần</a:t>
            </a:r>
            <a:r>
              <a:rPr lang="nl-NL" sz="2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Cuốn</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sách</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mới</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chân</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trời</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nl-NL" sz="20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mới</a:t>
            </a:r>
            <a:r>
              <a:rPr lang="nl-NL"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t>
            </a:r>
            <a:endParaRPr lang="en-VN" sz="20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67597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p:nvPr/>
        </p:nvSpPr>
        <p:spPr>
          <a:xfrm>
            <a:off x="5573486" y="-17225"/>
            <a:ext cx="3593614" cy="5229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oup 17">
            <a:extLst>
              <a:ext uri="{FF2B5EF4-FFF2-40B4-BE49-F238E27FC236}">
                <a16:creationId xmlns:a16="http://schemas.microsoft.com/office/drawing/2014/main" id="{FD74EC13-A099-9ADD-1ABC-0EF37123C9E2}"/>
              </a:ext>
            </a:extLst>
          </p:cNvPr>
          <p:cNvGrpSpPr/>
          <p:nvPr/>
        </p:nvGrpSpPr>
        <p:grpSpPr>
          <a:xfrm>
            <a:off x="1355666" y="91941"/>
            <a:ext cx="2669652" cy="702752"/>
            <a:chOff x="1355666" y="91941"/>
            <a:chExt cx="2669652" cy="702752"/>
          </a:xfrm>
        </p:grpSpPr>
        <p:grpSp>
          <p:nvGrpSpPr>
            <p:cNvPr id="452" name="Google Shape;452;p38"/>
            <p:cNvGrpSpPr/>
            <p:nvPr/>
          </p:nvGrpSpPr>
          <p:grpSpPr>
            <a:xfrm>
              <a:off x="3322598" y="91941"/>
              <a:ext cx="702720" cy="702752"/>
              <a:chOff x="6094731" y="2508301"/>
              <a:chExt cx="534876" cy="534900"/>
            </a:xfrm>
          </p:grpSpPr>
          <p:sp>
            <p:nvSpPr>
              <p:cNvPr id="453" name="Google Shape;453;p38"/>
              <p:cNvSpPr/>
              <p:nvPr/>
            </p:nvSpPr>
            <p:spPr>
              <a:xfrm>
                <a:off x="6095044" y="2508301"/>
                <a:ext cx="534563" cy="534539"/>
              </a:xfrm>
              <a:custGeom>
                <a:avLst/>
                <a:gdLst/>
                <a:ahLst/>
                <a:cxnLst/>
                <a:rect l="l" t="t" r="r" b="b"/>
                <a:pathLst>
                  <a:path w="22211" h="22210" extrusionOk="0">
                    <a:moveTo>
                      <a:pt x="11106" y="1"/>
                    </a:moveTo>
                    <a:cubicBezTo>
                      <a:pt x="8161" y="1"/>
                      <a:pt x="5336" y="1170"/>
                      <a:pt x="3254" y="3254"/>
                    </a:cubicBezTo>
                    <a:cubicBezTo>
                      <a:pt x="1171" y="5336"/>
                      <a:pt x="1" y="8161"/>
                      <a:pt x="1" y="11105"/>
                    </a:cubicBezTo>
                    <a:cubicBezTo>
                      <a:pt x="1" y="14050"/>
                      <a:pt x="1171" y="16875"/>
                      <a:pt x="3254" y="18957"/>
                    </a:cubicBezTo>
                    <a:cubicBezTo>
                      <a:pt x="5336" y="21039"/>
                      <a:pt x="8161" y="22210"/>
                      <a:pt x="11106" y="22210"/>
                    </a:cubicBezTo>
                    <a:cubicBezTo>
                      <a:pt x="14052" y="22210"/>
                      <a:pt x="16875" y="21039"/>
                      <a:pt x="18957" y="18957"/>
                    </a:cubicBezTo>
                    <a:cubicBezTo>
                      <a:pt x="21041" y="16875"/>
                      <a:pt x="22210" y="14050"/>
                      <a:pt x="22210" y="11105"/>
                    </a:cubicBezTo>
                    <a:cubicBezTo>
                      <a:pt x="22210" y="8161"/>
                      <a:pt x="21041" y="5336"/>
                      <a:pt x="18957" y="3254"/>
                    </a:cubicBezTo>
                    <a:cubicBezTo>
                      <a:pt x="16875" y="1170"/>
                      <a:pt x="14052" y="1"/>
                      <a:pt x="11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161663" y="2574872"/>
                <a:ext cx="401374" cy="401398"/>
              </a:xfrm>
              <a:custGeom>
                <a:avLst/>
                <a:gdLst/>
                <a:ahLst/>
                <a:cxnLst/>
                <a:rect l="l" t="t" r="r" b="b"/>
                <a:pathLst>
                  <a:path w="16677" h="16678" extrusionOk="0">
                    <a:moveTo>
                      <a:pt x="8338" y="1"/>
                    </a:moveTo>
                    <a:cubicBezTo>
                      <a:pt x="6127" y="1"/>
                      <a:pt x="4006" y="880"/>
                      <a:pt x="2442" y="2443"/>
                    </a:cubicBezTo>
                    <a:cubicBezTo>
                      <a:pt x="878" y="4006"/>
                      <a:pt x="0" y="6128"/>
                      <a:pt x="0" y="8339"/>
                    </a:cubicBezTo>
                    <a:cubicBezTo>
                      <a:pt x="0" y="10550"/>
                      <a:pt x="878" y="12671"/>
                      <a:pt x="2442" y="14235"/>
                    </a:cubicBezTo>
                    <a:cubicBezTo>
                      <a:pt x="4006" y="15799"/>
                      <a:pt x="6127" y="16678"/>
                      <a:pt x="8338" y="16678"/>
                    </a:cubicBezTo>
                    <a:cubicBezTo>
                      <a:pt x="10550" y="16678"/>
                      <a:pt x="12670" y="15799"/>
                      <a:pt x="14234" y="14235"/>
                    </a:cubicBezTo>
                    <a:cubicBezTo>
                      <a:pt x="15798" y="12671"/>
                      <a:pt x="16676" y="10550"/>
                      <a:pt x="16676" y="8339"/>
                    </a:cubicBezTo>
                    <a:cubicBezTo>
                      <a:pt x="16676" y="6128"/>
                      <a:pt x="15798" y="4006"/>
                      <a:pt x="14234" y="2443"/>
                    </a:cubicBezTo>
                    <a:cubicBezTo>
                      <a:pt x="12670" y="880"/>
                      <a:pt x="10550" y="1"/>
                      <a:pt x="8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230014" y="2643248"/>
                <a:ext cx="264670" cy="264646"/>
              </a:xfrm>
              <a:custGeom>
                <a:avLst/>
                <a:gdLst/>
                <a:ahLst/>
                <a:cxnLst/>
                <a:rect l="l" t="t" r="r" b="b"/>
                <a:pathLst>
                  <a:path w="10997" h="10996" extrusionOk="0">
                    <a:moveTo>
                      <a:pt x="5498" y="1"/>
                    </a:moveTo>
                    <a:cubicBezTo>
                      <a:pt x="2462" y="1"/>
                      <a:pt x="0" y="2462"/>
                      <a:pt x="0" y="5498"/>
                    </a:cubicBezTo>
                    <a:cubicBezTo>
                      <a:pt x="0" y="8534"/>
                      <a:pt x="2462" y="10996"/>
                      <a:pt x="5498" y="10996"/>
                    </a:cubicBezTo>
                    <a:cubicBezTo>
                      <a:pt x="8535" y="10996"/>
                      <a:pt x="10997" y="8534"/>
                      <a:pt x="10997" y="5498"/>
                    </a:cubicBezTo>
                    <a:cubicBezTo>
                      <a:pt x="10997" y="2462"/>
                      <a:pt x="8535" y="1"/>
                      <a:pt x="5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280965" y="2712201"/>
                <a:ext cx="162769" cy="145223"/>
              </a:xfrm>
              <a:custGeom>
                <a:avLst/>
                <a:gdLst/>
                <a:ahLst/>
                <a:cxnLst/>
                <a:rect l="l" t="t" r="r" b="b"/>
                <a:pathLst>
                  <a:path w="6763" h="6034" extrusionOk="0">
                    <a:moveTo>
                      <a:pt x="1851" y="0"/>
                    </a:moveTo>
                    <a:cubicBezTo>
                      <a:pt x="827" y="18"/>
                      <a:pt x="1" y="1002"/>
                      <a:pt x="1" y="2212"/>
                    </a:cubicBezTo>
                    <a:cubicBezTo>
                      <a:pt x="1" y="3299"/>
                      <a:pt x="917" y="4368"/>
                      <a:pt x="2012" y="5184"/>
                    </a:cubicBezTo>
                    <a:cubicBezTo>
                      <a:pt x="2445" y="5505"/>
                      <a:pt x="2902" y="5790"/>
                      <a:pt x="3381" y="6034"/>
                    </a:cubicBezTo>
                    <a:cubicBezTo>
                      <a:pt x="4952" y="5230"/>
                      <a:pt x="6761" y="3737"/>
                      <a:pt x="6762" y="2211"/>
                    </a:cubicBezTo>
                    <a:lnTo>
                      <a:pt x="6762" y="2211"/>
                    </a:lnTo>
                    <a:cubicBezTo>
                      <a:pt x="6762" y="2212"/>
                      <a:pt x="6762" y="2212"/>
                      <a:pt x="6762" y="2212"/>
                    </a:cubicBezTo>
                    <a:lnTo>
                      <a:pt x="6762" y="2211"/>
                    </a:lnTo>
                    <a:cubicBezTo>
                      <a:pt x="6762" y="2211"/>
                      <a:pt x="6762" y="2211"/>
                      <a:pt x="6762" y="2211"/>
                    </a:cubicBezTo>
                    <a:lnTo>
                      <a:pt x="6762" y="2211"/>
                    </a:lnTo>
                    <a:cubicBezTo>
                      <a:pt x="6762" y="1704"/>
                      <a:pt x="6618" y="1237"/>
                      <a:pt x="6372" y="864"/>
                    </a:cubicBezTo>
                    <a:cubicBezTo>
                      <a:pt x="6028" y="339"/>
                      <a:pt x="5490" y="0"/>
                      <a:pt x="4883" y="0"/>
                    </a:cubicBezTo>
                    <a:cubicBezTo>
                      <a:pt x="4053" y="0"/>
                      <a:pt x="3381" y="793"/>
                      <a:pt x="3381" y="1769"/>
                    </a:cubicBezTo>
                    <a:cubicBezTo>
                      <a:pt x="3381" y="793"/>
                      <a:pt x="2708" y="0"/>
                      <a:pt x="18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094731" y="2914898"/>
                <a:ext cx="117185" cy="78725"/>
              </a:xfrm>
              <a:custGeom>
                <a:avLst/>
                <a:gdLst/>
                <a:ahLst/>
                <a:cxnLst/>
                <a:rect l="l" t="t" r="r" b="b"/>
                <a:pathLst>
                  <a:path w="4869" h="3271" extrusionOk="0">
                    <a:moveTo>
                      <a:pt x="2809" y="0"/>
                    </a:moveTo>
                    <a:lnTo>
                      <a:pt x="1" y="2809"/>
                    </a:lnTo>
                    <a:lnTo>
                      <a:pt x="2059" y="3270"/>
                    </a:lnTo>
                    <a:lnTo>
                      <a:pt x="4868" y="462"/>
                    </a:lnTo>
                    <a:lnTo>
                      <a:pt x="2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144286" y="2925993"/>
                <a:ext cx="78725" cy="117209"/>
              </a:xfrm>
              <a:custGeom>
                <a:avLst/>
                <a:gdLst/>
                <a:ahLst/>
                <a:cxnLst/>
                <a:rect l="l" t="t" r="r" b="b"/>
                <a:pathLst>
                  <a:path w="3271" h="4870" extrusionOk="0">
                    <a:moveTo>
                      <a:pt x="2809" y="1"/>
                    </a:moveTo>
                    <a:lnTo>
                      <a:pt x="0" y="2811"/>
                    </a:lnTo>
                    <a:lnTo>
                      <a:pt x="464" y="4870"/>
                    </a:lnTo>
                    <a:lnTo>
                      <a:pt x="3271" y="2060"/>
                    </a:lnTo>
                    <a:lnTo>
                      <a:pt x="2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133480" y="2783489"/>
                <a:ext cx="223154" cy="218196"/>
              </a:xfrm>
              <a:custGeom>
                <a:avLst/>
                <a:gdLst/>
                <a:ahLst/>
                <a:cxnLst/>
                <a:rect l="l" t="t" r="r" b="b"/>
                <a:pathLst>
                  <a:path w="9272" h="9066" extrusionOk="0">
                    <a:moveTo>
                      <a:pt x="8743" y="1"/>
                    </a:moveTo>
                    <a:cubicBezTo>
                      <a:pt x="8719" y="1"/>
                      <a:pt x="8699" y="8"/>
                      <a:pt x="8683" y="24"/>
                    </a:cubicBezTo>
                    <a:lnTo>
                      <a:pt x="213" y="8494"/>
                    </a:lnTo>
                    <a:cubicBezTo>
                      <a:pt x="1" y="8705"/>
                      <a:pt x="151" y="9066"/>
                      <a:pt x="449" y="9066"/>
                    </a:cubicBezTo>
                    <a:cubicBezTo>
                      <a:pt x="538" y="9066"/>
                      <a:pt x="624" y="9030"/>
                      <a:pt x="686" y="8967"/>
                    </a:cubicBezTo>
                    <a:lnTo>
                      <a:pt x="9156" y="497"/>
                    </a:lnTo>
                    <a:cubicBezTo>
                      <a:pt x="9272" y="382"/>
                      <a:pt x="8918" y="1"/>
                      <a:pt x="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95;p35">
              <a:extLst>
                <a:ext uri="{FF2B5EF4-FFF2-40B4-BE49-F238E27FC236}">
                  <a16:creationId xmlns:a16="http://schemas.microsoft.com/office/drawing/2014/main" id="{423716AF-13E8-6446-06F9-0E9E4AE3C625}"/>
                </a:ext>
              </a:extLst>
            </p:cNvPr>
            <p:cNvSpPr txBox="1">
              <a:spLocks/>
            </p:cNvSpPr>
            <p:nvPr/>
          </p:nvSpPr>
          <p:spPr>
            <a:xfrm>
              <a:off x="1355666" y="151517"/>
              <a:ext cx="1966932"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1.1. </a:t>
              </a:r>
              <a:r>
                <a:rPr lang="en-US" sz="2000" b="1" dirty="0" err="1">
                  <a:solidFill>
                    <a:srgbClr val="596182"/>
                  </a:solidFill>
                  <a:latin typeface="Arial" panose="020B0604020202020204" pitchFamily="34" charset="0"/>
                  <a:cs typeface="Arial" panose="020B0604020202020204" pitchFamily="34" charset="0"/>
                </a:rPr>
                <a:t>Nội</a:t>
              </a:r>
              <a:r>
                <a:rPr lang="en-US" sz="2000" b="1" dirty="0">
                  <a:solidFill>
                    <a:srgbClr val="596182"/>
                  </a:solidFill>
                  <a:latin typeface="Arial" panose="020B0604020202020204" pitchFamily="34" charset="0"/>
                  <a:cs typeface="Arial" panose="020B0604020202020204" pitchFamily="34" charset="0"/>
                </a:rPr>
                <a:t> dung</a:t>
              </a:r>
            </a:p>
          </p:txBody>
        </p:sp>
      </p:grpSp>
      <p:grpSp>
        <p:nvGrpSpPr>
          <p:cNvPr id="19" name="Group 18">
            <a:extLst>
              <a:ext uri="{FF2B5EF4-FFF2-40B4-BE49-F238E27FC236}">
                <a16:creationId xmlns:a16="http://schemas.microsoft.com/office/drawing/2014/main" id="{EA500FD1-8D45-D8AB-2C98-3CD58B6928E3}"/>
              </a:ext>
            </a:extLst>
          </p:cNvPr>
          <p:cNvGrpSpPr/>
          <p:nvPr/>
        </p:nvGrpSpPr>
        <p:grpSpPr>
          <a:xfrm>
            <a:off x="5989741" y="102123"/>
            <a:ext cx="2792691" cy="702720"/>
            <a:chOff x="5989741" y="102123"/>
            <a:chExt cx="2792691" cy="702720"/>
          </a:xfrm>
        </p:grpSpPr>
        <p:grpSp>
          <p:nvGrpSpPr>
            <p:cNvPr id="460" name="Google Shape;460;p38"/>
            <p:cNvGrpSpPr/>
            <p:nvPr/>
          </p:nvGrpSpPr>
          <p:grpSpPr>
            <a:xfrm>
              <a:off x="5989741" y="102123"/>
              <a:ext cx="703036" cy="702720"/>
              <a:chOff x="6128498" y="1155275"/>
              <a:chExt cx="535117" cy="534876"/>
            </a:xfrm>
          </p:grpSpPr>
          <p:sp>
            <p:nvSpPr>
              <p:cNvPr id="461" name="Google Shape;461;p38"/>
              <p:cNvSpPr/>
              <p:nvPr/>
            </p:nvSpPr>
            <p:spPr>
              <a:xfrm>
                <a:off x="6128618" y="1155275"/>
                <a:ext cx="534876" cy="534876"/>
              </a:xfrm>
              <a:custGeom>
                <a:avLst/>
                <a:gdLst/>
                <a:ahLst/>
                <a:cxnLst/>
                <a:rect l="l" t="t" r="r" b="b"/>
                <a:pathLst>
                  <a:path w="22224" h="22224" extrusionOk="0">
                    <a:moveTo>
                      <a:pt x="11113" y="1"/>
                    </a:moveTo>
                    <a:cubicBezTo>
                      <a:pt x="8166" y="1"/>
                      <a:pt x="5339" y="1171"/>
                      <a:pt x="3256" y="3255"/>
                    </a:cubicBezTo>
                    <a:cubicBezTo>
                      <a:pt x="1171" y="5339"/>
                      <a:pt x="0" y="8165"/>
                      <a:pt x="0" y="11112"/>
                    </a:cubicBezTo>
                    <a:cubicBezTo>
                      <a:pt x="0" y="14059"/>
                      <a:pt x="1171" y="16885"/>
                      <a:pt x="3256" y="18969"/>
                    </a:cubicBezTo>
                    <a:cubicBezTo>
                      <a:pt x="5339" y="21053"/>
                      <a:pt x="8166" y="22223"/>
                      <a:pt x="11113" y="22223"/>
                    </a:cubicBezTo>
                    <a:cubicBezTo>
                      <a:pt x="14060" y="22223"/>
                      <a:pt x="16886" y="21053"/>
                      <a:pt x="18970" y="18969"/>
                    </a:cubicBezTo>
                    <a:cubicBezTo>
                      <a:pt x="21053" y="16885"/>
                      <a:pt x="22224" y="14059"/>
                      <a:pt x="22224" y="11112"/>
                    </a:cubicBezTo>
                    <a:cubicBezTo>
                      <a:pt x="22224" y="8165"/>
                      <a:pt x="21053" y="5339"/>
                      <a:pt x="18970" y="3255"/>
                    </a:cubicBezTo>
                    <a:cubicBezTo>
                      <a:pt x="16886" y="1171"/>
                      <a:pt x="14060" y="1"/>
                      <a:pt x="11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128618" y="1155275"/>
                <a:ext cx="342505" cy="534876"/>
              </a:xfrm>
              <a:custGeom>
                <a:avLst/>
                <a:gdLst/>
                <a:ahLst/>
                <a:cxnLst/>
                <a:rect l="l" t="t" r="r" b="b"/>
                <a:pathLst>
                  <a:path w="14231" h="22224" extrusionOk="0">
                    <a:moveTo>
                      <a:pt x="11128" y="1"/>
                    </a:moveTo>
                    <a:cubicBezTo>
                      <a:pt x="11123" y="1"/>
                      <a:pt x="11118" y="1"/>
                      <a:pt x="11113" y="1"/>
                    </a:cubicBezTo>
                    <a:cubicBezTo>
                      <a:pt x="4976" y="1"/>
                      <a:pt x="0" y="4976"/>
                      <a:pt x="0" y="11112"/>
                    </a:cubicBezTo>
                    <a:cubicBezTo>
                      <a:pt x="0" y="17249"/>
                      <a:pt x="4976" y="22223"/>
                      <a:pt x="11113" y="22223"/>
                    </a:cubicBezTo>
                    <a:cubicBezTo>
                      <a:pt x="11118" y="22223"/>
                      <a:pt x="11123" y="22223"/>
                      <a:pt x="11128" y="22223"/>
                    </a:cubicBezTo>
                    <a:cubicBezTo>
                      <a:pt x="12177" y="22223"/>
                      <a:pt x="13222" y="22075"/>
                      <a:pt x="14230" y="21781"/>
                    </a:cubicBezTo>
                    <a:cubicBezTo>
                      <a:pt x="9611" y="20434"/>
                      <a:pt x="6235" y="16166"/>
                      <a:pt x="6235" y="11112"/>
                    </a:cubicBezTo>
                    <a:cubicBezTo>
                      <a:pt x="6235" y="6058"/>
                      <a:pt x="9611" y="1790"/>
                      <a:pt x="14230" y="443"/>
                    </a:cubicBezTo>
                    <a:cubicBezTo>
                      <a:pt x="13222" y="149"/>
                      <a:pt x="12177" y="1"/>
                      <a:pt x="1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128546" y="1254023"/>
                <a:ext cx="202023" cy="398919"/>
              </a:xfrm>
              <a:custGeom>
                <a:avLst/>
                <a:gdLst/>
                <a:ahLst/>
                <a:cxnLst/>
                <a:rect l="l" t="t" r="r" b="b"/>
                <a:pathLst>
                  <a:path w="8394" h="16575" extrusionOk="0">
                    <a:moveTo>
                      <a:pt x="2491" y="1"/>
                    </a:moveTo>
                    <a:cubicBezTo>
                      <a:pt x="879" y="1980"/>
                      <a:pt x="0" y="4456"/>
                      <a:pt x="4" y="7009"/>
                    </a:cubicBezTo>
                    <a:cubicBezTo>
                      <a:pt x="4" y="7437"/>
                      <a:pt x="28" y="7865"/>
                      <a:pt x="78" y="8291"/>
                    </a:cubicBezTo>
                    <a:lnTo>
                      <a:pt x="78" y="8293"/>
                    </a:lnTo>
                    <a:cubicBezTo>
                      <a:pt x="431" y="10065"/>
                      <a:pt x="3101" y="11826"/>
                      <a:pt x="2513" y="14044"/>
                    </a:cubicBezTo>
                    <a:cubicBezTo>
                      <a:pt x="3340" y="15053"/>
                      <a:pt x="4337" y="15910"/>
                      <a:pt x="5459" y="16575"/>
                    </a:cubicBezTo>
                    <a:cubicBezTo>
                      <a:pt x="6776" y="16015"/>
                      <a:pt x="6762" y="15270"/>
                      <a:pt x="5654" y="12765"/>
                    </a:cubicBezTo>
                    <a:cubicBezTo>
                      <a:pt x="4547" y="10259"/>
                      <a:pt x="7345" y="8919"/>
                      <a:pt x="7869" y="5772"/>
                    </a:cubicBezTo>
                    <a:lnTo>
                      <a:pt x="7870" y="5772"/>
                    </a:lnTo>
                    <a:cubicBezTo>
                      <a:pt x="8394" y="2625"/>
                      <a:pt x="5247" y="761"/>
                      <a:pt x="2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128498" y="1254072"/>
                <a:ext cx="170783" cy="398871"/>
              </a:xfrm>
              <a:custGeom>
                <a:avLst/>
                <a:gdLst/>
                <a:ahLst/>
                <a:cxnLst/>
                <a:rect l="l" t="t" r="r" b="b"/>
                <a:pathLst>
                  <a:path w="7096" h="16573" extrusionOk="0">
                    <a:moveTo>
                      <a:pt x="2492" y="0"/>
                    </a:moveTo>
                    <a:cubicBezTo>
                      <a:pt x="878" y="1978"/>
                      <a:pt x="1" y="4454"/>
                      <a:pt x="4" y="7007"/>
                    </a:cubicBezTo>
                    <a:cubicBezTo>
                      <a:pt x="4" y="7435"/>
                      <a:pt x="29" y="7863"/>
                      <a:pt x="77" y="8289"/>
                    </a:cubicBezTo>
                    <a:lnTo>
                      <a:pt x="77" y="8291"/>
                    </a:lnTo>
                    <a:cubicBezTo>
                      <a:pt x="431" y="10063"/>
                      <a:pt x="3102" y="11824"/>
                      <a:pt x="2514" y="14042"/>
                    </a:cubicBezTo>
                    <a:cubicBezTo>
                      <a:pt x="3340" y="15051"/>
                      <a:pt x="4337" y="15908"/>
                      <a:pt x="5459" y="16573"/>
                    </a:cubicBezTo>
                    <a:cubicBezTo>
                      <a:pt x="6778" y="16013"/>
                      <a:pt x="6764" y="15268"/>
                      <a:pt x="5656" y="12764"/>
                    </a:cubicBezTo>
                    <a:cubicBezTo>
                      <a:pt x="5024" y="11332"/>
                      <a:pt x="5665" y="10282"/>
                      <a:pt x="6428" y="9057"/>
                    </a:cubicBezTo>
                    <a:cubicBezTo>
                      <a:pt x="6031" y="6926"/>
                      <a:pt x="6262" y="4725"/>
                      <a:pt x="7096" y="2723"/>
                    </a:cubicBezTo>
                    <a:cubicBezTo>
                      <a:pt x="6053" y="1363"/>
                      <a:pt x="4197" y="471"/>
                      <a:pt x="2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291266" y="1647503"/>
                <a:ext cx="209580" cy="42648"/>
              </a:xfrm>
              <a:custGeom>
                <a:avLst/>
                <a:gdLst/>
                <a:ahLst/>
                <a:cxnLst/>
                <a:rect l="l" t="t" r="r" b="b"/>
                <a:pathLst>
                  <a:path w="8708" h="1772" extrusionOk="0">
                    <a:moveTo>
                      <a:pt x="4354" y="0"/>
                    </a:moveTo>
                    <a:cubicBezTo>
                      <a:pt x="2873" y="0"/>
                      <a:pt x="1392" y="296"/>
                      <a:pt x="1" y="886"/>
                    </a:cubicBezTo>
                    <a:cubicBezTo>
                      <a:pt x="1392" y="1476"/>
                      <a:pt x="2873" y="1772"/>
                      <a:pt x="4354" y="1772"/>
                    </a:cubicBezTo>
                    <a:cubicBezTo>
                      <a:pt x="5835" y="1772"/>
                      <a:pt x="7316" y="1476"/>
                      <a:pt x="8707" y="886"/>
                    </a:cubicBezTo>
                    <a:cubicBezTo>
                      <a:pt x="7316" y="296"/>
                      <a:pt x="5835" y="0"/>
                      <a:pt x="4354" y="0"/>
                    </a:cubicBez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291266" y="1647503"/>
                <a:ext cx="179808" cy="42648"/>
              </a:xfrm>
              <a:custGeom>
                <a:avLst/>
                <a:gdLst/>
                <a:ahLst/>
                <a:cxnLst/>
                <a:rect l="l" t="t" r="r" b="b"/>
                <a:pathLst>
                  <a:path w="7471" h="1772" extrusionOk="0">
                    <a:moveTo>
                      <a:pt x="4333" y="1"/>
                    </a:moveTo>
                    <a:cubicBezTo>
                      <a:pt x="2843" y="1"/>
                      <a:pt x="1370" y="302"/>
                      <a:pt x="1" y="886"/>
                    </a:cubicBezTo>
                    <a:cubicBezTo>
                      <a:pt x="1388" y="1474"/>
                      <a:pt x="2869" y="1771"/>
                      <a:pt x="4355" y="1771"/>
                    </a:cubicBezTo>
                    <a:cubicBezTo>
                      <a:pt x="5402" y="1771"/>
                      <a:pt x="6451" y="1624"/>
                      <a:pt x="7471" y="1327"/>
                    </a:cubicBezTo>
                    <a:cubicBezTo>
                      <a:pt x="6446" y="1029"/>
                      <a:pt x="5471" y="583"/>
                      <a:pt x="4574" y="4"/>
                    </a:cubicBezTo>
                    <a:cubicBezTo>
                      <a:pt x="4500" y="2"/>
                      <a:pt x="4428" y="1"/>
                      <a:pt x="4355" y="1"/>
                    </a:cubicBezTo>
                    <a:cubicBezTo>
                      <a:pt x="4347" y="1"/>
                      <a:pt x="4340" y="1"/>
                      <a:pt x="4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18776" y="1245528"/>
                <a:ext cx="144838" cy="359352"/>
              </a:xfrm>
              <a:custGeom>
                <a:avLst/>
                <a:gdLst/>
                <a:ahLst/>
                <a:cxnLst/>
                <a:rect l="l" t="t" r="r" b="b"/>
                <a:pathLst>
                  <a:path w="6018" h="14931" extrusionOk="0">
                    <a:moveTo>
                      <a:pt x="3226" y="1"/>
                    </a:moveTo>
                    <a:cubicBezTo>
                      <a:pt x="1891" y="496"/>
                      <a:pt x="0" y="1543"/>
                      <a:pt x="0" y="3503"/>
                    </a:cubicBezTo>
                    <a:cubicBezTo>
                      <a:pt x="0" y="6533"/>
                      <a:pt x="3847" y="5368"/>
                      <a:pt x="3847" y="7000"/>
                    </a:cubicBezTo>
                    <a:cubicBezTo>
                      <a:pt x="3847" y="8631"/>
                      <a:pt x="1049" y="8283"/>
                      <a:pt x="1049" y="10555"/>
                    </a:cubicBezTo>
                    <a:cubicBezTo>
                      <a:pt x="1049" y="12234"/>
                      <a:pt x="1957" y="14081"/>
                      <a:pt x="3037" y="14931"/>
                    </a:cubicBezTo>
                    <a:cubicBezTo>
                      <a:pt x="4884" y="12946"/>
                      <a:pt x="6013" y="10285"/>
                      <a:pt x="6013" y="7362"/>
                    </a:cubicBezTo>
                    <a:cubicBezTo>
                      <a:pt x="6017" y="4650"/>
                      <a:pt x="5025" y="2030"/>
                      <a:pt x="3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274708" y="1194071"/>
                <a:ext cx="93286" cy="83875"/>
              </a:xfrm>
              <a:custGeom>
                <a:avLst/>
                <a:gdLst/>
                <a:ahLst/>
                <a:cxnLst/>
                <a:rect l="l" t="t" r="r" b="b"/>
                <a:pathLst>
                  <a:path w="3876" h="3485" extrusionOk="0">
                    <a:moveTo>
                      <a:pt x="2555" y="0"/>
                    </a:moveTo>
                    <a:cubicBezTo>
                      <a:pt x="1274" y="0"/>
                      <a:pt x="0" y="1459"/>
                      <a:pt x="0" y="2174"/>
                    </a:cubicBezTo>
                    <a:cubicBezTo>
                      <a:pt x="0" y="2961"/>
                      <a:pt x="1312" y="3484"/>
                      <a:pt x="2593" y="3484"/>
                    </a:cubicBezTo>
                    <a:cubicBezTo>
                      <a:pt x="3875" y="3484"/>
                      <a:pt x="3743" y="248"/>
                      <a:pt x="2943" y="48"/>
                    </a:cubicBezTo>
                    <a:cubicBezTo>
                      <a:pt x="2814" y="15"/>
                      <a:pt x="2685" y="0"/>
                      <a:pt x="2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274708" y="1194071"/>
                <a:ext cx="85343" cy="82864"/>
              </a:xfrm>
              <a:custGeom>
                <a:avLst/>
                <a:gdLst/>
                <a:ahLst/>
                <a:cxnLst/>
                <a:rect l="l" t="t" r="r" b="b"/>
                <a:pathLst>
                  <a:path w="3546" h="3443" extrusionOk="0">
                    <a:moveTo>
                      <a:pt x="2555" y="0"/>
                    </a:moveTo>
                    <a:cubicBezTo>
                      <a:pt x="1274" y="0"/>
                      <a:pt x="0" y="1459"/>
                      <a:pt x="0" y="2174"/>
                    </a:cubicBezTo>
                    <a:cubicBezTo>
                      <a:pt x="0" y="2831"/>
                      <a:pt x="914" y="3305"/>
                      <a:pt x="1961" y="3443"/>
                    </a:cubicBezTo>
                    <a:cubicBezTo>
                      <a:pt x="2415" y="2744"/>
                      <a:pt x="2947" y="2099"/>
                      <a:pt x="3546" y="1520"/>
                    </a:cubicBezTo>
                    <a:cubicBezTo>
                      <a:pt x="3513" y="799"/>
                      <a:pt x="3291" y="134"/>
                      <a:pt x="2943" y="48"/>
                    </a:cubicBezTo>
                    <a:cubicBezTo>
                      <a:pt x="2814" y="15"/>
                      <a:pt x="2685" y="0"/>
                      <a:pt x="2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390761" y="1559007"/>
                <a:ext cx="264887" cy="47437"/>
              </a:xfrm>
              <a:custGeom>
                <a:avLst/>
                <a:gdLst/>
                <a:ahLst/>
                <a:cxnLst/>
                <a:rect l="l" t="t" r="r" b="b"/>
                <a:pathLst>
                  <a:path w="11006" h="1971" extrusionOk="0">
                    <a:moveTo>
                      <a:pt x="972" y="0"/>
                    </a:moveTo>
                    <a:cubicBezTo>
                      <a:pt x="434" y="7"/>
                      <a:pt x="0" y="446"/>
                      <a:pt x="0" y="985"/>
                    </a:cubicBezTo>
                    <a:cubicBezTo>
                      <a:pt x="0" y="1523"/>
                      <a:pt x="434" y="1962"/>
                      <a:pt x="972" y="1971"/>
                    </a:cubicBezTo>
                    <a:lnTo>
                      <a:pt x="10034" y="1971"/>
                    </a:lnTo>
                    <a:cubicBezTo>
                      <a:pt x="10572" y="1962"/>
                      <a:pt x="11006" y="1523"/>
                      <a:pt x="11006" y="985"/>
                    </a:cubicBezTo>
                    <a:cubicBezTo>
                      <a:pt x="11006" y="446"/>
                      <a:pt x="10572" y="7"/>
                      <a:pt x="10034"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12807" y="1492051"/>
                <a:ext cx="220747" cy="192396"/>
              </a:xfrm>
              <a:custGeom>
                <a:avLst/>
                <a:gdLst/>
                <a:ahLst/>
                <a:cxnLst/>
                <a:rect l="l" t="t" r="r" b="b"/>
                <a:pathLst>
                  <a:path w="9172" h="7994" extrusionOk="0">
                    <a:moveTo>
                      <a:pt x="4587" y="0"/>
                    </a:moveTo>
                    <a:cubicBezTo>
                      <a:pt x="3152" y="0"/>
                      <a:pt x="1718" y="70"/>
                      <a:pt x="289" y="209"/>
                    </a:cubicBezTo>
                    <a:cubicBezTo>
                      <a:pt x="66" y="1981"/>
                      <a:pt x="0" y="3770"/>
                      <a:pt x="91" y="5554"/>
                    </a:cubicBezTo>
                    <a:cubicBezTo>
                      <a:pt x="158" y="6849"/>
                      <a:pt x="1197" y="7885"/>
                      <a:pt x="2493" y="7944"/>
                    </a:cubicBezTo>
                    <a:cubicBezTo>
                      <a:pt x="3191" y="7977"/>
                      <a:pt x="3888" y="7993"/>
                      <a:pt x="4586" y="7993"/>
                    </a:cubicBezTo>
                    <a:cubicBezTo>
                      <a:pt x="5284" y="7993"/>
                      <a:pt x="5982" y="7977"/>
                      <a:pt x="6679" y="7944"/>
                    </a:cubicBezTo>
                    <a:cubicBezTo>
                      <a:pt x="7976" y="7885"/>
                      <a:pt x="9015" y="6849"/>
                      <a:pt x="9081" y="5554"/>
                    </a:cubicBezTo>
                    <a:cubicBezTo>
                      <a:pt x="9172" y="3770"/>
                      <a:pt x="9106" y="1981"/>
                      <a:pt x="8885" y="209"/>
                    </a:cubicBezTo>
                    <a:cubicBezTo>
                      <a:pt x="7456" y="70"/>
                      <a:pt x="6021" y="0"/>
                      <a:pt x="4587" y="0"/>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12807" y="1492027"/>
                <a:ext cx="110398" cy="192035"/>
              </a:xfrm>
              <a:custGeom>
                <a:avLst/>
                <a:gdLst/>
                <a:ahLst/>
                <a:cxnLst/>
                <a:rect l="l" t="t" r="r" b="b"/>
                <a:pathLst>
                  <a:path w="4587" h="7979" extrusionOk="0">
                    <a:moveTo>
                      <a:pt x="4587" y="1"/>
                    </a:moveTo>
                    <a:cubicBezTo>
                      <a:pt x="3153" y="1"/>
                      <a:pt x="1721" y="71"/>
                      <a:pt x="289" y="210"/>
                    </a:cubicBezTo>
                    <a:lnTo>
                      <a:pt x="289" y="211"/>
                    </a:lnTo>
                    <a:cubicBezTo>
                      <a:pt x="66" y="1983"/>
                      <a:pt x="0" y="3771"/>
                      <a:pt x="91" y="5555"/>
                    </a:cubicBezTo>
                    <a:cubicBezTo>
                      <a:pt x="158" y="6852"/>
                      <a:pt x="1197" y="7886"/>
                      <a:pt x="2493" y="7946"/>
                    </a:cubicBezTo>
                    <a:cubicBezTo>
                      <a:pt x="2777" y="7959"/>
                      <a:pt x="3059" y="7970"/>
                      <a:pt x="3341" y="7978"/>
                    </a:cubicBezTo>
                    <a:cubicBezTo>
                      <a:pt x="2774" y="7758"/>
                      <a:pt x="2341" y="6792"/>
                      <a:pt x="2310" y="5608"/>
                    </a:cubicBezTo>
                    <a:cubicBezTo>
                      <a:pt x="2265" y="3809"/>
                      <a:pt x="2297" y="2011"/>
                      <a:pt x="2410" y="213"/>
                    </a:cubicBezTo>
                    <a:cubicBezTo>
                      <a:pt x="3128" y="73"/>
                      <a:pt x="3856" y="2"/>
                      <a:pt x="4587" y="1"/>
                    </a:cubicBezTo>
                    <a:close/>
                  </a:path>
                </a:pathLst>
              </a:custGeom>
              <a:solidFill>
                <a:srgbClr val="FC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381375" y="1416864"/>
                <a:ext cx="273214" cy="129459"/>
              </a:xfrm>
              <a:custGeom>
                <a:avLst/>
                <a:gdLst/>
                <a:ahLst/>
                <a:cxnLst/>
                <a:rect l="l" t="t" r="r" b="b"/>
                <a:pathLst>
                  <a:path w="11352" h="5379" extrusionOk="0">
                    <a:moveTo>
                      <a:pt x="7610" y="0"/>
                    </a:moveTo>
                    <a:cubicBezTo>
                      <a:pt x="6790" y="0"/>
                      <a:pt x="5930" y="124"/>
                      <a:pt x="5161" y="284"/>
                    </a:cubicBezTo>
                    <a:lnTo>
                      <a:pt x="5158" y="284"/>
                    </a:lnTo>
                    <a:cubicBezTo>
                      <a:pt x="4311" y="461"/>
                      <a:pt x="3477" y="696"/>
                      <a:pt x="2662" y="987"/>
                    </a:cubicBezTo>
                    <a:cubicBezTo>
                      <a:pt x="2662" y="987"/>
                      <a:pt x="2160" y="583"/>
                      <a:pt x="1555" y="583"/>
                    </a:cubicBezTo>
                    <a:cubicBezTo>
                      <a:pt x="1252" y="583"/>
                      <a:pt x="924" y="684"/>
                      <a:pt x="621" y="987"/>
                    </a:cubicBezTo>
                    <a:cubicBezTo>
                      <a:pt x="0" y="1608"/>
                      <a:pt x="609" y="3044"/>
                      <a:pt x="1059" y="3893"/>
                    </a:cubicBezTo>
                    <a:cubicBezTo>
                      <a:pt x="1320" y="4386"/>
                      <a:pt x="1780" y="4744"/>
                      <a:pt x="2321" y="4880"/>
                    </a:cubicBezTo>
                    <a:cubicBezTo>
                      <a:pt x="2514" y="4927"/>
                      <a:pt x="2720" y="4960"/>
                      <a:pt x="2919" y="4960"/>
                    </a:cubicBezTo>
                    <a:cubicBezTo>
                      <a:pt x="3326" y="4960"/>
                      <a:pt x="3701" y="4820"/>
                      <a:pt x="3864" y="4375"/>
                    </a:cubicBezTo>
                    <a:cubicBezTo>
                      <a:pt x="3864" y="4375"/>
                      <a:pt x="5158" y="5378"/>
                      <a:pt x="6332" y="5378"/>
                    </a:cubicBezTo>
                    <a:cubicBezTo>
                      <a:pt x="6358" y="5378"/>
                      <a:pt x="6384" y="5378"/>
                      <a:pt x="6410" y="5377"/>
                    </a:cubicBezTo>
                    <a:cubicBezTo>
                      <a:pt x="6709" y="5365"/>
                      <a:pt x="6996" y="5284"/>
                      <a:pt x="7250" y="5103"/>
                    </a:cubicBezTo>
                    <a:cubicBezTo>
                      <a:pt x="7610" y="4846"/>
                      <a:pt x="7703" y="4524"/>
                      <a:pt x="7652" y="4193"/>
                    </a:cubicBezTo>
                    <a:lnTo>
                      <a:pt x="7652" y="4193"/>
                    </a:lnTo>
                    <a:cubicBezTo>
                      <a:pt x="7652" y="4193"/>
                      <a:pt x="8811" y="5364"/>
                      <a:pt x="9743" y="5364"/>
                    </a:cubicBezTo>
                    <a:cubicBezTo>
                      <a:pt x="9976" y="5364"/>
                      <a:pt x="10195" y="5290"/>
                      <a:pt x="10378" y="5108"/>
                    </a:cubicBezTo>
                    <a:lnTo>
                      <a:pt x="10378" y="5109"/>
                    </a:lnTo>
                    <a:cubicBezTo>
                      <a:pt x="11293" y="4193"/>
                      <a:pt x="11351" y="1593"/>
                      <a:pt x="10128" y="661"/>
                    </a:cubicBezTo>
                    <a:cubicBezTo>
                      <a:pt x="9488" y="172"/>
                      <a:pt x="8577" y="0"/>
                      <a:pt x="7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381375" y="1423699"/>
                <a:ext cx="154297" cy="122624"/>
              </a:xfrm>
              <a:custGeom>
                <a:avLst/>
                <a:gdLst/>
                <a:ahLst/>
                <a:cxnLst/>
                <a:rect l="l" t="t" r="r" b="b"/>
                <a:pathLst>
                  <a:path w="6411" h="5095" extrusionOk="0">
                    <a:moveTo>
                      <a:pt x="5158" y="0"/>
                    </a:moveTo>
                    <a:cubicBezTo>
                      <a:pt x="4311" y="177"/>
                      <a:pt x="3477" y="412"/>
                      <a:pt x="2662" y="703"/>
                    </a:cubicBezTo>
                    <a:cubicBezTo>
                      <a:pt x="2662" y="703"/>
                      <a:pt x="2160" y="298"/>
                      <a:pt x="1555" y="298"/>
                    </a:cubicBezTo>
                    <a:cubicBezTo>
                      <a:pt x="1253" y="298"/>
                      <a:pt x="925" y="399"/>
                      <a:pt x="621" y="703"/>
                    </a:cubicBezTo>
                    <a:cubicBezTo>
                      <a:pt x="0" y="1324"/>
                      <a:pt x="609" y="2759"/>
                      <a:pt x="1059" y="3607"/>
                    </a:cubicBezTo>
                    <a:cubicBezTo>
                      <a:pt x="1320" y="4102"/>
                      <a:pt x="1780" y="4460"/>
                      <a:pt x="2321" y="4594"/>
                    </a:cubicBezTo>
                    <a:cubicBezTo>
                      <a:pt x="2515" y="4642"/>
                      <a:pt x="2721" y="4675"/>
                      <a:pt x="2920" y="4675"/>
                    </a:cubicBezTo>
                    <a:cubicBezTo>
                      <a:pt x="3327" y="4675"/>
                      <a:pt x="3702" y="4535"/>
                      <a:pt x="3864" y="4090"/>
                    </a:cubicBezTo>
                    <a:cubicBezTo>
                      <a:pt x="3864" y="4090"/>
                      <a:pt x="5158" y="5094"/>
                      <a:pt x="6332" y="5094"/>
                    </a:cubicBezTo>
                    <a:cubicBezTo>
                      <a:pt x="6358" y="5094"/>
                      <a:pt x="6384" y="5094"/>
                      <a:pt x="6410" y="5093"/>
                    </a:cubicBezTo>
                    <a:cubicBezTo>
                      <a:pt x="4833" y="4526"/>
                      <a:pt x="3349" y="475"/>
                      <a:pt x="5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395;p35">
              <a:extLst>
                <a:ext uri="{FF2B5EF4-FFF2-40B4-BE49-F238E27FC236}">
                  <a16:creationId xmlns:a16="http://schemas.microsoft.com/office/drawing/2014/main" id="{3E92A98D-01A5-BF83-1DB9-9917B558D6DE}"/>
                </a:ext>
              </a:extLst>
            </p:cNvPr>
            <p:cNvSpPr txBox="1">
              <a:spLocks/>
            </p:cNvSpPr>
            <p:nvPr/>
          </p:nvSpPr>
          <p:spPr>
            <a:xfrm>
              <a:off x="6719306" y="156628"/>
              <a:ext cx="2063126"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1.2. </a:t>
              </a:r>
              <a:r>
                <a:rPr lang="en-US" sz="2000" b="1" dirty="0" err="1">
                  <a:solidFill>
                    <a:srgbClr val="596182"/>
                  </a:solidFill>
                  <a:latin typeface="Arial" panose="020B0604020202020204" pitchFamily="34" charset="0"/>
                  <a:cs typeface="Arial" panose="020B0604020202020204" pitchFamily="34" charset="0"/>
                </a:rPr>
                <a:t>Nghệ</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thuật</a:t>
              </a:r>
              <a:endParaRPr lang="en-US" sz="2000" b="1" dirty="0">
                <a:solidFill>
                  <a:srgbClr val="596182"/>
                </a:solidFill>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B49AB22E-D29B-8548-75AE-322849A78D62}"/>
              </a:ext>
            </a:extLst>
          </p:cNvPr>
          <p:cNvSpPr txBox="1"/>
          <p:nvPr/>
        </p:nvSpPr>
        <p:spPr>
          <a:xfrm>
            <a:off x="-13062" y="855602"/>
            <a:ext cx="5586548" cy="4195957"/>
          </a:xfrm>
          <a:prstGeom prst="rect">
            <a:avLst/>
          </a:prstGeom>
          <a:noFill/>
        </p:spPr>
        <p:txBody>
          <a:bodyPr wrap="square">
            <a:spAutoFit/>
          </a:bodyPr>
          <a:lstStyle/>
          <a:p>
            <a:pPr marL="285750" indent="-285750" algn="just">
              <a:lnSpc>
                <a:spcPct val="150000"/>
              </a:lnSpc>
              <a:buFont typeface="Wingdings" pitchFamily="2" charset="2"/>
              <a:buChar char="q"/>
              <a:tabLst>
                <a:tab pos="90170" algn="l"/>
                <a:tab pos="180340" algn="l"/>
                <a:tab pos="270510" algn="l"/>
              </a:tabLs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chuyện xảy ra trong những khung cảnh quê hương nông thôn miền Trung. </a:t>
            </a:r>
            <a:endParaRPr lang="en-VN"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itchFamily="2" charset="2"/>
              <a:buChar char="q"/>
              <a:tabLst>
                <a:tab pos="90170" algn="l"/>
                <a:tab pos="180340" algn="l"/>
                <a:tab pos="270510" algn="l"/>
              </a:tabLs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Các nhân vật là những người nông dân bình thường vừa tự xây dựng chính quyền cách mạng địa phương, vừa tự chuẩn bị chống giặc giữ làng.</a:t>
            </a:r>
            <a:endParaRPr lang="en-VN"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itchFamily="2" charset="2"/>
              <a:buChar char="q"/>
              <a:tabLst>
                <a:tab pos="90170" algn="l"/>
                <a:tab pos="180340" algn="l"/>
                <a:tab pos="270510" algn="l"/>
              </a:tabLs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Đây là một sự chuyển mình, thay đổi toàn diện của chế độ xã hội mới. Nó làm thay đổi hẳn nếp sống thường ngày từ trước: Những con người làm việc hơi quá sức mình một chút, họ lo đến công việc xã hội hơn công việc nhà mình.</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3784421-781A-6ABE-2543-9EB41DF9153C}"/>
              </a:ext>
            </a:extLst>
          </p:cNvPr>
          <p:cNvSpPr txBox="1"/>
          <p:nvPr/>
        </p:nvSpPr>
        <p:spPr>
          <a:xfrm>
            <a:off x="5837707" y="1193612"/>
            <a:ext cx="3065172" cy="1702967"/>
          </a:xfrm>
          <a:prstGeom prst="rect">
            <a:avLst/>
          </a:prstGeom>
          <a:noFill/>
        </p:spPr>
        <p:txBody>
          <a:bodyPr wrap="square">
            <a:spAutoFit/>
          </a:bodyPr>
          <a:lstStyle/>
          <a:p>
            <a:pPr marL="285750" indent="-285750" algn="just">
              <a:lnSpc>
                <a:spcPct val="150000"/>
              </a:lnSpc>
              <a:buFont typeface="Wingdings" pitchFamily="2" charset="2"/>
              <a:buChar char="q"/>
              <a:tabLst>
                <a:tab pos="90170" algn="l"/>
                <a:tab pos="180340" algn="l"/>
              </a:tabLs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Tác giả đã nêu ý kiến về người kể chuyện vai “tôi”.</a:t>
            </a:r>
          </a:p>
          <a:p>
            <a:pPr marL="285750" indent="-285750" algn="just">
              <a:lnSpc>
                <a:spcPct val="150000"/>
              </a:lnSpc>
              <a:buFont typeface="Wingdings" pitchFamily="2" charset="2"/>
              <a:buChar char="q"/>
              <a:tabLst>
                <a:tab pos="90170" algn="l"/>
                <a:tab pos="180340" algn="l"/>
              </a:tabLst>
            </a:pPr>
            <a:r>
              <a:rPr lang="vi-VN" sz="1800" dirty="0">
                <a:latin typeface="Arial" panose="020B0604020202020204" pitchFamily="34" charset="0"/>
                <a:ea typeface="Calibri" panose="020F0502020204030204" pitchFamily="34" charset="0"/>
                <a:cs typeface="Arial" panose="020B0604020202020204" pitchFamily="34" charset="0"/>
              </a:rPr>
              <a:t>N</a:t>
            </a: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êu các bằng chứng làm sáng tỏ ý kiến,…</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anim calcmode="lin" valueType="num">
                                      <p:cBhvr>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anim calcmode="lin" valueType="num">
                                      <p:cBhvr>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anim calcmode="lin" valueType="num">
                                      <p:cBhvr>
                                        <p:cTn id="2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anim calcmode="lin" valueType="num">
                                      <p:cBhvr>
                                        <p:cTn id="3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500"/>
                                        <p:tgtEl>
                                          <p:spTgt spid="17">
                                            <p:txEl>
                                              <p:pRg st="1" end="1"/>
                                            </p:txEl>
                                          </p:spTgt>
                                        </p:tgtEl>
                                      </p:cBhvr>
                                    </p:animEffect>
                                    <p:anim calcmode="lin" valueType="num">
                                      <p:cBhvr>
                                        <p:cTn id="46"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50"/>
          <p:cNvSpPr/>
          <p:nvPr/>
        </p:nvSpPr>
        <p:spPr>
          <a:xfrm>
            <a:off x="4232366" y="494442"/>
            <a:ext cx="4911684" cy="465548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Quê Nội | Tiki">
            <a:extLst>
              <a:ext uri="{FF2B5EF4-FFF2-40B4-BE49-F238E27FC236}">
                <a16:creationId xmlns:a16="http://schemas.microsoft.com/office/drawing/2014/main" id="{9ADCC168-FC32-D23E-A65A-2B17CEA547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546" y="-270085"/>
            <a:ext cx="4174773" cy="551125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95;p35">
            <a:extLst>
              <a:ext uri="{FF2B5EF4-FFF2-40B4-BE49-F238E27FC236}">
                <a16:creationId xmlns:a16="http://schemas.microsoft.com/office/drawing/2014/main" id="{46D6E015-EF36-B09B-B551-7565338BCBD1}"/>
              </a:ext>
            </a:extLst>
          </p:cNvPr>
          <p:cNvSpPr txBox="1">
            <a:spLocks/>
          </p:cNvSpPr>
          <p:nvPr/>
        </p:nvSpPr>
        <p:spPr>
          <a:xfrm>
            <a:off x="1417760" y="1860640"/>
            <a:ext cx="2899299"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400" b="1" dirty="0">
                <a:solidFill>
                  <a:srgbClr val="596182"/>
                </a:solidFill>
                <a:latin typeface="Arial" panose="020B0604020202020204" pitchFamily="34" charset="0"/>
                <a:cs typeface="Arial" panose="020B0604020202020204" pitchFamily="34" charset="0"/>
              </a:rPr>
              <a:t>2. </a:t>
            </a:r>
            <a:r>
              <a:rPr lang="en-US" sz="2400" b="1" dirty="0" err="1">
                <a:solidFill>
                  <a:srgbClr val="596182"/>
                </a:solidFill>
                <a:latin typeface="Arial" panose="020B0604020202020204" pitchFamily="34" charset="0"/>
                <a:cs typeface="Arial" panose="020B0604020202020204" pitchFamily="34" charset="0"/>
              </a:rPr>
              <a:t>Đọc</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văn</a:t>
            </a:r>
            <a:r>
              <a:rPr lang="en-US" sz="2400" b="1" dirty="0">
                <a:solidFill>
                  <a:srgbClr val="596182"/>
                </a:solidFill>
                <a:latin typeface="Arial" panose="020B0604020202020204" pitchFamily="34" charset="0"/>
                <a:cs typeface="Arial" panose="020B0604020202020204" pitchFamily="34" charset="0"/>
              </a:rPr>
              <a:t> </a:t>
            </a:r>
            <a:r>
              <a:rPr lang="en-US" sz="2400" b="1" dirty="0" err="1">
                <a:solidFill>
                  <a:srgbClr val="596182"/>
                </a:solidFill>
                <a:latin typeface="Arial" panose="020B0604020202020204" pitchFamily="34" charset="0"/>
                <a:cs typeface="Arial" panose="020B0604020202020204" pitchFamily="34" charset="0"/>
              </a:rPr>
              <a:t>bản</a:t>
            </a:r>
            <a:endParaRPr lang="en-US" sz="2400" b="1" dirty="0">
              <a:solidFill>
                <a:srgbClr val="596182"/>
              </a:solidFill>
              <a:latin typeface="Arial" panose="020B0604020202020204" pitchFamily="34" charset="0"/>
              <a:cs typeface="Arial" panose="020B0604020202020204" pitchFamily="34" charset="0"/>
            </a:endParaRPr>
          </a:p>
        </p:txBody>
      </p:sp>
      <p:sp>
        <p:nvSpPr>
          <p:cNvPr id="9" name="Google Shape;395;p35">
            <a:extLst>
              <a:ext uri="{FF2B5EF4-FFF2-40B4-BE49-F238E27FC236}">
                <a16:creationId xmlns:a16="http://schemas.microsoft.com/office/drawing/2014/main" id="{E12E0F75-2D67-BFCF-CBEC-2B3F9FEA2704}"/>
              </a:ext>
            </a:extLst>
          </p:cNvPr>
          <p:cNvSpPr txBox="1">
            <a:spLocks/>
          </p:cNvSpPr>
          <p:nvPr/>
        </p:nvSpPr>
        <p:spPr>
          <a:xfrm>
            <a:off x="1727187" y="2444241"/>
            <a:ext cx="2280443" cy="583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000" b="1" dirty="0">
                <a:solidFill>
                  <a:srgbClr val="596182"/>
                </a:solidFill>
                <a:latin typeface="Arial" panose="020B0604020202020204" pitchFamily="34" charset="0"/>
                <a:cs typeface="Arial" panose="020B0604020202020204" pitchFamily="34" charset="0"/>
              </a:rPr>
              <a:t>2.1. </a:t>
            </a:r>
            <a:r>
              <a:rPr lang="en-US" sz="2000" b="1" dirty="0" err="1">
                <a:solidFill>
                  <a:srgbClr val="596182"/>
                </a:solidFill>
                <a:latin typeface="Arial" panose="020B0604020202020204" pitchFamily="34" charset="0"/>
                <a:cs typeface="Arial" panose="020B0604020202020204" pitchFamily="34" charset="0"/>
              </a:rPr>
              <a:t>Đọc</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văn</a:t>
            </a:r>
            <a:r>
              <a:rPr lang="en-US" sz="2000" b="1" dirty="0">
                <a:solidFill>
                  <a:srgbClr val="596182"/>
                </a:solidFill>
                <a:latin typeface="Arial" panose="020B0604020202020204" pitchFamily="34" charset="0"/>
                <a:cs typeface="Arial" panose="020B0604020202020204" pitchFamily="34" charset="0"/>
              </a:rPr>
              <a:t> </a:t>
            </a:r>
            <a:r>
              <a:rPr lang="en-US" sz="2000" b="1" dirty="0" err="1">
                <a:solidFill>
                  <a:srgbClr val="596182"/>
                </a:solidFill>
                <a:latin typeface="Arial" panose="020B0604020202020204" pitchFamily="34" charset="0"/>
                <a:cs typeface="Arial" panose="020B0604020202020204" pitchFamily="34" charset="0"/>
              </a:rPr>
              <a:t>bản</a:t>
            </a:r>
            <a:endParaRPr lang="en-US" sz="2000" b="1" dirty="0">
              <a:solidFill>
                <a:srgbClr val="596182"/>
              </a:solidFill>
              <a:latin typeface="Arial" panose="020B0604020202020204" pitchFamily="34" charset="0"/>
              <a:cs typeface="Arial" panose="020B0604020202020204" pitchFamily="34" charset="0"/>
            </a:endParaRPr>
          </a:p>
        </p:txBody>
      </p:sp>
      <p:grpSp>
        <p:nvGrpSpPr>
          <p:cNvPr id="10" name="Google Shape;2578;p67">
            <a:extLst>
              <a:ext uri="{FF2B5EF4-FFF2-40B4-BE49-F238E27FC236}">
                <a16:creationId xmlns:a16="http://schemas.microsoft.com/office/drawing/2014/main" id="{F07826DC-E538-A18E-0DC4-09FCC26089A4}"/>
              </a:ext>
            </a:extLst>
          </p:cNvPr>
          <p:cNvGrpSpPr/>
          <p:nvPr/>
        </p:nvGrpSpPr>
        <p:grpSpPr>
          <a:xfrm flipH="1">
            <a:off x="-922759" y="624009"/>
            <a:ext cx="3395992" cy="4525916"/>
            <a:chOff x="1844425" y="238125"/>
            <a:chExt cx="3930450" cy="5238200"/>
          </a:xfrm>
        </p:grpSpPr>
        <p:sp>
          <p:nvSpPr>
            <p:cNvPr id="11" name="Google Shape;2579;p67">
              <a:extLst>
                <a:ext uri="{FF2B5EF4-FFF2-40B4-BE49-F238E27FC236}">
                  <a16:creationId xmlns:a16="http://schemas.microsoft.com/office/drawing/2014/main" id="{91ABE651-9294-42F9-0A6D-9585006A5EEE}"/>
                </a:ext>
              </a:extLst>
            </p:cNvPr>
            <p:cNvSpPr/>
            <p:nvPr/>
          </p:nvSpPr>
          <p:spPr>
            <a:xfrm>
              <a:off x="1844425" y="3228875"/>
              <a:ext cx="3193600" cy="434950"/>
            </a:xfrm>
            <a:custGeom>
              <a:avLst/>
              <a:gdLst/>
              <a:ahLst/>
              <a:cxnLst/>
              <a:rect l="l" t="t" r="r" b="b"/>
              <a:pathLst>
                <a:path w="127744" h="17398" extrusionOk="0">
                  <a:moveTo>
                    <a:pt x="0" y="1"/>
                  </a:moveTo>
                  <a:lnTo>
                    <a:pt x="328" y="8863"/>
                  </a:lnTo>
                  <a:lnTo>
                    <a:pt x="127743" y="17397"/>
                  </a:lnTo>
                  <a:lnTo>
                    <a:pt x="127743" y="8535"/>
                  </a:ln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0;p67">
              <a:extLst>
                <a:ext uri="{FF2B5EF4-FFF2-40B4-BE49-F238E27FC236}">
                  <a16:creationId xmlns:a16="http://schemas.microsoft.com/office/drawing/2014/main" id="{6E9C1205-100D-C25F-E0E7-88395A21AB9A}"/>
                </a:ext>
              </a:extLst>
            </p:cNvPr>
            <p:cNvSpPr/>
            <p:nvPr/>
          </p:nvSpPr>
          <p:spPr>
            <a:xfrm>
              <a:off x="1844425" y="2941725"/>
              <a:ext cx="3922250" cy="500550"/>
            </a:xfrm>
            <a:custGeom>
              <a:avLst/>
              <a:gdLst/>
              <a:ahLst/>
              <a:cxnLst/>
              <a:rect l="l" t="t" r="r" b="b"/>
              <a:pathLst>
                <a:path w="156890" h="20022" extrusionOk="0">
                  <a:moveTo>
                    <a:pt x="39387" y="0"/>
                  </a:moveTo>
                  <a:lnTo>
                    <a:pt x="0" y="11487"/>
                  </a:lnTo>
                  <a:lnTo>
                    <a:pt x="127743" y="20021"/>
                  </a:lnTo>
                  <a:lnTo>
                    <a:pt x="156889" y="5251"/>
                  </a:lnTo>
                  <a:lnTo>
                    <a:pt x="39387" y="0"/>
                  </a:lnTo>
                  <a:close/>
                </a:path>
              </a:pathLst>
            </a:custGeom>
            <a:solidFill>
              <a:srgbClr val="DEBB75"/>
            </a:solidFill>
            <a:ln w="9525" cap="flat" cmpd="sng">
              <a:solidFill>
                <a:srgbClr val="DEBB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1;p67">
              <a:extLst>
                <a:ext uri="{FF2B5EF4-FFF2-40B4-BE49-F238E27FC236}">
                  <a16:creationId xmlns:a16="http://schemas.microsoft.com/office/drawing/2014/main" id="{DA168BD3-2CA5-8BF9-C375-02425E3E88D6}"/>
                </a:ext>
              </a:extLst>
            </p:cNvPr>
            <p:cNvSpPr/>
            <p:nvPr/>
          </p:nvSpPr>
          <p:spPr>
            <a:xfrm>
              <a:off x="5038000" y="3072975"/>
              <a:ext cx="736875" cy="590850"/>
            </a:xfrm>
            <a:custGeom>
              <a:avLst/>
              <a:gdLst/>
              <a:ahLst/>
              <a:cxnLst/>
              <a:rect l="l" t="t" r="r" b="b"/>
              <a:pathLst>
                <a:path w="29475" h="23634" extrusionOk="0">
                  <a:moveTo>
                    <a:pt x="29146" y="1"/>
                  </a:moveTo>
                  <a:lnTo>
                    <a:pt x="0" y="14771"/>
                  </a:lnTo>
                  <a:lnTo>
                    <a:pt x="0" y="23633"/>
                  </a:lnTo>
                  <a:lnTo>
                    <a:pt x="29474" y="8207"/>
                  </a:lnTo>
                  <a:lnTo>
                    <a:pt x="29146" y="1"/>
                  </a:lnTo>
                  <a:close/>
                </a:path>
              </a:pathLst>
            </a:custGeom>
            <a:solidFill>
              <a:srgbClr val="C8A868"/>
            </a:solidFill>
            <a:ln w="9525" cap="flat" cmpd="sng">
              <a:solidFill>
                <a:srgbClr val="C8A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2;p67">
              <a:extLst>
                <a:ext uri="{FF2B5EF4-FFF2-40B4-BE49-F238E27FC236}">
                  <a16:creationId xmlns:a16="http://schemas.microsoft.com/office/drawing/2014/main" id="{AE4C93D1-3848-34E1-1E68-574FAC192330}"/>
                </a:ext>
              </a:extLst>
            </p:cNvPr>
            <p:cNvSpPr/>
            <p:nvPr/>
          </p:nvSpPr>
          <p:spPr>
            <a:xfrm>
              <a:off x="3073400" y="1311000"/>
              <a:ext cx="520800" cy="1343025"/>
            </a:xfrm>
            <a:custGeom>
              <a:avLst/>
              <a:gdLst/>
              <a:ahLst/>
              <a:cxnLst/>
              <a:rect l="l" t="t" r="r" b="b"/>
              <a:pathLst>
                <a:path w="20832" h="53721" extrusionOk="0">
                  <a:moveTo>
                    <a:pt x="8349" y="0"/>
                  </a:moveTo>
                  <a:cubicBezTo>
                    <a:pt x="6474" y="0"/>
                    <a:pt x="4569" y="1488"/>
                    <a:pt x="3690" y="2937"/>
                  </a:cubicBezTo>
                  <a:cubicBezTo>
                    <a:pt x="1807" y="6039"/>
                    <a:pt x="877" y="9737"/>
                    <a:pt x="652" y="13356"/>
                  </a:cubicBezTo>
                  <a:cubicBezTo>
                    <a:pt x="1" y="23825"/>
                    <a:pt x="1359" y="34304"/>
                    <a:pt x="2712" y="44706"/>
                  </a:cubicBezTo>
                  <a:cubicBezTo>
                    <a:pt x="2917" y="46276"/>
                    <a:pt x="3138" y="47894"/>
                    <a:pt x="3947" y="49254"/>
                  </a:cubicBezTo>
                  <a:cubicBezTo>
                    <a:pt x="5189" y="51345"/>
                    <a:pt x="7584" y="52444"/>
                    <a:pt x="9912" y="53148"/>
                  </a:cubicBezTo>
                  <a:cubicBezTo>
                    <a:pt x="10987" y="53473"/>
                    <a:pt x="12165" y="53721"/>
                    <a:pt x="13295" y="53721"/>
                  </a:cubicBezTo>
                  <a:cubicBezTo>
                    <a:pt x="14509" y="53721"/>
                    <a:pt x="15669" y="53435"/>
                    <a:pt x="16587" y="52652"/>
                  </a:cubicBezTo>
                  <a:cubicBezTo>
                    <a:pt x="17687" y="51715"/>
                    <a:pt x="18182" y="50262"/>
                    <a:pt x="18540" y="48862"/>
                  </a:cubicBezTo>
                  <a:cubicBezTo>
                    <a:pt x="20831" y="39877"/>
                    <a:pt x="19355" y="30385"/>
                    <a:pt x="17336" y="21335"/>
                  </a:cubicBezTo>
                  <a:cubicBezTo>
                    <a:pt x="15923" y="15000"/>
                    <a:pt x="14240" y="8698"/>
                    <a:pt x="11716" y="2718"/>
                  </a:cubicBezTo>
                  <a:cubicBezTo>
                    <a:pt x="11426" y="2030"/>
                    <a:pt x="11108" y="1324"/>
                    <a:pt x="10544" y="835"/>
                  </a:cubicBezTo>
                  <a:cubicBezTo>
                    <a:pt x="9864" y="245"/>
                    <a:pt x="9109" y="0"/>
                    <a:pt x="8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3;p67">
              <a:extLst>
                <a:ext uri="{FF2B5EF4-FFF2-40B4-BE49-F238E27FC236}">
                  <a16:creationId xmlns:a16="http://schemas.microsoft.com/office/drawing/2014/main" id="{B59C2D6A-6CAA-A685-D163-DC456C8F4452}"/>
                </a:ext>
              </a:extLst>
            </p:cNvPr>
            <p:cNvSpPr/>
            <p:nvPr/>
          </p:nvSpPr>
          <p:spPr>
            <a:xfrm>
              <a:off x="2789950" y="2541450"/>
              <a:ext cx="1369275" cy="638375"/>
            </a:xfrm>
            <a:custGeom>
              <a:avLst/>
              <a:gdLst/>
              <a:ahLst/>
              <a:cxnLst/>
              <a:rect l="l" t="t" r="r" b="b"/>
              <a:pathLst>
                <a:path w="54771" h="25535" extrusionOk="0">
                  <a:moveTo>
                    <a:pt x="25496" y="0"/>
                  </a:moveTo>
                  <a:cubicBezTo>
                    <a:pt x="20776" y="0"/>
                    <a:pt x="16063" y="290"/>
                    <a:pt x="11385" y="948"/>
                  </a:cubicBezTo>
                  <a:cubicBezTo>
                    <a:pt x="7487" y="1497"/>
                    <a:pt x="0" y="3300"/>
                    <a:pt x="1193" y="8658"/>
                  </a:cubicBezTo>
                  <a:cubicBezTo>
                    <a:pt x="2229" y="13314"/>
                    <a:pt x="7487" y="19098"/>
                    <a:pt x="11316" y="21695"/>
                  </a:cubicBezTo>
                  <a:cubicBezTo>
                    <a:pt x="15525" y="24550"/>
                    <a:pt x="20799" y="25299"/>
                    <a:pt x="25880" y="25485"/>
                  </a:cubicBezTo>
                  <a:cubicBezTo>
                    <a:pt x="26757" y="25517"/>
                    <a:pt x="27636" y="25535"/>
                    <a:pt x="28514" y="25535"/>
                  </a:cubicBezTo>
                  <a:cubicBezTo>
                    <a:pt x="32381" y="25535"/>
                    <a:pt x="36251" y="25198"/>
                    <a:pt x="40003" y="24284"/>
                  </a:cubicBezTo>
                  <a:cubicBezTo>
                    <a:pt x="44822" y="23113"/>
                    <a:pt x="49632" y="20803"/>
                    <a:pt x="52389" y="16681"/>
                  </a:cubicBezTo>
                  <a:cubicBezTo>
                    <a:pt x="53742" y="14650"/>
                    <a:pt x="54527" y="12291"/>
                    <a:pt x="54660" y="9854"/>
                  </a:cubicBezTo>
                  <a:cubicBezTo>
                    <a:pt x="54770" y="7755"/>
                    <a:pt x="54320" y="5502"/>
                    <a:pt x="52837" y="4012"/>
                  </a:cubicBezTo>
                  <a:cubicBezTo>
                    <a:pt x="51308" y="2476"/>
                    <a:pt x="49019" y="2043"/>
                    <a:pt x="46876" y="1723"/>
                  </a:cubicBezTo>
                  <a:cubicBezTo>
                    <a:pt x="39804" y="665"/>
                    <a:pt x="32643" y="0"/>
                    <a:pt x="25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84;p67">
              <a:extLst>
                <a:ext uri="{FF2B5EF4-FFF2-40B4-BE49-F238E27FC236}">
                  <a16:creationId xmlns:a16="http://schemas.microsoft.com/office/drawing/2014/main" id="{9CF194F2-0F80-2661-C27F-22987031C462}"/>
                </a:ext>
              </a:extLst>
            </p:cNvPr>
            <p:cNvSpPr/>
            <p:nvPr/>
          </p:nvSpPr>
          <p:spPr>
            <a:xfrm>
              <a:off x="3144175" y="995575"/>
              <a:ext cx="1470375" cy="1931525"/>
            </a:xfrm>
            <a:custGeom>
              <a:avLst/>
              <a:gdLst/>
              <a:ahLst/>
              <a:cxnLst/>
              <a:rect l="l" t="t" r="r" b="b"/>
              <a:pathLst>
                <a:path w="58815" h="77261" extrusionOk="0">
                  <a:moveTo>
                    <a:pt x="34319" y="1"/>
                  </a:moveTo>
                  <a:cubicBezTo>
                    <a:pt x="25727" y="1"/>
                    <a:pt x="16893" y="3470"/>
                    <a:pt x="9876" y="7975"/>
                  </a:cubicBezTo>
                  <a:cubicBezTo>
                    <a:pt x="7411" y="9555"/>
                    <a:pt x="5088" y="11347"/>
                    <a:pt x="2934" y="13330"/>
                  </a:cubicBezTo>
                  <a:cubicBezTo>
                    <a:pt x="2016" y="14175"/>
                    <a:pt x="1104" y="15095"/>
                    <a:pt x="665" y="16264"/>
                  </a:cubicBezTo>
                  <a:cubicBezTo>
                    <a:pt x="1" y="18032"/>
                    <a:pt x="541" y="20005"/>
                    <a:pt x="1136" y="21799"/>
                  </a:cubicBezTo>
                  <a:cubicBezTo>
                    <a:pt x="4540" y="32068"/>
                    <a:pt x="9652" y="41887"/>
                    <a:pt x="11150" y="52602"/>
                  </a:cubicBezTo>
                  <a:cubicBezTo>
                    <a:pt x="11672" y="56351"/>
                    <a:pt x="11742" y="60149"/>
                    <a:pt x="11357" y="63914"/>
                  </a:cubicBezTo>
                  <a:cubicBezTo>
                    <a:pt x="11252" y="64936"/>
                    <a:pt x="11129" y="66039"/>
                    <a:pt x="11645" y="66928"/>
                  </a:cubicBezTo>
                  <a:cubicBezTo>
                    <a:pt x="11994" y="67531"/>
                    <a:pt x="12590" y="67945"/>
                    <a:pt x="13173" y="68325"/>
                  </a:cubicBezTo>
                  <a:cubicBezTo>
                    <a:pt x="22125" y="74172"/>
                    <a:pt x="32820" y="77260"/>
                    <a:pt x="43504" y="77260"/>
                  </a:cubicBezTo>
                  <a:cubicBezTo>
                    <a:pt x="47205" y="77260"/>
                    <a:pt x="50905" y="76890"/>
                    <a:pt x="54531" y="76134"/>
                  </a:cubicBezTo>
                  <a:cubicBezTo>
                    <a:pt x="55366" y="75961"/>
                    <a:pt x="56234" y="75750"/>
                    <a:pt x="56878" y="75192"/>
                  </a:cubicBezTo>
                  <a:cubicBezTo>
                    <a:pt x="57819" y="74381"/>
                    <a:pt x="58069" y="73039"/>
                    <a:pt x="58197" y="71803"/>
                  </a:cubicBezTo>
                  <a:cubicBezTo>
                    <a:pt x="58815" y="65872"/>
                    <a:pt x="58008" y="59898"/>
                    <a:pt x="57397" y="53966"/>
                  </a:cubicBezTo>
                  <a:cubicBezTo>
                    <a:pt x="55992" y="40341"/>
                    <a:pt x="55598" y="26532"/>
                    <a:pt x="52326" y="13231"/>
                  </a:cubicBezTo>
                  <a:cubicBezTo>
                    <a:pt x="51663" y="10542"/>
                    <a:pt x="50848" y="7805"/>
                    <a:pt x="49143" y="5621"/>
                  </a:cubicBezTo>
                  <a:cubicBezTo>
                    <a:pt x="47073" y="2970"/>
                    <a:pt x="43865" y="1395"/>
                    <a:pt x="40580" y="666"/>
                  </a:cubicBezTo>
                  <a:cubicBezTo>
                    <a:pt x="38528" y="211"/>
                    <a:pt x="36431" y="1"/>
                    <a:pt x="343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85;p67">
              <a:extLst>
                <a:ext uri="{FF2B5EF4-FFF2-40B4-BE49-F238E27FC236}">
                  <a16:creationId xmlns:a16="http://schemas.microsoft.com/office/drawing/2014/main" id="{8E9133EF-A560-77EC-DAE7-56DD9251AA47}"/>
                </a:ext>
              </a:extLst>
            </p:cNvPr>
            <p:cNvSpPr/>
            <p:nvPr/>
          </p:nvSpPr>
          <p:spPr>
            <a:xfrm>
              <a:off x="3422400" y="1207200"/>
              <a:ext cx="1192150" cy="1719900"/>
            </a:xfrm>
            <a:custGeom>
              <a:avLst/>
              <a:gdLst/>
              <a:ahLst/>
              <a:cxnLst/>
              <a:rect l="l" t="t" r="r" b="b"/>
              <a:pathLst>
                <a:path w="47686" h="68796" extrusionOk="0">
                  <a:moveTo>
                    <a:pt x="39674" y="0"/>
                  </a:moveTo>
                  <a:cubicBezTo>
                    <a:pt x="37674" y="70"/>
                    <a:pt x="35578" y="731"/>
                    <a:pt x="34184" y="1498"/>
                  </a:cubicBezTo>
                  <a:cubicBezTo>
                    <a:pt x="31023" y="3237"/>
                    <a:pt x="28693" y="6385"/>
                    <a:pt x="27345" y="9683"/>
                  </a:cubicBezTo>
                  <a:cubicBezTo>
                    <a:pt x="24038" y="17775"/>
                    <a:pt x="30701" y="25796"/>
                    <a:pt x="26500" y="33379"/>
                  </a:cubicBezTo>
                  <a:cubicBezTo>
                    <a:pt x="24695" y="36639"/>
                    <a:pt x="22902" y="38679"/>
                    <a:pt x="19441" y="40143"/>
                  </a:cubicBezTo>
                  <a:cubicBezTo>
                    <a:pt x="15429" y="41840"/>
                    <a:pt x="11659" y="43709"/>
                    <a:pt x="7724" y="45578"/>
                  </a:cubicBezTo>
                  <a:cubicBezTo>
                    <a:pt x="5248" y="46754"/>
                    <a:pt x="2744" y="47445"/>
                    <a:pt x="390" y="48230"/>
                  </a:cubicBezTo>
                  <a:cubicBezTo>
                    <a:pt x="513" y="50637"/>
                    <a:pt x="473" y="53052"/>
                    <a:pt x="228" y="55449"/>
                  </a:cubicBezTo>
                  <a:cubicBezTo>
                    <a:pt x="123" y="56471"/>
                    <a:pt x="0" y="57574"/>
                    <a:pt x="516" y="58463"/>
                  </a:cubicBezTo>
                  <a:cubicBezTo>
                    <a:pt x="866" y="59066"/>
                    <a:pt x="1461" y="59480"/>
                    <a:pt x="2045" y="59860"/>
                  </a:cubicBezTo>
                  <a:cubicBezTo>
                    <a:pt x="10997" y="65707"/>
                    <a:pt x="21691" y="68795"/>
                    <a:pt x="32376" y="68795"/>
                  </a:cubicBezTo>
                  <a:cubicBezTo>
                    <a:pt x="36077" y="68795"/>
                    <a:pt x="39777" y="68425"/>
                    <a:pt x="43403" y="67669"/>
                  </a:cubicBezTo>
                  <a:cubicBezTo>
                    <a:pt x="44237" y="67496"/>
                    <a:pt x="45105" y="67285"/>
                    <a:pt x="45750" y="66727"/>
                  </a:cubicBezTo>
                  <a:cubicBezTo>
                    <a:pt x="46691" y="65916"/>
                    <a:pt x="46940" y="64574"/>
                    <a:pt x="47068" y="63338"/>
                  </a:cubicBezTo>
                  <a:cubicBezTo>
                    <a:pt x="47686" y="57407"/>
                    <a:pt x="46880" y="51433"/>
                    <a:pt x="46268" y="45501"/>
                  </a:cubicBezTo>
                  <a:cubicBezTo>
                    <a:pt x="44863" y="31876"/>
                    <a:pt x="44469" y="18067"/>
                    <a:pt x="41197" y="4766"/>
                  </a:cubicBezTo>
                  <a:cubicBezTo>
                    <a:pt x="40799" y="3149"/>
                    <a:pt x="40341" y="1520"/>
                    <a:pt x="39674" y="0"/>
                  </a:cubicBezTo>
                  <a:close/>
                </a:path>
              </a:pathLst>
            </a:custGeom>
            <a:solidFill>
              <a:srgbClr val="EBB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6;p67">
              <a:extLst>
                <a:ext uri="{FF2B5EF4-FFF2-40B4-BE49-F238E27FC236}">
                  <a16:creationId xmlns:a16="http://schemas.microsoft.com/office/drawing/2014/main" id="{FAB74F76-2A3C-56B7-B959-DDAFEBF2A8D3}"/>
                </a:ext>
              </a:extLst>
            </p:cNvPr>
            <p:cNvSpPr/>
            <p:nvPr/>
          </p:nvSpPr>
          <p:spPr>
            <a:xfrm>
              <a:off x="3326875" y="508750"/>
              <a:ext cx="530175" cy="926725"/>
            </a:xfrm>
            <a:custGeom>
              <a:avLst/>
              <a:gdLst/>
              <a:ahLst/>
              <a:cxnLst/>
              <a:rect l="l" t="t" r="r" b="b"/>
              <a:pathLst>
                <a:path w="21207" h="37069" extrusionOk="0">
                  <a:moveTo>
                    <a:pt x="8733" y="0"/>
                  </a:moveTo>
                  <a:cubicBezTo>
                    <a:pt x="5889" y="0"/>
                    <a:pt x="2215" y="5032"/>
                    <a:pt x="1424" y="6802"/>
                  </a:cubicBezTo>
                  <a:cubicBezTo>
                    <a:pt x="556" y="8748"/>
                    <a:pt x="298" y="10907"/>
                    <a:pt x="149" y="13032"/>
                  </a:cubicBezTo>
                  <a:cubicBezTo>
                    <a:pt x="55" y="14363"/>
                    <a:pt x="0" y="15718"/>
                    <a:pt x="295" y="17020"/>
                  </a:cubicBezTo>
                  <a:cubicBezTo>
                    <a:pt x="565" y="18219"/>
                    <a:pt x="1121" y="19332"/>
                    <a:pt x="1683" y="20423"/>
                  </a:cubicBezTo>
                  <a:cubicBezTo>
                    <a:pt x="4644" y="26168"/>
                    <a:pt x="7954" y="31726"/>
                    <a:pt x="11590" y="37068"/>
                  </a:cubicBezTo>
                  <a:cubicBezTo>
                    <a:pt x="15677" y="32119"/>
                    <a:pt x="18925" y="26534"/>
                    <a:pt x="21207" y="20534"/>
                  </a:cubicBezTo>
                  <a:cubicBezTo>
                    <a:pt x="16744" y="16556"/>
                    <a:pt x="15195" y="10364"/>
                    <a:pt x="12853" y="4864"/>
                  </a:cubicBezTo>
                  <a:cubicBezTo>
                    <a:pt x="12213" y="3361"/>
                    <a:pt x="11479" y="1859"/>
                    <a:pt x="10333" y="694"/>
                  </a:cubicBezTo>
                  <a:cubicBezTo>
                    <a:pt x="9855" y="208"/>
                    <a:pt x="9311" y="0"/>
                    <a:pt x="8733" y="0"/>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87;p67">
              <a:extLst>
                <a:ext uri="{FF2B5EF4-FFF2-40B4-BE49-F238E27FC236}">
                  <a16:creationId xmlns:a16="http://schemas.microsoft.com/office/drawing/2014/main" id="{88047189-78AB-B679-BD8D-8862A21D8E01}"/>
                </a:ext>
              </a:extLst>
            </p:cNvPr>
            <p:cNvSpPr/>
            <p:nvPr/>
          </p:nvSpPr>
          <p:spPr>
            <a:xfrm>
              <a:off x="3326875" y="522700"/>
              <a:ext cx="355550" cy="683150"/>
            </a:xfrm>
            <a:custGeom>
              <a:avLst/>
              <a:gdLst/>
              <a:ahLst/>
              <a:cxnLst/>
              <a:rect l="l" t="t" r="r" b="b"/>
              <a:pathLst>
                <a:path w="14222" h="27326" extrusionOk="0">
                  <a:moveTo>
                    <a:pt x="6923" y="0"/>
                  </a:moveTo>
                  <a:cubicBezTo>
                    <a:pt x="4513" y="1358"/>
                    <a:pt x="2054" y="4834"/>
                    <a:pt x="1424" y="6244"/>
                  </a:cubicBezTo>
                  <a:cubicBezTo>
                    <a:pt x="556" y="8190"/>
                    <a:pt x="298" y="10347"/>
                    <a:pt x="149" y="12473"/>
                  </a:cubicBezTo>
                  <a:cubicBezTo>
                    <a:pt x="55" y="13805"/>
                    <a:pt x="0" y="15159"/>
                    <a:pt x="295" y="16462"/>
                  </a:cubicBezTo>
                  <a:cubicBezTo>
                    <a:pt x="565" y="17661"/>
                    <a:pt x="1120" y="18773"/>
                    <a:pt x="1683" y="19865"/>
                  </a:cubicBezTo>
                  <a:cubicBezTo>
                    <a:pt x="2985" y="22391"/>
                    <a:pt x="4367" y="24874"/>
                    <a:pt x="5802" y="27326"/>
                  </a:cubicBezTo>
                  <a:cubicBezTo>
                    <a:pt x="6777" y="27239"/>
                    <a:pt x="7747" y="27088"/>
                    <a:pt x="8657" y="26736"/>
                  </a:cubicBezTo>
                  <a:cubicBezTo>
                    <a:pt x="10897" y="25870"/>
                    <a:pt x="12560" y="23842"/>
                    <a:pt x="13371" y="21582"/>
                  </a:cubicBezTo>
                  <a:cubicBezTo>
                    <a:pt x="14184" y="19322"/>
                    <a:pt x="14221" y="16849"/>
                    <a:pt x="13911" y="14467"/>
                  </a:cubicBezTo>
                  <a:cubicBezTo>
                    <a:pt x="13208" y="9065"/>
                    <a:pt x="10718" y="3911"/>
                    <a:pt x="6923" y="0"/>
                  </a:cubicBezTo>
                  <a:close/>
                </a:path>
              </a:pathLst>
            </a:custGeom>
            <a:solidFill>
              <a:srgbClr val="633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88;p67">
              <a:extLst>
                <a:ext uri="{FF2B5EF4-FFF2-40B4-BE49-F238E27FC236}">
                  <a16:creationId xmlns:a16="http://schemas.microsoft.com/office/drawing/2014/main" id="{56E1E6F3-DB7F-69B0-B6FB-99D36F783B63}"/>
                </a:ext>
              </a:extLst>
            </p:cNvPr>
            <p:cNvSpPr/>
            <p:nvPr/>
          </p:nvSpPr>
          <p:spPr>
            <a:xfrm>
              <a:off x="2547225" y="4721800"/>
              <a:ext cx="369300" cy="563450"/>
            </a:xfrm>
            <a:custGeom>
              <a:avLst/>
              <a:gdLst/>
              <a:ahLst/>
              <a:cxnLst/>
              <a:rect l="l" t="t" r="r" b="b"/>
              <a:pathLst>
                <a:path w="14772" h="22538" extrusionOk="0">
                  <a:moveTo>
                    <a:pt x="10650" y="1"/>
                  </a:moveTo>
                  <a:lnTo>
                    <a:pt x="10650" y="1"/>
                  </a:lnTo>
                  <a:cubicBezTo>
                    <a:pt x="10193" y="108"/>
                    <a:pt x="9725" y="221"/>
                    <a:pt x="9265" y="356"/>
                  </a:cubicBezTo>
                  <a:lnTo>
                    <a:pt x="9265" y="356"/>
                  </a:lnTo>
                  <a:lnTo>
                    <a:pt x="10650" y="1"/>
                  </a:lnTo>
                  <a:close/>
                  <a:moveTo>
                    <a:pt x="10770" y="300"/>
                  </a:moveTo>
                  <a:cubicBezTo>
                    <a:pt x="10158" y="300"/>
                    <a:pt x="9546" y="351"/>
                    <a:pt x="8941" y="455"/>
                  </a:cubicBezTo>
                  <a:lnTo>
                    <a:pt x="8941" y="455"/>
                  </a:lnTo>
                  <a:cubicBezTo>
                    <a:pt x="9048" y="420"/>
                    <a:pt x="9157" y="387"/>
                    <a:pt x="9265" y="356"/>
                  </a:cubicBezTo>
                  <a:lnTo>
                    <a:pt x="9265" y="356"/>
                  </a:lnTo>
                  <a:lnTo>
                    <a:pt x="8727" y="493"/>
                  </a:lnTo>
                  <a:cubicBezTo>
                    <a:pt x="8798" y="480"/>
                    <a:pt x="8869" y="467"/>
                    <a:pt x="8941" y="455"/>
                  </a:cubicBezTo>
                  <a:lnTo>
                    <a:pt x="8941" y="455"/>
                  </a:lnTo>
                  <a:cubicBezTo>
                    <a:pt x="7791" y="823"/>
                    <a:pt x="6714" y="1353"/>
                    <a:pt x="5993" y="2294"/>
                  </a:cubicBezTo>
                  <a:cubicBezTo>
                    <a:pt x="5480" y="2963"/>
                    <a:pt x="5201" y="3778"/>
                    <a:pt x="4931" y="4578"/>
                  </a:cubicBezTo>
                  <a:lnTo>
                    <a:pt x="682" y="17150"/>
                  </a:lnTo>
                  <a:cubicBezTo>
                    <a:pt x="331" y="18189"/>
                    <a:pt x="1" y="19410"/>
                    <a:pt x="617" y="20317"/>
                  </a:cubicBezTo>
                  <a:cubicBezTo>
                    <a:pt x="995" y="20873"/>
                    <a:pt x="1648" y="21167"/>
                    <a:pt x="2278" y="21400"/>
                  </a:cubicBezTo>
                  <a:cubicBezTo>
                    <a:pt x="4328" y="22156"/>
                    <a:pt x="6514" y="22538"/>
                    <a:pt x="8700" y="22538"/>
                  </a:cubicBezTo>
                  <a:cubicBezTo>
                    <a:pt x="10231" y="22538"/>
                    <a:pt x="11762" y="22350"/>
                    <a:pt x="13246" y="21973"/>
                  </a:cubicBezTo>
                  <a:cubicBezTo>
                    <a:pt x="13609" y="21881"/>
                    <a:pt x="14001" y="21756"/>
                    <a:pt x="14206" y="21442"/>
                  </a:cubicBezTo>
                  <a:cubicBezTo>
                    <a:pt x="14370" y="21196"/>
                    <a:pt x="14381" y="20881"/>
                    <a:pt x="14388" y="20586"/>
                  </a:cubicBezTo>
                  <a:lnTo>
                    <a:pt x="14748" y="3961"/>
                  </a:lnTo>
                  <a:cubicBezTo>
                    <a:pt x="14771" y="2909"/>
                    <a:pt x="14732" y="1709"/>
                    <a:pt x="13935" y="1020"/>
                  </a:cubicBezTo>
                  <a:cubicBezTo>
                    <a:pt x="13492" y="637"/>
                    <a:pt x="12894" y="493"/>
                    <a:pt x="12315" y="410"/>
                  </a:cubicBezTo>
                  <a:cubicBezTo>
                    <a:pt x="11803" y="337"/>
                    <a:pt x="11286" y="300"/>
                    <a:pt x="10770" y="300"/>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89;p67">
              <a:extLst>
                <a:ext uri="{FF2B5EF4-FFF2-40B4-BE49-F238E27FC236}">
                  <a16:creationId xmlns:a16="http://schemas.microsoft.com/office/drawing/2014/main" id="{54D8696E-24CD-D3F5-7805-185137228C7B}"/>
                </a:ext>
              </a:extLst>
            </p:cNvPr>
            <p:cNvSpPr/>
            <p:nvPr/>
          </p:nvSpPr>
          <p:spPr>
            <a:xfrm>
              <a:off x="2533375" y="2542250"/>
              <a:ext cx="2091750" cy="2500900"/>
            </a:xfrm>
            <a:custGeom>
              <a:avLst/>
              <a:gdLst/>
              <a:ahLst/>
              <a:cxnLst/>
              <a:rect l="l" t="t" r="r" b="b"/>
              <a:pathLst>
                <a:path w="83670" h="100036" extrusionOk="0">
                  <a:moveTo>
                    <a:pt x="66435" y="0"/>
                  </a:moveTo>
                  <a:cubicBezTo>
                    <a:pt x="65996" y="0"/>
                    <a:pt x="65571" y="17"/>
                    <a:pt x="65163" y="49"/>
                  </a:cubicBezTo>
                  <a:cubicBezTo>
                    <a:pt x="58203" y="597"/>
                    <a:pt x="51907" y="4204"/>
                    <a:pt x="45879" y="7723"/>
                  </a:cubicBezTo>
                  <a:lnTo>
                    <a:pt x="19358" y="23207"/>
                  </a:lnTo>
                  <a:cubicBezTo>
                    <a:pt x="17120" y="24512"/>
                    <a:pt x="14823" y="25871"/>
                    <a:pt x="13259" y="27936"/>
                  </a:cubicBezTo>
                  <a:cubicBezTo>
                    <a:pt x="11748" y="29931"/>
                    <a:pt x="11056" y="32412"/>
                    <a:pt x="10451" y="34839"/>
                  </a:cubicBezTo>
                  <a:cubicBezTo>
                    <a:pt x="8066" y="44413"/>
                    <a:pt x="6562" y="54179"/>
                    <a:pt x="5060" y="63930"/>
                  </a:cubicBezTo>
                  <a:cubicBezTo>
                    <a:pt x="3426" y="74543"/>
                    <a:pt x="1791" y="85154"/>
                    <a:pt x="158" y="95767"/>
                  </a:cubicBezTo>
                  <a:cubicBezTo>
                    <a:pt x="75" y="96302"/>
                    <a:pt x="1" y="96887"/>
                    <a:pt x="274" y="97354"/>
                  </a:cubicBezTo>
                  <a:cubicBezTo>
                    <a:pt x="546" y="97818"/>
                    <a:pt x="1087" y="98041"/>
                    <a:pt x="1594" y="98220"/>
                  </a:cubicBezTo>
                  <a:cubicBezTo>
                    <a:pt x="5009" y="99424"/>
                    <a:pt x="8630" y="100036"/>
                    <a:pt x="12250" y="100036"/>
                  </a:cubicBezTo>
                  <a:cubicBezTo>
                    <a:pt x="13861" y="100036"/>
                    <a:pt x="15471" y="99915"/>
                    <a:pt x="17063" y="99671"/>
                  </a:cubicBezTo>
                  <a:cubicBezTo>
                    <a:pt x="23229" y="80646"/>
                    <a:pt x="28147" y="61240"/>
                    <a:pt x="31784" y="41575"/>
                  </a:cubicBezTo>
                  <a:cubicBezTo>
                    <a:pt x="31903" y="40929"/>
                    <a:pt x="32046" y="40236"/>
                    <a:pt x="32521" y="39781"/>
                  </a:cubicBezTo>
                  <a:cubicBezTo>
                    <a:pt x="33049" y="39277"/>
                    <a:pt x="33842" y="39203"/>
                    <a:pt x="34570" y="39146"/>
                  </a:cubicBezTo>
                  <a:cubicBezTo>
                    <a:pt x="48132" y="38092"/>
                    <a:pt x="61682" y="33811"/>
                    <a:pt x="72354" y="25377"/>
                  </a:cubicBezTo>
                  <a:cubicBezTo>
                    <a:pt x="76796" y="21869"/>
                    <a:pt x="83670" y="14671"/>
                    <a:pt x="81579" y="8253"/>
                  </a:cubicBezTo>
                  <a:cubicBezTo>
                    <a:pt x="79746" y="2624"/>
                    <a:pt x="72014" y="0"/>
                    <a:pt x="66435" y="0"/>
                  </a:cubicBezTo>
                  <a:close/>
                </a:path>
              </a:pathLst>
            </a:custGeom>
            <a:solidFill>
              <a:srgbClr val="BF6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0;p67">
              <a:extLst>
                <a:ext uri="{FF2B5EF4-FFF2-40B4-BE49-F238E27FC236}">
                  <a16:creationId xmlns:a16="http://schemas.microsoft.com/office/drawing/2014/main" id="{8191E589-ACEE-91D6-33EC-B11D3229FA59}"/>
                </a:ext>
              </a:extLst>
            </p:cNvPr>
            <p:cNvSpPr/>
            <p:nvPr/>
          </p:nvSpPr>
          <p:spPr>
            <a:xfrm>
              <a:off x="3257575" y="3402125"/>
              <a:ext cx="90075" cy="110675"/>
            </a:xfrm>
            <a:custGeom>
              <a:avLst/>
              <a:gdLst/>
              <a:ahLst/>
              <a:cxnLst/>
              <a:rect l="l" t="t" r="r" b="b"/>
              <a:pathLst>
                <a:path w="3603" h="4427" fill="none" extrusionOk="0">
                  <a:moveTo>
                    <a:pt x="0" y="1"/>
                  </a:moveTo>
                  <a:cubicBezTo>
                    <a:pt x="1226" y="1874"/>
                    <a:pt x="2185" y="2693"/>
                    <a:pt x="3603" y="4426"/>
                  </a:cubicBezTo>
                </a:path>
              </a:pathLst>
            </a:custGeom>
            <a:noFill/>
            <a:ln w="11375" cap="flat" cmpd="sng">
              <a:solidFill>
                <a:schemeClr val="accent3"/>
              </a:solidFill>
              <a:prstDash val="solid"/>
              <a:miter lim="11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1;p67">
              <a:extLst>
                <a:ext uri="{FF2B5EF4-FFF2-40B4-BE49-F238E27FC236}">
                  <a16:creationId xmlns:a16="http://schemas.microsoft.com/office/drawing/2014/main" id="{DEDFB8A9-CF4E-A116-C0C0-19EDB86A09EE}"/>
                </a:ext>
              </a:extLst>
            </p:cNvPr>
            <p:cNvSpPr/>
            <p:nvPr/>
          </p:nvSpPr>
          <p:spPr>
            <a:xfrm>
              <a:off x="3215875" y="3485750"/>
              <a:ext cx="93100" cy="69325"/>
            </a:xfrm>
            <a:custGeom>
              <a:avLst/>
              <a:gdLst/>
              <a:ahLst/>
              <a:cxnLst/>
              <a:rect l="l" t="t" r="r" b="b"/>
              <a:pathLst>
                <a:path w="3724" h="2773" fill="none" extrusionOk="0">
                  <a:moveTo>
                    <a:pt x="0" y="1"/>
                  </a:moveTo>
                  <a:lnTo>
                    <a:pt x="3723" y="2773"/>
                  </a:lnTo>
                </a:path>
              </a:pathLst>
            </a:custGeom>
            <a:noFill/>
            <a:ln w="11375" cap="flat" cmpd="sng">
              <a:solidFill>
                <a:schemeClr val="accent3"/>
              </a:solidFill>
              <a:prstDash val="solid"/>
              <a:miter lim="11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2;p67">
              <a:extLst>
                <a:ext uri="{FF2B5EF4-FFF2-40B4-BE49-F238E27FC236}">
                  <a16:creationId xmlns:a16="http://schemas.microsoft.com/office/drawing/2014/main" id="{4C4548A2-1A65-D9B7-EABC-563845708489}"/>
                </a:ext>
              </a:extLst>
            </p:cNvPr>
            <p:cNvSpPr/>
            <p:nvPr/>
          </p:nvSpPr>
          <p:spPr>
            <a:xfrm>
              <a:off x="3362575" y="3392250"/>
              <a:ext cx="22325" cy="101875"/>
            </a:xfrm>
            <a:custGeom>
              <a:avLst/>
              <a:gdLst/>
              <a:ahLst/>
              <a:cxnLst/>
              <a:rect l="l" t="t" r="r" b="b"/>
              <a:pathLst>
                <a:path w="893" h="4075" fill="none" extrusionOk="0">
                  <a:moveTo>
                    <a:pt x="1" y="1"/>
                  </a:moveTo>
                  <a:cubicBezTo>
                    <a:pt x="345" y="1954"/>
                    <a:pt x="548" y="2121"/>
                    <a:pt x="893" y="4074"/>
                  </a:cubicBezTo>
                </a:path>
              </a:pathLst>
            </a:custGeom>
            <a:noFill/>
            <a:ln w="11375" cap="flat" cmpd="sng">
              <a:solidFill>
                <a:schemeClr val="accent3"/>
              </a:solidFill>
              <a:prstDash val="solid"/>
              <a:miter lim="11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3;p67">
              <a:extLst>
                <a:ext uri="{FF2B5EF4-FFF2-40B4-BE49-F238E27FC236}">
                  <a16:creationId xmlns:a16="http://schemas.microsoft.com/office/drawing/2014/main" id="{C39C1723-BDDD-4C51-BC89-CA2836A61434}"/>
                </a:ext>
              </a:extLst>
            </p:cNvPr>
            <p:cNvSpPr/>
            <p:nvPr/>
          </p:nvSpPr>
          <p:spPr>
            <a:xfrm>
              <a:off x="2207225" y="5085750"/>
              <a:ext cx="763200" cy="390575"/>
            </a:xfrm>
            <a:custGeom>
              <a:avLst/>
              <a:gdLst/>
              <a:ahLst/>
              <a:cxnLst/>
              <a:rect l="l" t="t" r="r" b="b"/>
              <a:pathLst>
                <a:path w="30528" h="15623" extrusionOk="0">
                  <a:moveTo>
                    <a:pt x="16969" y="1"/>
                  </a:moveTo>
                  <a:cubicBezTo>
                    <a:pt x="15462" y="1"/>
                    <a:pt x="14084" y="1560"/>
                    <a:pt x="11985" y="3201"/>
                  </a:cubicBezTo>
                  <a:cubicBezTo>
                    <a:pt x="8430" y="5983"/>
                    <a:pt x="3683" y="7595"/>
                    <a:pt x="853" y="11222"/>
                  </a:cubicBezTo>
                  <a:cubicBezTo>
                    <a:pt x="503" y="11670"/>
                    <a:pt x="180" y="12172"/>
                    <a:pt x="115" y="12737"/>
                  </a:cubicBezTo>
                  <a:cubicBezTo>
                    <a:pt x="1" y="13718"/>
                    <a:pt x="717" y="14647"/>
                    <a:pt x="1601" y="15089"/>
                  </a:cubicBezTo>
                  <a:cubicBezTo>
                    <a:pt x="2485" y="15529"/>
                    <a:pt x="3505" y="15584"/>
                    <a:pt x="4493" y="15606"/>
                  </a:cubicBezTo>
                  <a:cubicBezTo>
                    <a:pt x="4962" y="15617"/>
                    <a:pt x="5430" y="15622"/>
                    <a:pt x="5898" y="15622"/>
                  </a:cubicBezTo>
                  <a:cubicBezTo>
                    <a:pt x="14339" y="15622"/>
                    <a:pt x="22778" y="13884"/>
                    <a:pt x="30528" y="10538"/>
                  </a:cubicBezTo>
                  <a:cubicBezTo>
                    <a:pt x="29891" y="7624"/>
                    <a:pt x="29032" y="4761"/>
                    <a:pt x="27959" y="1977"/>
                  </a:cubicBezTo>
                  <a:lnTo>
                    <a:pt x="24618" y="4257"/>
                  </a:lnTo>
                  <a:cubicBezTo>
                    <a:pt x="24266" y="4498"/>
                    <a:pt x="23861" y="4748"/>
                    <a:pt x="23451" y="4748"/>
                  </a:cubicBezTo>
                  <a:cubicBezTo>
                    <a:pt x="23363" y="4748"/>
                    <a:pt x="23275" y="4737"/>
                    <a:pt x="23188" y="4711"/>
                  </a:cubicBezTo>
                  <a:cubicBezTo>
                    <a:pt x="22828" y="4607"/>
                    <a:pt x="19966" y="1948"/>
                    <a:pt x="19719" y="1667"/>
                  </a:cubicBezTo>
                  <a:cubicBezTo>
                    <a:pt x="18668" y="474"/>
                    <a:pt x="17799" y="1"/>
                    <a:pt x="16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94;p67">
              <a:extLst>
                <a:ext uri="{FF2B5EF4-FFF2-40B4-BE49-F238E27FC236}">
                  <a16:creationId xmlns:a16="http://schemas.microsoft.com/office/drawing/2014/main" id="{C9DBF8A0-FD86-9965-508C-D38C568DF421}"/>
                </a:ext>
              </a:extLst>
            </p:cNvPr>
            <p:cNvSpPr/>
            <p:nvPr/>
          </p:nvSpPr>
          <p:spPr>
            <a:xfrm>
              <a:off x="2207225" y="5265825"/>
              <a:ext cx="763225" cy="210500"/>
            </a:xfrm>
            <a:custGeom>
              <a:avLst/>
              <a:gdLst/>
              <a:ahLst/>
              <a:cxnLst/>
              <a:rect l="l" t="t" r="r" b="b"/>
              <a:pathLst>
                <a:path w="30529" h="8420" extrusionOk="0">
                  <a:moveTo>
                    <a:pt x="29686" y="0"/>
                  </a:moveTo>
                  <a:cubicBezTo>
                    <a:pt x="23279" y="3952"/>
                    <a:pt x="15485" y="6191"/>
                    <a:pt x="7988" y="6191"/>
                  </a:cubicBezTo>
                  <a:cubicBezTo>
                    <a:pt x="5421" y="6191"/>
                    <a:pt x="2888" y="5928"/>
                    <a:pt x="458" y="5382"/>
                  </a:cubicBezTo>
                  <a:cubicBezTo>
                    <a:pt x="353" y="5359"/>
                    <a:pt x="269" y="5317"/>
                    <a:pt x="170" y="5288"/>
                  </a:cubicBezTo>
                  <a:cubicBezTo>
                    <a:pt x="150" y="5369"/>
                    <a:pt x="125" y="5449"/>
                    <a:pt x="115" y="5534"/>
                  </a:cubicBezTo>
                  <a:cubicBezTo>
                    <a:pt x="1" y="6515"/>
                    <a:pt x="717" y="7444"/>
                    <a:pt x="1601" y="7886"/>
                  </a:cubicBezTo>
                  <a:cubicBezTo>
                    <a:pt x="2484" y="8327"/>
                    <a:pt x="3505" y="8381"/>
                    <a:pt x="4493" y="8403"/>
                  </a:cubicBezTo>
                  <a:cubicBezTo>
                    <a:pt x="4961" y="8414"/>
                    <a:pt x="5429" y="8419"/>
                    <a:pt x="5898" y="8419"/>
                  </a:cubicBezTo>
                  <a:cubicBezTo>
                    <a:pt x="14338" y="8419"/>
                    <a:pt x="22777" y="6680"/>
                    <a:pt x="30529" y="3335"/>
                  </a:cubicBezTo>
                  <a:cubicBezTo>
                    <a:pt x="30285" y="2215"/>
                    <a:pt x="29996" y="1105"/>
                    <a:pt x="29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95;p67">
              <a:extLst>
                <a:ext uri="{FF2B5EF4-FFF2-40B4-BE49-F238E27FC236}">
                  <a16:creationId xmlns:a16="http://schemas.microsoft.com/office/drawing/2014/main" id="{7B787300-1A8D-4201-E276-FC16C9D88332}"/>
                </a:ext>
              </a:extLst>
            </p:cNvPr>
            <p:cNvSpPr/>
            <p:nvPr/>
          </p:nvSpPr>
          <p:spPr>
            <a:xfrm>
              <a:off x="2823050" y="3948800"/>
              <a:ext cx="382225" cy="730825"/>
            </a:xfrm>
            <a:custGeom>
              <a:avLst/>
              <a:gdLst/>
              <a:ahLst/>
              <a:cxnLst/>
              <a:rect l="l" t="t" r="r" b="b"/>
              <a:pathLst>
                <a:path w="15289" h="29233" extrusionOk="0">
                  <a:moveTo>
                    <a:pt x="8391" y="0"/>
                  </a:moveTo>
                  <a:cubicBezTo>
                    <a:pt x="8241" y="0"/>
                    <a:pt x="8092" y="6"/>
                    <a:pt x="7946" y="15"/>
                  </a:cubicBezTo>
                  <a:cubicBezTo>
                    <a:pt x="5704" y="155"/>
                    <a:pt x="1818" y="392"/>
                    <a:pt x="1069" y="2959"/>
                  </a:cubicBezTo>
                  <a:cubicBezTo>
                    <a:pt x="1" y="6622"/>
                    <a:pt x="1163" y="11509"/>
                    <a:pt x="1501" y="15217"/>
                  </a:cubicBezTo>
                  <a:cubicBezTo>
                    <a:pt x="1878" y="19340"/>
                    <a:pt x="2072" y="23364"/>
                    <a:pt x="1720" y="27490"/>
                  </a:cubicBezTo>
                  <a:cubicBezTo>
                    <a:pt x="1681" y="27946"/>
                    <a:pt x="1656" y="28453"/>
                    <a:pt x="1947" y="28807"/>
                  </a:cubicBezTo>
                  <a:cubicBezTo>
                    <a:pt x="2260" y="29184"/>
                    <a:pt x="2806" y="29233"/>
                    <a:pt x="3302" y="29233"/>
                  </a:cubicBezTo>
                  <a:cubicBezTo>
                    <a:pt x="3328" y="29233"/>
                    <a:pt x="3353" y="29233"/>
                    <a:pt x="3378" y="29233"/>
                  </a:cubicBezTo>
                  <a:cubicBezTo>
                    <a:pt x="7386" y="29192"/>
                    <a:pt x="11380" y="28721"/>
                    <a:pt x="15289" y="27823"/>
                  </a:cubicBezTo>
                  <a:cubicBezTo>
                    <a:pt x="14166" y="22205"/>
                    <a:pt x="13070" y="16580"/>
                    <a:pt x="12001" y="10951"/>
                  </a:cubicBezTo>
                  <a:cubicBezTo>
                    <a:pt x="11502" y="8319"/>
                    <a:pt x="11007" y="5662"/>
                    <a:pt x="11086" y="2985"/>
                  </a:cubicBezTo>
                  <a:cubicBezTo>
                    <a:pt x="11106" y="2297"/>
                    <a:pt x="11152" y="1559"/>
                    <a:pt x="10788" y="975"/>
                  </a:cubicBezTo>
                  <a:cubicBezTo>
                    <a:pt x="10309" y="205"/>
                    <a:pt x="9326" y="0"/>
                    <a:pt x="8391" y="0"/>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96;p67">
              <a:extLst>
                <a:ext uri="{FF2B5EF4-FFF2-40B4-BE49-F238E27FC236}">
                  <a16:creationId xmlns:a16="http://schemas.microsoft.com/office/drawing/2014/main" id="{8F3FAEDA-C14E-24C0-EEAA-E88EC52D6CB4}"/>
                </a:ext>
              </a:extLst>
            </p:cNvPr>
            <p:cNvSpPr/>
            <p:nvPr/>
          </p:nvSpPr>
          <p:spPr>
            <a:xfrm>
              <a:off x="2624275" y="2637575"/>
              <a:ext cx="713725" cy="1657000"/>
            </a:xfrm>
            <a:custGeom>
              <a:avLst/>
              <a:gdLst/>
              <a:ahLst/>
              <a:cxnLst/>
              <a:rect l="l" t="t" r="r" b="b"/>
              <a:pathLst>
                <a:path w="28549" h="66280" extrusionOk="0">
                  <a:moveTo>
                    <a:pt x="17693" y="0"/>
                  </a:moveTo>
                  <a:cubicBezTo>
                    <a:pt x="15184" y="0"/>
                    <a:pt x="12601" y="451"/>
                    <a:pt x="10566" y="740"/>
                  </a:cubicBezTo>
                  <a:cubicBezTo>
                    <a:pt x="9722" y="860"/>
                    <a:pt x="8843" y="1025"/>
                    <a:pt x="8176" y="1557"/>
                  </a:cubicBezTo>
                  <a:cubicBezTo>
                    <a:pt x="7393" y="2181"/>
                    <a:pt x="7047" y="3190"/>
                    <a:pt x="6761" y="4148"/>
                  </a:cubicBezTo>
                  <a:cubicBezTo>
                    <a:pt x="778" y="24152"/>
                    <a:pt x="4265" y="45841"/>
                    <a:pt x="1" y="66280"/>
                  </a:cubicBezTo>
                  <a:cubicBezTo>
                    <a:pt x="3303" y="64162"/>
                    <a:pt x="7226" y="63094"/>
                    <a:pt x="11147" y="63094"/>
                  </a:cubicBezTo>
                  <a:cubicBezTo>
                    <a:pt x="14659" y="63094"/>
                    <a:pt x="18169" y="63951"/>
                    <a:pt x="21230" y="65678"/>
                  </a:cubicBezTo>
                  <a:lnTo>
                    <a:pt x="26649" y="26727"/>
                  </a:lnTo>
                  <a:cubicBezTo>
                    <a:pt x="27605" y="19852"/>
                    <a:pt x="28548" y="12741"/>
                    <a:pt x="26669" y="6060"/>
                  </a:cubicBezTo>
                  <a:cubicBezTo>
                    <a:pt x="26347" y="4914"/>
                    <a:pt x="25932" y="3769"/>
                    <a:pt x="25199" y="2832"/>
                  </a:cubicBezTo>
                  <a:cubicBezTo>
                    <a:pt x="23463" y="617"/>
                    <a:pt x="20629" y="0"/>
                    <a:pt x="17693" y="0"/>
                  </a:cubicBezTo>
                  <a:close/>
                </a:path>
              </a:pathLst>
            </a:custGeom>
            <a:solidFill>
              <a:srgbClr val="D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97;p67">
              <a:extLst>
                <a:ext uri="{FF2B5EF4-FFF2-40B4-BE49-F238E27FC236}">
                  <a16:creationId xmlns:a16="http://schemas.microsoft.com/office/drawing/2014/main" id="{4D61EB81-E4EF-B987-F59C-7AC42F39566F}"/>
                </a:ext>
              </a:extLst>
            </p:cNvPr>
            <p:cNvSpPr/>
            <p:nvPr/>
          </p:nvSpPr>
          <p:spPr>
            <a:xfrm>
              <a:off x="2518025" y="4527675"/>
              <a:ext cx="808325" cy="440150"/>
            </a:xfrm>
            <a:custGeom>
              <a:avLst/>
              <a:gdLst/>
              <a:ahLst/>
              <a:cxnLst/>
              <a:rect l="l" t="t" r="r" b="b"/>
              <a:pathLst>
                <a:path w="32333" h="17606" extrusionOk="0">
                  <a:moveTo>
                    <a:pt x="15791" y="1"/>
                  </a:moveTo>
                  <a:cubicBezTo>
                    <a:pt x="15779" y="1"/>
                    <a:pt x="15768" y="1"/>
                    <a:pt x="15756" y="1"/>
                  </a:cubicBezTo>
                  <a:cubicBezTo>
                    <a:pt x="14233" y="12"/>
                    <a:pt x="14127" y="13"/>
                    <a:pt x="13142" y="1175"/>
                  </a:cubicBezTo>
                  <a:cubicBezTo>
                    <a:pt x="12157" y="2338"/>
                    <a:pt x="11470" y="4425"/>
                    <a:pt x="11302" y="5939"/>
                  </a:cubicBezTo>
                  <a:cubicBezTo>
                    <a:pt x="11193" y="6914"/>
                    <a:pt x="10013" y="8150"/>
                    <a:pt x="9547" y="9014"/>
                  </a:cubicBezTo>
                  <a:cubicBezTo>
                    <a:pt x="9168" y="9717"/>
                    <a:pt x="8509" y="10220"/>
                    <a:pt x="7841" y="10658"/>
                  </a:cubicBezTo>
                  <a:cubicBezTo>
                    <a:pt x="6671" y="11424"/>
                    <a:pt x="5418" y="12057"/>
                    <a:pt x="4106" y="12543"/>
                  </a:cubicBezTo>
                  <a:cubicBezTo>
                    <a:pt x="2992" y="12957"/>
                    <a:pt x="1783" y="13296"/>
                    <a:pt x="968" y="14162"/>
                  </a:cubicBezTo>
                  <a:cubicBezTo>
                    <a:pt x="153" y="15028"/>
                    <a:pt x="0" y="16648"/>
                    <a:pt x="1007" y="17280"/>
                  </a:cubicBezTo>
                  <a:cubicBezTo>
                    <a:pt x="1362" y="17502"/>
                    <a:pt x="1793" y="17564"/>
                    <a:pt x="2211" y="17589"/>
                  </a:cubicBezTo>
                  <a:cubicBezTo>
                    <a:pt x="2397" y="17600"/>
                    <a:pt x="2583" y="17605"/>
                    <a:pt x="2768" y="17605"/>
                  </a:cubicBezTo>
                  <a:cubicBezTo>
                    <a:pt x="4093" y="17605"/>
                    <a:pt x="5412" y="17347"/>
                    <a:pt x="6735" y="17228"/>
                  </a:cubicBezTo>
                  <a:cubicBezTo>
                    <a:pt x="7460" y="17162"/>
                    <a:pt x="8187" y="17138"/>
                    <a:pt x="8916" y="17138"/>
                  </a:cubicBezTo>
                  <a:cubicBezTo>
                    <a:pt x="10891" y="17138"/>
                    <a:pt x="12875" y="17314"/>
                    <a:pt x="14845" y="17314"/>
                  </a:cubicBezTo>
                  <a:cubicBezTo>
                    <a:pt x="15993" y="17314"/>
                    <a:pt x="17136" y="17254"/>
                    <a:pt x="18271" y="17066"/>
                  </a:cubicBezTo>
                  <a:cubicBezTo>
                    <a:pt x="22459" y="16372"/>
                    <a:pt x="26356" y="13946"/>
                    <a:pt x="30569" y="13946"/>
                  </a:cubicBezTo>
                  <a:cubicBezTo>
                    <a:pt x="30743" y="13946"/>
                    <a:pt x="30917" y="13950"/>
                    <a:pt x="31091" y="13958"/>
                  </a:cubicBezTo>
                  <a:cubicBezTo>
                    <a:pt x="31167" y="13962"/>
                    <a:pt x="31247" y="13965"/>
                    <a:pt x="31328" y="13965"/>
                  </a:cubicBezTo>
                  <a:cubicBezTo>
                    <a:pt x="31705" y="13965"/>
                    <a:pt x="32100" y="13903"/>
                    <a:pt x="32258" y="13582"/>
                  </a:cubicBezTo>
                  <a:cubicBezTo>
                    <a:pt x="32332" y="13431"/>
                    <a:pt x="32331" y="13255"/>
                    <a:pt x="32316" y="13088"/>
                  </a:cubicBezTo>
                  <a:cubicBezTo>
                    <a:pt x="32184" y="11585"/>
                    <a:pt x="31131" y="10355"/>
                    <a:pt x="30287" y="9104"/>
                  </a:cubicBezTo>
                  <a:cubicBezTo>
                    <a:pt x="29085" y="7323"/>
                    <a:pt x="29220" y="2678"/>
                    <a:pt x="27217" y="1609"/>
                  </a:cubicBezTo>
                  <a:cubicBezTo>
                    <a:pt x="27094" y="1543"/>
                    <a:pt x="26956" y="1515"/>
                    <a:pt x="26807" y="1515"/>
                  </a:cubicBezTo>
                  <a:cubicBezTo>
                    <a:pt x="25924" y="1515"/>
                    <a:pt x="24658" y="2504"/>
                    <a:pt x="23828" y="2504"/>
                  </a:cubicBezTo>
                  <a:cubicBezTo>
                    <a:pt x="23799" y="2504"/>
                    <a:pt x="23770" y="2503"/>
                    <a:pt x="23742" y="2501"/>
                  </a:cubicBezTo>
                  <a:cubicBezTo>
                    <a:pt x="22223" y="2362"/>
                    <a:pt x="20956" y="1825"/>
                    <a:pt x="19593" y="1160"/>
                  </a:cubicBezTo>
                  <a:cubicBezTo>
                    <a:pt x="18391" y="573"/>
                    <a:pt x="17127" y="1"/>
                    <a:pt x="15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98;p67">
              <a:extLst>
                <a:ext uri="{FF2B5EF4-FFF2-40B4-BE49-F238E27FC236}">
                  <a16:creationId xmlns:a16="http://schemas.microsoft.com/office/drawing/2014/main" id="{49583DBF-84F4-6B8F-5A4A-F1403597A713}"/>
                </a:ext>
              </a:extLst>
            </p:cNvPr>
            <p:cNvSpPr/>
            <p:nvPr/>
          </p:nvSpPr>
          <p:spPr>
            <a:xfrm>
              <a:off x="2518025" y="4749550"/>
              <a:ext cx="808325" cy="218300"/>
            </a:xfrm>
            <a:custGeom>
              <a:avLst/>
              <a:gdLst/>
              <a:ahLst/>
              <a:cxnLst/>
              <a:rect l="l" t="t" r="r" b="b"/>
              <a:pathLst>
                <a:path w="32333" h="8732" extrusionOk="0">
                  <a:moveTo>
                    <a:pt x="30156" y="0"/>
                  </a:moveTo>
                  <a:cubicBezTo>
                    <a:pt x="27381" y="1494"/>
                    <a:pt x="24330" y="2511"/>
                    <a:pt x="21221" y="3164"/>
                  </a:cubicBezTo>
                  <a:cubicBezTo>
                    <a:pt x="18948" y="3642"/>
                    <a:pt x="15577" y="3763"/>
                    <a:pt x="12425" y="3763"/>
                  </a:cubicBezTo>
                  <a:cubicBezTo>
                    <a:pt x="9156" y="3763"/>
                    <a:pt x="6122" y="3633"/>
                    <a:pt x="4792" y="3633"/>
                  </a:cubicBezTo>
                  <a:cubicBezTo>
                    <a:pt x="4417" y="3633"/>
                    <a:pt x="4177" y="3643"/>
                    <a:pt x="4106" y="3670"/>
                  </a:cubicBezTo>
                  <a:cubicBezTo>
                    <a:pt x="2991" y="4083"/>
                    <a:pt x="1782" y="4422"/>
                    <a:pt x="967" y="5289"/>
                  </a:cubicBezTo>
                  <a:cubicBezTo>
                    <a:pt x="153" y="6154"/>
                    <a:pt x="0" y="7774"/>
                    <a:pt x="1007" y="8406"/>
                  </a:cubicBezTo>
                  <a:cubicBezTo>
                    <a:pt x="1362" y="8629"/>
                    <a:pt x="1793" y="8690"/>
                    <a:pt x="2211" y="8715"/>
                  </a:cubicBezTo>
                  <a:cubicBezTo>
                    <a:pt x="2397" y="8726"/>
                    <a:pt x="2583" y="8731"/>
                    <a:pt x="2768" y="8731"/>
                  </a:cubicBezTo>
                  <a:cubicBezTo>
                    <a:pt x="4093" y="8731"/>
                    <a:pt x="5412" y="8473"/>
                    <a:pt x="6735" y="8354"/>
                  </a:cubicBezTo>
                  <a:cubicBezTo>
                    <a:pt x="7460" y="8288"/>
                    <a:pt x="8187" y="8265"/>
                    <a:pt x="8916" y="8265"/>
                  </a:cubicBezTo>
                  <a:cubicBezTo>
                    <a:pt x="10891" y="8265"/>
                    <a:pt x="12875" y="8440"/>
                    <a:pt x="14845" y="8440"/>
                  </a:cubicBezTo>
                  <a:cubicBezTo>
                    <a:pt x="15993" y="8440"/>
                    <a:pt x="17136" y="8380"/>
                    <a:pt x="18270" y="8192"/>
                  </a:cubicBezTo>
                  <a:cubicBezTo>
                    <a:pt x="22457" y="7496"/>
                    <a:pt x="26354" y="5072"/>
                    <a:pt x="30566" y="5072"/>
                  </a:cubicBezTo>
                  <a:cubicBezTo>
                    <a:pt x="30741" y="5072"/>
                    <a:pt x="30916" y="5076"/>
                    <a:pt x="31091" y="5085"/>
                  </a:cubicBezTo>
                  <a:cubicBezTo>
                    <a:pt x="31167" y="5088"/>
                    <a:pt x="31247" y="5091"/>
                    <a:pt x="31328" y="5091"/>
                  </a:cubicBezTo>
                  <a:cubicBezTo>
                    <a:pt x="31705" y="5091"/>
                    <a:pt x="32100" y="5029"/>
                    <a:pt x="32257" y="4708"/>
                  </a:cubicBezTo>
                  <a:cubicBezTo>
                    <a:pt x="32332" y="4557"/>
                    <a:pt x="32331" y="4381"/>
                    <a:pt x="32316" y="4214"/>
                  </a:cubicBezTo>
                  <a:cubicBezTo>
                    <a:pt x="32184" y="2710"/>
                    <a:pt x="31131" y="1480"/>
                    <a:pt x="30287" y="229"/>
                  </a:cubicBezTo>
                  <a:cubicBezTo>
                    <a:pt x="30240" y="160"/>
                    <a:pt x="30198" y="78"/>
                    <a:pt x="30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99;p67">
              <a:extLst>
                <a:ext uri="{FF2B5EF4-FFF2-40B4-BE49-F238E27FC236}">
                  <a16:creationId xmlns:a16="http://schemas.microsoft.com/office/drawing/2014/main" id="{23D2FE78-97DE-26BB-EFB6-CCC3268DDD8F}"/>
                </a:ext>
              </a:extLst>
            </p:cNvPr>
            <p:cNvSpPr/>
            <p:nvPr/>
          </p:nvSpPr>
          <p:spPr>
            <a:xfrm>
              <a:off x="2508950" y="4844025"/>
              <a:ext cx="819700" cy="211650"/>
            </a:xfrm>
            <a:custGeom>
              <a:avLst/>
              <a:gdLst/>
              <a:ahLst/>
              <a:cxnLst/>
              <a:rect l="l" t="t" r="r" b="b"/>
              <a:pathLst>
                <a:path w="32788" h="8466" extrusionOk="0">
                  <a:moveTo>
                    <a:pt x="31946" y="1"/>
                  </a:moveTo>
                  <a:cubicBezTo>
                    <a:pt x="31830" y="1"/>
                    <a:pt x="31714" y="11"/>
                    <a:pt x="31603" y="24"/>
                  </a:cubicBezTo>
                  <a:cubicBezTo>
                    <a:pt x="27001" y="591"/>
                    <a:pt x="22566" y="2376"/>
                    <a:pt x="17930" y="2473"/>
                  </a:cubicBezTo>
                  <a:cubicBezTo>
                    <a:pt x="17793" y="2476"/>
                    <a:pt x="17655" y="2477"/>
                    <a:pt x="17518" y="2477"/>
                  </a:cubicBezTo>
                  <a:cubicBezTo>
                    <a:pt x="13793" y="2477"/>
                    <a:pt x="10057" y="1458"/>
                    <a:pt x="6372" y="1458"/>
                  </a:cubicBezTo>
                  <a:cubicBezTo>
                    <a:pt x="5343" y="1458"/>
                    <a:pt x="4318" y="1537"/>
                    <a:pt x="3299" y="1740"/>
                  </a:cubicBezTo>
                  <a:cubicBezTo>
                    <a:pt x="1788" y="2041"/>
                    <a:pt x="1" y="3142"/>
                    <a:pt x="397" y="4980"/>
                  </a:cubicBezTo>
                  <a:cubicBezTo>
                    <a:pt x="757" y="6650"/>
                    <a:pt x="3142" y="7418"/>
                    <a:pt x="4566" y="7750"/>
                  </a:cubicBezTo>
                  <a:cubicBezTo>
                    <a:pt x="6615" y="8227"/>
                    <a:pt x="8706" y="8466"/>
                    <a:pt x="10797" y="8466"/>
                  </a:cubicBezTo>
                  <a:cubicBezTo>
                    <a:pt x="12637" y="8466"/>
                    <a:pt x="14477" y="8281"/>
                    <a:pt x="16290" y="7912"/>
                  </a:cubicBezTo>
                  <a:cubicBezTo>
                    <a:pt x="19222" y="7311"/>
                    <a:pt x="22053" y="6232"/>
                    <a:pt x="25019" y="5824"/>
                  </a:cubicBezTo>
                  <a:cubicBezTo>
                    <a:pt x="27059" y="5543"/>
                    <a:pt x="29152" y="5582"/>
                    <a:pt x="31138" y="5044"/>
                  </a:cubicBezTo>
                  <a:cubicBezTo>
                    <a:pt x="31500" y="4947"/>
                    <a:pt x="31871" y="4821"/>
                    <a:pt x="32129" y="4550"/>
                  </a:cubicBezTo>
                  <a:cubicBezTo>
                    <a:pt x="32443" y="4218"/>
                    <a:pt x="32527" y="3735"/>
                    <a:pt x="32585" y="3281"/>
                  </a:cubicBezTo>
                  <a:cubicBezTo>
                    <a:pt x="32682" y="2518"/>
                    <a:pt x="32746" y="1752"/>
                    <a:pt x="32778" y="983"/>
                  </a:cubicBezTo>
                  <a:cubicBezTo>
                    <a:pt x="32788" y="732"/>
                    <a:pt x="32788" y="459"/>
                    <a:pt x="32635" y="262"/>
                  </a:cubicBezTo>
                  <a:cubicBezTo>
                    <a:pt x="32476" y="57"/>
                    <a:pt x="32214" y="1"/>
                    <a:pt x="31946" y="1"/>
                  </a:cubicBezTo>
                  <a:close/>
                </a:path>
              </a:pathLst>
            </a:custGeom>
            <a:solidFill>
              <a:srgbClr val="444A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0;p67">
              <a:extLst>
                <a:ext uri="{FF2B5EF4-FFF2-40B4-BE49-F238E27FC236}">
                  <a16:creationId xmlns:a16="http://schemas.microsoft.com/office/drawing/2014/main" id="{93ADFE70-92B3-D181-A93A-2C0E4161E2AF}"/>
                </a:ext>
              </a:extLst>
            </p:cNvPr>
            <p:cNvSpPr/>
            <p:nvPr/>
          </p:nvSpPr>
          <p:spPr>
            <a:xfrm>
              <a:off x="3085675" y="2480000"/>
              <a:ext cx="534500" cy="196875"/>
            </a:xfrm>
            <a:custGeom>
              <a:avLst/>
              <a:gdLst/>
              <a:ahLst/>
              <a:cxnLst/>
              <a:rect l="l" t="t" r="r" b="b"/>
              <a:pathLst>
                <a:path w="21380" h="7875" extrusionOk="0">
                  <a:moveTo>
                    <a:pt x="9078" y="1"/>
                  </a:moveTo>
                  <a:cubicBezTo>
                    <a:pt x="8675" y="1"/>
                    <a:pt x="8274" y="41"/>
                    <a:pt x="7899" y="178"/>
                  </a:cubicBezTo>
                  <a:cubicBezTo>
                    <a:pt x="7339" y="384"/>
                    <a:pt x="6880" y="788"/>
                    <a:pt x="6435" y="1185"/>
                  </a:cubicBezTo>
                  <a:lnTo>
                    <a:pt x="2174" y="4977"/>
                  </a:lnTo>
                  <a:cubicBezTo>
                    <a:pt x="1403" y="5664"/>
                    <a:pt x="627" y="6357"/>
                    <a:pt x="0" y="7177"/>
                  </a:cubicBezTo>
                  <a:cubicBezTo>
                    <a:pt x="617" y="7666"/>
                    <a:pt x="1377" y="7874"/>
                    <a:pt x="2161" y="7874"/>
                  </a:cubicBezTo>
                  <a:cubicBezTo>
                    <a:pt x="3049" y="7874"/>
                    <a:pt x="3969" y="7606"/>
                    <a:pt x="4749" y="7174"/>
                  </a:cubicBezTo>
                  <a:cubicBezTo>
                    <a:pt x="5605" y="6700"/>
                    <a:pt x="6382" y="6046"/>
                    <a:pt x="7329" y="5796"/>
                  </a:cubicBezTo>
                  <a:cubicBezTo>
                    <a:pt x="7632" y="5716"/>
                    <a:pt x="7939" y="5681"/>
                    <a:pt x="8248" y="5681"/>
                  </a:cubicBezTo>
                  <a:cubicBezTo>
                    <a:pt x="9060" y="5681"/>
                    <a:pt x="9882" y="5922"/>
                    <a:pt x="10646" y="6224"/>
                  </a:cubicBezTo>
                  <a:cubicBezTo>
                    <a:pt x="11701" y="6641"/>
                    <a:pt x="12722" y="7177"/>
                    <a:pt x="13837" y="7387"/>
                  </a:cubicBezTo>
                  <a:cubicBezTo>
                    <a:pt x="14179" y="7451"/>
                    <a:pt x="14522" y="7481"/>
                    <a:pt x="14865" y="7481"/>
                  </a:cubicBezTo>
                  <a:cubicBezTo>
                    <a:pt x="17000" y="7481"/>
                    <a:pt x="19099" y="6292"/>
                    <a:pt x="20448" y="4597"/>
                  </a:cubicBezTo>
                  <a:cubicBezTo>
                    <a:pt x="20812" y="4139"/>
                    <a:pt x="21138" y="3630"/>
                    <a:pt x="21259" y="3057"/>
                  </a:cubicBezTo>
                  <a:cubicBezTo>
                    <a:pt x="21379" y="2485"/>
                    <a:pt x="21263" y="1836"/>
                    <a:pt x="20845" y="1427"/>
                  </a:cubicBezTo>
                  <a:cubicBezTo>
                    <a:pt x="20445" y="1036"/>
                    <a:pt x="19363" y="322"/>
                    <a:pt x="18858" y="273"/>
                  </a:cubicBezTo>
                  <a:cubicBezTo>
                    <a:pt x="18829" y="270"/>
                    <a:pt x="18798" y="269"/>
                    <a:pt x="18767" y="269"/>
                  </a:cubicBezTo>
                  <a:cubicBezTo>
                    <a:pt x="18329" y="269"/>
                    <a:pt x="17728" y="534"/>
                    <a:pt x="17296" y="581"/>
                  </a:cubicBezTo>
                  <a:cubicBezTo>
                    <a:pt x="16890" y="626"/>
                    <a:pt x="16482" y="643"/>
                    <a:pt x="16074" y="643"/>
                  </a:cubicBezTo>
                  <a:cubicBezTo>
                    <a:pt x="15973" y="643"/>
                    <a:pt x="15872" y="642"/>
                    <a:pt x="15771" y="640"/>
                  </a:cubicBezTo>
                  <a:cubicBezTo>
                    <a:pt x="13707" y="601"/>
                    <a:pt x="11679" y="147"/>
                    <a:pt x="9623" y="20"/>
                  </a:cubicBezTo>
                  <a:cubicBezTo>
                    <a:pt x="9442" y="9"/>
                    <a:pt x="9260" y="1"/>
                    <a:pt x="9078" y="1"/>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1;p67">
              <a:extLst>
                <a:ext uri="{FF2B5EF4-FFF2-40B4-BE49-F238E27FC236}">
                  <a16:creationId xmlns:a16="http://schemas.microsoft.com/office/drawing/2014/main" id="{5520806E-0297-EE0D-292D-82AEC11843F7}"/>
                </a:ext>
              </a:extLst>
            </p:cNvPr>
            <p:cNvSpPr/>
            <p:nvPr/>
          </p:nvSpPr>
          <p:spPr>
            <a:xfrm>
              <a:off x="3513850" y="1043200"/>
              <a:ext cx="1128100" cy="1646050"/>
            </a:xfrm>
            <a:custGeom>
              <a:avLst/>
              <a:gdLst/>
              <a:ahLst/>
              <a:cxnLst/>
              <a:rect l="l" t="t" r="r" b="b"/>
              <a:pathLst>
                <a:path w="45124" h="65842" extrusionOk="0">
                  <a:moveTo>
                    <a:pt x="27735" y="1"/>
                  </a:moveTo>
                  <a:cubicBezTo>
                    <a:pt x="24619" y="1"/>
                    <a:pt x="21610" y="5413"/>
                    <a:pt x="20900" y="7828"/>
                  </a:cubicBezTo>
                  <a:cubicBezTo>
                    <a:pt x="19707" y="11885"/>
                    <a:pt x="20213" y="16268"/>
                    <a:pt x="21371" y="20333"/>
                  </a:cubicBezTo>
                  <a:cubicBezTo>
                    <a:pt x="22530" y="24400"/>
                    <a:pt x="24321" y="28253"/>
                    <a:pt x="25750" y="32232"/>
                  </a:cubicBezTo>
                  <a:cubicBezTo>
                    <a:pt x="27245" y="36402"/>
                    <a:pt x="28340" y="40705"/>
                    <a:pt x="29020" y="45083"/>
                  </a:cubicBezTo>
                  <a:cubicBezTo>
                    <a:pt x="29080" y="45477"/>
                    <a:pt x="29136" y="45899"/>
                    <a:pt x="28969" y="46262"/>
                  </a:cubicBezTo>
                  <a:cubicBezTo>
                    <a:pt x="28698" y="46849"/>
                    <a:pt x="27977" y="47049"/>
                    <a:pt x="27344" y="47181"/>
                  </a:cubicBezTo>
                  <a:lnTo>
                    <a:pt x="13301" y="50118"/>
                  </a:lnTo>
                  <a:cubicBezTo>
                    <a:pt x="11621" y="50469"/>
                    <a:pt x="9915" y="50830"/>
                    <a:pt x="8415" y="51659"/>
                  </a:cubicBezTo>
                  <a:cubicBezTo>
                    <a:pt x="6914" y="52489"/>
                    <a:pt x="5623" y="53870"/>
                    <a:pt x="5332" y="55561"/>
                  </a:cubicBezTo>
                  <a:lnTo>
                    <a:pt x="1688" y="57072"/>
                  </a:lnTo>
                  <a:cubicBezTo>
                    <a:pt x="1182" y="57281"/>
                    <a:pt x="645" y="57515"/>
                    <a:pt x="349" y="57976"/>
                  </a:cubicBezTo>
                  <a:cubicBezTo>
                    <a:pt x="99" y="58362"/>
                    <a:pt x="62" y="58845"/>
                    <a:pt x="47" y="59304"/>
                  </a:cubicBezTo>
                  <a:cubicBezTo>
                    <a:pt x="1" y="60629"/>
                    <a:pt x="69" y="61955"/>
                    <a:pt x="251" y="63269"/>
                  </a:cubicBezTo>
                  <a:cubicBezTo>
                    <a:pt x="298" y="63620"/>
                    <a:pt x="373" y="64003"/>
                    <a:pt x="646" y="64228"/>
                  </a:cubicBezTo>
                  <a:cubicBezTo>
                    <a:pt x="889" y="64428"/>
                    <a:pt x="1223" y="64451"/>
                    <a:pt x="1542" y="64451"/>
                  </a:cubicBezTo>
                  <a:cubicBezTo>
                    <a:pt x="1571" y="64451"/>
                    <a:pt x="1601" y="64451"/>
                    <a:pt x="1630" y="64451"/>
                  </a:cubicBezTo>
                  <a:lnTo>
                    <a:pt x="5343" y="64418"/>
                  </a:lnTo>
                  <a:cubicBezTo>
                    <a:pt x="5389" y="64418"/>
                    <a:pt x="5435" y="64418"/>
                    <a:pt x="5482" y="64418"/>
                  </a:cubicBezTo>
                  <a:cubicBezTo>
                    <a:pt x="5777" y="64418"/>
                    <a:pt x="6074" y="64430"/>
                    <a:pt x="6350" y="64532"/>
                  </a:cubicBezTo>
                  <a:cubicBezTo>
                    <a:pt x="6753" y="64682"/>
                    <a:pt x="7064" y="65004"/>
                    <a:pt x="7427" y="65235"/>
                  </a:cubicBezTo>
                  <a:cubicBezTo>
                    <a:pt x="8183" y="65717"/>
                    <a:pt x="9113" y="65776"/>
                    <a:pt x="10021" y="65776"/>
                  </a:cubicBezTo>
                  <a:cubicBezTo>
                    <a:pt x="10163" y="65776"/>
                    <a:pt x="10304" y="65775"/>
                    <a:pt x="10444" y="65773"/>
                  </a:cubicBezTo>
                  <a:cubicBezTo>
                    <a:pt x="10911" y="65768"/>
                    <a:pt x="11378" y="65766"/>
                    <a:pt x="11847" y="65766"/>
                  </a:cubicBezTo>
                  <a:cubicBezTo>
                    <a:pt x="14627" y="65766"/>
                    <a:pt x="17431" y="65841"/>
                    <a:pt x="20225" y="65841"/>
                  </a:cubicBezTo>
                  <a:cubicBezTo>
                    <a:pt x="26122" y="65841"/>
                    <a:pt x="31971" y="65506"/>
                    <a:pt x="37437" y="63423"/>
                  </a:cubicBezTo>
                  <a:cubicBezTo>
                    <a:pt x="39547" y="62618"/>
                    <a:pt x="41635" y="61500"/>
                    <a:pt x="42966" y="59676"/>
                  </a:cubicBezTo>
                  <a:cubicBezTo>
                    <a:pt x="44657" y="57362"/>
                    <a:pt x="44863" y="54313"/>
                    <a:pt x="44931" y="51449"/>
                  </a:cubicBezTo>
                  <a:cubicBezTo>
                    <a:pt x="45124" y="43441"/>
                    <a:pt x="44591" y="35434"/>
                    <a:pt x="43741" y="27469"/>
                  </a:cubicBezTo>
                  <a:cubicBezTo>
                    <a:pt x="43076" y="21226"/>
                    <a:pt x="39348" y="8037"/>
                    <a:pt x="35192" y="4597"/>
                  </a:cubicBezTo>
                  <a:cubicBezTo>
                    <a:pt x="33218" y="2962"/>
                    <a:pt x="31660" y="2526"/>
                    <a:pt x="29720" y="820"/>
                  </a:cubicBezTo>
                  <a:cubicBezTo>
                    <a:pt x="29068" y="247"/>
                    <a:pt x="28399" y="1"/>
                    <a:pt x="27735" y="1"/>
                  </a:cubicBezTo>
                  <a:close/>
                </a:path>
              </a:pathLst>
            </a:custGeom>
            <a:solidFill>
              <a:srgbClr val="FFC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2;p67">
              <a:extLst>
                <a:ext uri="{FF2B5EF4-FFF2-40B4-BE49-F238E27FC236}">
                  <a16:creationId xmlns:a16="http://schemas.microsoft.com/office/drawing/2014/main" id="{5DF928E3-EAC8-5753-61F1-7B285936DEB6}"/>
                </a:ext>
              </a:extLst>
            </p:cNvPr>
            <p:cNvSpPr/>
            <p:nvPr/>
          </p:nvSpPr>
          <p:spPr>
            <a:xfrm>
              <a:off x="3650175" y="2446325"/>
              <a:ext cx="11050" cy="126300"/>
            </a:xfrm>
            <a:custGeom>
              <a:avLst/>
              <a:gdLst/>
              <a:ahLst/>
              <a:cxnLst/>
              <a:rect l="l" t="t" r="r" b="b"/>
              <a:pathLst>
                <a:path w="442" h="5052" fill="none" extrusionOk="0">
                  <a:moveTo>
                    <a:pt x="17" y="369"/>
                  </a:moveTo>
                  <a:lnTo>
                    <a:pt x="17" y="0"/>
                  </a:lnTo>
                  <a:cubicBezTo>
                    <a:pt x="0" y="1693"/>
                    <a:pt x="142" y="3384"/>
                    <a:pt x="442" y="5051"/>
                  </a:cubicBezTo>
                </a:path>
              </a:pathLst>
            </a:custGeom>
            <a:noFill/>
            <a:ln w="11375" cap="flat" cmpd="sng">
              <a:solidFill>
                <a:srgbClr val="EBB4AA"/>
              </a:solidFill>
              <a:prstDash val="solid"/>
              <a:miter lim="11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3;p67">
              <a:extLst>
                <a:ext uri="{FF2B5EF4-FFF2-40B4-BE49-F238E27FC236}">
                  <a16:creationId xmlns:a16="http://schemas.microsoft.com/office/drawing/2014/main" id="{C32A1205-84E3-3440-F510-F2E9B77E0BEB}"/>
                </a:ext>
              </a:extLst>
            </p:cNvPr>
            <p:cNvSpPr/>
            <p:nvPr/>
          </p:nvSpPr>
          <p:spPr>
            <a:xfrm>
              <a:off x="4264350" y="2188075"/>
              <a:ext cx="124000" cy="9200"/>
            </a:xfrm>
            <a:custGeom>
              <a:avLst/>
              <a:gdLst/>
              <a:ahLst/>
              <a:cxnLst/>
              <a:rect l="l" t="t" r="r" b="b"/>
              <a:pathLst>
                <a:path w="4960" h="368" fill="none" extrusionOk="0">
                  <a:moveTo>
                    <a:pt x="0" y="1"/>
                  </a:moveTo>
                  <a:lnTo>
                    <a:pt x="4960" y="367"/>
                  </a:lnTo>
                </a:path>
              </a:pathLst>
            </a:custGeom>
            <a:noFill/>
            <a:ln w="11375" cap="flat" cmpd="sng">
              <a:solidFill>
                <a:srgbClr val="EBB4AA"/>
              </a:solidFill>
              <a:prstDash val="solid"/>
              <a:miter lim="11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4;p67">
              <a:extLst>
                <a:ext uri="{FF2B5EF4-FFF2-40B4-BE49-F238E27FC236}">
                  <a16:creationId xmlns:a16="http://schemas.microsoft.com/office/drawing/2014/main" id="{1CD41DF0-0162-4A40-A160-6D316BB3DA9B}"/>
                </a:ext>
              </a:extLst>
            </p:cNvPr>
            <p:cNvSpPr/>
            <p:nvPr/>
          </p:nvSpPr>
          <p:spPr>
            <a:xfrm>
              <a:off x="3125725" y="433425"/>
              <a:ext cx="573175" cy="713750"/>
            </a:xfrm>
            <a:custGeom>
              <a:avLst/>
              <a:gdLst/>
              <a:ahLst/>
              <a:cxnLst/>
              <a:rect l="l" t="t" r="r" b="b"/>
              <a:pathLst>
                <a:path w="22927" h="28550" extrusionOk="0">
                  <a:moveTo>
                    <a:pt x="8340" y="1"/>
                  </a:moveTo>
                  <a:cubicBezTo>
                    <a:pt x="5771" y="1"/>
                    <a:pt x="3503" y="1341"/>
                    <a:pt x="1515" y="3532"/>
                  </a:cubicBezTo>
                  <a:cubicBezTo>
                    <a:pt x="949" y="4155"/>
                    <a:pt x="433" y="4853"/>
                    <a:pt x="204" y="5664"/>
                  </a:cubicBezTo>
                  <a:cubicBezTo>
                    <a:pt x="0" y="6388"/>
                    <a:pt x="37" y="7156"/>
                    <a:pt x="123" y="7903"/>
                  </a:cubicBezTo>
                  <a:cubicBezTo>
                    <a:pt x="723" y="13148"/>
                    <a:pt x="3581" y="17857"/>
                    <a:pt x="6754" y="22076"/>
                  </a:cubicBezTo>
                  <a:cubicBezTo>
                    <a:pt x="7659" y="23279"/>
                    <a:pt x="8596" y="24459"/>
                    <a:pt x="9532" y="25637"/>
                  </a:cubicBezTo>
                  <a:cubicBezTo>
                    <a:pt x="10147" y="26412"/>
                    <a:pt x="10776" y="27199"/>
                    <a:pt x="11599" y="27747"/>
                  </a:cubicBezTo>
                  <a:cubicBezTo>
                    <a:pt x="12429" y="28299"/>
                    <a:pt x="13402" y="28550"/>
                    <a:pt x="14392" y="28550"/>
                  </a:cubicBezTo>
                  <a:cubicBezTo>
                    <a:pt x="15745" y="28550"/>
                    <a:pt x="17129" y="28081"/>
                    <a:pt x="18225" y="27272"/>
                  </a:cubicBezTo>
                  <a:cubicBezTo>
                    <a:pt x="20123" y="25870"/>
                    <a:pt x="21255" y="23636"/>
                    <a:pt x="21857" y="21356"/>
                  </a:cubicBezTo>
                  <a:cubicBezTo>
                    <a:pt x="22926" y="17298"/>
                    <a:pt x="22476" y="12858"/>
                    <a:pt x="20611" y="9099"/>
                  </a:cubicBezTo>
                  <a:cubicBezTo>
                    <a:pt x="18747" y="5341"/>
                    <a:pt x="15486" y="2296"/>
                    <a:pt x="11609" y="692"/>
                  </a:cubicBezTo>
                  <a:cubicBezTo>
                    <a:pt x="10469" y="220"/>
                    <a:pt x="9380" y="1"/>
                    <a:pt x="8340" y="1"/>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5;p67">
              <a:extLst>
                <a:ext uri="{FF2B5EF4-FFF2-40B4-BE49-F238E27FC236}">
                  <a16:creationId xmlns:a16="http://schemas.microsoft.com/office/drawing/2014/main" id="{4BFAD33F-F721-CB7A-4B2A-F02D8A3E43C3}"/>
                </a:ext>
              </a:extLst>
            </p:cNvPr>
            <p:cNvSpPr/>
            <p:nvPr/>
          </p:nvSpPr>
          <p:spPr>
            <a:xfrm>
              <a:off x="3044775" y="255075"/>
              <a:ext cx="378225" cy="508900"/>
            </a:xfrm>
            <a:custGeom>
              <a:avLst/>
              <a:gdLst/>
              <a:ahLst/>
              <a:cxnLst/>
              <a:rect l="l" t="t" r="r" b="b"/>
              <a:pathLst>
                <a:path w="15129" h="20356" extrusionOk="0">
                  <a:moveTo>
                    <a:pt x="11498" y="0"/>
                  </a:moveTo>
                  <a:cubicBezTo>
                    <a:pt x="11281" y="0"/>
                    <a:pt x="11073" y="14"/>
                    <a:pt x="10884" y="39"/>
                  </a:cubicBezTo>
                  <a:cubicBezTo>
                    <a:pt x="9771" y="186"/>
                    <a:pt x="8737" y="681"/>
                    <a:pt x="7745" y="1207"/>
                  </a:cubicBezTo>
                  <a:cubicBezTo>
                    <a:pt x="5898" y="2188"/>
                    <a:pt x="4093" y="3326"/>
                    <a:pt x="2715" y="4902"/>
                  </a:cubicBezTo>
                  <a:cubicBezTo>
                    <a:pt x="1338" y="6476"/>
                    <a:pt x="422" y="8548"/>
                    <a:pt x="603" y="10632"/>
                  </a:cubicBezTo>
                  <a:cubicBezTo>
                    <a:pt x="665" y="11357"/>
                    <a:pt x="857" y="12089"/>
                    <a:pt x="714" y="12804"/>
                  </a:cubicBezTo>
                  <a:cubicBezTo>
                    <a:pt x="625" y="13250"/>
                    <a:pt x="410" y="13660"/>
                    <a:pt x="284" y="14097"/>
                  </a:cubicBezTo>
                  <a:cubicBezTo>
                    <a:pt x="0" y="15080"/>
                    <a:pt x="191" y="16156"/>
                    <a:pt x="629" y="17082"/>
                  </a:cubicBezTo>
                  <a:cubicBezTo>
                    <a:pt x="1068" y="18007"/>
                    <a:pt x="1737" y="18802"/>
                    <a:pt x="2439" y="19547"/>
                  </a:cubicBezTo>
                  <a:cubicBezTo>
                    <a:pt x="2814" y="19945"/>
                    <a:pt x="3336" y="20356"/>
                    <a:pt x="3838" y="20356"/>
                  </a:cubicBezTo>
                  <a:cubicBezTo>
                    <a:pt x="3980" y="20356"/>
                    <a:pt x="4121" y="20323"/>
                    <a:pt x="4256" y="20247"/>
                  </a:cubicBezTo>
                  <a:cubicBezTo>
                    <a:pt x="4550" y="20085"/>
                    <a:pt x="4712" y="19761"/>
                    <a:pt x="4836" y="19449"/>
                  </a:cubicBezTo>
                  <a:cubicBezTo>
                    <a:pt x="5263" y="18372"/>
                    <a:pt x="5471" y="17128"/>
                    <a:pt x="6337" y="16357"/>
                  </a:cubicBezTo>
                  <a:cubicBezTo>
                    <a:pt x="7116" y="15664"/>
                    <a:pt x="8227" y="15539"/>
                    <a:pt x="9238" y="15282"/>
                  </a:cubicBezTo>
                  <a:cubicBezTo>
                    <a:pt x="11428" y="14728"/>
                    <a:pt x="13480" y="13319"/>
                    <a:pt x="14409" y="11259"/>
                  </a:cubicBezTo>
                  <a:cubicBezTo>
                    <a:pt x="15119" y="9687"/>
                    <a:pt x="15129" y="7886"/>
                    <a:pt x="14911" y="6175"/>
                  </a:cubicBezTo>
                  <a:cubicBezTo>
                    <a:pt x="14803" y="5323"/>
                    <a:pt x="14640" y="4480"/>
                    <a:pt x="14492" y="3636"/>
                  </a:cubicBezTo>
                  <a:cubicBezTo>
                    <a:pt x="14364" y="2916"/>
                    <a:pt x="14404" y="1923"/>
                    <a:pt x="14132" y="1253"/>
                  </a:cubicBezTo>
                  <a:cubicBezTo>
                    <a:pt x="13749" y="312"/>
                    <a:pt x="12523" y="0"/>
                    <a:pt x="11498" y="0"/>
                  </a:cubicBezTo>
                  <a:close/>
                </a:path>
              </a:pathLst>
            </a:custGeom>
            <a:solidFill>
              <a:srgbClr val="7F8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06;p67">
              <a:extLst>
                <a:ext uri="{FF2B5EF4-FFF2-40B4-BE49-F238E27FC236}">
                  <a16:creationId xmlns:a16="http://schemas.microsoft.com/office/drawing/2014/main" id="{3AB79A61-F570-88E9-AF02-79B77239AD1C}"/>
                </a:ext>
              </a:extLst>
            </p:cNvPr>
            <p:cNvSpPr/>
            <p:nvPr/>
          </p:nvSpPr>
          <p:spPr>
            <a:xfrm>
              <a:off x="3392050" y="238125"/>
              <a:ext cx="292675" cy="420925"/>
            </a:xfrm>
            <a:custGeom>
              <a:avLst/>
              <a:gdLst/>
              <a:ahLst/>
              <a:cxnLst/>
              <a:rect l="l" t="t" r="r" b="b"/>
              <a:pathLst>
                <a:path w="11707" h="16837" extrusionOk="0">
                  <a:moveTo>
                    <a:pt x="3440" y="0"/>
                  </a:moveTo>
                  <a:cubicBezTo>
                    <a:pt x="3189" y="0"/>
                    <a:pt x="2935" y="33"/>
                    <a:pt x="2677" y="104"/>
                  </a:cubicBezTo>
                  <a:cubicBezTo>
                    <a:pt x="1920" y="313"/>
                    <a:pt x="734" y="912"/>
                    <a:pt x="411" y="1693"/>
                  </a:cubicBezTo>
                  <a:cubicBezTo>
                    <a:pt x="0" y="2686"/>
                    <a:pt x="524" y="4254"/>
                    <a:pt x="590" y="5291"/>
                  </a:cubicBezTo>
                  <a:cubicBezTo>
                    <a:pt x="683" y="6764"/>
                    <a:pt x="684" y="8240"/>
                    <a:pt x="591" y="9713"/>
                  </a:cubicBezTo>
                  <a:cubicBezTo>
                    <a:pt x="542" y="10501"/>
                    <a:pt x="472" y="11329"/>
                    <a:pt x="797" y="12048"/>
                  </a:cubicBezTo>
                  <a:cubicBezTo>
                    <a:pt x="1121" y="12764"/>
                    <a:pt x="1789" y="13262"/>
                    <a:pt x="2473" y="13647"/>
                  </a:cubicBezTo>
                  <a:cubicBezTo>
                    <a:pt x="3136" y="14019"/>
                    <a:pt x="3854" y="14321"/>
                    <a:pt x="4611" y="14386"/>
                  </a:cubicBezTo>
                  <a:cubicBezTo>
                    <a:pt x="5284" y="14443"/>
                    <a:pt x="5998" y="14317"/>
                    <a:pt x="6613" y="14598"/>
                  </a:cubicBezTo>
                  <a:cubicBezTo>
                    <a:pt x="7106" y="14823"/>
                    <a:pt x="7451" y="15275"/>
                    <a:pt x="7824" y="15668"/>
                  </a:cubicBezTo>
                  <a:cubicBezTo>
                    <a:pt x="8211" y="16078"/>
                    <a:pt x="8646" y="16439"/>
                    <a:pt x="9121" y="16744"/>
                  </a:cubicBezTo>
                  <a:cubicBezTo>
                    <a:pt x="9192" y="16790"/>
                    <a:pt x="9270" y="16836"/>
                    <a:pt x="9353" y="16836"/>
                  </a:cubicBezTo>
                  <a:cubicBezTo>
                    <a:pt x="9358" y="16836"/>
                    <a:pt x="9363" y="16836"/>
                    <a:pt x="9367" y="16836"/>
                  </a:cubicBezTo>
                  <a:cubicBezTo>
                    <a:pt x="9470" y="16829"/>
                    <a:pt x="9554" y="16754"/>
                    <a:pt x="9626" y="16681"/>
                  </a:cubicBezTo>
                  <a:cubicBezTo>
                    <a:pt x="11377" y="14907"/>
                    <a:pt x="11707" y="12137"/>
                    <a:pt x="11296" y="9678"/>
                  </a:cubicBezTo>
                  <a:cubicBezTo>
                    <a:pt x="10728" y="6271"/>
                    <a:pt x="8863" y="3061"/>
                    <a:pt x="6067" y="1031"/>
                  </a:cubicBezTo>
                  <a:cubicBezTo>
                    <a:pt x="5287" y="466"/>
                    <a:pt x="4392" y="0"/>
                    <a:pt x="3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07;p67">
              <a:extLst>
                <a:ext uri="{FF2B5EF4-FFF2-40B4-BE49-F238E27FC236}">
                  <a16:creationId xmlns:a16="http://schemas.microsoft.com/office/drawing/2014/main" id="{37E315A2-90FD-55D3-98E7-8E0424CF1AB0}"/>
                </a:ext>
              </a:extLst>
            </p:cNvPr>
            <p:cNvSpPr/>
            <p:nvPr/>
          </p:nvSpPr>
          <p:spPr>
            <a:xfrm>
              <a:off x="3604750" y="568125"/>
              <a:ext cx="117425" cy="220875"/>
            </a:xfrm>
            <a:custGeom>
              <a:avLst/>
              <a:gdLst/>
              <a:ahLst/>
              <a:cxnLst/>
              <a:rect l="l" t="t" r="r" b="b"/>
              <a:pathLst>
                <a:path w="4697" h="8835" extrusionOk="0">
                  <a:moveTo>
                    <a:pt x="2118" y="1"/>
                  </a:moveTo>
                  <a:cubicBezTo>
                    <a:pt x="2012" y="1"/>
                    <a:pt x="1905" y="13"/>
                    <a:pt x="1799" y="41"/>
                  </a:cubicBezTo>
                  <a:cubicBezTo>
                    <a:pt x="1217" y="190"/>
                    <a:pt x="823" y="733"/>
                    <a:pt x="582" y="1284"/>
                  </a:cubicBezTo>
                  <a:cubicBezTo>
                    <a:pt x="1" y="2613"/>
                    <a:pt x="345" y="3725"/>
                    <a:pt x="412" y="5085"/>
                  </a:cubicBezTo>
                  <a:cubicBezTo>
                    <a:pt x="469" y="6250"/>
                    <a:pt x="786" y="7269"/>
                    <a:pt x="1576" y="8168"/>
                  </a:cubicBezTo>
                  <a:cubicBezTo>
                    <a:pt x="1880" y="8514"/>
                    <a:pt x="2278" y="8834"/>
                    <a:pt x="2735" y="8834"/>
                  </a:cubicBezTo>
                  <a:cubicBezTo>
                    <a:pt x="2745" y="8834"/>
                    <a:pt x="2755" y="8834"/>
                    <a:pt x="2765" y="8834"/>
                  </a:cubicBezTo>
                  <a:cubicBezTo>
                    <a:pt x="3355" y="8815"/>
                    <a:pt x="3787" y="8272"/>
                    <a:pt x="4036" y="7738"/>
                  </a:cubicBezTo>
                  <a:cubicBezTo>
                    <a:pt x="4452" y="6847"/>
                    <a:pt x="4600" y="5853"/>
                    <a:pt x="4640" y="4871"/>
                  </a:cubicBezTo>
                  <a:cubicBezTo>
                    <a:pt x="4696" y="3497"/>
                    <a:pt x="4522" y="2041"/>
                    <a:pt x="3702" y="941"/>
                  </a:cubicBezTo>
                  <a:cubicBezTo>
                    <a:pt x="3322" y="431"/>
                    <a:pt x="2731" y="1"/>
                    <a:pt x="2118" y="1"/>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08;p67">
              <a:extLst>
                <a:ext uri="{FF2B5EF4-FFF2-40B4-BE49-F238E27FC236}">
                  <a16:creationId xmlns:a16="http://schemas.microsoft.com/office/drawing/2014/main" id="{DCECDC94-0F38-7A18-6380-C9ABA8D6363F}"/>
                </a:ext>
              </a:extLst>
            </p:cNvPr>
            <p:cNvSpPr/>
            <p:nvPr/>
          </p:nvSpPr>
          <p:spPr>
            <a:xfrm>
              <a:off x="2780100" y="1481650"/>
              <a:ext cx="401400" cy="471900"/>
            </a:xfrm>
            <a:custGeom>
              <a:avLst/>
              <a:gdLst/>
              <a:ahLst/>
              <a:cxnLst/>
              <a:rect l="l" t="t" r="r" b="b"/>
              <a:pathLst>
                <a:path w="16056" h="18876" extrusionOk="0">
                  <a:moveTo>
                    <a:pt x="5627" y="1"/>
                  </a:moveTo>
                  <a:lnTo>
                    <a:pt x="0" y="2242"/>
                  </a:lnTo>
                  <a:lnTo>
                    <a:pt x="13484" y="18876"/>
                  </a:lnTo>
                  <a:cubicBezTo>
                    <a:pt x="13484" y="18876"/>
                    <a:pt x="16055" y="18215"/>
                    <a:pt x="14145" y="10724"/>
                  </a:cubicBezTo>
                  <a:cubicBezTo>
                    <a:pt x="12237" y="3232"/>
                    <a:pt x="5627" y="1"/>
                    <a:pt x="5627" y="1"/>
                  </a:cubicBez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09;p67">
              <a:extLst>
                <a:ext uri="{FF2B5EF4-FFF2-40B4-BE49-F238E27FC236}">
                  <a16:creationId xmlns:a16="http://schemas.microsoft.com/office/drawing/2014/main" id="{C4410BD5-4E09-95A1-76D8-05A2E962CCDA}"/>
                </a:ext>
              </a:extLst>
            </p:cNvPr>
            <p:cNvSpPr/>
            <p:nvPr/>
          </p:nvSpPr>
          <p:spPr>
            <a:xfrm>
              <a:off x="3089650" y="1498200"/>
              <a:ext cx="470050" cy="326825"/>
            </a:xfrm>
            <a:custGeom>
              <a:avLst/>
              <a:gdLst/>
              <a:ahLst/>
              <a:cxnLst/>
              <a:rect l="l" t="t" r="r" b="b"/>
              <a:pathLst>
                <a:path w="18802" h="13073" extrusionOk="0">
                  <a:moveTo>
                    <a:pt x="15937" y="0"/>
                  </a:moveTo>
                  <a:cubicBezTo>
                    <a:pt x="15937" y="0"/>
                    <a:pt x="4407" y="2938"/>
                    <a:pt x="956" y="8813"/>
                  </a:cubicBezTo>
                  <a:lnTo>
                    <a:pt x="1" y="11310"/>
                  </a:lnTo>
                  <a:lnTo>
                    <a:pt x="4261" y="13072"/>
                  </a:lnTo>
                  <a:lnTo>
                    <a:pt x="18802" y="2130"/>
                  </a:lnTo>
                  <a:lnTo>
                    <a:pt x="15937" y="0"/>
                  </a:lnTo>
                  <a:close/>
                </a:path>
              </a:pathLst>
            </a:custGeom>
            <a:solidFill>
              <a:srgbClr val="F1DE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0;p67">
              <a:extLst>
                <a:ext uri="{FF2B5EF4-FFF2-40B4-BE49-F238E27FC236}">
                  <a16:creationId xmlns:a16="http://schemas.microsoft.com/office/drawing/2014/main" id="{5D429E10-91D0-9A70-A873-74F5524435BA}"/>
                </a:ext>
              </a:extLst>
            </p:cNvPr>
            <p:cNvSpPr/>
            <p:nvPr/>
          </p:nvSpPr>
          <p:spPr>
            <a:xfrm>
              <a:off x="3131350" y="1512975"/>
              <a:ext cx="680275" cy="702500"/>
            </a:xfrm>
            <a:custGeom>
              <a:avLst/>
              <a:gdLst/>
              <a:ahLst/>
              <a:cxnLst/>
              <a:rect l="l" t="t" r="r" b="b"/>
              <a:pathLst>
                <a:path w="27211" h="28100" extrusionOk="0">
                  <a:moveTo>
                    <a:pt x="17711" y="0"/>
                  </a:moveTo>
                  <a:lnTo>
                    <a:pt x="1" y="9993"/>
                  </a:lnTo>
                  <a:lnTo>
                    <a:pt x="10093" y="28099"/>
                  </a:lnTo>
                  <a:lnTo>
                    <a:pt x="27210" y="18205"/>
                  </a:lnTo>
                  <a:lnTo>
                    <a:pt x="177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1;p67">
              <a:extLst>
                <a:ext uri="{FF2B5EF4-FFF2-40B4-BE49-F238E27FC236}">
                  <a16:creationId xmlns:a16="http://schemas.microsoft.com/office/drawing/2014/main" id="{84FA13BC-DDE5-267A-368F-0C7D0D611F28}"/>
                </a:ext>
              </a:extLst>
            </p:cNvPr>
            <p:cNvSpPr/>
            <p:nvPr/>
          </p:nvSpPr>
          <p:spPr>
            <a:xfrm>
              <a:off x="3044775" y="1762775"/>
              <a:ext cx="338900" cy="452700"/>
            </a:xfrm>
            <a:custGeom>
              <a:avLst/>
              <a:gdLst/>
              <a:ahLst/>
              <a:cxnLst/>
              <a:rect l="l" t="t" r="r" b="b"/>
              <a:pathLst>
                <a:path w="13556" h="18108" extrusionOk="0">
                  <a:moveTo>
                    <a:pt x="3464" y="1"/>
                  </a:moveTo>
                  <a:lnTo>
                    <a:pt x="0" y="297"/>
                  </a:lnTo>
                  <a:lnTo>
                    <a:pt x="9203" y="17811"/>
                  </a:lnTo>
                  <a:lnTo>
                    <a:pt x="13556" y="18107"/>
                  </a:lnTo>
                  <a:lnTo>
                    <a:pt x="3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12;p67">
              <a:extLst>
                <a:ext uri="{FF2B5EF4-FFF2-40B4-BE49-F238E27FC236}">
                  <a16:creationId xmlns:a16="http://schemas.microsoft.com/office/drawing/2014/main" id="{FE5CEF24-B4CA-5A57-9F81-3F4D56A22833}"/>
                </a:ext>
              </a:extLst>
            </p:cNvPr>
            <p:cNvSpPr/>
            <p:nvPr/>
          </p:nvSpPr>
          <p:spPr>
            <a:xfrm>
              <a:off x="2780100" y="1537700"/>
              <a:ext cx="494750" cy="670350"/>
            </a:xfrm>
            <a:custGeom>
              <a:avLst/>
              <a:gdLst/>
              <a:ahLst/>
              <a:cxnLst/>
              <a:rect l="l" t="t" r="r" b="b"/>
              <a:pathLst>
                <a:path w="19790" h="26814" extrusionOk="0">
                  <a:moveTo>
                    <a:pt x="0" y="0"/>
                  </a:moveTo>
                  <a:lnTo>
                    <a:pt x="9994" y="17315"/>
                  </a:lnTo>
                  <a:lnTo>
                    <a:pt x="19790" y="26814"/>
                  </a:lnTo>
                  <a:lnTo>
                    <a:pt x="10587" y="930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3;p67">
              <a:extLst>
                <a:ext uri="{FF2B5EF4-FFF2-40B4-BE49-F238E27FC236}">
                  <a16:creationId xmlns:a16="http://schemas.microsoft.com/office/drawing/2014/main" id="{49BB62F7-77D1-4865-677C-6F33D5D42455}"/>
                </a:ext>
              </a:extLst>
            </p:cNvPr>
            <p:cNvSpPr/>
            <p:nvPr/>
          </p:nvSpPr>
          <p:spPr>
            <a:xfrm>
              <a:off x="3108750" y="2182350"/>
              <a:ext cx="331125" cy="467450"/>
            </a:xfrm>
            <a:custGeom>
              <a:avLst/>
              <a:gdLst/>
              <a:ahLst/>
              <a:cxnLst/>
              <a:rect l="l" t="t" r="r" b="b"/>
              <a:pathLst>
                <a:path w="13245" h="18698" extrusionOk="0">
                  <a:moveTo>
                    <a:pt x="5887" y="1"/>
                  </a:moveTo>
                  <a:cubicBezTo>
                    <a:pt x="4736" y="1"/>
                    <a:pt x="3594" y="282"/>
                    <a:pt x="2882" y="1145"/>
                  </a:cubicBezTo>
                  <a:cubicBezTo>
                    <a:pt x="2413" y="1712"/>
                    <a:pt x="2210" y="2446"/>
                    <a:pt x="2019" y="3156"/>
                  </a:cubicBezTo>
                  <a:cubicBezTo>
                    <a:pt x="1658" y="4490"/>
                    <a:pt x="1299" y="5824"/>
                    <a:pt x="939" y="7157"/>
                  </a:cubicBezTo>
                  <a:cubicBezTo>
                    <a:pt x="509" y="8754"/>
                    <a:pt x="75" y="10369"/>
                    <a:pt x="37" y="12023"/>
                  </a:cubicBezTo>
                  <a:cubicBezTo>
                    <a:pt x="0" y="13677"/>
                    <a:pt x="397" y="15397"/>
                    <a:pt x="1462" y="16663"/>
                  </a:cubicBezTo>
                  <a:cubicBezTo>
                    <a:pt x="2496" y="17890"/>
                    <a:pt x="4845" y="18697"/>
                    <a:pt x="6858" y="18697"/>
                  </a:cubicBezTo>
                  <a:cubicBezTo>
                    <a:pt x="7698" y="18697"/>
                    <a:pt x="8480" y="18556"/>
                    <a:pt x="9082" y="18247"/>
                  </a:cubicBezTo>
                  <a:cubicBezTo>
                    <a:pt x="11387" y="17063"/>
                    <a:pt x="12711" y="14466"/>
                    <a:pt x="12978" y="11888"/>
                  </a:cubicBezTo>
                  <a:cubicBezTo>
                    <a:pt x="13244" y="9310"/>
                    <a:pt x="12606" y="6728"/>
                    <a:pt x="11835" y="4254"/>
                  </a:cubicBezTo>
                  <a:cubicBezTo>
                    <a:pt x="11540" y="3307"/>
                    <a:pt x="11207" y="2335"/>
                    <a:pt x="10533" y="1608"/>
                  </a:cubicBezTo>
                  <a:cubicBezTo>
                    <a:pt x="9656" y="661"/>
                    <a:pt x="8335" y="270"/>
                    <a:pt x="7058" y="88"/>
                  </a:cubicBezTo>
                  <a:cubicBezTo>
                    <a:pt x="6678" y="34"/>
                    <a:pt x="6282" y="1"/>
                    <a:pt x="58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4;p67">
              <a:extLst>
                <a:ext uri="{FF2B5EF4-FFF2-40B4-BE49-F238E27FC236}">
                  <a16:creationId xmlns:a16="http://schemas.microsoft.com/office/drawing/2014/main" id="{BA8B0B76-B087-A742-BD20-5DEF80C3D309}"/>
                </a:ext>
              </a:extLst>
            </p:cNvPr>
            <p:cNvSpPr/>
            <p:nvPr/>
          </p:nvSpPr>
          <p:spPr>
            <a:xfrm>
              <a:off x="3114125" y="1939925"/>
              <a:ext cx="392850" cy="457725"/>
            </a:xfrm>
            <a:custGeom>
              <a:avLst/>
              <a:gdLst/>
              <a:ahLst/>
              <a:cxnLst/>
              <a:rect l="l" t="t" r="r" b="b"/>
              <a:pathLst>
                <a:path w="15714" h="18309" extrusionOk="0">
                  <a:moveTo>
                    <a:pt x="715" y="0"/>
                  </a:moveTo>
                  <a:cubicBezTo>
                    <a:pt x="703" y="0"/>
                    <a:pt x="690" y="1"/>
                    <a:pt x="677" y="2"/>
                  </a:cubicBezTo>
                  <a:cubicBezTo>
                    <a:pt x="152" y="40"/>
                    <a:pt x="1" y="732"/>
                    <a:pt x="4" y="1256"/>
                  </a:cubicBezTo>
                  <a:cubicBezTo>
                    <a:pt x="16" y="3403"/>
                    <a:pt x="258" y="5501"/>
                    <a:pt x="519" y="7626"/>
                  </a:cubicBezTo>
                  <a:cubicBezTo>
                    <a:pt x="665" y="8810"/>
                    <a:pt x="425" y="11010"/>
                    <a:pt x="2200" y="11010"/>
                  </a:cubicBezTo>
                  <a:cubicBezTo>
                    <a:pt x="2265" y="11010"/>
                    <a:pt x="2332" y="11007"/>
                    <a:pt x="2401" y="11001"/>
                  </a:cubicBezTo>
                  <a:lnTo>
                    <a:pt x="2401" y="11001"/>
                  </a:lnTo>
                  <a:cubicBezTo>
                    <a:pt x="2072" y="12446"/>
                    <a:pt x="3340" y="14022"/>
                    <a:pt x="4818" y="14022"/>
                  </a:cubicBezTo>
                  <a:cubicBezTo>
                    <a:pt x="4829" y="14022"/>
                    <a:pt x="4840" y="14022"/>
                    <a:pt x="4851" y="14022"/>
                  </a:cubicBezTo>
                  <a:lnTo>
                    <a:pt x="4851" y="14022"/>
                  </a:lnTo>
                  <a:cubicBezTo>
                    <a:pt x="4723" y="14914"/>
                    <a:pt x="4681" y="16013"/>
                    <a:pt x="5436" y="16505"/>
                  </a:cubicBezTo>
                  <a:cubicBezTo>
                    <a:pt x="5671" y="16658"/>
                    <a:pt x="5934" y="16717"/>
                    <a:pt x="6207" y="16717"/>
                  </a:cubicBezTo>
                  <a:cubicBezTo>
                    <a:pt x="6672" y="16717"/>
                    <a:pt x="7167" y="16546"/>
                    <a:pt x="7609" y="16371"/>
                  </a:cubicBezTo>
                  <a:lnTo>
                    <a:pt x="7609" y="16371"/>
                  </a:lnTo>
                  <a:cubicBezTo>
                    <a:pt x="7450" y="17121"/>
                    <a:pt x="7978" y="17910"/>
                    <a:pt x="8697" y="18181"/>
                  </a:cubicBezTo>
                  <a:cubicBezTo>
                    <a:pt x="8928" y="18268"/>
                    <a:pt x="9172" y="18309"/>
                    <a:pt x="9417" y="18309"/>
                  </a:cubicBezTo>
                  <a:cubicBezTo>
                    <a:pt x="9931" y="18309"/>
                    <a:pt x="10452" y="18132"/>
                    <a:pt x="10884" y="17844"/>
                  </a:cubicBezTo>
                  <a:cubicBezTo>
                    <a:pt x="11523" y="17421"/>
                    <a:pt x="11990" y="16782"/>
                    <a:pt x="12362" y="16111"/>
                  </a:cubicBezTo>
                  <a:cubicBezTo>
                    <a:pt x="13302" y="14418"/>
                    <a:pt x="13702" y="12484"/>
                    <a:pt x="14040" y="10577"/>
                  </a:cubicBezTo>
                  <a:cubicBezTo>
                    <a:pt x="14118" y="10134"/>
                    <a:pt x="14183" y="9644"/>
                    <a:pt x="13942" y="9266"/>
                  </a:cubicBezTo>
                  <a:cubicBezTo>
                    <a:pt x="13812" y="9064"/>
                    <a:pt x="13556" y="8949"/>
                    <a:pt x="13322" y="8949"/>
                  </a:cubicBezTo>
                  <a:cubicBezTo>
                    <a:pt x="13189" y="8949"/>
                    <a:pt x="13063" y="8986"/>
                    <a:pt x="12970" y="9065"/>
                  </a:cubicBezTo>
                  <a:lnTo>
                    <a:pt x="12970" y="9065"/>
                  </a:lnTo>
                  <a:cubicBezTo>
                    <a:pt x="13863" y="7773"/>
                    <a:pt x="14652" y="6412"/>
                    <a:pt x="15331" y="4996"/>
                  </a:cubicBezTo>
                  <a:cubicBezTo>
                    <a:pt x="15525" y="4590"/>
                    <a:pt x="15713" y="4162"/>
                    <a:pt x="15694" y="3713"/>
                  </a:cubicBezTo>
                  <a:cubicBezTo>
                    <a:pt x="15675" y="3263"/>
                    <a:pt x="15382" y="2793"/>
                    <a:pt x="14938" y="2725"/>
                  </a:cubicBezTo>
                  <a:cubicBezTo>
                    <a:pt x="14898" y="2718"/>
                    <a:pt x="14858" y="2715"/>
                    <a:pt x="14819" y="2715"/>
                  </a:cubicBezTo>
                  <a:cubicBezTo>
                    <a:pt x="14389" y="2715"/>
                    <a:pt x="14017" y="3071"/>
                    <a:pt x="13716" y="3400"/>
                  </a:cubicBezTo>
                  <a:lnTo>
                    <a:pt x="6895" y="10866"/>
                  </a:lnTo>
                  <a:lnTo>
                    <a:pt x="11263" y="3440"/>
                  </a:lnTo>
                  <a:cubicBezTo>
                    <a:pt x="11581" y="2901"/>
                    <a:pt x="11849" y="2097"/>
                    <a:pt x="11330" y="1745"/>
                  </a:cubicBezTo>
                  <a:cubicBezTo>
                    <a:pt x="11214" y="1666"/>
                    <a:pt x="11089" y="1633"/>
                    <a:pt x="10961" y="1633"/>
                  </a:cubicBezTo>
                  <a:cubicBezTo>
                    <a:pt x="10581" y="1633"/>
                    <a:pt x="10172" y="1924"/>
                    <a:pt x="9873" y="2210"/>
                  </a:cubicBezTo>
                  <a:cubicBezTo>
                    <a:pt x="8566" y="3459"/>
                    <a:pt x="7371" y="4821"/>
                    <a:pt x="6300" y="6279"/>
                  </a:cubicBezTo>
                  <a:cubicBezTo>
                    <a:pt x="5994" y="6697"/>
                    <a:pt x="5692" y="7129"/>
                    <a:pt x="5281" y="7446"/>
                  </a:cubicBezTo>
                  <a:cubicBezTo>
                    <a:pt x="4968" y="7686"/>
                    <a:pt x="4576" y="7852"/>
                    <a:pt x="4188" y="7852"/>
                  </a:cubicBezTo>
                  <a:cubicBezTo>
                    <a:pt x="4066" y="7852"/>
                    <a:pt x="3945" y="7836"/>
                    <a:pt x="3826" y="7800"/>
                  </a:cubicBezTo>
                  <a:cubicBezTo>
                    <a:pt x="3291" y="7641"/>
                    <a:pt x="2925" y="7126"/>
                    <a:pt x="2770" y="6588"/>
                  </a:cubicBezTo>
                  <a:cubicBezTo>
                    <a:pt x="2615" y="6052"/>
                    <a:pt x="2631" y="5483"/>
                    <a:pt x="2611" y="4925"/>
                  </a:cubicBezTo>
                  <a:cubicBezTo>
                    <a:pt x="2571" y="3800"/>
                    <a:pt x="2380" y="2686"/>
                    <a:pt x="2044" y="1611"/>
                  </a:cubicBezTo>
                  <a:cubicBezTo>
                    <a:pt x="1874" y="1062"/>
                    <a:pt x="1640" y="491"/>
                    <a:pt x="1166" y="163"/>
                  </a:cubicBezTo>
                  <a:cubicBezTo>
                    <a:pt x="1032" y="71"/>
                    <a:pt x="876" y="0"/>
                    <a:pt x="715" y="0"/>
                  </a:cubicBezTo>
                  <a:close/>
                </a:path>
              </a:pathLst>
            </a:custGeom>
            <a:solidFill>
              <a:srgbClr val="82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95335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Book Day Social Media by Slidesgo">
  <a:themeElements>
    <a:clrScheme name="Simple Light">
      <a:dk1>
        <a:srgbClr val="000000"/>
      </a:dk1>
      <a:lt1>
        <a:srgbClr val="FFFFFF"/>
      </a:lt1>
      <a:dk2>
        <a:srgbClr val="252525"/>
      </a:dk2>
      <a:lt2>
        <a:srgbClr val="EEEEEE"/>
      </a:lt2>
      <a:accent1>
        <a:srgbClr val="EFCA7F"/>
      </a:accent1>
      <a:accent2>
        <a:srgbClr val="FF8871"/>
      </a:accent2>
      <a:accent3>
        <a:srgbClr val="D86C64"/>
      </a:accent3>
      <a:accent4>
        <a:srgbClr val="FFC5BA"/>
      </a:accent4>
      <a:accent5>
        <a:srgbClr val="5A6182"/>
      </a:accent5>
      <a:accent6>
        <a:srgbClr val="7F86AD"/>
      </a:accent6>
      <a:hlink>
        <a:srgbClr val="25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1215</Words>
  <Application>Microsoft Macintosh PowerPoint</Application>
  <PresentationFormat>On-screen Show (16:9)</PresentationFormat>
  <Paragraphs>89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Neucha</vt:lpstr>
      <vt:lpstr>Arial</vt:lpstr>
      <vt:lpstr>Wingdings</vt:lpstr>
      <vt:lpstr>Poppins</vt:lpstr>
      <vt:lpstr>Book Day Social Media by Slidesgo</vt:lpstr>
      <vt:lpstr>CHÀO MỪNG CÁC EM ĐẾN VỚI TIẾT HỌC MỚI!</vt:lpstr>
      <vt:lpstr>KHỞI ĐỘNG</vt:lpstr>
      <vt:lpstr>PowerPoint Presentation</vt:lpstr>
      <vt:lpstr>NỘI DUNG BÀI HỌC</vt:lpstr>
      <vt:lpstr>CUỐN SÁCH MỚI – CHÂN TRỜI MỚI</vt:lpstr>
      <vt:lpstr>ĐỌC CÙNG  NHÀ PHÊ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TRẢI NGHIỆM CÙNG NHÂN VẬT</vt:lpstr>
      <vt:lpstr>PowerPoint Presentation</vt:lpstr>
      <vt:lpstr>ĐỌC VÀ TRÒ CHUYỆN CÙNG TÁC GIẢ</vt:lpstr>
      <vt:lpstr>PowerPoint Presentation</vt:lpstr>
      <vt:lpstr>PowerPoint Presentation</vt:lpstr>
      <vt:lpstr>PowerPoint Presentation</vt:lpstr>
      <vt:lpstr>LUYỆN TẬP</vt:lpstr>
      <vt:lpstr>VẬN DỤNG</vt:lpstr>
      <vt:lpstr>HƯỚNG DẪN VỀ NHÀ</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MỚI!</dc:title>
  <cp:lastModifiedBy>Hải Ngân Đinh</cp:lastModifiedBy>
  <cp:revision>1</cp:revision>
  <dcterms:modified xsi:type="dcterms:W3CDTF">2022-12-09T08:45:35Z</dcterms:modified>
</cp:coreProperties>
</file>