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0" r:id="rId4"/>
    <p:sldId id="268" r:id="rId5"/>
    <p:sldId id="267" r:id="rId6"/>
    <p:sldId id="266" r:id="rId7"/>
    <p:sldId id="265" r:id="rId8"/>
    <p:sldId id="264" r:id="rId9"/>
    <p:sldId id="263" r:id="rId10"/>
    <p:sldId id="262" r:id="rId11"/>
    <p:sldId id="261" r:id="rId12"/>
    <p:sldId id="260" r:id="rId13"/>
    <p:sldId id="259" r:id="rId14"/>
    <p:sldId id="272" r:id="rId15"/>
    <p:sldId id="258"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74BF69-E773-4DE4-A9DE-73A585BF59B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74BF69-E773-4DE4-A9DE-73A585BF59BD}"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74BF69-E773-4DE4-A9DE-73A585BF59BD}"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74BF69-E773-4DE4-A9DE-73A585BF59BD}"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dirty="0" err="1">
                <a:solidFill>
                  <a:srgbClr val="00B050"/>
                </a:solidFill>
                <a:latin typeface="Times New Roman" panose="02020603050405020304" pitchFamily="18" charset="0"/>
                <a:cs typeface="Times New Roman" panose="02020603050405020304" pitchFamily="18" charset="0"/>
              </a:rPr>
              <a:t>Chăn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trò</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như</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thế</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đối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với</a:t>
            </a:r>
            <a:r>
              <a:rPr lang="en-US" sz="2400" dirty="0">
                <a:solidFill>
                  <a:srgbClr val="00B050"/>
                </a:solidFill>
                <a:latin typeface="Times New Roman" panose="02020603050405020304" pitchFamily="18" charset="0"/>
                <a:cs typeface="Times New Roman" panose="02020603050405020304" pitchFamily="18" charset="0"/>
              </a:rPr>
              <a:t> con </a:t>
            </a:r>
            <a:r>
              <a:rPr lang="en-US" sz="2400" dirty="0" err="1">
                <a:solidFill>
                  <a:srgbClr val="00B050"/>
                </a:solidFill>
                <a:latin typeface="Times New Roman" panose="02020603050405020304" pitchFamily="18" charset="0"/>
                <a:cs typeface="Times New Roman" panose="02020603050405020304" pitchFamily="18" charset="0"/>
              </a:rPr>
              <a:t>người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kinh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tế</a:t>
            </a:r>
            <a:r>
              <a:rPr lang="en-US" sz="2400" dirty="0">
                <a:solidFill>
                  <a:srgbClr val="00B050"/>
                </a:solidFill>
                <a:latin typeface="Times New Roman" panose="02020603050405020304" pitchFamily="18" charset="0"/>
                <a:cs typeface="Times New Roman" panose="02020603050405020304" pitchFamily="18" charset="0"/>
              </a:rPr>
              <a:t> ở </a:t>
            </a:r>
            <a:r>
              <a:rPr lang="en-US" sz="2400" dirty="0" err="1">
                <a:solidFill>
                  <a:srgbClr val="00B050"/>
                </a:solidFill>
                <a:latin typeface="Times New Roman" panose="02020603050405020304" pitchFamily="18" charset="0"/>
                <a:cs typeface="Times New Roman" panose="02020603050405020304" pitchFamily="18" charset="0"/>
              </a:rPr>
              <a:t>nước</a:t>
            </a:r>
            <a:r>
              <a:rPr lang="en-US" sz="2400" dirty="0">
                <a:solidFill>
                  <a:srgbClr val="00B050"/>
                </a:solidFill>
                <a:latin typeface="Times New Roman" panose="02020603050405020304" pitchFamily="18" charset="0"/>
                <a:cs typeface="Times New Roman" panose="02020603050405020304" pitchFamily="18" charset="0"/>
              </a:rPr>
              <a:t> ta,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phố</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biển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đặc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trưng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miền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được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theo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phương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thức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nuôi?</a:t>
            </a:r>
          </a:p>
        </p:txBody>
      </p:sp>
      <p:sp>
        <p:nvSpPr>
          <p:cNvPr id="5" name="Rectangle 4"/>
          <p:cNvSpPr/>
          <p:nvPr/>
        </p:nvSpPr>
        <p:spPr>
          <a:xfrm>
            <a:off x="395536" y="1772816"/>
            <a:ext cx="8424936"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1.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Theo em ý kiến trên đúng. Vì chất thải chăn nuôi có thể được tái sử dụng gom lại phục vụ nông nghiệp và nhu cầu của từng địa phương.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Các biện pháp nên làm:</a:t>
            </a:r>
          </a:p>
          <a:p>
            <a:r>
              <a:rPr lang="en-US" sz="2400">
                <a:latin typeface="Times New Roman" panose="02020603050405020304" pitchFamily="18" charset="0"/>
                <a:cs typeface="Times New Roman" panose="02020603050405020304" pitchFamily="18" charset="0"/>
              </a:rPr>
              <a:t>1. Thường xuyên vệ sinh chuồng nuôi sạch sẽ</a:t>
            </a:r>
          </a:p>
          <a:p>
            <a:r>
              <a:rPr lang="en-US" sz="2400">
                <a:latin typeface="Times New Roman" panose="02020603050405020304" pitchFamily="18" charset="0"/>
                <a:cs typeface="Times New Roman" panose="02020603050405020304" pitchFamily="18" charset="0"/>
              </a:rPr>
              <a:t>2. Thu gom chất thải triệt để và sớm nhất có thể</a:t>
            </a:r>
          </a:p>
          <a:p>
            <a:r>
              <a:rPr lang="en-US" sz="2400">
                <a:latin typeface="Times New Roman" panose="02020603050405020304" pitchFamily="18" charset="0"/>
                <a:cs typeface="Times New Roman" panose="02020603050405020304" pitchFamily="18" charset="0"/>
              </a:rPr>
              <a:t>3. Thu phân để ủ làm bón phân hữu cơ</a:t>
            </a:r>
          </a:p>
          <a:p>
            <a:r>
              <a:rPr lang="en-US" sz="2400">
                <a:latin typeface="Times New Roman" panose="02020603050405020304" pitchFamily="18" charset="0"/>
                <a:cs typeface="Times New Roman" panose="02020603050405020304" pitchFamily="18" charset="0"/>
              </a:rPr>
              <a:t>4. 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a:latin typeface="Times New Roman" panose="02020603050405020304" pitchFamily="18" charset="0"/>
                <a:cs typeface="Times New Roman" panose="02020603050405020304" pitchFamily="18" charset="0"/>
              </a:rPr>
              <a:t>6. 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p>
        </p:txBody>
      </p:sp>
    </p:spTree>
    <p:extLst>
      <p:ext uri="{BB962C8B-B14F-4D97-AF65-F5344CB8AC3E}">
        <p14:creationId xmlns:p14="http://schemas.microsoft.com/office/powerpoint/2010/main" val="46678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Quan sát Hình 9.1 – Thảo luận nhóm 2,  nêu một số vai trò của chăn 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Chăn nuôi là 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p>
          <a:p>
            <a:pPr>
              <a:lnSpc>
                <a:spcPct val="150000"/>
              </a:lnSpc>
            </a:pPr>
            <a:r>
              <a:rPr lang="en-US" sz="2400">
                <a:latin typeface="Times New Roman" panose="02020603050405020304" pitchFamily="18" charset="0"/>
                <a:cs typeface="Times New Roman" panose="02020603050405020304" pitchFamily="18" charset="0"/>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Quan sát Hình hình 9.2/sgk, thảo luận nhóm 2 trả lời câu hỏi:  Cho biết những vật nuôi nào là gia súc, vật nuôi nào là gia cẩm. Mục đích nuôi từng loại vật nuôi đó là gì?</a:t>
            </a: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p>
        </p:txBody>
      </p:sp>
    </p:spTree>
    <p:extLst>
      <p:ext uri="{BB962C8B-B14F-4D97-AF65-F5344CB8AC3E}">
        <p14:creationId xmlns:p14="http://schemas.microsoft.com/office/powerpoint/2010/main" val="2028723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Nam</a:t>
            </a: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nuôi.</a:t>
            </a: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hiểu thêm về phương thức chăn nuôi nông hộ và phương thức chăn nuôi trang trại. Cho biết ưu điểm, hạn chế, khà năng phát then trong tương lai của từng phương thức.</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a:solidFill>
                  <a:srgbClr val="FF0000"/>
                </a:solidFill>
                <a:latin typeface="Times New Roman" panose="02020603050405020304" pitchFamily="18" charset="0"/>
                <a:cs typeface="Times New Roman" panose="02020603050405020304" pitchFamily="18" charset="0"/>
              </a:rPr>
              <a:t>1. Chăn nuôi nông hộ</a:t>
            </a:r>
          </a:p>
          <a:p>
            <a:r>
              <a:rPr lang="en-US" sz="2400">
                <a:latin typeface="Times New Roman" panose="02020603050405020304" pitchFamily="18" charset="0"/>
                <a:cs typeface="Times New Roman" panose="02020603050405020304" pitchFamily="18" charset="0"/>
              </a:rPr>
              <a:t>Chăn 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p>
        </p:txBody>
      </p:sp>
    </p:spTree>
    <p:extLst>
      <p:ext uri="{BB962C8B-B14F-4D97-AF65-F5344CB8AC3E}">
        <p14:creationId xmlns:p14="http://schemas.microsoft.com/office/powerpoint/2010/main" val="2028723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2/sgk và 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1669</Words>
  <Application>Microsoft Office PowerPoint</Application>
  <PresentationFormat>On-screen Show (4:3)</PresentationFormat>
  <Paragraphs>96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nhung nguyen</cp:lastModifiedBy>
  <cp:revision>22</cp:revision>
  <dcterms:created xsi:type="dcterms:W3CDTF">2022-07-01T08:39:21Z</dcterms:created>
  <dcterms:modified xsi:type="dcterms:W3CDTF">2025-01-19T14:01:47Z</dcterms:modified>
</cp:coreProperties>
</file>