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f10bc4c939454545" Type="http://schemas.microsoft.com/office/2007/relationships/ui/extensibility" Target="customUI/customUI14.xml"/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598" r:id="rId2"/>
    <p:sldId id="599" r:id="rId3"/>
    <p:sldId id="591" r:id="rId4"/>
    <p:sldId id="580" r:id="rId5"/>
    <p:sldId id="581" r:id="rId6"/>
    <p:sldId id="582" r:id="rId7"/>
    <p:sldId id="583" r:id="rId8"/>
    <p:sldId id="589" r:id="rId9"/>
    <p:sldId id="584" r:id="rId10"/>
    <p:sldId id="585" r:id="rId11"/>
    <p:sldId id="586" r:id="rId12"/>
    <p:sldId id="590" r:id="rId13"/>
    <p:sldId id="587" r:id="rId14"/>
    <p:sldId id="588" r:id="rId15"/>
    <p:sldId id="597" r:id="rId16"/>
    <p:sldId id="592" r:id="rId17"/>
    <p:sldId id="602" r:id="rId18"/>
    <p:sldId id="603" r:id="rId19"/>
    <p:sldId id="594" r:id="rId20"/>
    <p:sldId id="595" r:id="rId21"/>
    <p:sldId id="344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  <p:cmAuthor id="3" name="Win10" initials="W" lastIdx="23" clrIdx="2">
    <p:extLst>
      <p:ext uri="{19B8F6BF-5375-455C-9EA6-DF929625EA0E}">
        <p15:presenceInfo xmlns:p15="http://schemas.microsoft.com/office/powerpoint/2012/main" userId="Win10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E4654"/>
    <a:srgbClr val="8BCD43"/>
    <a:srgbClr val="54304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98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79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9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97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3476-CF66-4DBE-8181-07F538CBF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3"/>
            <a:ext cx="4038600" cy="16406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331FB1D7-0CA8-4F9F-9058-2D60E86C30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3471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4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5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5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0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1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32.wmf"/><Relationship Id="rId7" Type="http://schemas.openxmlformats.org/officeDocument/2006/relationships/image" Target="../media/image34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37.wmf"/><Relationship Id="rId7" Type="http://schemas.openxmlformats.org/officeDocument/2006/relationships/image" Target="../media/image39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8.wmf"/><Relationship Id="rId10" Type="http://schemas.openxmlformats.org/officeDocument/2006/relationships/image" Target="../media/image41.png"/><Relationship Id="rId4" Type="http://schemas.openxmlformats.org/officeDocument/2006/relationships/oleObject" Target="../embeddings/oleObject22.bin"/><Relationship Id="rId9" Type="http://schemas.openxmlformats.org/officeDocument/2006/relationships/image" Target="../media/image40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50.png"/><Relationship Id="rId2" Type="http://schemas.openxmlformats.org/officeDocument/2006/relationships/oleObject" Target="../embeddings/oleObject25.bin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3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1.wmf"/><Relationship Id="rId7" Type="http://schemas.openxmlformats.org/officeDocument/2006/relationships/image" Target="../media/image53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3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oleObject" Target="../embeddings/oleObject41.bin"/><Relationship Id="rId18" Type="http://schemas.openxmlformats.org/officeDocument/2006/relationships/image" Target="../media/image62.png"/><Relationship Id="rId3" Type="http://schemas.openxmlformats.org/officeDocument/2006/relationships/image" Target="../media/image55.wmf"/><Relationship Id="rId7" Type="http://schemas.openxmlformats.org/officeDocument/2006/relationships/image" Target="../media/image57.wmf"/><Relationship Id="rId12" Type="http://schemas.openxmlformats.org/officeDocument/2006/relationships/oleObject" Target="../embeddings/oleObject40.bin"/><Relationship Id="rId17" Type="http://schemas.openxmlformats.org/officeDocument/2006/relationships/oleObject" Target="../embeddings/oleObject43.bin"/><Relationship Id="rId2" Type="http://schemas.openxmlformats.org/officeDocument/2006/relationships/oleObject" Target="../embeddings/oleObject35.bin"/><Relationship Id="rId16" Type="http://schemas.openxmlformats.org/officeDocument/2006/relationships/image" Target="../media/image61.wmf"/><Relationship Id="rId20" Type="http://schemas.openxmlformats.org/officeDocument/2006/relationships/image" Target="../media/image63.wmf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59.wmf"/><Relationship Id="rId5" Type="http://schemas.openxmlformats.org/officeDocument/2006/relationships/image" Target="../media/image56.wmf"/><Relationship Id="rId15" Type="http://schemas.openxmlformats.org/officeDocument/2006/relationships/oleObject" Target="../embeddings/oleObject42.bin"/><Relationship Id="rId10" Type="http://schemas.openxmlformats.org/officeDocument/2006/relationships/oleObject" Target="../embeddings/oleObject39.bin"/><Relationship Id="rId19" Type="http://schemas.openxmlformats.org/officeDocument/2006/relationships/oleObject" Target="../embeddings/oleObject44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58.wmf"/><Relationship Id="rId14" Type="http://schemas.openxmlformats.org/officeDocument/2006/relationships/image" Target="../media/image6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oleObject" Target="../embeddings/oleObject50.bin"/><Relationship Id="rId18" Type="http://schemas.openxmlformats.org/officeDocument/2006/relationships/image" Target="../media/image73.wmf"/><Relationship Id="rId3" Type="http://schemas.openxmlformats.org/officeDocument/2006/relationships/oleObject" Target="../embeddings/oleObject45.bin"/><Relationship Id="rId21" Type="http://schemas.openxmlformats.org/officeDocument/2006/relationships/oleObject" Target="../embeddings/oleObject54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70.wmf"/><Relationship Id="rId17" Type="http://schemas.openxmlformats.org/officeDocument/2006/relationships/oleObject" Target="../embeddings/oleObject52.bin"/><Relationship Id="rId2" Type="http://schemas.openxmlformats.org/officeDocument/2006/relationships/image" Target="../media/image65.png"/><Relationship Id="rId16" Type="http://schemas.openxmlformats.org/officeDocument/2006/relationships/image" Target="../media/image72.wmf"/><Relationship Id="rId20" Type="http://schemas.openxmlformats.org/officeDocument/2006/relationships/image" Target="../media/image7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wmf"/><Relationship Id="rId11" Type="http://schemas.openxmlformats.org/officeDocument/2006/relationships/oleObject" Target="../embeddings/oleObject49.bin"/><Relationship Id="rId24" Type="http://schemas.openxmlformats.org/officeDocument/2006/relationships/image" Target="../media/image76.wmf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23" Type="http://schemas.openxmlformats.org/officeDocument/2006/relationships/oleObject" Target="../embeddings/oleObject55.bin"/><Relationship Id="rId10" Type="http://schemas.openxmlformats.org/officeDocument/2006/relationships/image" Target="../media/image69.wmf"/><Relationship Id="rId19" Type="http://schemas.openxmlformats.org/officeDocument/2006/relationships/oleObject" Target="../embeddings/oleObject53.bin"/><Relationship Id="rId4" Type="http://schemas.openxmlformats.org/officeDocument/2006/relationships/image" Target="../media/image66.wmf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71.wmf"/><Relationship Id="rId22" Type="http://schemas.openxmlformats.org/officeDocument/2006/relationships/image" Target="../media/image75.wmf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0.wmf"/><Relationship Id="rId18" Type="http://schemas.openxmlformats.org/officeDocument/2006/relationships/oleObject" Target="../embeddings/oleObject62.bin"/><Relationship Id="rId26" Type="http://schemas.openxmlformats.org/officeDocument/2006/relationships/oleObject" Target="../embeddings/oleObject66.bin"/><Relationship Id="rId39" Type="http://schemas.openxmlformats.org/officeDocument/2006/relationships/image" Target="../media/image66.wmf"/><Relationship Id="rId21" Type="http://schemas.openxmlformats.org/officeDocument/2006/relationships/image" Target="../media/image84.wmf"/><Relationship Id="rId34" Type="http://schemas.openxmlformats.org/officeDocument/2006/relationships/oleObject" Target="../embeddings/oleObject70.bin"/><Relationship Id="rId42" Type="http://schemas.openxmlformats.org/officeDocument/2006/relationships/oleObject" Target="../embeddings/oleObject49.bin"/><Relationship Id="rId47" Type="http://schemas.openxmlformats.org/officeDocument/2006/relationships/image" Target="../media/image72.wmf"/><Relationship Id="rId50" Type="http://schemas.openxmlformats.org/officeDocument/2006/relationships/oleObject" Target="../embeddings/oleObject53.bin"/><Relationship Id="rId55" Type="http://schemas.openxmlformats.org/officeDocument/2006/relationships/image" Target="../media/image76.wmf"/><Relationship Id="rId7" Type="http://schemas.openxmlformats.org/officeDocument/2006/relationships/image" Target="../media/image77.wmf"/><Relationship Id="rId12" Type="http://schemas.openxmlformats.org/officeDocument/2006/relationships/oleObject" Target="../embeddings/oleObject59.bin"/><Relationship Id="rId17" Type="http://schemas.openxmlformats.org/officeDocument/2006/relationships/image" Target="../media/image82.wmf"/><Relationship Id="rId25" Type="http://schemas.openxmlformats.org/officeDocument/2006/relationships/image" Target="../media/image86.wmf"/><Relationship Id="rId33" Type="http://schemas.openxmlformats.org/officeDocument/2006/relationships/image" Target="../media/image90.wmf"/><Relationship Id="rId38" Type="http://schemas.openxmlformats.org/officeDocument/2006/relationships/oleObject" Target="../embeddings/oleObject45.bin"/><Relationship Id="rId46" Type="http://schemas.openxmlformats.org/officeDocument/2006/relationships/oleObject" Target="../embeddings/oleObject51.bin"/><Relationship Id="rId2" Type="http://schemas.openxmlformats.org/officeDocument/2006/relationships/audio" Target="../media/audio1.wav"/><Relationship Id="rId16" Type="http://schemas.openxmlformats.org/officeDocument/2006/relationships/oleObject" Target="../embeddings/oleObject61.bin"/><Relationship Id="rId20" Type="http://schemas.openxmlformats.org/officeDocument/2006/relationships/oleObject" Target="../embeddings/oleObject63.bin"/><Relationship Id="rId29" Type="http://schemas.openxmlformats.org/officeDocument/2006/relationships/image" Target="../media/image88.wmf"/><Relationship Id="rId41" Type="http://schemas.openxmlformats.org/officeDocument/2006/relationships/image" Target="../media/image69.wmf"/><Relationship Id="rId54" Type="http://schemas.openxmlformats.org/officeDocument/2006/relationships/oleObject" Target="../embeddings/oleObject5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79.wmf"/><Relationship Id="rId24" Type="http://schemas.openxmlformats.org/officeDocument/2006/relationships/oleObject" Target="../embeddings/oleObject65.bin"/><Relationship Id="rId32" Type="http://schemas.openxmlformats.org/officeDocument/2006/relationships/oleObject" Target="../embeddings/oleObject69.bin"/><Relationship Id="rId37" Type="http://schemas.openxmlformats.org/officeDocument/2006/relationships/image" Target="../media/image92.wmf"/><Relationship Id="rId40" Type="http://schemas.openxmlformats.org/officeDocument/2006/relationships/oleObject" Target="../embeddings/oleObject48.bin"/><Relationship Id="rId45" Type="http://schemas.openxmlformats.org/officeDocument/2006/relationships/image" Target="../media/image71.wmf"/><Relationship Id="rId53" Type="http://schemas.openxmlformats.org/officeDocument/2006/relationships/image" Target="../media/image75.wmf"/><Relationship Id="rId5" Type="http://schemas.openxmlformats.org/officeDocument/2006/relationships/image" Target="../media/image65.png"/><Relationship Id="rId15" Type="http://schemas.openxmlformats.org/officeDocument/2006/relationships/image" Target="../media/image81.wmf"/><Relationship Id="rId23" Type="http://schemas.openxmlformats.org/officeDocument/2006/relationships/image" Target="../media/image85.wmf"/><Relationship Id="rId28" Type="http://schemas.openxmlformats.org/officeDocument/2006/relationships/oleObject" Target="../embeddings/oleObject67.bin"/><Relationship Id="rId36" Type="http://schemas.openxmlformats.org/officeDocument/2006/relationships/oleObject" Target="../embeddings/oleObject71.bin"/><Relationship Id="rId49" Type="http://schemas.openxmlformats.org/officeDocument/2006/relationships/image" Target="../media/image73.wmf"/><Relationship Id="rId10" Type="http://schemas.openxmlformats.org/officeDocument/2006/relationships/oleObject" Target="../embeddings/oleObject58.bin"/><Relationship Id="rId19" Type="http://schemas.openxmlformats.org/officeDocument/2006/relationships/image" Target="../media/image83.wmf"/><Relationship Id="rId31" Type="http://schemas.openxmlformats.org/officeDocument/2006/relationships/image" Target="../media/image89.wmf"/><Relationship Id="rId44" Type="http://schemas.openxmlformats.org/officeDocument/2006/relationships/oleObject" Target="../embeddings/oleObject50.bin"/><Relationship Id="rId52" Type="http://schemas.openxmlformats.org/officeDocument/2006/relationships/oleObject" Target="../embeddings/oleObject54.bin"/><Relationship Id="rId4" Type="http://schemas.openxmlformats.org/officeDocument/2006/relationships/audio" Target="../media/audio3.wav"/><Relationship Id="rId9" Type="http://schemas.openxmlformats.org/officeDocument/2006/relationships/image" Target="../media/image78.wmf"/><Relationship Id="rId14" Type="http://schemas.openxmlformats.org/officeDocument/2006/relationships/oleObject" Target="../embeddings/oleObject60.bin"/><Relationship Id="rId22" Type="http://schemas.openxmlformats.org/officeDocument/2006/relationships/oleObject" Target="../embeddings/oleObject64.bin"/><Relationship Id="rId27" Type="http://schemas.openxmlformats.org/officeDocument/2006/relationships/image" Target="../media/image87.wmf"/><Relationship Id="rId30" Type="http://schemas.openxmlformats.org/officeDocument/2006/relationships/oleObject" Target="../embeddings/oleObject68.bin"/><Relationship Id="rId35" Type="http://schemas.openxmlformats.org/officeDocument/2006/relationships/image" Target="../media/image91.wmf"/><Relationship Id="rId43" Type="http://schemas.openxmlformats.org/officeDocument/2006/relationships/image" Target="../media/image70.wmf"/><Relationship Id="rId48" Type="http://schemas.openxmlformats.org/officeDocument/2006/relationships/oleObject" Target="../embeddings/oleObject52.bin"/><Relationship Id="rId8" Type="http://schemas.openxmlformats.org/officeDocument/2006/relationships/oleObject" Target="../embeddings/oleObject57.bin"/><Relationship Id="rId51" Type="http://schemas.openxmlformats.org/officeDocument/2006/relationships/image" Target="../media/image74.wmf"/><Relationship Id="rId3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http://dantri.vcmedia.vn/Uploaded/2010/08/19/GS%20Chau%202%2019082010.jpg" TargetMode="External"/><Relationship Id="rId7" Type="http://schemas.openxmlformats.org/officeDocument/2006/relationships/image" Target="../media/image95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vn/imgres?imgurl=http://vnexpress.net/Files/Subject/3B/A1/FC/E7/bc5.jpg&amp;imgrefurl=http://vnexpress.net/GL/Xa-hoi/2010/08/3BA1FCE7/page_2.asp&amp;usg=__Cve1HJnMbaOctsRN2cuwGDsa45o=&amp;h=357&amp;w=495&amp;sz=48&amp;hl=vi&amp;start=5&amp;zoom=1&amp;itbs=1&amp;tbnid=lEDxZY9I_4MU7M:&amp;tbnh=94&amp;tbnw=130&amp;prev=/images?q=hinh+gi%C3%A1o+s%C6%B0+ng%C3%B4+b%E1%BA%A3o+ch%C3%A2u&amp;hl=vi&amp;sa=G&amp;gbv=2&amp;tbs=isch:1" TargetMode="External"/><Relationship Id="rId5" Type="http://schemas.openxmlformats.org/officeDocument/2006/relationships/image" Target="http://dantri.vcmedia.vn/Uploaded/2010/08/19/Ngo%20Bao%20chau%20nhan%20giai.jpg" TargetMode="External"/><Relationship Id="rId4" Type="http://schemas.openxmlformats.org/officeDocument/2006/relationships/image" Target="../media/image9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7.wmf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30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3470" y="2034080"/>
            <a:ext cx="138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9935075">
            <a:off x="-169920" y="2560981"/>
            <a:ext cx="55531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12933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repeatCount="indefinite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363180"/>
              </p:ext>
            </p:extLst>
          </p:nvPr>
        </p:nvGraphicFramePr>
        <p:xfrm>
          <a:off x="1676400" y="971550"/>
          <a:ext cx="914400" cy="426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668000" imgH="4572000" progId="Equation.DSMT4">
                  <p:embed/>
                </p:oleObj>
              </mc:Choice>
              <mc:Fallback>
                <p:oleObj name="Equation" r:id="rId2" imgW="10668000" imgH="4572000" progId="Equation.DSMT4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971550"/>
                        <a:ext cx="914400" cy="4262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232544"/>
              </p:ext>
            </p:extLst>
          </p:nvPr>
        </p:nvGraphicFramePr>
        <p:xfrm>
          <a:off x="3505200" y="762000"/>
          <a:ext cx="4572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72000" imgH="10668000" progId="Equation.DSMT4">
                  <p:embed/>
                </p:oleObj>
              </mc:Choice>
              <mc:Fallback>
                <p:oleObj name="Equation" r:id="rId4" imgW="4572000" imgH="10668000" progId="Equation.DSMT4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762000"/>
                        <a:ext cx="457200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87908"/>
              </p:ext>
            </p:extLst>
          </p:nvPr>
        </p:nvGraphicFramePr>
        <p:xfrm>
          <a:off x="1447800" y="1504950"/>
          <a:ext cx="304800" cy="43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962400" imgH="4267200" progId="Equation.DSMT4">
                  <p:embed/>
                </p:oleObj>
              </mc:Choice>
              <mc:Fallback>
                <p:oleObj name="Equation" r:id="rId6" imgW="3962400" imgH="4267200" progId="Equation.DSMT4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504950"/>
                        <a:ext cx="304800" cy="4369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165282"/>
              </p:ext>
            </p:extLst>
          </p:nvPr>
        </p:nvGraphicFramePr>
        <p:xfrm>
          <a:off x="1425575" y="1962150"/>
          <a:ext cx="4794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962400" imgH="4267200" progId="Equation.DSMT4">
                  <p:embed/>
                </p:oleObj>
              </mc:Choice>
              <mc:Fallback>
                <p:oleObj name="Equation" r:id="rId8" imgW="3962400" imgH="4267200" progId="Equation.DSMT4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575" y="1962150"/>
                        <a:ext cx="47942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52400" y="858478"/>
            <a:ext cx="6248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Ký hiệu:          hoặc</a:t>
            </a:r>
          </a:p>
          <a:p>
            <a:pPr eaLnBrk="0" hangingPunct="0"/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                : Đơn thức bị chia</a:t>
            </a:r>
          </a:p>
          <a:p>
            <a:pPr eaLnBrk="0" hangingPunct="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  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chia</a:t>
            </a:r>
            <a:endParaRPr lang="pt-B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Rectangle 7"/>
          <p:cNvSpPr>
            <a:spLocks noChangeArrowheads="1"/>
          </p:cNvSpPr>
          <p:nvPr/>
        </p:nvSpPr>
        <p:spPr bwMode="auto">
          <a:xfrm>
            <a:off x="0" y="85010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graphicFrame>
        <p:nvGraphicFramePr>
          <p:cNvPr id="3994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759978"/>
              </p:ext>
            </p:extLst>
          </p:nvPr>
        </p:nvGraphicFramePr>
        <p:xfrm>
          <a:off x="1325798" y="2295935"/>
          <a:ext cx="6952382" cy="2333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81000" imgH="749160" progId="Equation.DSMT4">
                  <p:embed/>
                </p:oleObj>
              </mc:Choice>
              <mc:Fallback>
                <p:oleObj name="Equation" r:id="rId10" imgW="2781000" imgH="749160" progId="Equation.DSMT4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798" y="2295935"/>
                        <a:ext cx="6952382" cy="23332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2684443"/>
            <a:ext cx="11881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ý: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2" name="Rectangle 13"/>
          <p:cNvSpPr>
            <a:spLocks noChangeArrowheads="1"/>
          </p:cNvSpPr>
          <p:nvPr/>
        </p:nvSpPr>
        <p:spPr bwMode="auto">
          <a:xfrm>
            <a:off x="0" y="97155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0"/>
            <a:ext cx="701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I. CHIA ĐƠN THỨC CHO ĐƠN THỨC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  <p:bldP spid="3994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ChangeArrowheads="1"/>
          </p:cNvSpPr>
          <p:nvPr/>
        </p:nvSpPr>
        <p:spPr bwMode="auto">
          <a:xfrm>
            <a:off x="4419600" y="2794000"/>
            <a:ext cx="1905000" cy="692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6788" name="Rectangle 4"/>
          <p:cNvSpPr>
            <a:spLocks noChangeArrowheads="1"/>
          </p:cNvSpPr>
          <p:nvPr/>
        </p:nvSpPr>
        <p:spPr bwMode="auto">
          <a:xfrm>
            <a:off x="3810000" y="1612022"/>
            <a:ext cx="1676400" cy="75017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55" name="Rectangle 5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6156" name="Text Box 6"/>
          <p:cNvSpPr txBox="1">
            <a:spLocks noChangeArrowheads="1"/>
          </p:cNvSpPr>
          <p:nvPr/>
        </p:nvSpPr>
        <p:spPr bwMode="auto">
          <a:xfrm>
            <a:off x="1143000" y="1003080"/>
            <a:ext cx="7467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i="1" dirty="0" err="1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b="1" i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i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i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i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i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i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i="1" dirty="0" err="1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b="1" i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246793" name="Object 9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916945800"/>
              </p:ext>
            </p:extLst>
          </p:nvPr>
        </p:nvGraphicFramePr>
        <p:xfrm>
          <a:off x="561975" y="1562100"/>
          <a:ext cx="349885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82680" imgH="279360" progId="Equation.DSMT4">
                  <p:embed/>
                </p:oleObj>
              </mc:Choice>
              <mc:Fallback>
                <p:oleObj name="Equation" r:id="rId2" imgW="1282680" imgH="279360" progId="Equation.DSMT4">
                  <p:embed/>
                  <p:pic>
                    <p:nvPicPr>
                      <p:cNvPr id="0" name="Picture 5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1562100"/>
                        <a:ext cx="3498850" cy="933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79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700437"/>
              </p:ext>
            </p:extLst>
          </p:nvPr>
        </p:nvGraphicFramePr>
        <p:xfrm>
          <a:off x="425450" y="2724150"/>
          <a:ext cx="40703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09400" imgH="279360" progId="Equation.DSMT4">
                  <p:embed/>
                </p:oleObj>
              </mc:Choice>
              <mc:Fallback>
                <p:oleObj name="Equation" r:id="rId4" imgW="1409400" imgH="279360" progId="Equation.DSMT4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" y="2724150"/>
                        <a:ext cx="4070350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79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314525"/>
              </p:ext>
            </p:extLst>
          </p:nvPr>
        </p:nvGraphicFramePr>
        <p:xfrm>
          <a:off x="4060825" y="1537933"/>
          <a:ext cx="1044575" cy="752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3800" imgH="190440" progId="Equation.DSMT4">
                  <p:embed/>
                </p:oleObj>
              </mc:Choice>
              <mc:Fallback>
                <p:oleObj name="Equation" r:id="rId6" imgW="253800" imgH="190440" progId="Equation.DSMT4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0825" y="1537933"/>
                        <a:ext cx="1044575" cy="7526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79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670453"/>
              </p:ext>
            </p:extLst>
          </p:nvPr>
        </p:nvGraphicFramePr>
        <p:xfrm>
          <a:off x="4495800" y="2769833"/>
          <a:ext cx="18288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277600" imgH="4876800" progId="Equation.DSMT4">
                  <p:embed/>
                </p:oleObj>
              </mc:Choice>
              <mc:Fallback>
                <p:oleObj name="Equation" r:id="rId8" imgW="11277600" imgH="4876800" progId="Equation.DSMT4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769833"/>
                        <a:ext cx="1828800" cy="692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8" name="WordArt 14"/>
          <p:cNvSpPr>
            <a:spLocks noChangeArrowheads="1" noChangeShapeType="1" noTextEdit="1"/>
          </p:cNvSpPr>
          <p:nvPr/>
        </p:nvSpPr>
        <p:spPr bwMode="auto">
          <a:xfrm>
            <a:off x="228600" y="1047750"/>
            <a:ext cx="9144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FF"/>
                    </a:gs>
                    <a:gs pos="100000">
                      <a:srgbClr val="710071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FF"/>
                    </a:gs>
                    <a:gs pos="100000">
                      <a:srgbClr val="710071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FF"/>
                    </a:gs>
                    <a:gs pos="100000">
                      <a:srgbClr val="710071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FF"/>
                    </a:gs>
                    <a:gs pos="100000">
                      <a:srgbClr val="710071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pic>
        <p:nvPicPr>
          <p:cNvPr id="11" name="Picture 1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7800" cy="95504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46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4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6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46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46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46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6" grpId="0" animBg="1"/>
      <p:bldP spid="24678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1" y="99604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20036" y="1509963"/>
            <a:ext cx="309482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4500" dirty="0">
              <a:solidFill>
                <a:prstClr val="black"/>
              </a:solidFill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09600" y="685800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400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877710" y="314267"/>
            <a:ext cx="11666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graphicFrame>
        <p:nvGraphicFramePr>
          <p:cNvPr id="40968" name="Object 8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87897624"/>
              </p:ext>
            </p:extLst>
          </p:nvPr>
        </p:nvGraphicFramePr>
        <p:xfrm>
          <a:off x="293052" y="775125"/>
          <a:ext cx="3516948" cy="1341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65080" imgH="672840" progId="Equation.DSMT4">
                  <p:embed/>
                </p:oleObj>
              </mc:Choice>
              <mc:Fallback>
                <p:oleObj name="Equation" r:id="rId2" imgW="1765080" imgH="672840" progId="Equation.DSMT4">
                  <p:embed/>
                  <p:pic>
                    <p:nvPicPr>
                      <p:cNvPr id="0" name="Picture 9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52" y="775125"/>
                        <a:ext cx="3516948" cy="13411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1295400" y="2190750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94086"/>
              </p:ext>
            </p:extLst>
          </p:nvPr>
        </p:nvGraphicFramePr>
        <p:xfrm>
          <a:off x="166703" y="2668524"/>
          <a:ext cx="3109897" cy="2397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271200" imgH="24079200" progId="Equation.DSMT4">
                  <p:embed/>
                </p:oleObj>
              </mc:Choice>
              <mc:Fallback>
                <p:oleObj name="Equation" r:id="rId4" imgW="36271200" imgH="24079200" progId="Equation.DSMT4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703" y="2668524"/>
                        <a:ext cx="3109897" cy="23972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983778"/>
              </p:ext>
            </p:extLst>
          </p:nvPr>
        </p:nvGraphicFramePr>
        <p:xfrm>
          <a:off x="3294888" y="745820"/>
          <a:ext cx="5163312" cy="715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2120800" imgH="7620000" progId="Equation.DSMT4">
                  <p:embed/>
                </p:oleObj>
              </mc:Choice>
              <mc:Fallback>
                <p:oleObj name="Equation" r:id="rId6" imgW="52120800" imgH="7620000" progId="Equation.DSMT4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4888" y="745820"/>
                        <a:ext cx="5163312" cy="7154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630610"/>
              </p:ext>
            </p:extLst>
          </p:nvPr>
        </p:nvGraphicFramePr>
        <p:xfrm>
          <a:off x="3611880" y="1383602"/>
          <a:ext cx="5532120" cy="1244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3398400" imgH="13716000" progId="Equation.DSMT4">
                  <p:embed/>
                </p:oleObj>
              </mc:Choice>
              <mc:Fallback>
                <p:oleObj name="Equation" r:id="rId8" imgW="63398400" imgH="13716000" progId="Equation.DSMT4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880" y="1383602"/>
                        <a:ext cx="5532120" cy="12447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13481"/>
              </p:ext>
            </p:extLst>
          </p:nvPr>
        </p:nvGraphicFramePr>
        <p:xfrm>
          <a:off x="3137916" y="2647950"/>
          <a:ext cx="3872484" cy="759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2976800" imgH="7620000" progId="Equation.DSMT4">
                  <p:embed/>
                </p:oleObj>
              </mc:Choice>
              <mc:Fallback>
                <p:oleObj name="Equation" r:id="rId10" imgW="42976800" imgH="7620000" progId="Equation.DSMT4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7916" y="2647950"/>
                        <a:ext cx="3872484" cy="759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859048"/>
              </p:ext>
            </p:extLst>
          </p:nvPr>
        </p:nvGraphicFramePr>
        <p:xfrm>
          <a:off x="3109722" y="3278538"/>
          <a:ext cx="3595878" cy="10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9014400" imgH="10972800" progId="Equation.DSMT4">
                  <p:embed/>
                </p:oleObj>
              </mc:Choice>
              <mc:Fallback>
                <p:oleObj name="Equation" r:id="rId12" imgW="39014400" imgH="10972800" progId="Equation.DSMT4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722" y="3278538"/>
                        <a:ext cx="3595878" cy="10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767762"/>
              </p:ext>
            </p:extLst>
          </p:nvPr>
        </p:nvGraphicFramePr>
        <p:xfrm>
          <a:off x="3403092" y="4192056"/>
          <a:ext cx="4978908" cy="970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8463200" imgH="10668000" progId="Equation.DSMT4">
                  <p:embed/>
                </p:oleObj>
              </mc:Choice>
              <mc:Fallback>
                <p:oleObj name="Equation" r:id="rId14" imgW="48463200" imgH="10668000" progId="Equation.DSMT4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092" y="4192056"/>
                        <a:ext cx="4978908" cy="9704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1809750"/>
            <a:ext cx="1371600" cy="914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" cy="628650"/>
          </a:xfrm>
          <a:prstGeom prst="rect">
            <a:avLst/>
          </a:prstGeom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17906" y="-30777"/>
            <a:ext cx="60592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Dạng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1: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Thực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hiện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phép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/>
      <p:bldP spid="40970" grpId="0"/>
      <p:bldP spid="1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514350"/>
            <a:ext cx="8991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Muốn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đơn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fr-FR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chia 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hết</a:t>
            </a:r>
            <a:r>
              <a:rPr kumimoji="0" lang="fr-FR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lang="fr-FR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đơn</a:t>
            </a:r>
            <a:r>
              <a:rPr lang="fr-FR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lang="fr-FR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lang="fr-FR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thì</a:t>
            </a:r>
            <a:r>
              <a:rPr lang="fr-FR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fr-FR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mũ</a:t>
            </a:r>
            <a:r>
              <a:rPr lang="fr-FR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fr-FR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biến</a:t>
            </a:r>
            <a:r>
              <a:rPr lang="fr-FR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lang="fr-FR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đơn</a:t>
            </a:r>
            <a:r>
              <a:rPr lang="fr-FR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lang="fr-FR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</a:t>
            </a:r>
            <a:r>
              <a:rPr lang="fr-FR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phải</a:t>
            </a:r>
            <a:r>
              <a:rPr lang="fr-FR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lớn</a:t>
            </a:r>
            <a:r>
              <a:rPr lang="fr-FR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hơn</a:t>
            </a:r>
            <a:r>
              <a:rPr lang="fr-FR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hoặc</a:t>
            </a:r>
            <a:r>
              <a:rPr lang="fr-FR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lang="fr-FR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fr-FR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mũ</a:t>
            </a:r>
            <a:r>
              <a:rPr lang="fr-FR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fr-FR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biến</a:t>
            </a:r>
            <a:r>
              <a:rPr lang="fr-FR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</a:t>
            </a:r>
            <a:r>
              <a:rPr kumimoji="0" lang="fr-FR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ó</a:t>
            </a:r>
            <a:r>
              <a:rPr lang="fr-FR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fr-FR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endParaRPr lang="fr-FR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0" y="942975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-76200" y="-30778"/>
            <a:ext cx="929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Dạng</a:t>
            </a:r>
            <a:r>
              <a:rPr kumimoji="0" lang="en-US" sz="280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2:</a:t>
            </a:r>
            <a:r>
              <a:rPr kumimoji="0" lang="en-US" sz="28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Tìm </a:t>
            </a:r>
            <a:r>
              <a:rPr kumimoji="0" lang="en-US" sz="280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điều</a:t>
            </a:r>
            <a:r>
              <a:rPr kumimoji="0" lang="en-US" sz="28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kiện</a:t>
            </a:r>
            <a:r>
              <a:rPr kumimoji="0" lang="en-US" sz="28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280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đơn</a:t>
            </a:r>
            <a:r>
              <a:rPr kumimoji="0" lang="en-US" sz="280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280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sz="280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chia </a:t>
            </a:r>
            <a:r>
              <a:rPr kumimoji="0" lang="en-US" sz="280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hết</a:t>
            </a:r>
            <a:r>
              <a:rPr kumimoji="0" lang="en-US" sz="280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80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đơn</a:t>
            </a:r>
            <a:r>
              <a:rPr kumimoji="0" lang="en-US" sz="280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280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en-US" sz="280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280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0" y="728663"/>
            <a:ext cx="24878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r>
              <a:rPr kumimoji="0" 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35861" name="Object 21"/>
          <p:cNvGraphicFramePr>
            <a:graphicFrameLocks noChangeAspect="1"/>
          </p:cNvGraphicFramePr>
          <p:nvPr/>
        </p:nvGraphicFramePr>
        <p:xfrm>
          <a:off x="3059724" y="2475038"/>
          <a:ext cx="1524000" cy="47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154400" imgH="5486400" progId="Equation.DSMT4">
                  <p:embed/>
                </p:oleObj>
              </mc:Choice>
              <mc:Fallback>
                <p:oleObj name="Equation" r:id="rId2" imgW="16154400" imgH="5486400" progId="Equation.DSMT4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724" y="2475038"/>
                        <a:ext cx="1524000" cy="477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60" name="Object 20"/>
          <p:cNvGraphicFramePr>
            <a:graphicFrameLocks noChangeAspect="1"/>
          </p:cNvGraphicFramePr>
          <p:nvPr/>
        </p:nvGraphicFramePr>
        <p:xfrm>
          <a:off x="5017479" y="2488226"/>
          <a:ext cx="1143000" cy="464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154400" imgH="5486400" progId="Equation.DSMT4">
                  <p:embed/>
                </p:oleObj>
              </mc:Choice>
              <mc:Fallback>
                <p:oleObj name="Equation" r:id="rId4" imgW="16154400" imgH="5486400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7479" y="2488226"/>
                        <a:ext cx="1143000" cy="4645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0" y="241935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đơn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.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Tìm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nhiên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sao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đơn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chia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hết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đơn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B?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67" name="Rectangle 27"/>
          <p:cNvSpPr>
            <a:spLocks noChangeArrowheads="1"/>
          </p:cNvSpPr>
          <p:nvPr/>
        </p:nvSpPr>
        <p:spPr bwMode="auto">
          <a:xfrm>
            <a:off x="0" y="1128713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90600" y="2038350"/>
            <a:ext cx="121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733800" y="3486150"/>
            <a:ext cx="129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868" name="Object 28"/>
          <p:cNvGraphicFramePr>
            <a:graphicFrameLocks noChangeAspect="1"/>
          </p:cNvGraphicFramePr>
          <p:nvPr/>
        </p:nvGraphicFramePr>
        <p:xfrm>
          <a:off x="2362200" y="4552950"/>
          <a:ext cx="4114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8956000" imgH="4572000" progId="Equation.DSMT4">
                  <p:embed/>
                </p:oleObj>
              </mc:Choice>
              <mc:Fallback>
                <p:oleObj name="Equation" r:id="rId6" imgW="28956000" imgH="4572000" progId="Equation.DSMT4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552950"/>
                        <a:ext cx="4114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84080" y="3867150"/>
            <a:ext cx="8915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Điều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kiện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đơn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chia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hết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đơn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0" y="1970030"/>
            <a:ext cx="10668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utoUpdateAnimBg="0"/>
      <p:bldP spid="35853" grpId="0" autoUpdateAnimBg="0"/>
      <p:bldP spid="35862" grpId="0" autoUpdateAnimBg="0"/>
      <p:bldP spid="34" grpId="0" autoUpdateAnimBg="0"/>
      <p:bldP spid="35" grpId="0"/>
      <p:bldP spid="358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09600" y="685800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400"/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63060" y="2389150"/>
            <a:ext cx="8991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a)                                        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1" name="Text Box 19"/>
          <p:cNvSpPr txBox="1">
            <a:spLocks noChangeArrowheads="1"/>
          </p:cNvSpPr>
          <p:nvPr/>
        </p:nvSpPr>
        <p:spPr bwMode="auto">
          <a:xfrm>
            <a:off x="457200" y="495300"/>
            <a:ext cx="7848600" cy="138499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a)  		       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b)  		       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2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312616"/>
              </p:ext>
            </p:extLst>
          </p:nvPr>
        </p:nvGraphicFramePr>
        <p:xfrm>
          <a:off x="1199769" y="952500"/>
          <a:ext cx="23622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384000" imgH="5486400" progId="Equation.DSMT4">
                  <p:embed/>
                </p:oleObj>
              </mc:Choice>
              <mc:Fallback>
                <p:oleObj name="Equation" r:id="rId2" imgW="24384000" imgH="5486400" progId="Equation.DSMT4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9769" y="952500"/>
                        <a:ext cx="236220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22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742708"/>
              </p:ext>
            </p:extLst>
          </p:nvPr>
        </p:nvGraphicFramePr>
        <p:xfrm>
          <a:off x="4383786" y="990600"/>
          <a:ext cx="1066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887200" imgH="4572000" progId="Equation.DSMT4">
                  <p:embed/>
                </p:oleObj>
              </mc:Choice>
              <mc:Fallback>
                <p:oleObj name="Equation" r:id="rId4" imgW="11887200" imgH="4572000" progId="Equation.DSMT4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3786" y="990600"/>
                        <a:ext cx="10668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22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594738"/>
              </p:ext>
            </p:extLst>
          </p:nvPr>
        </p:nvGraphicFramePr>
        <p:xfrm>
          <a:off x="1169670" y="1422273"/>
          <a:ext cx="2514600" cy="586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442400" imgH="7620000" progId="Equation.DSMT4">
                  <p:embed/>
                </p:oleObj>
              </mc:Choice>
              <mc:Fallback>
                <p:oleObj name="Equation" r:id="rId6" imgW="34442400" imgH="7620000" progId="Equation.DSMT4">
                  <p:embed/>
                  <p:pic>
                    <p:nvPicPr>
                      <p:cNvPr id="0" name="Picture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670" y="1422273"/>
                        <a:ext cx="2514600" cy="5867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23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860696"/>
              </p:ext>
            </p:extLst>
          </p:nvPr>
        </p:nvGraphicFramePr>
        <p:xfrm>
          <a:off x="4491990" y="1276350"/>
          <a:ext cx="762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058400" imgH="10972800" progId="Equation.DSMT4">
                  <p:embed/>
                </p:oleObj>
              </mc:Choice>
              <mc:Fallback>
                <p:oleObj name="Equation" r:id="rId8" imgW="10058400" imgH="10972800" progId="Equation.DSMT4">
                  <p:embed/>
                  <p:pic>
                    <p:nvPicPr>
                      <p:cNvPr id="0" name="Picture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1990" y="1276350"/>
                        <a:ext cx="762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2045970" y="1848940"/>
            <a:ext cx="1371600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50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730051"/>
              </p:ext>
            </p:extLst>
          </p:nvPr>
        </p:nvGraphicFramePr>
        <p:xfrm>
          <a:off x="685800" y="2266950"/>
          <a:ext cx="3114386" cy="827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5356800" imgH="10668000" progId="Equation.DSMT4">
                  <p:embed/>
                </p:oleObj>
              </mc:Choice>
              <mc:Fallback>
                <p:oleObj name="Equation" r:id="rId10" imgW="35356800" imgH="10668000" progId="Equation.DSMT4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66950"/>
                        <a:ext cx="3114386" cy="8277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51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850545"/>
              </p:ext>
            </p:extLst>
          </p:nvPr>
        </p:nvGraphicFramePr>
        <p:xfrm>
          <a:off x="4572000" y="2439057"/>
          <a:ext cx="969818" cy="39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887200" imgH="4572000" progId="Equation.DSMT4">
                  <p:embed/>
                </p:oleObj>
              </mc:Choice>
              <mc:Fallback>
                <p:oleObj name="Equation" r:id="rId12" imgW="11887200" imgH="4572000" progId="Equation.DSMT4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439057"/>
                        <a:ext cx="969818" cy="3941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53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252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352806"/>
              </p:ext>
            </p:extLst>
          </p:nvPr>
        </p:nvGraphicFramePr>
        <p:xfrm>
          <a:off x="3429860" y="2848039"/>
          <a:ext cx="2209799" cy="81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33440" imgH="444240" progId="Equation.DSMT4">
                  <p:embed/>
                </p:oleObj>
              </mc:Choice>
              <mc:Fallback>
                <p:oleObj name="Equation" r:id="rId13" imgW="1333440" imgH="444240" progId="Equation.DSMT4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860" y="2848039"/>
                        <a:ext cx="2209799" cy="810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152400" y="3747406"/>
            <a:ext cx="8991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b)                                          .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54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097248"/>
              </p:ext>
            </p:extLst>
          </p:nvPr>
        </p:nvGraphicFramePr>
        <p:xfrm>
          <a:off x="871338" y="3714750"/>
          <a:ext cx="3319662" cy="628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6634400" imgH="7620000" progId="Equation.DSMT4">
                  <p:embed/>
                </p:oleObj>
              </mc:Choice>
              <mc:Fallback>
                <p:oleObj name="Equation" r:id="rId15" imgW="46634400" imgH="7620000" progId="Equation.DSMT4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338" y="3714750"/>
                        <a:ext cx="3319662" cy="6281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55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658603"/>
              </p:ext>
            </p:extLst>
          </p:nvPr>
        </p:nvGraphicFramePr>
        <p:xfrm>
          <a:off x="5181600" y="3592752"/>
          <a:ext cx="762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0058400" imgH="10972800" progId="Equation.DSMT4">
                  <p:embed/>
                </p:oleObj>
              </mc:Choice>
              <mc:Fallback>
                <p:oleObj name="Equation" r:id="rId17" imgW="10058400" imgH="10972800" progId="Equation.DSMT4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592752"/>
                        <a:ext cx="762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57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99850" y="61090"/>
            <a:ext cx="1143000" cy="647700"/>
          </a:xfrm>
          <a:prstGeom prst="rect">
            <a:avLst/>
          </a:prstGeom>
        </p:spPr>
      </p:pic>
      <p:graphicFrame>
        <p:nvGraphicFramePr>
          <p:cNvPr id="9348" name="Object 1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245395"/>
              </p:ext>
            </p:extLst>
          </p:nvPr>
        </p:nvGraphicFramePr>
        <p:xfrm>
          <a:off x="3349801" y="4193233"/>
          <a:ext cx="2449280" cy="891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143000" imgH="533160" progId="Equation.DSMT4">
                  <p:embed/>
                </p:oleObj>
              </mc:Choice>
              <mc:Fallback>
                <p:oleObj name="Equation" r:id="rId19" imgW="1143000" imgH="533160" progId="Equation.DSMT4">
                  <p:embed/>
                  <p:pic>
                    <p:nvPicPr>
                      <p:cNvPr id="0" name="Picture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801" y="4193233"/>
                        <a:ext cx="2449280" cy="8919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295400" y="0"/>
            <a:ext cx="541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0" grpId="0" autoUpdateAnimBg="0"/>
      <p:bldP spid="5131" grpId="0" animBg="1"/>
      <p:bldP spid="41" grpId="0" animBg="1"/>
      <p:bldP spid="4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838200" y="781050"/>
            <a:ext cx="32194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343400" y="1936499"/>
            <a:ext cx="449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  <a:endParaRPr lang="en-US" sz="3200" dirty="0"/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A667EB62-86C3-4EF0-AA26-81461A6A5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3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80230" y="114300"/>
            <a:ext cx="1828800" cy="491729"/>
          </a:xfrm>
        </p:spPr>
        <p:txBody>
          <a:bodyPr>
            <a:normAutofit fontScale="90000"/>
          </a:bodyPr>
          <a:lstStyle/>
          <a:p>
            <a:r>
              <a:rPr lang="en-US" sz="28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224259" name="WordArt 3"/>
          <p:cNvSpPr>
            <a:spLocks noChangeArrowheads="1" noChangeShapeType="1" noTextEdit="1"/>
          </p:cNvSpPr>
          <p:nvPr/>
        </p:nvSpPr>
        <p:spPr bwMode="auto">
          <a:xfrm>
            <a:off x="2514600" y="114300"/>
            <a:ext cx="4495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NGƯỜI BÍ ẨN</a:t>
            </a:r>
          </a:p>
        </p:txBody>
      </p:sp>
      <p:sp>
        <p:nvSpPr>
          <p:cNvPr id="224260" name="Text Box 4"/>
          <p:cNvSpPr txBox="1">
            <a:spLocks noChangeArrowheads="1"/>
          </p:cNvSpPr>
          <p:nvPr/>
        </p:nvSpPr>
        <p:spPr bwMode="auto">
          <a:xfrm>
            <a:off x="123031" y="612574"/>
            <a:ext cx="89646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228599" y="2162133"/>
            <a:ext cx="8665275" cy="1149932"/>
            <a:chOff x="0" y="3504"/>
            <a:chExt cx="5760" cy="768"/>
          </a:xfrm>
        </p:grpSpPr>
        <p:sp>
          <p:nvSpPr>
            <p:cNvPr id="224299" name="Line 43"/>
            <p:cNvSpPr>
              <a:spLocks noChangeShapeType="1"/>
            </p:cNvSpPr>
            <p:nvPr/>
          </p:nvSpPr>
          <p:spPr bwMode="auto">
            <a:xfrm>
              <a:off x="0" y="3888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224300" name="Line 44"/>
            <p:cNvSpPr>
              <a:spLocks noChangeShapeType="1"/>
            </p:cNvSpPr>
            <p:nvPr/>
          </p:nvSpPr>
          <p:spPr bwMode="auto">
            <a:xfrm flipH="1">
              <a:off x="514" y="3551"/>
              <a:ext cx="2" cy="7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224301" name="Line 45"/>
            <p:cNvSpPr>
              <a:spLocks noChangeShapeType="1"/>
            </p:cNvSpPr>
            <p:nvPr/>
          </p:nvSpPr>
          <p:spPr bwMode="auto">
            <a:xfrm>
              <a:off x="1056" y="350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224302" name="Line 46"/>
            <p:cNvSpPr>
              <a:spLocks noChangeShapeType="1"/>
            </p:cNvSpPr>
            <p:nvPr/>
          </p:nvSpPr>
          <p:spPr bwMode="auto">
            <a:xfrm>
              <a:off x="3984" y="350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224303" name="Line 47"/>
            <p:cNvSpPr>
              <a:spLocks noChangeShapeType="1"/>
            </p:cNvSpPr>
            <p:nvPr/>
          </p:nvSpPr>
          <p:spPr bwMode="auto">
            <a:xfrm>
              <a:off x="4560" y="350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224304" name="Line 48"/>
            <p:cNvSpPr>
              <a:spLocks noChangeShapeType="1"/>
            </p:cNvSpPr>
            <p:nvPr/>
          </p:nvSpPr>
          <p:spPr bwMode="auto">
            <a:xfrm>
              <a:off x="5136" y="350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224305" name="Line 49"/>
            <p:cNvSpPr>
              <a:spLocks noChangeShapeType="1"/>
            </p:cNvSpPr>
            <p:nvPr/>
          </p:nvSpPr>
          <p:spPr bwMode="auto">
            <a:xfrm>
              <a:off x="3360" y="350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224306" name="Line 50"/>
            <p:cNvSpPr>
              <a:spLocks noChangeShapeType="1"/>
            </p:cNvSpPr>
            <p:nvPr/>
          </p:nvSpPr>
          <p:spPr bwMode="auto">
            <a:xfrm>
              <a:off x="1632" y="350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224307" name="Line 51"/>
            <p:cNvSpPr>
              <a:spLocks noChangeShapeType="1"/>
            </p:cNvSpPr>
            <p:nvPr/>
          </p:nvSpPr>
          <p:spPr bwMode="auto">
            <a:xfrm>
              <a:off x="2279" y="350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224308" name="Line 52"/>
            <p:cNvSpPr>
              <a:spLocks noChangeShapeType="1"/>
            </p:cNvSpPr>
            <p:nvPr/>
          </p:nvSpPr>
          <p:spPr bwMode="auto">
            <a:xfrm>
              <a:off x="2784" y="350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224309" name="Line 53"/>
            <p:cNvSpPr>
              <a:spLocks noChangeShapeType="1"/>
            </p:cNvSpPr>
            <p:nvPr/>
          </p:nvSpPr>
          <p:spPr bwMode="auto">
            <a:xfrm>
              <a:off x="0" y="3539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224310" name="Line 54"/>
            <p:cNvSpPr>
              <a:spLocks noChangeShapeType="1"/>
            </p:cNvSpPr>
            <p:nvPr/>
          </p:nvSpPr>
          <p:spPr bwMode="auto">
            <a:xfrm>
              <a:off x="0" y="4272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sp>
        <p:nvSpPr>
          <p:cNvPr id="224311" name="Text Box 55"/>
          <p:cNvSpPr txBox="1">
            <a:spLocks noChangeArrowheads="1"/>
          </p:cNvSpPr>
          <p:nvPr/>
        </p:nvSpPr>
        <p:spPr bwMode="auto">
          <a:xfrm>
            <a:off x="152400" y="1657350"/>
            <a:ext cx="55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24312" name="Text Box 56"/>
          <p:cNvSpPr txBox="1">
            <a:spLocks noChangeArrowheads="1"/>
          </p:cNvSpPr>
          <p:nvPr/>
        </p:nvSpPr>
        <p:spPr bwMode="auto">
          <a:xfrm>
            <a:off x="266700" y="3409950"/>
            <a:ext cx="8991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N =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   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4313" name="Text Box 57"/>
          <p:cNvSpPr txBox="1">
            <a:spLocks noChangeArrowheads="1"/>
          </p:cNvSpPr>
          <p:nvPr/>
        </p:nvSpPr>
        <p:spPr bwMode="auto">
          <a:xfrm>
            <a:off x="4547870" y="2658349"/>
            <a:ext cx="76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224314" name="Text Box 58"/>
          <p:cNvSpPr txBox="1">
            <a:spLocks noChangeArrowheads="1"/>
          </p:cNvSpPr>
          <p:nvPr/>
        </p:nvSpPr>
        <p:spPr bwMode="auto">
          <a:xfrm>
            <a:off x="1796849" y="2692380"/>
            <a:ext cx="76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pic>
        <p:nvPicPr>
          <p:cNvPr id="243" name="Picture 24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6800" cy="590550"/>
          </a:xfrm>
          <a:prstGeom prst="rect">
            <a:avLst/>
          </a:prstGeom>
        </p:spPr>
      </p:pic>
      <p:graphicFrame>
        <p:nvGraphicFramePr>
          <p:cNvPr id="25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70922"/>
              </p:ext>
            </p:extLst>
          </p:nvPr>
        </p:nvGraphicFramePr>
        <p:xfrm>
          <a:off x="152399" y="2266950"/>
          <a:ext cx="660127" cy="395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0120" imgH="190440" progId="Equation.DSMT4">
                  <p:embed/>
                </p:oleObj>
              </mc:Choice>
              <mc:Fallback>
                <p:oleObj name="Equation" r:id="rId3" imgW="3301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399" y="2266950"/>
                        <a:ext cx="660127" cy="3957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0231"/>
              </p:ext>
            </p:extLst>
          </p:nvPr>
        </p:nvGraphicFramePr>
        <p:xfrm>
          <a:off x="3085090" y="3345233"/>
          <a:ext cx="2265795" cy="66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0" imgH="266400" progId="Equation.DSMT4">
                  <p:embed/>
                </p:oleObj>
              </mc:Choice>
              <mc:Fallback>
                <p:oleObj name="Equation" r:id="rId5" imgW="11430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5090" y="3345233"/>
                        <a:ext cx="2265795" cy="663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650665"/>
              </p:ext>
            </p:extLst>
          </p:nvPr>
        </p:nvGraphicFramePr>
        <p:xfrm>
          <a:off x="5317980" y="4118287"/>
          <a:ext cx="378114" cy="568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0440" imgH="228600" progId="Equation.DSMT4">
                  <p:embed/>
                </p:oleObj>
              </mc:Choice>
              <mc:Fallback>
                <p:oleObj name="Equation" r:id="rId7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7980" y="4118287"/>
                        <a:ext cx="378114" cy="5686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231452"/>
              </p:ext>
            </p:extLst>
          </p:nvPr>
        </p:nvGraphicFramePr>
        <p:xfrm>
          <a:off x="1062371" y="2190750"/>
          <a:ext cx="766429" cy="55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55320" imgH="266400" progId="Equation.DSMT4">
                  <p:embed/>
                </p:oleObj>
              </mc:Choice>
              <mc:Fallback>
                <p:oleObj name="Equation" r:id="rId9" imgW="35532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371" y="2190750"/>
                        <a:ext cx="766429" cy="553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708565"/>
              </p:ext>
            </p:extLst>
          </p:nvPr>
        </p:nvGraphicFramePr>
        <p:xfrm>
          <a:off x="2103532" y="2190750"/>
          <a:ext cx="411068" cy="474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90440" imgH="228600" progId="Equation.DSMT4">
                  <p:embed/>
                </p:oleObj>
              </mc:Choice>
              <mc:Fallback>
                <p:oleObj name="Equation" r:id="rId11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532" y="2190750"/>
                        <a:ext cx="411068" cy="4744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426610"/>
              </p:ext>
            </p:extLst>
          </p:nvPr>
        </p:nvGraphicFramePr>
        <p:xfrm>
          <a:off x="2753504" y="2271920"/>
          <a:ext cx="827896" cy="472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06080" imgH="228600" progId="Equation.DSMT4">
                  <p:embed/>
                </p:oleObj>
              </mc:Choice>
              <mc:Fallback>
                <p:oleObj name="Equation" r:id="rId13" imgW="406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3504" y="2271920"/>
                        <a:ext cx="827896" cy="4725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18251"/>
              </p:ext>
            </p:extLst>
          </p:nvPr>
        </p:nvGraphicFramePr>
        <p:xfrm>
          <a:off x="3724228" y="2331460"/>
          <a:ext cx="466772" cy="316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15640" imgH="152280" progId="Equation.DSMT4">
                  <p:embed/>
                </p:oleObj>
              </mc:Choice>
              <mc:Fallback>
                <p:oleObj name="Equation" r:id="rId15" imgW="2156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4228" y="2331460"/>
                        <a:ext cx="466772" cy="3169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423861"/>
              </p:ext>
            </p:extLst>
          </p:nvPr>
        </p:nvGraphicFramePr>
        <p:xfrm>
          <a:off x="5486400" y="2190750"/>
          <a:ext cx="576263" cy="476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66400" imgH="228600" progId="Equation.DSMT4">
                  <p:embed/>
                </p:oleObj>
              </mc:Choice>
              <mc:Fallback>
                <p:oleObj name="Equation" r:id="rId17" imgW="26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190750"/>
                        <a:ext cx="576263" cy="4763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789735"/>
              </p:ext>
            </p:extLst>
          </p:nvPr>
        </p:nvGraphicFramePr>
        <p:xfrm>
          <a:off x="6400800" y="2190750"/>
          <a:ext cx="630047" cy="532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91960" imgH="266400" progId="Equation.DSMT4">
                  <p:embed/>
                </p:oleObj>
              </mc:Choice>
              <mc:Fallback>
                <p:oleObj name="Equation" r:id="rId19" imgW="2919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190750"/>
                        <a:ext cx="630047" cy="5320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538529"/>
              </p:ext>
            </p:extLst>
          </p:nvPr>
        </p:nvGraphicFramePr>
        <p:xfrm>
          <a:off x="7315200" y="2331006"/>
          <a:ext cx="464852" cy="316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15640" imgH="152280" progId="Equation.DSMT4">
                  <p:embed/>
                </p:oleObj>
              </mc:Choice>
              <mc:Fallback>
                <p:oleObj name="Equation" r:id="rId21" imgW="2156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331006"/>
                        <a:ext cx="464852" cy="3169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014488"/>
              </p:ext>
            </p:extLst>
          </p:nvPr>
        </p:nvGraphicFramePr>
        <p:xfrm>
          <a:off x="8077200" y="2190750"/>
          <a:ext cx="630047" cy="474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91960" imgH="228600" progId="Equation.DSMT4">
                  <p:embed/>
                </p:oleObj>
              </mc:Choice>
              <mc:Fallback>
                <p:oleObj name="Equation" r:id="rId23" imgW="291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2190750"/>
                        <a:ext cx="630047" cy="4744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382655"/>
              </p:ext>
            </p:extLst>
          </p:nvPr>
        </p:nvGraphicFramePr>
        <p:xfrm>
          <a:off x="4694332" y="2190750"/>
          <a:ext cx="411068" cy="474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90440" imgH="228600" progId="Equation.DSMT4">
                  <p:embed/>
                </p:oleObj>
              </mc:Choice>
              <mc:Fallback>
                <p:oleObj name="Equation" r:id="rId11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332" y="2190750"/>
                        <a:ext cx="411068" cy="4744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" name="Line 44"/>
          <p:cNvSpPr>
            <a:spLocks noChangeShapeType="1"/>
          </p:cNvSpPr>
          <p:nvPr/>
        </p:nvSpPr>
        <p:spPr bwMode="auto">
          <a:xfrm>
            <a:off x="152400" y="2190750"/>
            <a:ext cx="0" cy="11499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67" name="Line 48"/>
          <p:cNvSpPr>
            <a:spLocks noChangeShapeType="1"/>
          </p:cNvSpPr>
          <p:nvPr/>
        </p:nvSpPr>
        <p:spPr bwMode="auto">
          <a:xfrm>
            <a:off x="8839200" y="2190750"/>
            <a:ext cx="0" cy="11499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94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4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24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4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24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2000"/>
                                        <p:tgtEl>
                                          <p:spTgt spid="224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2000"/>
                                        <p:tgtEl>
                                          <p:spTgt spid="224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8" grpId="0"/>
      <p:bldP spid="224259" grpId="0" animBg="1"/>
      <p:bldP spid="224260" grpId="0"/>
      <p:bldP spid="224311" grpId="0"/>
      <p:bldP spid="224312" grpId="0"/>
      <p:bldP spid="224313" grpId="0"/>
      <p:bldP spid="224314" grpId="0"/>
      <p:bldP spid="266" grpId="0" animBg="1"/>
      <p:bldP spid="26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80230" y="114300"/>
            <a:ext cx="1828800" cy="491729"/>
          </a:xfrm>
        </p:spPr>
        <p:txBody>
          <a:bodyPr>
            <a:normAutofit fontScale="90000"/>
          </a:bodyPr>
          <a:lstStyle/>
          <a:p>
            <a:r>
              <a:rPr lang="en-US" sz="28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224259" name="WordArt 3"/>
          <p:cNvSpPr>
            <a:spLocks noChangeArrowheads="1" noChangeShapeType="1" noTextEdit="1"/>
          </p:cNvSpPr>
          <p:nvPr/>
        </p:nvSpPr>
        <p:spPr bwMode="auto">
          <a:xfrm>
            <a:off x="2514600" y="114300"/>
            <a:ext cx="4495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NGƯỜI BÍ ẨN</a:t>
            </a:r>
          </a:p>
        </p:txBody>
      </p:sp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152400" y="590550"/>
            <a:ext cx="525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24262" name="Text Box 6"/>
          <p:cNvSpPr txBox="1">
            <a:spLocks noChangeArrowheads="1"/>
          </p:cNvSpPr>
          <p:nvPr/>
        </p:nvSpPr>
        <p:spPr bwMode="auto">
          <a:xfrm>
            <a:off x="228600" y="1133892"/>
            <a:ext cx="36576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600">
                <a:solidFill>
                  <a:srgbClr val="0000FF"/>
                </a:solidFill>
                <a:latin typeface="VNtimes new roman" pitchFamily="34" charset="0"/>
              </a:defRPr>
            </a:lvl1pPr>
            <a:lvl2pPr marL="800100" indent="-342900" eaLnBrk="0" hangingPunct="0">
              <a:defRPr sz="3600">
                <a:solidFill>
                  <a:srgbClr val="0000FF"/>
                </a:solidFill>
                <a:latin typeface="VNtimes new roman" pitchFamily="34" charset="0"/>
              </a:defRPr>
            </a:lvl2pPr>
            <a:lvl3pPr marL="1257300" indent="-342900" eaLnBrk="0" hangingPunct="0">
              <a:defRPr sz="3600">
                <a:solidFill>
                  <a:srgbClr val="0000FF"/>
                </a:solidFill>
                <a:latin typeface="VNtimes new roman" pitchFamily="34" charset="0"/>
              </a:defRPr>
            </a:lvl3pPr>
            <a:lvl4pPr marL="1714500" indent="-342900" eaLnBrk="0" hangingPunct="0">
              <a:defRPr sz="3600">
                <a:solidFill>
                  <a:srgbClr val="0000FF"/>
                </a:solidFill>
                <a:latin typeface="VNtimes new roman" pitchFamily="34" charset="0"/>
              </a:defRPr>
            </a:lvl4pPr>
            <a:lvl5pPr marL="2171700" indent="-342900" eaLnBrk="0" hangingPunct="0">
              <a:defRPr sz="3600">
                <a:solidFill>
                  <a:srgbClr val="0000FF"/>
                </a:solidFill>
                <a:latin typeface="VNtimes new roman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VNtimes new roman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VNtimes new roman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VNtimes new roman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VNtimes new roman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arenR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arenR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endParaRPr lang="en-US" sz="2400" baseline="30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arenR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arenR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endParaRPr lang="en-US" sz="2400" baseline="30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4263" name="Text Box 7"/>
          <p:cNvSpPr txBox="1">
            <a:spLocks noChangeArrowheads="1"/>
          </p:cNvSpPr>
          <p:nvPr/>
        </p:nvSpPr>
        <p:spPr bwMode="auto">
          <a:xfrm>
            <a:off x="4343400" y="1286292"/>
            <a:ext cx="36576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600">
                <a:solidFill>
                  <a:srgbClr val="0000FF"/>
                </a:solidFill>
                <a:latin typeface="VNtimes new roman" pitchFamily="34" charset="0"/>
              </a:defRPr>
            </a:lvl1pPr>
            <a:lvl2pPr marL="800100" indent="-342900" eaLnBrk="0" hangingPunct="0">
              <a:defRPr sz="3600">
                <a:solidFill>
                  <a:srgbClr val="0000FF"/>
                </a:solidFill>
                <a:latin typeface="VNtimes new roman" pitchFamily="34" charset="0"/>
              </a:defRPr>
            </a:lvl2pPr>
            <a:lvl3pPr marL="1257300" indent="-342900" eaLnBrk="0" hangingPunct="0">
              <a:defRPr sz="3600">
                <a:solidFill>
                  <a:srgbClr val="0000FF"/>
                </a:solidFill>
                <a:latin typeface="VNtimes new roman" pitchFamily="34" charset="0"/>
              </a:defRPr>
            </a:lvl3pPr>
            <a:lvl4pPr marL="1714500" indent="-342900" eaLnBrk="0" hangingPunct="0">
              <a:defRPr sz="3600">
                <a:solidFill>
                  <a:srgbClr val="0000FF"/>
                </a:solidFill>
                <a:latin typeface="VNtimes new roman" pitchFamily="34" charset="0"/>
              </a:defRPr>
            </a:lvl4pPr>
            <a:lvl5pPr marL="2171700" indent="-342900" eaLnBrk="0" hangingPunct="0">
              <a:defRPr sz="3600">
                <a:solidFill>
                  <a:srgbClr val="0000FF"/>
                </a:solidFill>
                <a:latin typeface="VNtimes new roman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VNtimes new roman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VNtimes new roman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VNtimes new roman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VNtimes new roman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endParaRPr lang="en-US" sz="2400" baseline="30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7)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endParaRPr lang="en-US" sz="2400" baseline="30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8)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endParaRPr lang="en-US" sz="2400" baseline="30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4278" name="Text Box 22"/>
          <p:cNvSpPr txBox="1">
            <a:spLocks noChangeArrowheads="1"/>
          </p:cNvSpPr>
          <p:nvPr/>
        </p:nvSpPr>
        <p:spPr bwMode="auto">
          <a:xfrm>
            <a:off x="457200" y="401955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224279" name="Text Box 23"/>
          <p:cNvSpPr txBox="1">
            <a:spLocks noChangeArrowheads="1"/>
          </p:cNvSpPr>
          <p:nvPr/>
        </p:nvSpPr>
        <p:spPr bwMode="auto">
          <a:xfrm>
            <a:off x="8229600" y="401955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224280" name="Text Box 24"/>
          <p:cNvSpPr txBox="1">
            <a:spLocks noChangeArrowheads="1"/>
          </p:cNvSpPr>
          <p:nvPr/>
        </p:nvSpPr>
        <p:spPr bwMode="auto">
          <a:xfrm>
            <a:off x="2133600" y="401955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224281" name="Text Box 25"/>
          <p:cNvSpPr txBox="1">
            <a:spLocks noChangeArrowheads="1"/>
          </p:cNvSpPr>
          <p:nvPr/>
        </p:nvSpPr>
        <p:spPr bwMode="auto">
          <a:xfrm>
            <a:off x="3962400" y="401955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24282" name="Text Box 26"/>
          <p:cNvSpPr txBox="1">
            <a:spLocks noChangeArrowheads="1"/>
          </p:cNvSpPr>
          <p:nvPr/>
        </p:nvSpPr>
        <p:spPr bwMode="auto">
          <a:xfrm>
            <a:off x="6553200" y="401955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224283" name="Text Box 27"/>
          <p:cNvSpPr txBox="1">
            <a:spLocks noChangeArrowheads="1"/>
          </p:cNvSpPr>
          <p:nvPr/>
        </p:nvSpPr>
        <p:spPr bwMode="auto">
          <a:xfrm>
            <a:off x="5562600" y="401955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24284" name="Text Box 28"/>
          <p:cNvSpPr txBox="1">
            <a:spLocks noChangeArrowheads="1"/>
          </p:cNvSpPr>
          <p:nvPr/>
        </p:nvSpPr>
        <p:spPr bwMode="auto">
          <a:xfrm>
            <a:off x="3048000" y="401955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24285" name="Text Box 29"/>
          <p:cNvSpPr txBox="1">
            <a:spLocks noChangeArrowheads="1"/>
          </p:cNvSpPr>
          <p:nvPr/>
        </p:nvSpPr>
        <p:spPr bwMode="auto">
          <a:xfrm>
            <a:off x="4724400" y="401955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224286" name="Text Box 30"/>
          <p:cNvSpPr txBox="1">
            <a:spLocks noChangeArrowheads="1"/>
          </p:cNvSpPr>
          <p:nvPr/>
        </p:nvSpPr>
        <p:spPr bwMode="auto">
          <a:xfrm>
            <a:off x="7467600" y="401955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24287" name="Text Box 31"/>
          <p:cNvSpPr txBox="1">
            <a:spLocks noChangeArrowheads="1"/>
          </p:cNvSpPr>
          <p:nvPr/>
        </p:nvSpPr>
        <p:spPr bwMode="auto">
          <a:xfrm>
            <a:off x="1295400" y="4019550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224296" name="Line 40"/>
          <p:cNvSpPr>
            <a:spLocks noChangeShapeType="1"/>
          </p:cNvSpPr>
          <p:nvPr/>
        </p:nvSpPr>
        <p:spPr bwMode="auto">
          <a:xfrm>
            <a:off x="4038600" y="1254187"/>
            <a:ext cx="0" cy="17716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9" name="Text Box 39"/>
          <p:cNvSpPr txBox="1">
            <a:spLocks noChangeArrowheads="1"/>
          </p:cNvSpPr>
          <p:nvPr/>
        </p:nvSpPr>
        <p:spPr bwMode="auto">
          <a:xfrm>
            <a:off x="618271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8" charset="0"/>
              </a:rPr>
              <a:t>HẾT GIỜ</a:t>
            </a:r>
          </a:p>
        </p:txBody>
      </p:sp>
      <p:sp>
        <p:nvSpPr>
          <p:cNvPr id="60" name="Text Box 40"/>
          <p:cNvSpPr txBox="1">
            <a:spLocks noChangeArrowheads="1"/>
          </p:cNvSpPr>
          <p:nvPr/>
        </p:nvSpPr>
        <p:spPr bwMode="auto">
          <a:xfrm>
            <a:off x="6172200" y="52486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</a:t>
            </a:r>
          </a:p>
        </p:txBody>
      </p:sp>
      <p:sp>
        <p:nvSpPr>
          <p:cNvPr id="61" name="Text Box 41"/>
          <p:cNvSpPr txBox="1">
            <a:spLocks noChangeArrowheads="1"/>
          </p:cNvSpPr>
          <p:nvPr/>
        </p:nvSpPr>
        <p:spPr bwMode="auto">
          <a:xfrm>
            <a:off x="6172200" y="53800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2</a:t>
            </a:r>
          </a:p>
        </p:txBody>
      </p:sp>
      <p:sp>
        <p:nvSpPr>
          <p:cNvPr id="62" name="Text Box 42"/>
          <p:cNvSpPr txBox="1">
            <a:spLocks noChangeArrowheads="1"/>
          </p:cNvSpPr>
          <p:nvPr/>
        </p:nvSpPr>
        <p:spPr bwMode="auto">
          <a:xfrm>
            <a:off x="6172200" y="52486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3</a:t>
            </a:r>
          </a:p>
        </p:txBody>
      </p:sp>
      <p:sp>
        <p:nvSpPr>
          <p:cNvPr id="63" name="Text Box 43"/>
          <p:cNvSpPr txBox="1">
            <a:spLocks noChangeArrowheads="1"/>
          </p:cNvSpPr>
          <p:nvPr/>
        </p:nvSpPr>
        <p:spPr bwMode="auto">
          <a:xfrm>
            <a:off x="6172200" y="52486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4</a:t>
            </a:r>
          </a:p>
        </p:txBody>
      </p:sp>
      <p:sp>
        <p:nvSpPr>
          <p:cNvPr id="64" name="Text Box 44"/>
          <p:cNvSpPr txBox="1">
            <a:spLocks noChangeArrowheads="1"/>
          </p:cNvSpPr>
          <p:nvPr/>
        </p:nvSpPr>
        <p:spPr bwMode="auto">
          <a:xfrm>
            <a:off x="6172200" y="52486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5</a:t>
            </a:r>
          </a:p>
        </p:txBody>
      </p:sp>
      <p:sp>
        <p:nvSpPr>
          <p:cNvPr id="65" name="Text Box 45"/>
          <p:cNvSpPr txBox="1">
            <a:spLocks noChangeArrowheads="1"/>
          </p:cNvSpPr>
          <p:nvPr/>
        </p:nvSpPr>
        <p:spPr bwMode="auto">
          <a:xfrm>
            <a:off x="6172200" y="52486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6</a:t>
            </a:r>
          </a:p>
        </p:txBody>
      </p:sp>
      <p:sp>
        <p:nvSpPr>
          <p:cNvPr id="66" name="Text Box 46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7</a:t>
            </a:r>
          </a:p>
        </p:txBody>
      </p:sp>
      <p:sp>
        <p:nvSpPr>
          <p:cNvPr id="67" name="Text Box 47"/>
          <p:cNvSpPr txBox="1">
            <a:spLocks noChangeArrowheads="1"/>
          </p:cNvSpPr>
          <p:nvPr/>
        </p:nvSpPr>
        <p:spPr bwMode="auto">
          <a:xfrm>
            <a:off x="6172200" y="53537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8</a:t>
            </a:r>
          </a:p>
        </p:txBody>
      </p:sp>
      <p:sp>
        <p:nvSpPr>
          <p:cNvPr id="68" name="Text Box 4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9</a:t>
            </a:r>
          </a:p>
        </p:txBody>
      </p:sp>
      <p:sp>
        <p:nvSpPr>
          <p:cNvPr id="69" name="Text Box 49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10</a:t>
            </a:r>
          </a:p>
        </p:txBody>
      </p:sp>
      <p:sp>
        <p:nvSpPr>
          <p:cNvPr id="70" name="Text Box 50"/>
          <p:cNvSpPr txBox="1">
            <a:spLocks noChangeArrowheads="1"/>
          </p:cNvSpPr>
          <p:nvPr/>
        </p:nvSpPr>
        <p:spPr bwMode="auto">
          <a:xfrm>
            <a:off x="6172200" y="53274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8" charset="0"/>
              </a:rPr>
              <a:t>BẮT ĐẦU</a:t>
            </a:r>
          </a:p>
        </p:txBody>
      </p:sp>
      <p:sp>
        <p:nvSpPr>
          <p:cNvPr id="71" name="Text Box 96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11</a:t>
            </a:r>
          </a:p>
        </p:txBody>
      </p:sp>
      <p:sp>
        <p:nvSpPr>
          <p:cNvPr id="72" name="Text Box 97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13</a:t>
            </a:r>
          </a:p>
        </p:txBody>
      </p:sp>
      <p:sp>
        <p:nvSpPr>
          <p:cNvPr id="73" name="Text Box 9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12</a:t>
            </a:r>
          </a:p>
        </p:txBody>
      </p:sp>
      <p:sp>
        <p:nvSpPr>
          <p:cNvPr id="74" name="Text Box 99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14</a:t>
            </a:r>
          </a:p>
        </p:txBody>
      </p:sp>
      <p:sp>
        <p:nvSpPr>
          <p:cNvPr id="75" name="Text Box 100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15</a:t>
            </a:r>
          </a:p>
        </p:txBody>
      </p:sp>
      <p:sp>
        <p:nvSpPr>
          <p:cNvPr id="76" name="Text Box 101"/>
          <p:cNvSpPr txBox="1">
            <a:spLocks noChangeArrowheads="1"/>
          </p:cNvSpPr>
          <p:nvPr/>
        </p:nvSpPr>
        <p:spPr bwMode="auto">
          <a:xfrm>
            <a:off x="6172200" y="52486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18</a:t>
            </a:r>
          </a:p>
        </p:txBody>
      </p:sp>
      <p:sp>
        <p:nvSpPr>
          <p:cNvPr id="77" name="Text Box 102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16</a:t>
            </a:r>
          </a:p>
        </p:txBody>
      </p:sp>
      <p:sp>
        <p:nvSpPr>
          <p:cNvPr id="78" name="Text Box 103"/>
          <p:cNvSpPr txBox="1">
            <a:spLocks noChangeArrowheads="1"/>
          </p:cNvSpPr>
          <p:nvPr/>
        </p:nvSpPr>
        <p:spPr bwMode="auto">
          <a:xfrm>
            <a:off x="6172200" y="52486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60</a:t>
            </a:r>
          </a:p>
        </p:txBody>
      </p:sp>
      <p:sp>
        <p:nvSpPr>
          <p:cNvPr id="79" name="Text Box 104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17</a:t>
            </a:r>
          </a:p>
        </p:txBody>
      </p:sp>
      <p:sp>
        <p:nvSpPr>
          <p:cNvPr id="80" name="Text Box 105"/>
          <p:cNvSpPr txBox="1">
            <a:spLocks noChangeArrowheads="1"/>
          </p:cNvSpPr>
          <p:nvPr/>
        </p:nvSpPr>
        <p:spPr bwMode="auto">
          <a:xfrm>
            <a:off x="6172200" y="52486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19</a:t>
            </a:r>
          </a:p>
        </p:txBody>
      </p:sp>
      <p:sp>
        <p:nvSpPr>
          <p:cNvPr id="81" name="Text Box 106"/>
          <p:cNvSpPr txBox="1">
            <a:spLocks noChangeArrowheads="1"/>
          </p:cNvSpPr>
          <p:nvPr/>
        </p:nvSpPr>
        <p:spPr bwMode="auto">
          <a:xfrm>
            <a:off x="6172200" y="52486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20</a:t>
            </a:r>
          </a:p>
        </p:txBody>
      </p:sp>
      <p:sp>
        <p:nvSpPr>
          <p:cNvPr id="82" name="Text Box 107"/>
          <p:cNvSpPr txBox="1">
            <a:spLocks noChangeArrowheads="1"/>
          </p:cNvSpPr>
          <p:nvPr/>
        </p:nvSpPr>
        <p:spPr bwMode="auto">
          <a:xfrm>
            <a:off x="6172200" y="52486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21</a:t>
            </a:r>
          </a:p>
        </p:txBody>
      </p:sp>
      <p:sp>
        <p:nvSpPr>
          <p:cNvPr id="83" name="Text Box 108"/>
          <p:cNvSpPr txBox="1">
            <a:spLocks noChangeArrowheads="1"/>
          </p:cNvSpPr>
          <p:nvPr/>
        </p:nvSpPr>
        <p:spPr bwMode="auto">
          <a:xfrm>
            <a:off x="6172200" y="52486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22</a:t>
            </a:r>
          </a:p>
        </p:txBody>
      </p:sp>
      <p:sp>
        <p:nvSpPr>
          <p:cNvPr id="84" name="Text Box 109"/>
          <p:cNvSpPr txBox="1">
            <a:spLocks noChangeArrowheads="1"/>
          </p:cNvSpPr>
          <p:nvPr/>
        </p:nvSpPr>
        <p:spPr bwMode="auto">
          <a:xfrm>
            <a:off x="6172200" y="52486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23</a:t>
            </a:r>
          </a:p>
        </p:txBody>
      </p:sp>
      <p:sp>
        <p:nvSpPr>
          <p:cNvPr id="85" name="Text Box 110"/>
          <p:cNvSpPr txBox="1">
            <a:spLocks noChangeArrowheads="1"/>
          </p:cNvSpPr>
          <p:nvPr/>
        </p:nvSpPr>
        <p:spPr bwMode="auto">
          <a:xfrm>
            <a:off x="6172200" y="52486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24</a:t>
            </a:r>
          </a:p>
        </p:txBody>
      </p:sp>
      <p:sp>
        <p:nvSpPr>
          <p:cNvPr id="86" name="Text Box 111"/>
          <p:cNvSpPr txBox="1">
            <a:spLocks noChangeArrowheads="1"/>
          </p:cNvSpPr>
          <p:nvPr/>
        </p:nvSpPr>
        <p:spPr bwMode="auto">
          <a:xfrm>
            <a:off x="6172200" y="52486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25</a:t>
            </a:r>
          </a:p>
        </p:txBody>
      </p:sp>
      <p:sp>
        <p:nvSpPr>
          <p:cNvPr id="87" name="Text Box 112"/>
          <p:cNvSpPr txBox="1">
            <a:spLocks noChangeArrowheads="1"/>
          </p:cNvSpPr>
          <p:nvPr/>
        </p:nvSpPr>
        <p:spPr bwMode="auto">
          <a:xfrm>
            <a:off x="6172200" y="52486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26</a:t>
            </a:r>
          </a:p>
        </p:txBody>
      </p:sp>
      <p:sp>
        <p:nvSpPr>
          <p:cNvPr id="88" name="Text Box 113"/>
          <p:cNvSpPr txBox="1">
            <a:spLocks noChangeArrowheads="1"/>
          </p:cNvSpPr>
          <p:nvPr/>
        </p:nvSpPr>
        <p:spPr bwMode="auto">
          <a:xfrm>
            <a:off x="6172200" y="52486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27</a:t>
            </a:r>
          </a:p>
        </p:txBody>
      </p:sp>
      <p:sp>
        <p:nvSpPr>
          <p:cNvPr id="89" name="Text Box 114"/>
          <p:cNvSpPr txBox="1">
            <a:spLocks noChangeArrowheads="1"/>
          </p:cNvSpPr>
          <p:nvPr/>
        </p:nvSpPr>
        <p:spPr bwMode="auto">
          <a:xfrm>
            <a:off x="6172200" y="52486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28</a:t>
            </a:r>
          </a:p>
        </p:txBody>
      </p:sp>
      <p:sp>
        <p:nvSpPr>
          <p:cNvPr id="90" name="Text Box 115"/>
          <p:cNvSpPr txBox="1">
            <a:spLocks noChangeArrowheads="1"/>
          </p:cNvSpPr>
          <p:nvPr/>
        </p:nvSpPr>
        <p:spPr bwMode="auto">
          <a:xfrm>
            <a:off x="6172200" y="52486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29</a:t>
            </a:r>
          </a:p>
        </p:txBody>
      </p:sp>
      <p:sp>
        <p:nvSpPr>
          <p:cNvPr id="91" name="Text Box 116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30</a:t>
            </a:r>
          </a:p>
        </p:txBody>
      </p:sp>
      <p:sp>
        <p:nvSpPr>
          <p:cNvPr id="92" name="Text Box 117"/>
          <p:cNvSpPr txBox="1">
            <a:spLocks noChangeArrowheads="1"/>
          </p:cNvSpPr>
          <p:nvPr/>
        </p:nvSpPr>
        <p:spPr bwMode="auto">
          <a:xfrm>
            <a:off x="6172200" y="52749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31</a:t>
            </a:r>
          </a:p>
        </p:txBody>
      </p:sp>
      <p:sp>
        <p:nvSpPr>
          <p:cNvPr id="93" name="Text Box 118"/>
          <p:cNvSpPr txBox="1">
            <a:spLocks noChangeArrowheads="1"/>
          </p:cNvSpPr>
          <p:nvPr/>
        </p:nvSpPr>
        <p:spPr bwMode="auto">
          <a:xfrm>
            <a:off x="6172200" y="52486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32</a:t>
            </a:r>
          </a:p>
        </p:txBody>
      </p:sp>
      <p:sp>
        <p:nvSpPr>
          <p:cNvPr id="94" name="Text Box 119"/>
          <p:cNvSpPr txBox="1">
            <a:spLocks noChangeArrowheads="1"/>
          </p:cNvSpPr>
          <p:nvPr/>
        </p:nvSpPr>
        <p:spPr bwMode="auto">
          <a:xfrm>
            <a:off x="6172200" y="52486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33</a:t>
            </a:r>
          </a:p>
        </p:txBody>
      </p:sp>
      <p:sp>
        <p:nvSpPr>
          <p:cNvPr id="95" name="Text Box 120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34</a:t>
            </a:r>
          </a:p>
        </p:txBody>
      </p:sp>
      <p:sp>
        <p:nvSpPr>
          <p:cNvPr id="96" name="Text Box 121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35</a:t>
            </a:r>
          </a:p>
        </p:txBody>
      </p:sp>
      <p:sp>
        <p:nvSpPr>
          <p:cNvPr id="97" name="Text Box 122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36</a:t>
            </a:r>
          </a:p>
        </p:txBody>
      </p:sp>
      <p:sp>
        <p:nvSpPr>
          <p:cNvPr id="98" name="Text Box 123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37</a:t>
            </a:r>
          </a:p>
        </p:txBody>
      </p:sp>
      <p:sp>
        <p:nvSpPr>
          <p:cNvPr id="99" name="Text Box 124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38</a:t>
            </a:r>
          </a:p>
        </p:txBody>
      </p:sp>
      <p:sp>
        <p:nvSpPr>
          <p:cNvPr id="100" name="Text Box 125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39</a:t>
            </a:r>
          </a:p>
        </p:txBody>
      </p:sp>
      <p:sp>
        <p:nvSpPr>
          <p:cNvPr id="101" name="Text Box 126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40</a:t>
            </a:r>
          </a:p>
        </p:txBody>
      </p:sp>
      <p:sp>
        <p:nvSpPr>
          <p:cNvPr id="102" name="Text Box 127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41</a:t>
            </a:r>
          </a:p>
        </p:txBody>
      </p:sp>
      <p:sp>
        <p:nvSpPr>
          <p:cNvPr id="103" name="Text Box 12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42</a:t>
            </a:r>
          </a:p>
        </p:txBody>
      </p:sp>
      <p:sp>
        <p:nvSpPr>
          <p:cNvPr id="104" name="Text Box 129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43</a:t>
            </a:r>
          </a:p>
        </p:txBody>
      </p:sp>
      <p:sp>
        <p:nvSpPr>
          <p:cNvPr id="105" name="Text Box 130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44</a:t>
            </a:r>
          </a:p>
        </p:txBody>
      </p:sp>
      <p:sp>
        <p:nvSpPr>
          <p:cNvPr id="106" name="Text Box 131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45</a:t>
            </a:r>
          </a:p>
        </p:txBody>
      </p:sp>
      <p:sp>
        <p:nvSpPr>
          <p:cNvPr id="107" name="Text Box 132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46</a:t>
            </a:r>
          </a:p>
        </p:txBody>
      </p:sp>
      <p:sp>
        <p:nvSpPr>
          <p:cNvPr id="108" name="Text Box 133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47</a:t>
            </a:r>
          </a:p>
        </p:txBody>
      </p:sp>
      <p:sp>
        <p:nvSpPr>
          <p:cNvPr id="109" name="Text Box 134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48</a:t>
            </a:r>
          </a:p>
        </p:txBody>
      </p:sp>
      <p:sp>
        <p:nvSpPr>
          <p:cNvPr id="110" name="Text Box 135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49</a:t>
            </a:r>
          </a:p>
        </p:txBody>
      </p:sp>
      <p:sp>
        <p:nvSpPr>
          <p:cNvPr id="111" name="Text Box 136"/>
          <p:cNvSpPr txBox="1">
            <a:spLocks noChangeArrowheads="1"/>
          </p:cNvSpPr>
          <p:nvPr/>
        </p:nvSpPr>
        <p:spPr bwMode="auto">
          <a:xfrm>
            <a:off x="6172200" y="53537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50</a:t>
            </a:r>
          </a:p>
        </p:txBody>
      </p:sp>
      <p:sp>
        <p:nvSpPr>
          <p:cNvPr id="112" name="Text Box 137"/>
          <p:cNvSpPr txBox="1">
            <a:spLocks noChangeArrowheads="1"/>
          </p:cNvSpPr>
          <p:nvPr/>
        </p:nvSpPr>
        <p:spPr bwMode="auto">
          <a:xfrm>
            <a:off x="6172200" y="52749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51</a:t>
            </a:r>
          </a:p>
        </p:txBody>
      </p:sp>
      <p:sp>
        <p:nvSpPr>
          <p:cNvPr id="113" name="Text Box 13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52</a:t>
            </a:r>
          </a:p>
        </p:txBody>
      </p:sp>
      <p:sp>
        <p:nvSpPr>
          <p:cNvPr id="114" name="Text Box 139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53</a:t>
            </a:r>
          </a:p>
        </p:txBody>
      </p:sp>
      <p:sp>
        <p:nvSpPr>
          <p:cNvPr id="115" name="Text Box 140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54</a:t>
            </a:r>
          </a:p>
        </p:txBody>
      </p:sp>
      <p:sp>
        <p:nvSpPr>
          <p:cNvPr id="116" name="Text Box 141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55</a:t>
            </a:r>
          </a:p>
        </p:txBody>
      </p:sp>
      <p:sp>
        <p:nvSpPr>
          <p:cNvPr id="117" name="Text Box 142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56</a:t>
            </a:r>
          </a:p>
        </p:txBody>
      </p:sp>
      <p:sp>
        <p:nvSpPr>
          <p:cNvPr id="118" name="Text Box 143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57</a:t>
            </a:r>
          </a:p>
        </p:txBody>
      </p:sp>
      <p:sp>
        <p:nvSpPr>
          <p:cNvPr id="119" name="Text Box 144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58</a:t>
            </a:r>
          </a:p>
        </p:txBody>
      </p:sp>
      <p:sp>
        <p:nvSpPr>
          <p:cNvPr id="120" name="Text Box 145"/>
          <p:cNvSpPr txBox="1">
            <a:spLocks noChangeArrowheads="1"/>
          </p:cNvSpPr>
          <p:nvPr/>
        </p:nvSpPr>
        <p:spPr bwMode="auto">
          <a:xfrm>
            <a:off x="6172200" y="53274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59</a:t>
            </a:r>
          </a:p>
        </p:txBody>
      </p:sp>
      <p:sp>
        <p:nvSpPr>
          <p:cNvPr id="121" name="Text Box 19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120</a:t>
            </a:r>
          </a:p>
        </p:txBody>
      </p:sp>
      <p:sp>
        <p:nvSpPr>
          <p:cNvPr id="122" name="Text Box 199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60</a:t>
            </a:r>
          </a:p>
        </p:txBody>
      </p:sp>
      <p:sp>
        <p:nvSpPr>
          <p:cNvPr id="123" name="Text Box 200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61</a:t>
            </a:r>
          </a:p>
        </p:txBody>
      </p:sp>
      <p:sp>
        <p:nvSpPr>
          <p:cNvPr id="124" name="Text Box 201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62</a:t>
            </a:r>
          </a:p>
        </p:txBody>
      </p:sp>
      <p:sp>
        <p:nvSpPr>
          <p:cNvPr id="125" name="Text Box 202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63</a:t>
            </a:r>
          </a:p>
        </p:txBody>
      </p:sp>
      <p:sp>
        <p:nvSpPr>
          <p:cNvPr id="126" name="Text Box 203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64</a:t>
            </a:r>
          </a:p>
        </p:txBody>
      </p:sp>
      <p:sp>
        <p:nvSpPr>
          <p:cNvPr id="127" name="Text Box 204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64</a:t>
            </a:r>
          </a:p>
        </p:txBody>
      </p:sp>
      <p:sp>
        <p:nvSpPr>
          <p:cNvPr id="128" name="Text Box 205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65</a:t>
            </a:r>
          </a:p>
        </p:txBody>
      </p:sp>
      <p:sp>
        <p:nvSpPr>
          <p:cNvPr id="129" name="Text Box 206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66</a:t>
            </a:r>
          </a:p>
        </p:txBody>
      </p:sp>
      <p:sp>
        <p:nvSpPr>
          <p:cNvPr id="130" name="Text Box 207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67</a:t>
            </a:r>
          </a:p>
        </p:txBody>
      </p:sp>
      <p:sp>
        <p:nvSpPr>
          <p:cNvPr id="131" name="Text Box 20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68</a:t>
            </a:r>
          </a:p>
        </p:txBody>
      </p:sp>
      <p:sp>
        <p:nvSpPr>
          <p:cNvPr id="132" name="Text Box 209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69</a:t>
            </a:r>
          </a:p>
        </p:txBody>
      </p:sp>
      <p:sp>
        <p:nvSpPr>
          <p:cNvPr id="133" name="Text Box 210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70</a:t>
            </a:r>
          </a:p>
        </p:txBody>
      </p:sp>
      <p:sp>
        <p:nvSpPr>
          <p:cNvPr id="134" name="Text Box 211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71</a:t>
            </a:r>
          </a:p>
        </p:txBody>
      </p:sp>
      <p:sp>
        <p:nvSpPr>
          <p:cNvPr id="135" name="Text Box 212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72</a:t>
            </a:r>
          </a:p>
        </p:txBody>
      </p:sp>
      <p:sp>
        <p:nvSpPr>
          <p:cNvPr id="136" name="Text Box 213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73</a:t>
            </a:r>
          </a:p>
        </p:txBody>
      </p:sp>
      <p:sp>
        <p:nvSpPr>
          <p:cNvPr id="137" name="Text Box 214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74</a:t>
            </a:r>
          </a:p>
        </p:txBody>
      </p:sp>
      <p:sp>
        <p:nvSpPr>
          <p:cNvPr id="138" name="Text Box 215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75</a:t>
            </a:r>
          </a:p>
        </p:txBody>
      </p:sp>
      <p:sp>
        <p:nvSpPr>
          <p:cNvPr id="139" name="Text Box 216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76</a:t>
            </a:r>
          </a:p>
        </p:txBody>
      </p:sp>
      <p:sp>
        <p:nvSpPr>
          <p:cNvPr id="140" name="Text Box 217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77</a:t>
            </a:r>
          </a:p>
        </p:txBody>
      </p:sp>
      <p:sp>
        <p:nvSpPr>
          <p:cNvPr id="141" name="Text Box 21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78</a:t>
            </a:r>
          </a:p>
        </p:txBody>
      </p:sp>
      <p:sp>
        <p:nvSpPr>
          <p:cNvPr id="142" name="Text Box 219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79</a:t>
            </a:r>
          </a:p>
        </p:txBody>
      </p:sp>
      <p:sp>
        <p:nvSpPr>
          <p:cNvPr id="143" name="Text Box 220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80</a:t>
            </a:r>
          </a:p>
        </p:txBody>
      </p:sp>
      <p:sp>
        <p:nvSpPr>
          <p:cNvPr id="144" name="Text Box 221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81</a:t>
            </a:r>
          </a:p>
        </p:txBody>
      </p:sp>
      <p:sp>
        <p:nvSpPr>
          <p:cNvPr id="145" name="Text Box 222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82</a:t>
            </a:r>
          </a:p>
        </p:txBody>
      </p:sp>
      <p:sp>
        <p:nvSpPr>
          <p:cNvPr id="146" name="Text Box 223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83</a:t>
            </a:r>
          </a:p>
        </p:txBody>
      </p:sp>
      <p:sp>
        <p:nvSpPr>
          <p:cNvPr id="147" name="Text Box 224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84</a:t>
            </a:r>
          </a:p>
        </p:txBody>
      </p:sp>
      <p:sp>
        <p:nvSpPr>
          <p:cNvPr id="148" name="Text Box 225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85</a:t>
            </a:r>
          </a:p>
        </p:txBody>
      </p:sp>
      <p:sp>
        <p:nvSpPr>
          <p:cNvPr id="149" name="Text Box 226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86</a:t>
            </a:r>
          </a:p>
        </p:txBody>
      </p:sp>
      <p:sp>
        <p:nvSpPr>
          <p:cNvPr id="150" name="Text Box 227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87</a:t>
            </a:r>
          </a:p>
        </p:txBody>
      </p:sp>
      <p:sp>
        <p:nvSpPr>
          <p:cNvPr id="151" name="Text Box 22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88</a:t>
            </a:r>
          </a:p>
        </p:txBody>
      </p:sp>
      <p:sp>
        <p:nvSpPr>
          <p:cNvPr id="152" name="Text Box 229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89</a:t>
            </a:r>
          </a:p>
        </p:txBody>
      </p:sp>
      <p:sp>
        <p:nvSpPr>
          <p:cNvPr id="153" name="Text Box 230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90</a:t>
            </a:r>
          </a:p>
        </p:txBody>
      </p:sp>
      <p:sp>
        <p:nvSpPr>
          <p:cNvPr id="154" name="Text Box 231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91</a:t>
            </a:r>
          </a:p>
        </p:txBody>
      </p:sp>
      <p:sp>
        <p:nvSpPr>
          <p:cNvPr id="155" name="Text Box 232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92</a:t>
            </a:r>
          </a:p>
        </p:txBody>
      </p:sp>
      <p:sp>
        <p:nvSpPr>
          <p:cNvPr id="156" name="Text Box 233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93</a:t>
            </a:r>
          </a:p>
        </p:txBody>
      </p:sp>
      <p:sp>
        <p:nvSpPr>
          <p:cNvPr id="157" name="Text Box 234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94</a:t>
            </a:r>
          </a:p>
        </p:txBody>
      </p:sp>
      <p:sp>
        <p:nvSpPr>
          <p:cNvPr id="158" name="Text Box 235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95</a:t>
            </a:r>
          </a:p>
        </p:txBody>
      </p:sp>
      <p:sp>
        <p:nvSpPr>
          <p:cNvPr id="159" name="Text Box 236"/>
          <p:cNvSpPr txBox="1">
            <a:spLocks noChangeArrowheads="1"/>
          </p:cNvSpPr>
          <p:nvPr/>
        </p:nvSpPr>
        <p:spPr bwMode="auto">
          <a:xfrm>
            <a:off x="6172200" y="53537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96</a:t>
            </a:r>
          </a:p>
        </p:txBody>
      </p:sp>
      <p:sp>
        <p:nvSpPr>
          <p:cNvPr id="160" name="Text Box 237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97</a:t>
            </a:r>
          </a:p>
        </p:txBody>
      </p:sp>
      <p:sp>
        <p:nvSpPr>
          <p:cNvPr id="161" name="Text Box 23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98</a:t>
            </a:r>
          </a:p>
        </p:txBody>
      </p:sp>
      <p:sp>
        <p:nvSpPr>
          <p:cNvPr id="162" name="Text Box 239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99</a:t>
            </a:r>
          </a:p>
        </p:txBody>
      </p:sp>
      <p:sp>
        <p:nvSpPr>
          <p:cNvPr id="163" name="Text Box 240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100</a:t>
            </a:r>
          </a:p>
        </p:txBody>
      </p:sp>
      <p:sp>
        <p:nvSpPr>
          <p:cNvPr id="164" name="Text Box 241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101</a:t>
            </a:r>
          </a:p>
        </p:txBody>
      </p:sp>
      <p:sp>
        <p:nvSpPr>
          <p:cNvPr id="165" name="Text Box 242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102</a:t>
            </a:r>
          </a:p>
        </p:txBody>
      </p:sp>
      <p:sp>
        <p:nvSpPr>
          <p:cNvPr id="166" name="Text Box 243"/>
          <p:cNvSpPr txBox="1">
            <a:spLocks noChangeArrowheads="1"/>
          </p:cNvSpPr>
          <p:nvPr/>
        </p:nvSpPr>
        <p:spPr bwMode="auto">
          <a:xfrm>
            <a:off x="6172200" y="52223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103</a:t>
            </a:r>
          </a:p>
        </p:txBody>
      </p:sp>
      <p:sp>
        <p:nvSpPr>
          <p:cNvPr id="167" name="Text Box 244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104</a:t>
            </a:r>
          </a:p>
        </p:txBody>
      </p:sp>
      <p:sp>
        <p:nvSpPr>
          <p:cNvPr id="168" name="Text Box 245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105</a:t>
            </a:r>
          </a:p>
        </p:txBody>
      </p:sp>
      <p:sp>
        <p:nvSpPr>
          <p:cNvPr id="169" name="Text Box 246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106</a:t>
            </a:r>
          </a:p>
        </p:txBody>
      </p:sp>
      <p:sp>
        <p:nvSpPr>
          <p:cNvPr id="170" name="Text Box 247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107</a:t>
            </a:r>
          </a:p>
        </p:txBody>
      </p:sp>
      <p:sp>
        <p:nvSpPr>
          <p:cNvPr id="171" name="Text Box 24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108</a:t>
            </a:r>
          </a:p>
        </p:txBody>
      </p:sp>
      <p:sp>
        <p:nvSpPr>
          <p:cNvPr id="172" name="Text Box 249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109</a:t>
            </a:r>
          </a:p>
        </p:txBody>
      </p:sp>
      <p:sp>
        <p:nvSpPr>
          <p:cNvPr id="173" name="Text Box 250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110</a:t>
            </a:r>
          </a:p>
        </p:txBody>
      </p:sp>
      <p:sp>
        <p:nvSpPr>
          <p:cNvPr id="174" name="Text Box 251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111</a:t>
            </a:r>
          </a:p>
        </p:txBody>
      </p:sp>
      <p:sp>
        <p:nvSpPr>
          <p:cNvPr id="175" name="Text Box 252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112</a:t>
            </a:r>
          </a:p>
        </p:txBody>
      </p:sp>
      <p:sp>
        <p:nvSpPr>
          <p:cNvPr id="176" name="Text Box 253"/>
          <p:cNvSpPr txBox="1">
            <a:spLocks noChangeArrowheads="1"/>
          </p:cNvSpPr>
          <p:nvPr/>
        </p:nvSpPr>
        <p:spPr bwMode="auto">
          <a:xfrm>
            <a:off x="6172200" y="53274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113</a:t>
            </a:r>
          </a:p>
        </p:txBody>
      </p:sp>
      <p:sp>
        <p:nvSpPr>
          <p:cNvPr id="177" name="Text Box 254"/>
          <p:cNvSpPr txBox="1">
            <a:spLocks noChangeArrowheads="1"/>
          </p:cNvSpPr>
          <p:nvPr/>
        </p:nvSpPr>
        <p:spPr bwMode="auto">
          <a:xfrm>
            <a:off x="6172200" y="52749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114</a:t>
            </a:r>
          </a:p>
        </p:txBody>
      </p:sp>
      <p:sp>
        <p:nvSpPr>
          <p:cNvPr id="178" name="Text Box 255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115</a:t>
            </a:r>
          </a:p>
        </p:txBody>
      </p:sp>
      <p:sp>
        <p:nvSpPr>
          <p:cNvPr id="179" name="Text Box 256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116</a:t>
            </a:r>
          </a:p>
        </p:txBody>
      </p:sp>
      <p:sp>
        <p:nvSpPr>
          <p:cNvPr id="180" name="Text Box 257"/>
          <p:cNvSpPr txBox="1">
            <a:spLocks noChangeArrowheads="1"/>
          </p:cNvSpPr>
          <p:nvPr/>
        </p:nvSpPr>
        <p:spPr bwMode="auto">
          <a:xfrm>
            <a:off x="6172200" y="52486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117</a:t>
            </a:r>
          </a:p>
        </p:txBody>
      </p:sp>
      <p:sp>
        <p:nvSpPr>
          <p:cNvPr id="181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118</a:t>
            </a:r>
          </a:p>
        </p:txBody>
      </p:sp>
      <p:sp>
        <p:nvSpPr>
          <p:cNvPr id="182" name="Text Box 259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119</a:t>
            </a:r>
          </a:p>
        </p:txBody>
      </p:sp>
      <p:sp>
        <p:nvSpPr>
          <p:cNvPr id="183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121</a:t>
            </a:r>
          </a:p>
        </p:txBody>
      </p:sp>
      <p:sp>
        <p:nvSpPr>
          <p:cNvPr id="184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333399"/>
                </a:solidFill>
                <a:latin typeface="Swis721 BlkEx BT" pitchFamily="34" charset="0"/>
              </a:rPr>
              <a:t>122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Swis721 BlkEx BT" pitchFamily="34" charset="0"/>
            </a:endParaRPr>
          </a:p>
        </p:txBody>
      </p:sp>
      <p:sp>
        <p:nvSpPr>
          <p:cNvPr id="185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123</a:t>
            </a:r>
          </a:p>
        </p:txBody>
      </p:sp>
      <p:sp>
        <p:nvSpPr>
          <p:cNvPr id="186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124</a:t>
            </a:r>
          </a:p>
        </p:txBody>
      </p:sp>
      <p:sp>
        <p:nvSpPr>
          <p:cNvPr id="187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125</a:t>
            </a:r>
          </a:p>
        </p:txBody>
      </p:sp>
      <p:sp>
        <p:nvSpPr>
          <p:cNvPr id="188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126</a:t>
            </a:r>
          </a:p>
        </p:txBody>
      </p:sp>
      <p:sp>
        <p:nvSpPr>
          <p:cNvPr id="189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129</a:t>
            </a:r>
          </a:p>
        </p:txBody>
      </p:sp>
      <p:sp>
        <p:nvSpPr>
          <p:cNvPr id="190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128</a:t>
            </a:r>
          </a:p>
        </p:txBody>
      </p:sp>
      <p:sp>
        <p:nvSpPr>
          <p:cNvPr id="191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127</a:t>
            </a:r>
          </a:p>
        </p:txBody>
      </p:sp>
      <p:sp>
        <p:nvSpPr>
          <p:cNvPr id="192" name="Text Box 258"/>
          <p:cNvSpPr txBox="1">
            <a:spLocks noChangeArrowheads="1"/>
          </p:cNvSpPr>
          <p:nvPr/>
        </p:nvSpPr>
        <p:spPr bwMode="auto">
          <a:xfrm>
            <a:off x="6172200" y="52749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130</a:t>
            </a:r>
          </a:p>
        </p:txBody>
      </p:sp>
      <p:sp>
        <p:nvSpPr>
          <p:cNvPr id="193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131</a:t>
            </a:r>
          </a:p>
        </p:txBody>
      </p:sp>
      <p:sp>
        <p:nvSpPr>
          <p:cNvPr id="194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132</a:t>
            </a:r>
          </a:p>
        </p:txBody>
      </p:sp>
      <p:sp>
        <p:nvSpPr>
          <p:cNvPr id="195" name="Text Box 258"/>
          <p:cNvSpPr txBox="1">
            <a:spLocks noChangeArrowheads="1"/>
          </p:cNvSpPr>
          <p:nvPr/>
        </p:nvSpPr>
        <p:spPr bwMode="auto">
          <a:xfrm>
            <a:off x="6172200" y="52749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133</a:t>
            </a:r>
          </a:p>
        </p:txBody>
      </p:sp>
      <p:sp>
        <p:nvSpPr>
          <p:cNvPr id="196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134</a:t>
            </a:r>
          </a:p>
        </p:txBody>
      </p:sp>
      <p:sp>
        <p:nvSpPr>
          <p:cNvPr id="197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135</a:t>
            </a:r>
          </a:p>
        </p:txBody>
      </p:sp>
      <p:sp>
        <p:nvSpPr>
          <p:cNvPr id="198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136</a:t>
            </a:r>
          </a:p>
        </p:txBody>
      </p:sp>
      <p:sp>
        <p:nvSpPr>
          <p:cNvPr id="199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137</a:t>
            </a:r>
          </a:p>
        </p:txBody>
      </p:sp>
      <p:sp>
        <p:nvSpPr>
          <p:cNvPr id="200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138</a:t>
            </a:r>
          </a:p>
        </p:txBody>
      </p:sp>
      <p:sp>
        <p:nvSpPr>
          <p:cNvPr id="201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139</a:t>
            </a:r>
          </a:p>
        </p:txBody>
      </p:sp>
      <p:sp>
        <p:nvSpPr>
          <p:cNvPr id="202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140</a:t>
            </a:r>
          </a:p>
        </p:txBody>
      </p:sp>
      <p:sp>
        <p:nvSpPr>
          <p:cNvPr id="203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141</a:t>
            </a:r>
          </a:p>
        </p:txBody>
      </p:sp>
      <p:sp>
        <p:nvSpPr>
          <p:cNvPr id="204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142</a:t>
            </a:r>
          </a:p>
        </p:txBody>
      </p:sp>
      <p:sp>
        <p:nvSpPr>
          <p:cNvPr id="205" name="Text Box 258"/>
          <p:cNvSpPr txBox="1">
            <a:spLocks noChangeArrowheads="1"/>
          </p:cNvSpPr>
          <p:nvPr/>
        </p:nvSpPr>
        <p:spPr bwMode="auto">
          <a:xfrm>
            <a:off x="6172200" y="52749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143</a:t>
            </a:r>
          </a:p>
        </p:txBody>
      </p:sp>
      <p:sp>
        <p:nvSpPr>
          <p:cNvPr id="206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144</a:t>
            </a:r>
          </a:p>
        </p:txBody>
      </p:sp>
      <p:sp>
        <p:nvSpPr>
          <p:cNvPr id="207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145</a:t>
            </a:r>
          </a:p>
        </p:txBody>
      </p:sp>
      <p:sp>
        <p:nvSpPr>
          <p:cNvPr id="208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146</a:t>
            </a:r>
          </a:p>
        </p:txBody>
      </p:sp>
      <p:sp>
        <p:nvSpPr>
          <p:cNvPr id="209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147</a:t>
            </a:r>
          </a:p>
        </p:txBody>
      </p:sp>
      <p:sp>
        <p:nvSpPr>
          <p:cNvPr id="210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148</a:t>
            </a:r>
          </a:p>
        </p:txBody>
      </p:sp>
      <p:sp>
        <p:nvSpPr>
          <p:cNvPr id="211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150</a:t>
            </a:r>
          </a:p>
        </p:txBody>
      </p:sp>
      <p:sp>
        <p:nvSpPr>
          <p:cNvPr id="212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149</a:t>
            </a:r>
          </a:p>
        </p:txBody>
      </p:sp>
      <p:sp>
        <p:nvSpPr>
          <p:cNvPr id="213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151</a:t>
            </a:r>
          </a:p>
        </p:txBody>
      </p:sp>
      <p:sp>
        <p:nvSpPr>
          <p:cNvPr id="214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152</a:t>
            </a:r>
          </a:p>
        </p:txBody>
      </p:sp>
      <p:sp>
        <p:nvSpPr>
          <p:cNvPr id="215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153</a:t>
            </a:r>
          </a:p>
        </p:txBody>
      </p:sp>
      <p:sp>
        <p:nvSpPr>
          <p:cNvPr id="216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154</a:t>
            </a:r>
          </a:p>
        </p:txBody>
      </p:sp>
      <p:sp>
        <p:nvSpPr>
          <p:cNvPr id="217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155</a:t>
            </a:r>
          </a:p>
        </p:txBody>
      </p:sp>
      <p:sp>
        <p:nvSpPr>
          <p:cNvPr id="218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156</a:t>
            </a:r>
          </a:p>
        </p:txBody>
      </p:sp>
      <p:sp>
        <p:nvSpPr>
          <p:cNvPr id="219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157</a:t>
            </a:r>
          </a:p>
        </p:txBody>
      </p:sp>
      <p:sp>
        <p:nvSpPr>
          <p:cNvPr id="220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158</a:t>
            </a:r>
          </a:p>
        </p:txBody>
      </p:sp>
      <p:sp>
        <p:nvSpPr>
          <p:cNvPr id="221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159</a:t>
            </a:r>
          </a:p>
        </p:txBody>
      </p:sp>
      <p:sp>
        <p:nvSpPr>
          <p:cNvPr id="222" name="Text Box 258"/>
          <p:cNvSpPr txBox="1">
            <a:spLocks noChangeArrowheads="1"/>
          </p:cNvSpPr>
          <p:nvPr/>
        </p:nvSpPr>
        <p:spPr bwMode="auto">
          <a:xfrm>
            <a:off x="6172200" y="51172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160</a:t>
            </a:r>
          </a:p>
        </p:txBody>
      </p:sp>
      <p:sp>
        <p:nvSpPr>
          <p:cNvPr id="223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161</a:t>
            </a:r>
          </a:p>
        </p:txBody>
      </p:sp>
      <p:sp>
        <p:nvSpPr>
          <p:cNvPr id="224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162</a:t>
            </a:r>
          </a:p>
        </p:txBody>
      </p:sp>
      <p:sp>
        <p:nvSpPr>
          <p:cNvPr id="225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163</a:t>
            </a:r>
          </a:p>
        </p:txBody>
      </p:sp>
      <p:sp>
        <p:nvSpPr>
          <p:cNvPr id="226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164</a:t>
            </a:r>
          </a:p>
        </p:txBody>
      </p:sp>
      <p:sp>
        <p:nvSpPr>
          <p:cNvPr id="227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165</a:t>
            </a:r>
          </a:p>
        </p:txBody>
      </p:sp>
      <p:sp>
        <p:nvSpPr>
          <p:cNvPr id="228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166</a:t>
            </a:r>
          </a:p>
        </p:txBody>
      </p:sp>
      <p:sp>
        <p:nvSpPr>
          <p:cNvPr id="229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167</a:t>
            </a:r>
          </a:p>
        </p:txBody>
      </p:sp>
      <p:sp>
        <p:nvSpPr>
          <p:cNvPr id="230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168</a:t>
            </a:r>
          </a:p>
        </p:txBody>
      </p:sp>
      <p:sp>
        <p:nvSpPr>
          <p:cNvPr id="231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169</a:t>
            </a:r>
          </a:p>
        </p:txBody>
      </p:sp>
      <p:sp>
        <p:nvSpPr>
          <p:cNvPr id="232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170</a:t>
            </a:r>
          </a:p>
        </p:txBody>
      </p:sp>
      <p:sp>
        <p:nvSpPr>
          <p:cNvPr id="233" name="Text Box 258"/>
          <p:cNvSpPr txBox="1">
            <a:spLocks noChangeArrowheads="1"/>
          </p:cNvSpPr>
          <p:nvPr/>
        </p:nvSpPr>
        <p:spPr bwMode="auto">
          <a:xfrm>
            <a:off x="6172200" y="52959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171</a:t>
            </a:r>
          </a:p>
        </p:txBody>
      </p:sp>
      <p:sp>
        <p:nvSpPr>
          <p:cNvPr id="234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172</a:t>
            </a:r>
          </a:p>
        </p:txBody>
      </p:sp>
      <p:sp>
        <p:nvSpPr>
          <p:cNvPr id="235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173</a:t>
            </a:r>
          </a:p>
        </p:txBody>
      </p:sp>
      <p:sp>
        <p:nvSpPr>
          <p:cNvPr id="236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174</a:t>
            </a:r>
          </a:p>
        </p:txBody>
      </p:sp>
      <p:sp>
        <p:nvSpPr>
          <p:cNvPr id="237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175</a:t>
            </a:r>
          </a:p>
        </p:txBody>
      </p:sp>
      <p:sp>
        <p:nvSpPr>
          <p:cNvPr id="238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176</a:t>
            </a:r>
          </a:p>
        </p:txBody>
      </p:sp>
      <p:sp>
        <p:nvSpPr>
          <p:cNvPr id="239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177</a:t>
            </a:r>
          </a:p>
        </p:txBody>
      </p:sp>
      <p:sp>
        <p:nvSpPr>
          <p:cNvPr id="240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178</a:t>
            </a:r>
          </a:p>
        </p:txBody>
      </p:sp>
      <p:sp>
        <p:nvSpPr>
          <p:cNvPr id="241" name="Text Box 258"/>
          <p:cNvSpPr txBox="1">
            <a:spLocks noChangeArrowheads="1"/>
          </p:cNvSpPr>
          <p:nvPr/>
        </p:nvSpPr>
        <p:spPr bwMode="auto">
          <a:xfrm>
            <a:off x="6172200" y="514350"/>
            <a:ext cx="26670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179</a:t>
            </a:r>
          </a:p>
        </p:txBody>
      </p:sp>
      <p:sp>
        <p:nvSpPr>
          <p:cNvPr id="242" name="Text Box 258"/>
          <p:cNvSpPr txBox="1">
            <a:spLocks noChangeArrowheads="1"/>
          </p:cNvSpPr>
          <p:nvPr/>
        </p:nvSpPr>
        <p:spPr bwMode="auto">
          <a:xfrm>
            <a:off x="6172200" y="533400"/>
            <a:ext cx="2667000" cy="584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wis721 BlkEx BT" pitchFamily="34" charset="0"/>
              </a:rPr>
              <a:t>180</a:t>
            </a:r>
          </a:p>
        </p:txBody>
      </p:sp>
      <p:pic>
        <p:nvPicPr>
          <p:cNvPr id="243" name="Picture 24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6800" cy="590550"/>
          </a:xfrm>
          <a:prstGeom prst="rect">
            <a:avLst/>
          </a:prstGeom>
        </p:spPr>
      </p:pic>
      <p:graphicFrame>
        <p:nvGraphicFramePr>
          <p:cNvPr id="337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025121"/>
              </p:ext>
            </p:extLst>
          </p:nvPr>
        </p:nvGraphicFramePr>
        <p:xfrm>
          <a:off x="1385307" y="1138818"/>
          <a:ext cx="1314451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36560" imgH="228600" progId="Equation.DSMT4">
                  <p:embed/>
                </p:oleObj>
              </mc:Choice>
              <mc:Fallback>
                <p:oleObj name="Equation" r:id="rId6" imgW="736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307" y="1138818"/>
                        <a:ext cx="1314451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732181"/>
              </p:ext>
            </p:extLst>
          </p:nvPr>
        </p:nvGraphicFramePr>
        <p:xfrm>
          <a:off x="1356732" y="1638880"/>
          <a:ext cx="109537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22080" imgH="228600" progId="Equation.DSMT4">
                  <p:embed/>
                </p:oleObj>
              </mc:Choice>
              <mc:Fallback>
                <p:oleObj name="Equation" r:id="rId8" imgW="622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6732" y="1638880"/>
                        <a:ext cx="1095375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339776"/>
              </p:ext>
            </p:extLst>
          </p:nvPr>
        </p:nvGraphicFramePr>
        <p:xfrm>
          <a:off x="1280532" y="2138120"/>
          <a:ext cx="1447800" cy="567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90360" imgH="317160" progId="Equation.DSMT4">
                  <p:embed/>
                </p:oleObj>
              </mc:Choice>
              <mc:Fallback>
                <p:oleObj name="Equation" r:id="rId10" imgW="99036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0532" y="2138120"/>
                        <a:ext cx="1447800" cy="5675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605480"/>
              </p:ext>
            </p:extLst>
          </p:nvPr>
        </p:nvGraphicFramePr>
        <p:xfrm>
          <a:off x="1256882" y="2739840"/>
          <a:ext cx="9509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33160" imgH="228600" progId="Equation.DSMT4">
                  <p:embed/>
                </p:oleObj>
              </mc:Choice>
              <mc:Fallback>
                <p:oleObj name="Equation" r:id="rId12" imgW="533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6882" y="2739840"/>
                        <a:ext cx="950913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847555"/>
              </p:ext>
            </p:extLst>
          </p:nvPr>
        </p:nvGraphicFramePr>
        <p:xfrm>
          <a:off x="5334000" y="1254762"/>
          <a:ext cx="15636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76240" imgH="266400" progId="Equation.DSMT4">
                  <p:embed/>
                </p:oleObj>
              </mc:Choice>
              <mc:Fallback>
                <p:oleObj name="Equation" r:id="rId14" imgW="8762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254762"/>
                        <a:ext cx="1563687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757520"/>
              </p:ext>
            </p:extLst>
          </p:nvPr>
        </p:nvGraphicFramePr>
        <p:xfrm>
          <a:off x="5257800" y="1819692"/>
          <a:ext cx="18573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41120" imgH="266400" progId="Equation.DSMT4">
                  <p:embed/>
                </p:oleObj>
              </mc:Choice>
              <mc:Fallback>
                <p:oleObj name="Equation" r:id="rId16" imgW="104112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819692"/>
                        <a:ext cx="18573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142508"/>
              </p:ext>
            </p:extLst>
          </p:nvPr>
        </p:nvGraphicFramePr>
        <p:xfrm>
          <a:off x="5224462" y="2353092"/>
          <a:ext cx="2014538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130040" imgH="317160" progId="Equation.DSMT4">
                  <p:embed/>
                </p:oleObj>
              </mc:Choice>
              <mc:Fallback>
                <p:oleObj name="Equation" r:id="rId18" imgW="113004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4462" y="2353092"/>
                        <a:ext cx="2014538" cy="544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571702"/>
              </p:ext>
            </p:extLst>
          </p:nvPr>
        </p:nvGraphicFramePr>
        <p:xfrm>
          <a:off x="5410200" y="2907130"/>
          <a:ext cx="12461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98400" imgH="266400" progId="Equation.DSMT4">
                  <p:embed/>
                </p:oleObj>
              </mc:Choice>
              <mc:Fallback>
                <p:oleObj name="Equation" r:id="rId20" imgW="6984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907130"/>
                        <a:ext cx="1246187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45796"/>
              </p:ext>
            </p:extLst>
          </p:nvPr>
        </p:nvGraphicFramePr>
        <p:xfrm>
          <a:off x="2743200" y="1210092"/>
          <a:ext cx="81597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57200" imgH="190440" progId="Equation.DSMT4">
                  <p:embed/>
                </p:oleObj>
              </mc:Choice>
              <mc:Fallback>
                <p:oleObj name="Equation" r:id="rId22" imgW="4572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210092"/>
                        <a:ext cx="815975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485435"/>
              </p:ext>
            </p:extLst>
          </p:nvPr>
        </p:nvGraphicFramePr>
        <p:xfrm>
          <a:off x="2616200" y="1706980"/>
          <a:ext cx="74612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419040" imgH="228600" progId="Equation.DSMT4">
                  <p:embed/>
                </p:oleObj>
              </mc:Choice>
              <mc:Fallback>
                <p:oleObj name="Equation" r:id="rId24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1706980"/>
                        <a:ext cx="746125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955005"/>
              </p:ext>
            </p:extLst>
          </p:nvPr>
        </p:nvGraphicFramePr>
        <p:xfrm>
          <a:off x="2819400" y="2200692"/>
          <a:ext cx="588962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30120" imgH="228600" progId="Equation.DSMT4">
                  <p:embed/>
                </p:oleObj>
              </mc:Choice>
              <mc:Fallback>
                <p:oleObj name="Equation" r:id="rId26" imgW="330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200692"/>
                        <a:ext cx="588962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678790"/>
              </p:ext>
            </p:extLst>
          </p:nvPr>
        </p:nvGraphicFramePr>
        <p:xfrm>
          <a:off x="2209800" y="2883862"/>
          <a:ext cx="611187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342720" imgH="152280" progId="Equation.DSMT4">
                  <p:embed/>
                </p:oleObj>
              </mc:Choice>
              <mc:Fallback>
                <p:oleObj name="Equation" r:id="rId28" imgW="3427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883862"/>
                        <a:ext cx="611187" cy="261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762427"/>
              </p:ext>
            </p:extLst>
          </p:nvPr>
        </p:nvGraphicFramePr>
        <p:xfrm>
          <a:off x="7019390" y="1265272"/>
          <a:ext cx="7477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419040" imgH="266400" progId="Equation.DSMT4">
                  <p:embed/>
                </p:oleObj>
              </mc:Choice>
              <mc:Fallback>
                <p:oleObj name="Equation" r:id="rId30" imgW="4190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390" y="1265272"/>
                        <a:ext cx="74771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545340"/>
              </p:ext>
            </p:extLst>
          </p:nvPr>
        </p:nvGraphicFramePr>
        <p:xfrm>
          <a:off x="7086600" y="1819692"/>
          <a:ext cx="7239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406080" imgH="228600" progId="Equation.DSMT4">
                  <p:embed/>
                </p:oleObj>
              </mc:Choice>
              <mc:Fallback>
                <p:oleObj name="Equation" r:id="rId32" imgW="406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819692"/>
                        <a:ext cx="7239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676854"/>
              </p:ext>
            </p:extLst>
          </p:nvPr>
        </p:nvGraphicFramePr>
        <p:xfrm>
          <a:off x="7256463" y="2408237"/>
          <a:ext cx="973137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545760" imgH="228600" progId="Equation.DSMT4">
                  <p:embed/>
                </p:oleObj>
              </mc:Choice>
              <mc:Fallback>
                <p:oleObj name="Equation" r:id="rId34" imgW="545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6463" y="2408237"/>
                        <a:ext cx="973137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4186112"/>
              </p:ext>
            </p:extLst>
          </p:nvPr>
        </p:nvGraphicFramePr>
        <p:xfrm>
          <a:off x="6705600" y="2918022"/>
          <a:ext cx="8842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495000" imgH="266400" progId="Equation.DSMT4">
                  <p:embed/>
                </p:oleObj>
              </mc:Choice>
              <mc:Fallback>
                <p:oleObj name="Equation" r:id="rId36" imgW="4950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918022"/>
                        <a:ext cx="884237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3" name="Group 42"/>
          <p:cNvGrpSpPr>
            <a:grpSpLocks/>
          </p:cNvGrpSpPr>
          <p:nvPr/>
        </p:nvGrpSpPr>
        <p:grpSpPr bwMode="auto">
          <a:xfrm>
            <a:off x="326325" y="3450601"/>
            <a:ext cx="8665275" cy="1149932"/>
            <a:chOff x="0" y="3504"/>
            <a:chExt cx="5760" cy="768"/>
          </a:xfrm>
        </p:grpSpPr>
        <p:sp>
          <p:nvSpPr>
            <p:cNvPr id="254" name="Line 43"/>
            <p:cNvSpPr>
              <a:spLocks noChangeShapeType="1"/>
            </p:cNvSpPr>
            <p:nvPr/>
          </p:nvSpPr>
          <p:spPr bwMode="auto">
            <a:xfrm>
              <a:off x="0" y="3888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255" name="Line 44"/>
            <p:cNvSpPr>
              <a:spLocks noChangeShapeType="1"/>
            </p:cNvSpPr>
            <p:nvPr/>
          </p:nvSpPr>
          <p:spPr bwMode="auto">
            <a:xfrm>
              <a:off x="514" y="350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256" name="Line 45"/>
            <p:cNvSpPr>
              <a:spLocks noChangeShapeType="1"/>
            </p:cNvSpPr>
            <p:nvPr/>
          </p:nvSpPr>
          <p:spPr bwMode="auto">
            <a:xfrm>
              <a:off x="1056" y="350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257" name="Line 46"/>
            <p:cNvSpPr>
              <a:spLocks noChangeShapeType="1"/>
            </p:cNvSpPr>
            <p:nvPr/>
          </p:nvSpPr>
          <p:spPr bwMode="auto">
            <a:xfrm>
              <a:off x="3984" y="350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258" name="Line 47"/>
            <p:cNvSpPr>
              <a:spLocks noChangeShapeType="1"/>
            </p:cNvSpPr>
            <p:nvPr/>
          </p:nvSpPr>
          <p:spPr bwMode="auto">
            <a:xfrm>
              <a:off x="4560" y="350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259" name="Line 48"/>
            <p:cNvSpPr>
              <a:spLocks noChangeShapeType="1"/>
            </p:cNvSpPr>
            <p:nvPr/>
          </p:nvSpPr>
          <p:spPr bwMode="auto">
            <a:xfrm>
              <a:off x="5136" y="350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260" name="Line 49"/>
            <p:cNvSpPr>
              <a:spLocks noChangeShapeType="1"/>
            </p:cNvSpPr>
            <p:nvPr/>
          </p:nvSpPr>
          <p:spPr bwMode="auto">
            <a:xfrm>
              <a:off x="3360" y="350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261" name="Line 50"/>
            <p:cNvSpPr>
              <a:spLocks noChangeShapeType="1"/>
            </p:cNvSpPr>
            <p:nvPr/>
          </p:nvSpPr>
          <p:spPr bwMode="auto">
            <a:xfrm>
              <a:off x="1632" y="350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262" name="Line 51"/>
            <p:cNvSpPr>
              <a:spLocks noChangeShapeType="1"/>
            </p:cNvSpPr>
            <p:nvPr/>
          </p:nvSpPr>
          <p:spPr bwMode="auto">
            <a:xfrm>
              <a:off x="2279" y="350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263" name="Line 52"/>
            <p:cNvSpPr>
              <a:spLocks noChangeShapeType="1"/>
            </p:cNvSpPr>
            <p:nvPr/>
          </p:nvSpPr>
          <p:spPr bwMode="auto">
            <a:xfrm>
              <a:off x="2784" y="350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264" name="Line 53"/>
            <p:cNvSpPr>
              <a:spLocks noChangeShapeType="1"/>
            </p:cNvSpPr>
            <p:nvPr/>
          </p:nvSpPr>
          <p:spPr bwMode="auto">
            <a:xfrm>
              <a:off x="0" y="3539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265" name="Line 54"/>
            <p:cNvSpPr>
              <a:spLocks noChangeShapeType="1"/>
            </p:cNvSpPr>
            <p:nvPr/>
          </p:nvSpPr>
          <p:spPr bwMode="auto">
            <a:xfrm>
              <a:off x="0" y="4272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aphicFrame>
        <p:nvGraphicFramePr>
          <p:cNvPr id="2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253534"/>
              </p:ext>
            </p:extLst>
          </p:nvPr>
        </p:nvGraphicFramePr>
        <p:xfrm>
          <a:off x="250125" y="3555418"/>
          <a:ext cx="660127" cy="395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330120" imgH="190440" progId="Equation.DSMT4">
                  <p:embed/>
                </p:oleObj>
              </mc:Choice>
              <mc:Fallback>
                <p:oleObj name="Equation" r:id="rId38" imgW="3301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25" y="3555418"/>
                        <a:ext cx="660127" cy="3957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92887"/>
              </p:ext>
            </p:extLst>
          </p:nvPr>
        </p:nvGraphicFramePr>
        <p:xfrm>
          <a:off x="1160097" y="3479218"/>
          <a:ext cx="766429" cy="55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355320" imgH="266400" progId="Equation.DSMT4">
                  <p:embed/>
                </p:oleObj>
              </mc:Choice>
              <mc:Fallback>
                <p:oleObj name="Equation" r:id="rId40" imgW="35532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0097" y="3479218"/>
                        <a:ext cx="766429" cy="553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766357"/>
              </p:ext>
            </p:extLst>
          </p:nvPr>
        </p:nvGraphicFramePr>
        <p:xfrm>
          <a:off x="2201258" y="3479218"/>
          <a:ext cx="411068" cy="474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190440" imgH="228600" progId="Equation.DSMT4">
                  <p:embed/>
                </p:oleObj>
              </mc:Choice>
              <mc:Fallback>
                <p:oleObj name="Equation" r:id="rId42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1258" y="3479218"/>
                        <a:ext cx="411068" cy="4744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142381"/>
              </p:ext>
            </p:extLst>
          </p:nvPr>
        </p:nvGraphicFramePr>
        <p:xfrm>
          <a:off x="2851230" y="3560388"/>
          <a:ext cx="827896" cy="472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406080" imgH="228600" progId="Equation.DSMT4">
                  <p:embed/>
                </p:oleObj>
              </mc:Choice>
              <mc:Fallback>
                <p:oleObj name="Equation" r:id="rId44" imgW="406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230" y="3560388"/>
                        <a:ext cx="827896" cy="4725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235351"/>
              </p:ext>
            </p:extLst>
          </p:nvPr>
        </p:nvGraphicFramePr>
        <p:xfrm>
          <a:off x="3821954" y="3619928"/>
          <a:ext cx="466772" cy="316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215640" imgH="152280" progId="Equation.DSMT4">
                  <p:embed/>
                </p:oleObj>
              </mc:Choice>
              <mc:Fallback>
                <p:oleObj name="Equation" r:id="rId46" imgW="2156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1954" y="3619928"/>
                        <a:ext cx="466772" cy="3169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876135"/>
              </p:ext>
            </p:extLst>
          </p:nvPr>
        </p:nvGraphicFramePr>
        <p:xfrm>
          <a:off x="5584126" y="3479218"/>
          <a:ext cx="576263" cy="476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266400" imgH="228600" progId="Equation.DSMT4">
                  <p:embed/>
                </p:oleObj>
              </mc:Choice>
              <mc:Fallback>
                <p:oleObj name="Equation" r:id="rId48" imgW="26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4126" y="3479218"/>
                        <a:ext cx="576263" cy="4763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20656"/>
              </p:ext>
            </p:extLst>
          </p:nvPr>
        </p:nvGraphicFramePr>
        <p:xfrm>
          <a:off x="6498526" y="3479218"/>
          <a:ext cx="630047" cy="532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291960" imgH="266400" progId="Equation.DSMT4">
                  <p:embed/>
                </p:oleObj>
              </mc:Choice>
              <mc:Fallback>
                <p:oleObj name="Equation" r:id="rId50" imgW="2919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8526" y="3479218"/>
                        <a:ext cx="630047" cy="5320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329474"/>
              </p:ext>
            </p:extLst>
          </p:nvPr>
        </p:nvGraphicFramePr>
        <p:xfrm>
          <a:off x="7412926" y="3619474"/>
          <a:ext cx="464852" cy="316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2" imgW="215640" imgH="152280" progId="Equation.DSMT4">
                  <p:embed/>
                </p:oleObj>
              </mc:Choice>
              <mc:Fallback>
                <p:oleObj name="Equation" r:id="rId52" imgW="2156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2926" y="3619474"/>
                        <a:ext cx="464852" cy="3169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29694"/>
              </p:ext>
            </p:extLst>
          </p:nvPr>
        </p:nvGraphicFramePr>
        <p:xfrm>
          <a:off x="8174926" y="3479218"/>
          <a:ext cx="630047" cy="474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4" imgW="291960" imgH="228600" progId="Equation.DSMT4">
                  <p:embed/>
                </p:oleObj>
              </mc:Choice>
              <mc:Fallback>
                <p:oleObj name="Equation" r:id="rId54" imgW="291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4926" y="3479218"/>
                        <a:ext cx="630047" cy="4744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301896"/>
              </p:ext>
            </p:extLst>
          </p:nvPr>
        </p:nvGraphicFramePr>
        <p:xfrm>
          <a:off x="4792058" y="3479218"/>
          <a:ext cx="411068" cy="474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190440" imgH="228600" progId="Equation.DSMT4">
                  <p:embed/>
                </p:oleObj>
              </mc:Choice>
              <mc:Fallback>
                <p:oleObj name="Equation" r:id="rId42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058" y="3479218"/>
                        <a:ext cx="411068" cy="4744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" name="Line 44"/>
          <p:cNvSpPr>
            <a:spLocks noChangeShapeType="1"/>
          </p:cNvSpPr>
          <p:nvPr/>
        </p:nvSpPr>
        <p:spPr bwMode="auto">
          <a:xfrm>
            <a:off x="250126" y="3479218"/>
            <a:ext cx="0" cy="11499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77" name="Line 44"/>
          <p:cNvSpPr>
            <a:spLocks noChangeShapeType="1"/>
          </p:cNvSpPr>
          <p:nvPr/>
        </p:nvSpPr>
        <p:spPr bwMode="auto">
          <a:xfrm>
            <a:off x="8991600" y="3479218"/>
            <a:ext cx="0" cy="11499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17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4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4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300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2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24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2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8"/>
                                            </p:cond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1"/>
                                            </p:cond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4"/>
                                            </p:cond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500"/>
                            </p:stCondLst>
                            <p:childTnLst>
                              <p:par>
                                <p:cTn id="12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7"/>
                                            </p:cond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0"/>
                                            </p:cond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3"/>
                                            </p:cond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500"/>
                            </p:stCondLst>
                            <p:childTnLst>
                              <p:par>
                                <p:cTn id="13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6"/>
                                            </p:cond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7500"/>
                            </p:stCondLst>
                            <p:childTnLst>
                              <p:par>
                                <p:cTn id="13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9"/>
                                            </p:cond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8500"/>
                            </p:stCondLst>
                            <p:childTnLst>
                              <p:par>
                                <p:cTn id="1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2"/>
                                            </p:cond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9500"/>
                            </p:stCondLst>
                            <p:childTnLst>
                              <p:par>
                                <p:cTn id="14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5"/>
                                            </p:cond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8"/>
                                            </p:cond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1"/>
                                            </p:cond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4"/>
                                            </p:cond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7"/>
                                            </p:cond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6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0"/>
                                            </p:cond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3"/>
                                            </p:cond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6"/>
                                            </p:cond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9"/>
                                            </p:cond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2"/>
                                            </p:cond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7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5"/>
                                            </p:cond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500"/>
                            </p:stCondLst>
                            <p:childTnLst>
                              <p:par>
                                <p:cTn id="17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8"/>
                                            </p:cond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1500"/>
                            </p:stCondLst>
                            <p:childTnLst>
                              <p:par>
                                <p:cTn id="18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1"/>
                                            </p:cond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4"/>
                                            </p:cond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3500"/>
                            </p:stCondLst>
                            <p:childTnLst>
                              <p:par>
                                <p:cTn id="18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7"/>
                                            </p:cond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4500"/>
                            </p:stCondLst>
                            <p:childTnLst>
                              <p:par>
                                <p:cTn id="19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0"/>
                                            </p:cond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5500"/>
                            </p:stCondLst>
                            <p:childTnLst>
                              <p:par>
                                <p:cTn id="19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3"/>
                                            </p:cond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6500"/>
                            </p:stCondLst>
                            <p:childTnLst>
                              <p:par>
                                <p:cTn id="19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6"/>
                                            </p:cond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7500"/>
                            </p:stCondLst>
                            <p:childTnLst>
                              <p:par>
                                <p:cTn id="19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9"/>
                                            </p:cond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8500"/>
                            </p:stCondLst>
                            <p:childTnLst>
                              <p:par>
                                <p:cTn id="20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2"/>
                                            </p:cond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9500"/>
                            </p:stCondLst>
                            <p:childTnLst>
                              <p:par>
                                <p:cTn id="20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5"/>
                                            </p:cond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500"/>
                            </p:stCondLst>
                            <p:childTnLst>
                              <p:par>
                                <p:cTn id="20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8"/>
                                            </p:cond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1500"/>
                            </p:stCondLst>
                            <p:childTnLst>
                              <p:par>
                                <p:cTn id="21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1"/>
                                            </p:cond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2500"/>
                            </p:stCondLst>
                            <p:childTnLst>
                              <p:par>
                                <p:cTn id="21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4"/>
                                            </p:cond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33500"/>
                            </p:stCondLst>
                            <p:childTnLst>
                              <p:par>
                                <p:cTn id="2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7"/>
                                            </p:cond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34500"/>
                            </p:stCondLst>
                            <p:childTnLst>
                              <p:par>
                                <p:cTn id="22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0"/>
                                            </p:cond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5500"/>
                            </p:stCondLst>
                            <p:childTnLst>
                              <p:par>
                                <p:cTn id="22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3"/>
                                            </p:cond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6500"/>
                            </p:stCondLst>
                            <p:childTnLst>
                              <p:par>
                                <p:cTn id="22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6"/>
                                            </p:cond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37500"/>
                            </p:stCondLst>
                            <p:childTnLst>
                              <p:par>
                                <p:cTn id="22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9"/>
                                            </p:cond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8500"/>
                            </p:stCondLst>
                            <p:childTnLst>
                              <p:par>
                                <p:cTn id="23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2"/>
                                            </p:cond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39500"/>
                            </p:stCondLst>
                            <p:childTnLst>
                              <p:par>
                                <p:cTn id="23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5"/>
                                            </p:cond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40500"/>
                            </p:stCondLst>
                            <p:childTnLst>
                              <p:par>
                                <p:cTn id="23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8"/>
                                            </p:cond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41500"/>
                            </p:stCondLst>
                            <p:childTnLst>
                              <p:par>
                                <p:cTn id="24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1"/>
                                            </p:cond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42500"/>
                            </p:stCondLst>
                            <p:childTnLst>
                              <p:par>
                                <p:cTn id="24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4"/>
                                            </p:cond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43500"/>
                            </p:stCondLst>
                            <p:childTnLst>
                              <p:par>
                                <p:cTn id="24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7"/>
                                            </p:cond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44500"/>
                            </p:stCondLst>
                            <p:childTnLst>
                              <p:par>
                                <p:cTn id="25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0"/>
                                            </p:cond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45500"/>
                            </p:stCondLst>
                            <p:childTnLst>
                              <p:par>
                                <p:cTn id="25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3"/>
                                            </p:cond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6500"/>
                            </p:stCondLst>
                            <p:childTnLst>
                              <p:par>
                                <p:cTn id="25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6"/>
                                            </p:cond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7500"/>
                            </p:stCondLst>
                            <p:childTnLst>
                              <p:par>
                                <p:cTn id="25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9"/>
                                            </p:cond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8500"/>
                            </p:stCondLst>
                            <p:childTnLst>
                              <p:par>
                                <p:cTn id="26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2"/>
                                            </p:cond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49500"/>
                            </p:stCondLst>
                            <p:childTnLst>
                              <p:par>
                                <p:cTn id="26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5"/>
                                            </p:cond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50500"/>
                            </p:stCondLst>
                            <p:childTnLst>
                              <p:par>
                                <p:cTn id="26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8"/>
                                            </p:cond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51500"/>
                            </p:stCondLst>
                            <p:childTnLst>
                              <p:par>
                                <p:cTn id="27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1"/>
                                            </p:cond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52500"/>
                            </p:stCondLst>
                            <p:childTnLst>
                              <p:par>
                                <p:cTn id="27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4"/>
                                            </p:cond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53500"/>
                            </p:stCondLst>
                            <p:childTnLst>
                              <p:par>
                                <p:cTn id="27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7"/>
                                            </p:cond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4500"/>
                            </p:stCondLst>
                            <p:childTnLst>
                              <p:par>
                                <p:cTn id="28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0"/>
                                            </p:cond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55500"/>
                            </p:stCondLst>
                            <p:childTnLst>
                              <p:par>
                                <p:cTn id="28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3"/>
                                            </p:cond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56500"/>
                            </p:stCondLst>
                            <p:childTnLst>
                              <p:par>
                                <p:cTn id="28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6"/>
                                            </p:cond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57500"/>
                            </p:stCondLst>
                            <p:childTnLst>
                              <p:par>
                                <p:cTn id="28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9"/>
                                            </p:cond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8500"/>
                            </p:stCondLst>
                            <p:childTnLst>
                              <p:par>
                                <p:cTn id="29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2"/>
                                            </p:cond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59500"/>
                            </p:stCondLst>
                            <p:childTnLst>
                              <p:par>
                                <p:cTn id="29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5"/>
                                            </p:cond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60500"/>
                            </p:stCondLst>
                            <p:childTnLst>
                              <p:par>
                                <p:cTn id="29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8"/>
                                            </p:cond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61500"/>
                            </p:stCondLst>
                            <p:childTnLst>
                              <p:par>
                                <p:cTn id="30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1"/>
                                            </p:cond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62500"/>
                            </p:stCondLst>
                            <p:childTnLst>
                              <p:par>
                                <p:cTn id="30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4"/>
                                            </p:cond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63500"/>
                            </p:stCondLst>
                            <p:childTnLst>
                              <p:par>
                                <p:cTn id="30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7"/>
                                            </p:cond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64500"/>
                            </p:stCondLst>
                            <p:childTnLst>
                              <p:par>
                                <p:cTn id="31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0"/>
                                            </p:cond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65500"/>
                            </p:stCondLst>
                            <p:childTnLst>
                              <p:par>
                                <p:cTn id="31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3"/>
                                            </p:cond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66500"/>
                            </p:stCondLst>
                            <p:childTnLst>
                              <p:par>
                                <p:cTn id="31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6"/>
                                            </p:cond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67500"/>
                            </p:stCondLst>
                            <p:childTnLst>
                              <p:par>
                                <p:cTn id="31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9"/>
                                            </p:cond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68500"/>
                            </p:stCondLst>
                            <p:childTnLst>
                              <p:par>
                                <p:cTn id="32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2"/>
                                            </p:cond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69500"/>
                            </p:stCondLst>
                            <p:childTnLst>
                              <p:par>
                                <p:cTn id="32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5"/>
                                            </p:cond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70500"/>
                            </p:stCondLst>
                            <p:childTnLst>
                              <p:par>
                                <p:cTn id="32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8"/>
                                            </p:cond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71500"/>
                            </p:stCondLst>
                            <p:childTnLst>
                              <p:par>
                                <p:cTn id="33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1"/>
                                            </p:cond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72500"/>
                            </p:stCondLst>
                            <p:childTnLst>
                              <p:par>
                                <p:cTn id="33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4"/>
                                            </p:cond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73500"/>
                            </p:stCondLst>
                            <p:childTnLst>
                              <p:par>
                                <p:cTn id="33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7"/>
                                            </p:cond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74500"/>
                            </p:stCondLst>
                            <p:childTnLst>
                              <p:par>
                                <p:cTn id="34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0"/>
                                            </p:cond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75500"/>
                            </p:stCondLst>
                            <p:childTnLst>
                              <p:par>
                                <p:cTn id="34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3"/>
                                            </p:cond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76500"/>
                            </p:stCondLst>
                            <p:childTnLst>
                              <p:par>
                                <p:cTn id="34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6"/>
                                            </p:cond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77500"/>
                            </p:stCondLst>
                            <p:childTnLst>
                              <p:par>
                                <p:cTn id="34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9"/>
                                            </p:cond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78500"/>
                            </p:stCondLst>
                            <p:childTnLst>
                              <p:par>
                                <p:cTn id="35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2"/>
                                            </p:cond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79500"/>
                            </p:stCondLst>
                            <p:childTnLst>
                              <p:par>
                                <p:cTn id="35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5"/>
                                            </p:cond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80500"/>
                            </p:stCondLst>
                            <p:childTnLst>
                              <p:par>
                                <p:cTn id="35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8"/>
                                            </p:cond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81500"/>
                            </p:stCondLst>
                            <p:childTnLst>
                              <p:par>
                                <p:cTn id="36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1"/>
                                            </p:cond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82500"/>
                            </p:stCondLst>
                            <p:childTnLst>
                              <p:par>
                                <p:cTn id="36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4"/>
                                            </p:cond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83500"/>
                            </p:stCondLst>
                            <p:childTnLst>
                              <p:par>
                                <p:cTn id="36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7"/>
                                            </p:cond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84500"/>
                            </p:stCondLst>
                            <p:childTnLst>
                              <p:par>
                                <p:cTn id="37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0"/>
                                            </p:cond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85500"/>
                            </p:stCondLst>
                            <p:childTnLst>
                              <p:par>
                                <p:cTn id="37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3"/>
                                            </p:cond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86500"/>
                            </p:stCondLst>
                            <p:childTnLst>
                              <p:par>
                                <p:cTn id="37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6"/>
                                            </p:cond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7500"/>
                            </p:stCondLst>
                            <p:childTnLst>
                              <p:par>
                                <p:cTn id="37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9"/>
                                            </p:cond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8500"/>
                            </p:stCondLst>
                            <p:childTnLst>
                              <p:par>
                                <p:cTn id="38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2"/>
                                            </p:cond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89500"/>
                            </p:stCondLst>
                            <p:childTnLst>
                              <p:par>
                                <p:cTn id="38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5"/>
                                            </p:cond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90500"/>
                            </p:stCondLst>
                            <p:childTnLst>
                              <p:par>
                                <p:cTn id="38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8"/>
                                            </p:cond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91500"/>
                            </p:stCondLst>
                            <p:childTnLst>
                              <p:par>
                                <p:cTn id="39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1"/>
                                            </p:cond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92500"/>
                            </p:stCondLst>
                            <p:childTnLst>
                              <p:par>
                                <p:cTn id="39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4"/>
                                            </p:cond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93500"/>
                            </p:stCondLst>
                            <p:childTnLst>
                              <p:par>
                                <p:cTn id="39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7"/>
                                            </p:cond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94500"/>
                            </p:stCondLst>
                            <p:childTnLst>
                              <p:par>
                                <p:cTn id="40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0"/>
                                            </p:cond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95500"/>
                            </p:stCondLst>
                            <p:childTnLst>
                              <p:par>
                                <p:cTn id="40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3"/>
                                            </p:cond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96500"/>
                            </p:stCondLst>
                            <p:childTnLst>
                              <p:par>
                                <p:cTn id="40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6"/>
                                            </p:cond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97500"/>
                            </p:stCondLst>
                            <p:childTnLst>
                              <p:par>
                                <p:cTn id="40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9"/>
                                            </p:cond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98500"/>
                            </p:stCondLst>
                            <p:childTnLst>
                              <p:par>
                                <p:cTn id="41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2"/>
                                            </p:cond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99500"/>
                            </p:stCondLst>
                            <p:childTnLst>
                              <p:par>
                                <p:cTn id="41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5"/>
                                            </p:cond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100500"/>
                            </p:stCondLst>
                            <p:childTnLst>
                              <p:par>
                                <p:cTn id="41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8"/>
                                            </p:cond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101500"/>
                            </p:stCondLst>
                            <p:childTnLst>
                              <p:par>
                                <p:cTn id="42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1"/>
                                            </p:cond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102500"/>
                            </p:stCondLst>
                            <p:childTnLst>
                              <p:par>
                                <p:cTn id="42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4"/>
                                            </p:cond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103500"/>
                            </p:stCondLst>
                            <p:childTnLst>
                              <p:par>
                                <p:cTn id="42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7"/>
                                            </p:cond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104500"/>
                            </p:stCondLst>
                            <p:childTnLst>
                              <p:par>
                                <p:cTn id="43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0"/>
                                            </p:cond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105500"/>
                            </p:stCondLst>
                            <p:childTnLst>
                              <p:par>
                                <p:cTn id="43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3"/>
                                            </p:cond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106500"/>
                            </p:stCondLst>
                            <p:childTnLst>
                              <p:par>
                                <p:cTn id="43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6"/>
                                            </p:cond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107500"/>
                            </p:stCondLst>
                            <p:childTnLst>
                              <p:par>
                                <p:cTn id="43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9"/>
                                            </p:cond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108500"/>
                            </p:stCondLst>
                            <p:childTnLst>
                              <p:par>
                                <p:cTn id="4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2"/>
                                            </p:cond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109500"/>
                            </p:stCondLst>
                            <p:childTnLst>
                              <p:par>
                                <p:cTn id="44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5"/>
                                            </p:cond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10500"/>
                            </p:stCondLst>
                            <p:childTnLst>
                              <p:par>
                                <p:cTn id="44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8"/>
                                            </p:cond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11500"/>
                            </p:stCondLst>
                            <p:childTnLst>
                              <p:par>
                                <p:cTn id="45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1"/>
                                            </p:cond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12500"/>
                            </p:stCondLst>
                            <p:childTnLst>
                              <p:par>
                                <p:cTn id="45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4"/>
                                            </p:cond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13500"/>
                            </p:stCondLst>
                            <p:childTnLst>
                              <p:par>
                                <p:cTn id="45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7"/>
                                            </p:cond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14500"/>
                            </p:stCondLst>
                            <p:childTnLst>
                              <p:par>
                                <p:cTn id="46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0"/>
                                            </p:cond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115500"/>
                            </p:stCondLst>
                            <p:childTnLst>
                              <p:par>
                                <p:cTn id="46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3"/>
                                            </p:cond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116500"/>
                            </p:stCondLst>
                            <p:childTnLst>
                              <p:par>
                                <p:cTn id="46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6"/>
                                            </p:cond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17500"/>
                            </p:stCondLst>
                            <p:childTnLst>
                              <p:par>
                                <p:cTn id="4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9"/>
                                            </p:cond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118500"/>
                            </p:stCondLst>
                            <p:childTnLst>
                              <p:par>
                                <p:cTn id="47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2"/>
                                            </p:cond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119500"/>
                            </p:stCondLst>
                            <p:childTnLst>
                              <p:par>
                                <p:cTn id="47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5"/>
                                            </p:cond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7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8"/>
                                            </p:cond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121500"/>
                            </p:stCondLst>
                            <p:childTnLst>
                              <p:par>
                                <p:cTn id="4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1"/>
                                            </p:cond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122500"/>
                            </p:stCondLst>
                            <p:childTnLst>
                              <p:par>
                                <p:cTn id="4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4"/>
                                            </p:cond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123500"/>
                            </p:stCondLst>
                            <p:childTnLst>
                              <p:par>
                                <p:cTn id="4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7"/>
                                            </p:cond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124500"/>
                            </p:stCondLst>
                            <p:childTnLst>
                              <p:par>
                                <p:cTn id="4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0"/>
                                            </p:cond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125500"/>
                            </p:stCondLst>
                            <p:childTnLst>
                              <p:par>
                                <p:cTn id="4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3"/>
                                            </p:cond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126500"/>
                            </p:stCondLst>
                            <p:childTnLst>
                              <p:par>
                                <p:cTn id="4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6"/>
                                            </p:cond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27500"/>
                            </p:stCondLst>
                            <p:childTnLst>
                              <p:par>
                                <p:cTn id="4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9"/>
                                            </p:cond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128500"/>
                            </p:stCondLst>
                            <p:childTnLst>
                              <p:par>
                                <p:cTn id="5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2"/>
                                            </p:cond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129500"/>
                            </p:stCondLst>
                            <p:childTnLst>
                              <p:par>
                                <p:cTn id="5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5"/>
                                            </p:cond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130500"/>
                            </p:stCondLst>
                            <p:childTnLst>
                              <p:par>
                                <p:cTn id="5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8"/>
                                            </p:cond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131500"/>
                            </p:stCondLst>
                            <p:childTnLst>
                              <p:par>
                                <p:cTn id="5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1"/>
                                            </p:cond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32500"/>
                            </p:stCondLst>
                            <p:childTnLst>
                              <p:par>
                                <p:cTn id="5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4"/>
                                            </p:cond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33500"/>
                            </p:stCondLst>
                            <p:childTnLst>
                              <p:par>
                                <p:cTn id="5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7"/>
                                            </p:cond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34500"/>
                            </p:stCondLst>
                            <p:childTnLst>
                              <p:par>
                                <p:cTn id="5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0"/>
                                            </p:cond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135500"/>
                            </p:stCondLst>
                            <p:childTnLst>
                              <p:par>
                                <p:cTn id="5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3"/>
                                            </p:cond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136500"/>
                            </p:stCondLst>
                            <p:childTnLst>
                              <p:par>
                                <p:cTn id="5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6"/>
                                            </p:cond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137500"/>
                            </p:stCondLst>
                            <p:childTnLst>
                              <p:par>
                                <p:cTn id="5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9"/>
                                            </p:cond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138500"/>
                            </p:stCondLst>
                            <p:childTnLst>
                              <p:par>
                                <p:cTn id="5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2"/>
                                            </p:cond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139500"/>
                            </p:stCondLst>
                            <p:childTnLst>
                              <p:par>
                                <p:cTn id="5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5"/>
                                            </p:cond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140500"/>
                            </p:stCondLst>
                            <p:childTnLst>
                              <p:par>
                                <p:cTn id="5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8"/>
                                            </p:cond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141500"/>
                            </p:stCondLst>
                            <p:childTnLst>
                              <p:par>
                                <p:cTn id="5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1"/>
                                            </p:cond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142500"/>
                            </p:stCondLst>
                            <p:childTnLst>
                              <p:par>
                                <p:cTn id="5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4"/>
                                            </p:cond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143500"/>
                            </p:stCondLst>
                            <p:childTnLst>
                              <p:par>
                                <p:cTn id="5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7"/>
                                            </p:cond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144500"/>
                            </p:stCondLst>
                            <p:childTnLst>
                              <p:par>
                                <p:cTn id="5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0"/>
                                            </p:cond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145500"/>
                            </p:stCondLst>
                            <p:childTnLst>
                              <p:par>
                                <p:cTn id="5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3"/>
                                            </p:cond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146500"/>
                            </p:stCondLst>
                            <p:childTnLst>
                              <p:par>
                                <p:cTn id="5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6"/>
                                            </p:cond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147500"/>
                            </p:stCondLst>
                            <p:childTnLst>
                              <p:par>
                                <p:cTn id="5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9"/>
                                            </p:cond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>
                            <p:stCondLst>
                              <p:cond delay="148500"/>
                            </p:stCondLst>
                            <p:childTnLst>
                              <p:par>
                                <p:cTn id="5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2"/>
                                            </p:cond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149500"/>
                            </p:stCondLst>
                            <p:childTnLst>
                              <p:par>
                                <p:cTn id="5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5"/>
                                            </p:cond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>
                            <p:stCondLst>
                              <p:cond delay="150500"/>
                            </p:stCondLst>
                            <p:childTnLst>
                              <p:par>
                                <p:cTn id="5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8"/>
                                            </p:cond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0" fill="hold">
                            <p:stCondLst>
                              <p:cond delay="151500"/>
                            </p:stCondLst>
                            <p:childTnLst>
                              <p:par>
                                <p:cTn id="5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1"/>
                                            </p:cond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152500"/>
                            </p:stCondLst>
                            <p:childTnLst>
                              <p:par>
                                <p:cTn id="5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4"/>
                                            </p:cond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153500"/>
                            </p:stCondLst>
                            <p:childTnLst>
                              <p:par>
                                <p:cTn id="5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7"/>
                                            </p:cond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>
                            <p:stCondLst>
                              <p:cond delay="154500"/>
                            </p:stCondLst>
                            <p:childTnLst>
                              <p:par>
                                <p:cTn id="5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0"/>
                                            </p:cond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>
                            <p:stCondLst>
                              <p:cond delay="155500"/>
                            </p:stCondLst>
                            <p:childTnLst>
                              <p:par>
                                <p:cTn id="5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3"/>
                                            </p:cond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5" fill="hold">
                            <p:stCondLst>
                              <p:cond delay="156500"/>
                            </p:stCondLst>
                            <p:childTnLst>
                              <p:par>
                                <p:cTn id="5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6"/>
                                            </p:cond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>
                            <p:stCondLst>
                              <p:cond delay="157500"/>
                            </p:stCondLst>
                            <p:childTnLst>
                              <p:par>
                                <p:cTn id="5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9"/>
                                            </p:cond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1" fill="hold">
                            <p:stCondLst>
                              <p:cond delay="158500"/>
                            </p:stCondLst>
                            <p:childTnLst>
                              <p:par>
                                <p:cTn id="5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2"/>
                                            </p:cond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159500"/>
                            </p:stCondLst>
                            <p:childTnLst>
                              <p:par>
                                <p:cTn id="5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5"/>
                                            </p:cond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7" fill="hold">
                            <p:stCondLst>
                              <p:cond delay="160500"/>
                            </p:stCondLst>
                            <p:childTnLst>
                              <p:par>
                                <p:cTn id="5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8"/>
                                            </p:cond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>
                            <p:stCondLst>
                              <p:cond delay="161500"/>
                            </p:stCondLst>
                            <p:childTnLst>
                              <p:par>
                                <p:cTn id="6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1"/>
                                            </p:cond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>
                            <p:stCondLst>
                              <p:cond delay="162500"/>
                            </p:stCondLst>
                            <p:childTnLst>
                              <p:par>
                                <p:cTn id="6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4"/>
                                            </p:cond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6" fill="hold">
                            <p:stCondLst>
                              <p:cond delay="163500"/>
                            </p:stCondLst>
                            <p:childTnLst>
                              <p:par>
                                <p:cTn id="6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7"/>
                                            </p:cond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9" fill="hold">
                            <p:stCondLst>
                              <p:cond delay="164500"/>
                            </p:stCondLst>
                            <p:childTnLst>
                              <p:par>
                                <p:cTn id="6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0"/>
                                            </p:cond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>
                            <p:stCondLst>
                              <p:cond delay="165500"/>
                            </p:stCondLst>
                            <p:childTnLst>
                              <p:par>
                                <p:cTn id="6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3"/>
                                            </p:cond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5" fill="hold">
                            <p:stCondLst>
                              <p:cond delay="166500"/>
                            </p:stCondLst>
                            <p:childTnLst>
                              <p:par>
                                <p:cTn id="6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6"/>
                                            </p:cond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8" fill="hold">
                            <p:stCondLst>
                              <p:cond delay="167500"/>
                            </p:stCondLst>
                            <p:childTnLst>
                              <p:par>
                                <p:cTn id="6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9"/>
                                            </p:cond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1" fill="hold">
                            <p:stCondLst>
                              <p:cond delay="168500"/>
                            </p:stCondLst>
                            <p:childTnLst>
                              <p:par>
                                <p:cTn id="6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2"/>
                                            </p:cond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>
                            <p:stCondLst>
                              <p:cond delay="169500"/>
                            </p:stCondLst>
                            <p:childTnLst>
                              <p:par>
                                <p:cTn id="6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5"/>
                                            </p:cond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7" fill="hold">
                            <p:stCondLst>
                              <p:cond delay="170500"/>
                            </p:stCondLst>
                            <p:childTnLst>
                              <p:par>
                                <p:cTn id="6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8"/>
                                            </p:cond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0" fill="hold">
                            <p:stCondLst>
                              <p:cond delay="171500"/>
                            </p:stCondLst>
                            <p:childTnLst>
                              <p:par>
                                <p:cTn id="6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1"/>
                                            </p:cond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3" fill="hold">
                            <p:stCondLst>
                              <p:cond delay="172500"/>
                            </p:stCondLst>
                            <p:childTnLst>
                              <p:par>
                                <p:cTn id="6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4"/>
                                            </p:cond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>
                            <p:stCondLst>
                              <p:cond delay="173500"/>
                            </p:stCondLst>
                            <p:childTnLst>
                              <p:par>
                                <p:cTn id="6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7"/>
                                            </p:cond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9" fill="hold">
                            <p:stCondLst>
                              <p:cond delay="174500"/>
                            </p:stCondLst>
                            <p:childTnLst>
                              <p:par>
                                <p:cTn id="6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0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2" fill="hold">
                            <p:stCondLst>
                              <p:cond delay="175500"/>
                            </p:stCondLst>
                            <p:childTnLst>
                              <p:par>
                                <p:cTn id="6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3"/>
                                            </p:cond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5" fill="hold">
                            <p:stCondLst>
                              <p:cond delay="176500"/>
                            </p:stCondLst>
                            <p:childTnLst>
                              <p:par>
                                <p:cTn id="6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6"/>
                                            </p:cond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8" fill="hold">
                            <p:stCondLst>
                              <p:cond delay="177500"/>
                            </p:stCondLst>
                            <p:childTnLst>
                              <p:par>
                                <p:cTn id="6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9"/>
                                            </p:cond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1" fill="hold">
                            <p:stCondLst>
                              <p:cond delay="178500"/>
                            </p:stCondLst>
                            <p:childTnLst>
                              <p:par>
                                <p:cTn id="6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2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4" fill="hold">
                            <p:stCondLst>
                              <p:cond delay="179500"/>
                            </p:stCondLst>
                            <p:childTnLst>
                              <p:par>
                                <p:cTn id="6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5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7" fill="hold">
                            <p:stCondLst>
                              <p:cond delay="180500"/>
                            </p:stCondLst>
                            <p:childTnLst>
                              <p:par>
                                <p:cTn id="6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8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0" fill="hold">
                            <p:stCondLst>
                              <p:cond delay="181500"/>
                            </p:stCondLst>
                            <p:childTnLst>
                              <p:par>
                                <p:cTn id="6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1"/>
                                            </p:cond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3" fill="hold">
                            <p:stCondLst>
                              <p:cond delay="182500"/>
                            </p:stCondLst>
                            <p:childTnLst>
                              <p:par>
                                <p:cTn id="66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7" fill="hold">
                      <p:stCondLst>
                        <p:cond delay="indefinite"/>
                      </p:stCondLst>
                      <p:childTnLst>
                        <p:par>
                          <p:cTn id="668" fill="hold">
                            <p:stCondLst>
                              <p:cond delay="0"/>
                            </p:stCondLst>
                            <p:childTnLst>
                              <p:par>
                                <p:cTn id="66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2" fill="hold">
                      <p:stCondLst>
                        <p:cond delay="indefinite"/>
                      </p:stCondLst>
                      <p:childTnLst>
                        <p:par>
                          <p:cTn id="673" fill="hold">
                            <p:stCondLst>
                              <p:cond delay="0"/>
                            </p:stCondLst>
                            <p:childTnLst>
                              <p:par>
                                <p:cTn id="6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6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500"/>
                            </p:stCondLst>
                            <p:childTnLst>
                              <p:par>
                                <p:cTn id="67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0" dur="1000" fill="hold"/>
                                        <p:tgtEl>
                                          <p:spTgt spid="22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1" dur="1000" fill="hold"/>
                                        <p:tgtEl>
                                          <p:spTgt spid="22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2" dur="1000"/>
                                        <p:tgtEl>
                                          <p:spTgt spid="22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3" fill="hold">
                      <p:stCondLst>
                        <p:cond delay="indefinite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7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500"/>
                            </p:stCondLst>
                            <p:childTnLst>
                              <p:par>
                                <p:cTn id="68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1" dur="1000" fill="hold"/>
                                        <p:tgtEl>
                                          <p:spTgt spid="22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2" dur="1000" fill="hold"/>
                                        <p:tgtEl>
                                          <p:spTgt spid="22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3" dur="1000"/>
                                        <p:tgtEl>
                                          <p:spTgt spid="22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4" fill="hold">
                      <p:stCondLst>
                        <p:cond delay="indefinite"/>
                      </p:stCondLst>
                      <p:childTnLst>
                        <p:par>
                          <p:cTn id="695" fill="hold">
                            <p:stCondLst>
                              <p:cond delay="0"/>
                            </p:stCondLst>
                            <p:childTnLst>
                              <p:par>
                                <p:cTn id="6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8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9" fill="hold">
                            <p:stCondLst>
                              <p:cond delay="500"/>
                            </p:stCondLst>
                            <p:childTnLst>
                              <p:par>
                                <p:cTn id="70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2" dur="1000" fill="hold"/>
                                        <p:tgtEl>
                                          <p:spTgt spid="224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3" dur="1000" fill="hold"/>
                                        <p:tgtEl>
                                          <p:spTgt spid="224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4" dur="1000"/>
                                        <p:tgtEl>
                                          <p:spTgt spid="22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5" fill="hold">
                            <p:stCondLst>
                              <p:cond delay="1500"/>
                            </p:stCondLst>
                            <p:childTnLst>
                              <p:par>
                                <p:cTn id="70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8" dur="1000" fill="hold"/>
                                        <p:tgtEl>
                                          <p:spTgt spid="224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9" dur="1000" fill="hold"/>
                                        <p:tgtEl>
                                          <p:spTgt spid="224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0" dur="1000"/>
                                        <p:tgtEl>
                                          <p:spTgt spid="22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1" fill="hold">
                      <p:stCondLst>
                        <p:cond delay="indefinite"/>
                      </p:stCondLst>
                      <p:childTnLst>
                        <p:par>
                          <p:cTn id="712" fill="hold">
                            <p:stCondLst>
                              <p:cond delay="0"/>
                            </p:stCondLst>
                            <p:childTnLst>
                              <p:par>
                                <p:cTn id="7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5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500"/>
                            </p:stCondLst>
                            <p:childTnLst>
                              <p:par>
                                <p:cTn id="7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9" dur="1000" fill="hold"/>
                                        <p:tgtEl>
                                          <p:spTgt spid="224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0" dur="1000" fill="hold"/>
                                        <p:tgtEl>
                                          <p:spTgt spid="224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1" dur="1000"/>
                                        <p:tgtEl>
                                          <p:spTgt spid="22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1500"/>
                            </p:stCondLst>
                            <p:childTnLst>
                              <p:par>
                                <p:cTn id="7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5" dur="1000" fill="hold"/>
                                        <p:tgtEl>
                                          <p:spTgt spid="224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6" dur="1000" fill="hold"/>
                                        <p:tgtEl>
                                          <p:spTgt spid="224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7" dur="1000"/>
                                        <p:tgtEl>
                                          <p:spTgt spid="22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8" fill="hold">
                      <p:stCondLst>
                        <p:cond delay="indefinite"/>
                      </p:stCondLst>
                      <p:childTnLst>
                        <p:par>
                          <p:cTn id="729" fill="hold">
                            <p:stCondLst>
                              <p:cond delay="0"/>
                            </p:stCondLst>
                            <p:childTnLst>
                              <p:par>
                                <p:cTn id="7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2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>
                            <p:stCondLst>
                              <p:cond delay="500"/>
                            </p:stCondLst>
                            <p:childTnLst>
                              <p:par>
                                <p:cTn id="7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6" dur="1000" fill="hold"/>
                                        <p:tgtEl>
                                          <p:spTgt spid="224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7" dur="1000" fill="hold"/>
                                        <p:tgtEl>
                                          <p:spTgt spid="224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8" dur="1000"/>
                                        <p:tgtEl>
                                          <p:spTgt spid="22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9" fill="hold">
                      <p:stCondLst>
                        <p:cond delay="indefinite"/>
                      </p:stCondLst>
                      <p:childTnLst>
                        <p:par>
                          <p:cTn id="740" fill="hold">
                            <p:stCondLst>
                              <p:cond delay="0"/>
                            </p:stCondLst>
                            <p:childTnLst>
                              <p:par>
                                <p:cTn id="7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3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4" fill="hold">
                            <p:stCondLst>
                              <p:cond delay="500"/>
                            </p:stCondLst>
                            <p:childTnLst>
                              <p:par>
                                <p:cTn id="74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7" dur="1000" fill="hold"/>
                                        <p:tgtEl>
                                          <p:spTgt spid="224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8" dur="1000" fill="hold"/>
                                        <p:tgtEl>
                                          <p:spTgt spid="224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9" dur="1000"/>
                                        <p:tgtEl>
                                          <p:spTgt spid="22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0" fill="hold">
                      <p:stCondLst>
                        <p:cond delay="indefinite"/>
                      </p:stCondLst>
                      <p:childTnLst>
                        <p:par>
                          <p:cTn id="751" fill="hold">
                            <p:stCondLst>
                              <p:cond delay="0"/>
                            </p:stCondLst>
                            <p:childTnLst>
                              <p:par>
                                <p:cTn id="7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4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500"/>
                            </p:stCondLst>
                            <p:childTnLst>
                              <p:par>
                                <p:cTn id="75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8" dur="1000" fill="hold"/>
                                        <p:tgtEl>
                                          <p:spTgt spid="224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9" dur="1000" fill="hold"/>
                                        <p:tgtEl>
                                          <p:spTgt spid="224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0" dur="1000"/>
                                        <p:tgtEl>
                                          <p:spTgt spid="22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1" fill="hold">
                      <p:stCondLst>
                        <p:cond delay="indefinite"/>
                      </p:stCondLst>
                      <p:childTnLst>
                        <p:par>
                          <p:cTn id="762" fill="hold">
                            <p:stCondLst>
                              <p:cond delay="0"/>
                            </p:stCondLst>
                            <p:childTnLst>
                              <p:par>
                                <p:cTn id="7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5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6" fill="hold">
                            <p:stCondLst>
                              <p:cond delay="500"/>
                            </p:stCondLst>
                            <p:childTnLst>
                              <p:par>
                                <p:cTn id="76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9" dur="1000" fill="hold"/>
                                        <p:tgtEl>
                                          <p:spTgt spid="224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0" dur="1000" fill="hold"/>
                                        <p:tgtEl>
                                          <p:spTgt spid="224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1" dur="1000"/>
                                        <p:tgtEl>
                                          <p:spTgt spid="22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8" grpId="0"/>
      <p:bldP spid="224259" grpId="0" animBg="1"/>
      <p:bldP spid="224261" grpId="0"/>
      <p:bldP spid="224262" grpId="0"/>
      <p:bldP spid="224263" grpId="0"/>
      <p:bldP spid="224278" grpId="0"/>
      <p:bldP spid="224279" grpId="0"/>
      <p:bldP spid="224280" grpId="0"/>
      <p:bldP spid="224281" grpId="0"/>
      <p:bldP spid="224282" grpId="0"/>
      <p:bldP spid="224283" grpId="0"/>
      <p:bldP spid="224284" grpId="0"/>
      <p:bldP spid="224285" grpId="0"/>
      <p:bldP spid="224286" grpId="0"/>
      <p:bldP spid="224287" grpId="0"/>
      <p:bldP spid="224296" grpId="0" animBg="1"/>
      <p:bldP spid="59" grpId="0" animBg="1"/>
      <p:bldP spid="59" grpId="1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0" grpId="1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2" grpId="0" animBg="1"/>
      <p:bldP spid="126" grpId="0" animBg="1"/>
      <p:bldP spid="276" grpId="0" animBg="1"/>
      <p:bldP spid="27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 descr="http://dantri.vcmedia.vn/Uploaded/2010/08/19/GS%20Chau%202%201908201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28600"/>
            <a:ext cx="2538186" cy="22801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283" name="Picture 3" descr="http://dantri.vcmedia.vn/Uploaded/2010/08/19/Ngo%20Bao%20chau%20nhan%20giai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186" y="228600"/>
            <a:ext cx="3024414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85" name="Picture 5" descr="bc5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8600"/>
            <a:ext cx="28956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101600" y="2669307"/>
            <a:ext cx="88392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28/6/1972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Robert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Langlands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Diana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Shelstad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Fields.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2010,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3465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252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252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2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2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2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68" decel="100000"/>
                                        <p:tgtEl>
                                          <p:spTgt spid="2252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68" decel="100000"/>
                                        <p:tgtEl>
                                          <p:spTgt spid="22528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2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528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68" fill="hold"/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2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68" fill="hold"/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2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68" decel="100000"/>
                                        <p:tgtEl>
                                          <p:spTgt spid="2252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68" decel="100000"/>
                                        <p:tgtEl>
                                          <p:spTgt spid="2252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2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68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2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68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2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5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"/>
              </a:ext>
            </a:extLst>
          </a:blip>
          <a:srcRect l="20349" r="20345" b="-4"/>
          <a:stretch/>
        </p:blipFill>
        <p:spPr>
          <a:xfrm>
            <a:off x="865220" y="2088496"/>
            <a:ext cx="2050385" cy="232767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"/>
              </a:ext>
            </a:extLst>
          </a:blip>
          <a:srcRect l="17382" r="20120" b="2"/>
          <a:stretch/>
        </p:blipFill>
        <p:spPr>
          <a:xfrm>
            <a:off x="2593600" y="1428751"/>
            <a:ext cx="3433139" cy="343313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"/>
              </a:ext>
            </a:extLst>
          </a:blip>
          <a:srcRect l="36012" r="14448" b="2"/>
          <a:stretch/>
        </p:blipFill>
        <p:spPr>
          <a:xfrm>
            <a:off x="5670374" y="1838768"/>
            <a:ext cx="2455455" cy="279803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494" y="1531858"/>
            <a:ext cx="2327672" cy="23276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5600701" y="1981483"/>
            <a:ext cx="2327672" cy="23276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70" y="2237555"/>
            <a:ext cx="1561730" cy="156173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40931" y="138645"/>
            <a:ext cx="2327672" cy="205038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8669872">
            <a:off x="-238560" y="568546"/>
            <a:ext cx="2050385" cy="5204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4363" y="626477"/>
            <a:ext cx="2025572" cy="13854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65973" y="60855"/>
            <a:ext cx="2025572" cy="1385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86500" y="381975"/>
            <a:ext cx="2176461" cy="13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457200" y="300037"/>
            <a:ext cx="822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u="sng">
                <a:solidFill>
                  <a:srgbClr val="FF3300"/>
                </a:solidFill>
                <a:latin typeface="Times New Roman" pitchFamily="18" charset="0"/>
              </a:rPr>
              <a:t>*HƯỚNG DẪN VỀ NHÀ:</a:t>
            </a:r>
            <a:endParaRPr lang="en-US" sz="32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91970" y="800101"/>
            <a:ext cx="891540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SBT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617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854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1" y="99604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20036" y="1509963"/>
            <a:ext cx="309482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Mở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endParaRPr lang="en-US" sz="4500" dirty="0">
              <a:solidFill>
                <a:prstClr val="black"/>
              </a:solidFill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Text Box 5"/>
          <p:cNvSpPr txBox="1">
            <a:spLocks noChangeArrowheads="1"/>
          </p:cNvSpPr>
          <p:nvPr/>
        </p:nvSpPr>
        <p:spPr bwMode="auto">
          <a:xfrm>
            <a:off x="609600" y="400050"/>
            <a:ext cx="3276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04800" y="484412"/>
            <a:ext cx="800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381000" y="1449757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2049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669602"/>
              </p:ext>
            </p:extLst>
          </p:nvPr>
        </p:nvGraphicFramePr>
        <p:xfrm>
          <a:off x="1143000" y="1955031"/>
          <a:ext cx="2495321" cy="272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17440" imgH="1231560" progId="Equation.DSMT4">
                  <p:embed/>
                </p:oleObj>
              </mc:Choice>
              <mc:Fallback>
                <p:oleObj name="Equation" r:id="rId2" imgW="1117440" imgH="1231560" progId="Equation.DSMT4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955031"/>
                        <a:ext cx="2495321" cy="2727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415157"/>
              </p:ext>
            </p:extLst>
          </p:nvPr>
        </p:nvGraphicFramePr>
        <p:xfrm>
          <a:off x="2541701" y="2030085"/>
          <a:ext cx="1573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068800" imgH="4876800" progId="Equation.DSMT4">
                  <p:embed/>
                </p:oleObj>
              </mc:Choice>
              <mc:Fallback>
                <p:oleObj name="Equation" r:id="rId4" imgW="17068800" imgH="4876800" progId="Equation.DSMT4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701" y="2030085"/>
                        <a:ext cx="15731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808145"/>
              </p:ext>
            </p:extLst>
          </p:nvPr>
        </p:nvGraphicFramePr>
        <p:xfrm>
          <a:off x="3733800" y="3978989"/>
          <a:ext cx="2016787" cy="660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507200" imgH="6096000" progId="Equation.DSMT4">
                  <p:embed/>
                </p:oleObj>
              </mc:Choice>
              <mc:Fallback>
                <p:oleObj name="Equation" r:id="rId6" imgW="19507200" imgH="6096000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978989"/>
                        <a:ext cx="2016787" cy="6607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5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327167"/>
              </p:ext>
            </p:extLst>
          </p:nvPr>
        </p:nvGraphicFramePr>
        <p:xfrm>
          <a:off x="2942604" y="3385015"/>
          <a:ext cx="847724" cy="419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924800" imgH="4267200" progId="Equation.DSMT4">
                  <p:embed/>
                </p:oleObj>
              </mc:Choice>
              <mc:Fallback>
                <p:oleObj name="Equation" r:id="rId8" imgW="7924800" imgH="4267200" progId="Equation.DSMT4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2604" y="3385015"/>
                        <a:ext cx="847724" cy="4190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2" name="Object 3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02650843"/>
              </p:ext>
            </p:extLst>
          </p:nvPr>
        </p:nvGraphicFramePr>
        <p:xfrm>
          <a:off x="3352800" y="1048271"/>
          <a:ext cx="3920654" cy="526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81080" imgH="266400" progId="Equation.DSMT4">
                  <p:embed/>
                </p:oleObj>
              </mc:Choice>
              <mc:Fallback>
                <p:oleObj name="Equation" r:id="rId10" imgW="1981080" imgH="266400" progId="Equation.DSMT4">
                  <p:embed/>
                  <p:pic>
                    <p:nvPicPr>
                      <p:cNvPr id="0" name="Picture 8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048271"/>
                        <a:ext cx="3920654" cy="52665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5" name="Rectangle 35"/>
          <p:cNvSpPr>
            <a:spLocks noChangeArrowheads="1"/>
          </p:cNvSpPr>
          <p:nvPr/>
        </p:nvSpPr>
        <p:spPr bwMode="auto">
          <a:xfrm>
            <a:off x="1458676" y="960652"/>
            <a:ext cx="16002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671794"/>
              </p:ext>
            </p:extLst>
          </p:nvPr>
        </p:nvGraphicFramePr>
        <p:xfrm>
          <a:off x="2541700" y="2650997"/>
          <a:ext cx="7349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315200" imgH="4876800" progId="Equation.DSMT4">
                  <p:embed/>
                </p:oleObj>
              </mc:Choice>
              <mc:Fallback>
                <p:oleObj name="Equation" r:id="rId12" imgW="7315200" imgH="4876800" progId="Equation.DSMT4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700" y="2650997"/>
                        <a:ext cx="7349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0" y="19050"/>
            <a:ext cx="990599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4" grpId="0"/>
      <p:bldP spid="205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4"/>
          <p:cNvSpPr txBox="1">
            <a:spLocks noChangeArrowheads="1"/>
          </p:cNvSpPr>
          <p:nvPr/>
        </p:nvSpPr>
        <p:spPr bwMode="auto">
          <a:xfrm>
            <a:off x="152400" y="714050"/>
            <a:ext cx="8839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58843" y="1795456"/>
            <a:ext cx="1648801" cy="1827606"/>
            <a:chOff x="-240" y="772"/>
            <a:chExt cx="2714" cy="1535"/>
          </a:xfrm>
        </p:grpSpPr>
        <p:sp>
          <p:nvSpPr>
            <p:cNvPr id="8235" name="Text Box 15"/>
            <p:cNvSpPr txBox="1">
              <a:spLocks noChangeArrowheads="1"/>
            </p:cNvSpPr>
            <p:nvPr/>
          </p:nvSpPr>
          <p:spPr bwMode="auto">
            <a:xfrm>
              <a:off x="-22" y="772"/>
              <a:ext cx="2496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dirty="0">
                  <a:solidFill>
                    <a:srgbClr val="FF3300"/>
                  </a:solidFill>
                </a:rPr>
                <a:t> </a:t>
              </a:r>
              <a:r>
                <a:rPr lang="en-US" sz="3200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/       </a:t>
              </a: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           </a:t>
              </a:r>
              <a:r>
                <a:rPr lang="en-US" sz="4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    </a:t>
              </a:r>
            </a:p>
          </p:txBody>
        </p:sp>
        <p:sp>
          <p:nvSpPr>
            <p:cNvPr id="8236" name="Text Box 16"/>
            <p:cNvSpPr txBox="1">
              <a:spLocks noChangeArrowheads="1"/>
            </p:cNvSpPr>
            <p:nvPr/>
          </p:nvSpPr>
          <p:spPr bwMode="auto">
            <a:xfrm>
              <a:off x="-240" y="1816"/>
              <a:ext cx="2544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dirty="0">
                  <a:solidFill>
                    <a:srgbClr val="FF3300"/>
                  </a:solidFill>
                </a:rPr>
                <a:t>  </a:t>
              </a:r>
              <a:r>
                <a:rPr lang="en-US" sz="3200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3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/          </a:t>
              </a:r>
              <a:r>
                <a:rPr lang="en-US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</a:p>
          </p:txBody>
        </p:sp>
      </p:grpSp>
      <p:grpSp>
        <p:nvGrpSpPr>
          <p:cNvPr id="5" name="Group 69"/>
          <p:cNvGrpSpPr>
            <a:grpSpLocks/>
          </p:cNvGrpSpPr>
          <p:nvPr/>
        </p:nvGrpSpPr>
        <p:grpSpPr bwMode="auto">
          <a:xfrm>
            <a:off x="4300226" y="2266949"/>
            <a:ext cx="500063" cy="1148987"/>
            <a:chOff x="2688" y="960"/>
            <a:chExt cx="315" cy="1124"/>
          </a:xfrm>
        </p:grpSpPr>
        <p:sp>
          <p:nvSpPr>
            <p:cNvPr id="8200" name="AutoShape 32"/>
            <p:cNvSpPr>
              <a:spLocks noChangeArrowheads="1"/>
            </p:cNvSpPr>
            <p:nvPr/>
          </p:nvSpPr>
          <p:spPr bwMode="auto">
            <a:xfrm>
              <a:off x="2688" y="960"/>
              <a:ext cx="288" cy="14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1" name="AutoShape 33"/>
            <p:cNvSpPr>
              <a:spLocks noChangeArrowheads="1"/>
            </p:cNvSpPr>
            <p:nvPr/>
          </p:nvSpPr>
          <p:spPr bwMode="auto">
            <a:xfrm>
              <a:off x="2715" y="1940"/>
              <a:ext cx="288" cy="14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0" y="19050"/>
            <a:ext cx="1295400" cy="723900"/>
          </a:xfrm>
          <a:prstGeom prst="rect">
            <a:avLst/>
          </a:prstGeom>
        </p:spPr>
      </p:pic>
      <p:graphicFrame>
        <p:nvGraphicFramePr>
          <p:cNvPr id="30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491213"/>
              </p:ext>
            </p:extLst>
          </p:nvPr>
        </p:nvGraphicFramePr>
        <p:xfrm>
          <a:off x="5181600" y="1925561"/>
          <a:ext cx="2679700" cy="646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17440" imgH="228600" progId="Equation.DSMT4">
                  <p:embed/>
                </p:oleObj>
              </mc:Choice>
              <mc:Fallback>
                <p:oleObj name="Equation" r:id="rId3" imgW="1117440" imgH="228600" progId="Equation.DSMT4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925561"/>
                        <a:ext cx="2679700" cy="6461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7" name="Object 1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335266"/>
              </p:ext>
            </p:extLst>
          </p:nvPr>
        </p:nvGraphicFramePr>
        <p:xfrm>
          <a:off x="949501" y="1885950"/>
          <a:ext cx="3101799" cy="732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66680" imgH="228600" progId="Equation.DSMT4">
                  <p:embed/>
                </p:oleObj>
              </mc:Choice>
              <mc:Fallback>
                <p:oleObj name="Equation" r:id="rId5" imgW="1066680" imgH="228600" progId="Equation.DSMT4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501" y="1885950"/>
                        <a:ext cx="3101799" cy="7322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8" name="Object 2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253600"/>
              </p:ext>
            </p:extLst>
          </p:nvPr>
        </p:nvGraphicFramePr>
        <p:xfrm>
          <a:off x="1097050" y="2666397"/>
          <a:ext cx="2946400" cy="1328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65160" imgH="457200" progId="Equation.DSMT4">
                  <p:embed/>
                </p:oleObj>
              </mc:Choice>
              <mc:Fallback>
                <p:oleObj name="Equation" r:id="rId7" imgW="965160" imgH="457200" progId="Equation.DSMT4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7050" y="2666397"/>
                        <a:ext cx="2946400" cy="13287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9" name="Object 2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911279"/>
              </p:ext>
            </p:extLst>
          </p:nvPr>
        </p:nvGraphicFramePr>
        <p:xfrm>
          <a:off x="5029200" y="2724150"/>
          <a:ext cx="282413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41120" imgH="457200" progId="Equation.DSMT4">
                  <p:embed/>
                </p:oleObj>
              </mc:Choice>
              <mc:Fallback>
                <p:oleObj name="Equation" r:id="rId9" imgW="1041120" imgH="457200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724150"/>
                        <a:ext cx="2824135" cy="1219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245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88" name="AutoShape 64"/>
          <p:cNvSpPr>
            <a:spLocks noChangeArrowheads="1"/>
          </p:cNvSpPr>
          <p:nvPr/>
        </p:nvSpPr>
        <p:spPr bwMode="auto">
          <a:xfrm>
            <a:off x="2080846" y="2628900"/>
            <a:ext cx="228600" cy="400050"/>
          </a:xfrm>
          <a:prstGeom prst="down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711" name="AutoShape 87"/>
          <p:cNvSpPr>
            <a:spLocks noChangeArrowheads="1"/>
          </p:cNvSpPr>
          <p:nvPr/>
        </p:nvSpPr>
        <p:spPr bwMode="auto">
          <a:xfrm>
            <a:off x="621324" y="2621444"/>
            <a:ext cx="228600" cy="400050"/>
          </a:xfrm>
          <a:prstGeom prst="down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712" name="AutoShape 88"/>
          <p:cNvSpPr>
            <a:spLocks noChangeArrowheads="1"/>
          </p:cNvSpPr>
          <p:nvPr/>
        </p:nvSpPr>
        <p:spPr bwMode="auto">
          <a:xfrm>
            <a:off x="3423774" y="2621444"/>
            <a:ext cx="228600" cy="400050"/>
          </a:xfrm>
          <a:prstGeom prst="down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713" name="Text Box 89"/>
          <p:cNvSpPr txBox="1">
            <a:spLocks noChangeArrowheads="1"/>
          </p:cNvSpPr>
          <p:nvPr/>
        </p:nvSpPr>
        <p:spPr bwMode="auto">
          <a:xfrm>
            <a:off x="457200" y="2971801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6716" name="Text Box 92"/>
          <p:cNvSpPr txBox="1">
            <a:spLocks noChangeArrowheads="1"/>
          </p:cNvSpPr>
          <p:nvPr/>
        </p:nvSpPr>
        <p:spPr bwMode="auto">
          <a:xfrm>
            <a:off x="3276600" y="2901463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Q</a:t>
            </a:r>
          </a:p>
        </p:txBody>
      </p:sp>
      <p:sp>
        <p:nvSpPr>
          <p:cNvPr id="26717" name="Text Box 93"/>
          <p:cNvSpPr txBox="1">
            <a:spLocks noChangeArrowheads="1"/>
          </p:cNvSpPr>
          <p:nvPr/>
        </p:nvSpPr>
        <p:spPr bwMode="auto">
          <a:xfrm>
            <a:off x="1969477" y="2949820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6718" name="Text Box 94"/>
          <p:cNvSpPr txBox="1">
            <a:spLocks noChangeArrowheads="1"/>
          </p:cNvSpPr>
          <p:nvPr/>
        </p:nvSpPr>
        <p:spPr bwMode="auto">
          <a:xfrm>
            <a:off x="1295400" y="2927845"/>
            <a:ext cx="45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3300"/>
                </a:solidFill>
              </a:rPr>
              <a:t>:</a:t>
            </a:r>
          </a:p>
        </p:txBody>
      </p:sp>
      <p:sp>
        <p:nvSpPr>
          <p:cNvPr id="26719" name="Text Box 95"/>
          <p:cNvSpPr txBox="1">
            <a:spLocks noChangeArrowheads="1"/>
          </p:cNvSpPr>
          <p:nvPr/>
        </p:nvSpPr>
        <p:spPr bwMode="auto">
          <a:xfrm>
            <a:off x="2719754" y="2958619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3300"/>
                </a:solidFill>
              </a:rPr>
              <a:t>=</a:t>
            </a:r>
          </a:p>
        </p:txBody>
      </p:sp>
      <p:sp>
        <p:nvSpPr>
          <p:cNvPr id="9229" name="Line 97"/>
          <p:cNvSpPr>
            <a:spLocks noChangeShapeType="1"/>
          </p:cNvSpPr>
          <p:nvPr/>
        </p:nvSpPr>
        <p:spPr bwMode="auto">
          <a:xfrm>
            <a:off x="4267200" y="514350"/>
            <a:ext cx="0" cy="44577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722" name="Text Box 98"/>
          <p:cNvSpPr txBox="1">
            <a:spLocks noChangeArrowheads="1"/>
          </p:cNvSpPr>
          <p:nvPr/>
        </p:nvSpPr>
        <p:spPr bwMode="auto">
          <a:xfrm>
            <a:off x="4210880" y="363378"/>
            <a:ext cx="5105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231" name="Text Box 99"/>
          <p:cNvSpPr txBox="1">
            <a:spLocks noChangeArrowheads="1"/>
          </p:cNvSpPr>
          <p:nvPr/>
        </p:nvSpPr>
        <p:spPr bwMode="auto">
          <a:xfrm>
            <a:off x="5791200" y="2171700"/>
            <a:ext cx="304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724" name="Text Box 100"/>
          <p:cNvSpPr txBox="1">
            <a:spLocks noChangeArrowheads="1"/>
          </p:cNvSpPr>
          <p:nvPr/>
        </p:nvSpPr>
        <p:spPr bwMode="auto">
          <a:xfrm>
            <a:off x="4327753" y="2154424"/>
            <a:ext cx="4572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6725" name="Text Box 101"/>
          <p:cNvSpPr txBox="1">
            <a:spLocks noChangeArrowheads="1"/>
          </p:cNvSpPr>
          <p:nvPr/>
        </p:nvSpPr>
        <p:spPr bwMode="auto">
          <a:xfrm>
            <a:off x="4343400" y="3028950"/>
            <a:ext cx="4495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6726" name="Text Box 102"/>
          <p:cNvSpPr txBox="1">
            <a:spLocks noChangeArrowheads="1"/>
          </p:cNvSpPr>
          <p:nvPr/>
        </p:nvSpPr>
        <p:spPr bwMode="auto">
          <a:xfrm>
            <a:off x="4307682" y="2894703"/>
            <a:ext cx="48006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99"/>
                </a:solidFill>
                <a:latin typeface="Times New Roman" pitchFamily="18" charset="0"/>
              </a:rPr>
              <a:t>-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latin typeface="Times New Roman" pitchFamily="18" charset="0"/>
              </a:rPr>
              <a:t>S</a:t>
            </a:r>
            <a:r>
              <a:rPr lang="en-US" sz="3200" dirty="0" err="1">
                <a:solidFill>
                  <a:srgbClr val="333399"/>
                </a:solidFill>
                <a:latin typeface="Times New Roman" pitchFamily="18" charset="0"/>
              </a:rPr>
              <a:t>ố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Times New Roman" pitchFamily="18" charset="0"/>
              </a:rPr>
              <a:t>mũ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Times New Roman" pitchFamily="18" charset="0"/>
              </a:rPr>
              <a:t>của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Times New Roman" pitchFamily="18" charset="0"/>
              </a:rPr>
              <a:t>mỗi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Times New Roman" pitchFamily="18" charset="0"/>
              </a:rPr>
              <a:t>biến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Times New Roman" pitchFamily="18" charset="0"/>
              </a:rPr>
              <a:t>trong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Times New Roman" pitchFamily="18" charset="0"/>
              </a:rPr>
              <a:t>đơn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Times New Roman" pitchFamily="18" charset="0"/>
              </a:rPr>
              <a:t>thức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</a:rPr>
              <a:t>B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FF00"/>
                </a:solidFill>
                <a:latin typeface="Times New Roman" pitchFamily="18" charset="0"/>
              </a:rPr>
              <a:t>không</a:t>
            </a:r>
            <a:r>
              <a:rPr lang="en-US" sz="3200" b="1" i="1" dirty="0">
                <a:solidFill>
                  <a:srgbClr val="00FF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FF00"/>
                </a:solidFill>
                <a:latin typeface="Times New Roman" pitchFamily="18" charset="0"/>
              </a:rPr>
              <a:t>lớn</a:t>
            </a:r>
            <a:r>
              <a:rPr lang="en-US" sz="3200" b="1" i="1" dirty="0">
                <a:solidFill>
                  <a:srgbClr val="00FF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FF00"/>
                </a:solidFill>
                <a:latin typeface="Times New Roman" pitchFamily="18" charset="0"/>
              </a:rPr>
              <a:t>hơn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Times New Roman" pitchFamily="18" charset="0"/>
              </a:rPr>
              <a:t>số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Times New Roman" pitchFamily="18" charset="0"/>
              </a:rPr>
              <a:t>mũ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Times New Roman" pitchFamily="18" charset="0"/>
              </a:rPr>
              <a:t>của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Times New Roman" pitchFamily="18" charset="0"/>
              </a:rPr>
              <a:t>biến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Times New Roman" pitchFamily="18" charset="0"/>
              </a:rPr>
              <a:t>đó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Times New Roman" pitchFamily="18" charset="0"/>
              </a:rPr>
              <a:t>trong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Times New Roman" pitchFamily="18" charset="0"/>
              </a:rPr>
              <a:t>đơn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Times New Roman" pitchFamily="18" charset="0"/>
              </a:rPr>
              <a:t>thức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</a:rPr>
              <a:t>A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endParaRPr lang="en-US" sz="3200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26729" name="Text Box 105"/>
          <p:cNvSpPr txBox="1">
            <a:spLocks noChangeArrowheads="1"/>
          </p:cNvSpPr>
          <p:nvPr/>
        </p:nvSpPr>
        <p:spPr bwMode="auto">
          <a:xfrm>
            <a:off x="4348163" y="1360885"/>
            <a:ext cx="4343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333399"/>
                </a:solidFill>
                <a:latin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333399"/>
                </a:solidFill>
                <a:latin typeface="Times New Roman" pitchFamily="18" charset="0"/>
              </a:rPr>
              <a:t>M</a:t>
            </a:r>
            <a:r>
              <a:rPr lang="en-US" sz="3200" dirty="0" err="1">
                <a:solidFill>
                  <a:srgbClr val="333399"/>
                </a:solidFill>
                <a:latin typeface="Times New Roman" pitchFamily="18" charset="0"/>
              </a:rPr>
              <a:t>ỗi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Times New Roman" pitchFamily="18" charset="0"/>
              </a:rPr>
              <a:t>biến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Times New Roman" pitchFamily="18" charset="0"/>
              </a:rPr>
              <a:t>của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Times New Roman" pitchFamily="18" charset="0"/>
              </a:rPr>
              <a:t>đơn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Times New Roman" pitchFamily="18" charset="0"/>
              </a:rPr>
              <a:t>thức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</a:rPr>
              <a:t>B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FF00"/>
                </a:solidFill>
                <a:latin typeface="Times New Roman" pitchFamily="18" charset="0"/>
              </a:rPr>
              <a:t>đều</a:t>
            </a:r>
            <a:r>
              <a:rPr lang="en-US" sz="3200" b="1" i="1" dirty="0">
                <a:solidFill>
                  <a:srgbClr val="00FF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FF00"/>
                </a:solidFill>
                <a:latin typeface="Times New Roman" pitchFamily="18" charset="0"/>
              </a:rPr>
              <a:t>là</a:t>
            </a:r>
            <a:r>
              <a:rPr lang="en-US" sz="3200" b="1" i="1" dirty="0">
                <a:solidFill>
                  <a:srgbClr val="00FF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FF00"/>
                </a:solidFill>
                <a:latin typeface="Times New Roman" pitchFamily="18" charset="0"/>
              </a:rPr>
              <a:t>biến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Times New Roman" pitchFamily="18" charset="0"/>
              </a:rPr>
              <a:t>của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Times New Roman" pitchFamily="18" charset="0"/>
              </a:rPr>
              <a:t>đơn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Times New Roman" pitchFamily="18" charset="0"/>
              </a:rPr>
              <a:t>thức</a:t>
            </a:r>
            <a:r>
              <a:rPr lang="en-US" sz="3200" b="1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26732" name="Text Box 108"/>
          <p:cNvSpPr txBox="1">
            <a:spLocks noChangeArrowheads="1"/>
          </p:cNvSpPr>
          <p:nvPr/>
        </p:nvSpPr>
        <p:spPr bwMode="auto">
          <a:xfrm>
            <a:off x="4343400" y="469106"/>
            <a:ext cx="4876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Times New Roman" pitchFamily="18" charset="0"/>
              </a:rPr>
              <a:t>Đơn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Times New Roman" pitchFamily="18" charset="0"/>
              </a:rPr>
              <a:t>thức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</a:rPr>
              <a:t>A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chia </a:t>
            </a:r>
            <a:r>
              <a:rPr lang="en-US" sz="3200" dirty="0" err="1">
                <a:solidFill>
                  <a:srgbClr val="333399"/>
                </a:solidFill>
                <a:latin typeface="Times New Roman" pitchFamily="18" charset="0"/>
              </a:rPr>
              <a:t>hết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Times New Roman" pitchFamily="18" charset="0"/>
              </a:rPr>
              <a:t>cho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Times New Roman" pitchFamily="18" charset="0"/>
              </a:rPr>
              <a:t>đơn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Times New Roman" pitchFamily="18" charset="0"/>
              </a:rPr>
              <a:t>thức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</a:rPr>
              <a:t>B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Times New Roman" pitchFamily="18" charset="0"/>
              </a:rPr>
              <a:t>khi</a:t>
            </a:r>
            <a:r>
              <a:rPr lang="en-US" sz="3200" b="1" dirty="0">
                <a:solidFill>
                  <a:srgbClr val="333399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6733" name="Text Box 109"/>
          <p:cNvSpPr txBox="1">
            <a:spLocks noChangeArrowheads="1"/>
          </p:cNvSpPr>
          <p:nvPr/>
        </p:nvSpPr>
        <p:spPr bwMode="auto">
          <a:xfrm>
            <a:off x="4343400" y="-95250"/>
            <a:ext cx="2743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3" name="Group 113"/>
          <p:cNvGrpSpPr>
            <a:grpSpLocks/>
          </p:cNvGrpSpPr>
          <p:nvPr/>
        </p:nvGrpSpPr>
        <p:grpSpPr bwMode="auto">
          <a:xfrm>
            <a:off x="0" y="971550"/>
            <a:ext cx="533400" cy="1379935"/>
            <a:chOff x="0" y="816"/>
            <a:chExt cx="336" cy="1159"/>
          </a:xfrm>
        </p:grpSpPr>
        <p:sp>
          <p:nvSpPr>
            <p:cNvPr id="9251" name="Text Box 110"/>
            <p:cNvSpPr txBox="1">
              <a:spLocks noChangeArrowheads="1"/>
            </p:cNvSpPr>
            <p:nvPr/>
          </p:nvSpPr>
          <p:spPr bwMode="auto">
            <a:xfrm>
              <a:off x="0" y="816"/>
              <a:ext cx="336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a/</a:t>
              </a:r>
            </a:p>
          </p:txBody>
        </p:sp>
        <p:sp>
          <p:nvSpPr>
            <p:cNvPr id="9252" name="Text Box 111"/>
            <p:cNvSpPr txBox="1">
              <a:spLocks noChangeArrowheads="1"/>
            </p:cNvSpPr>
            <p:nvPr/>
          </p:nvSpPr>
          <p:spPr bwMode="auto">
            <a:xfrm>
              <a:off x="0" y="1536"/>
              <a:ext cx="336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b/</a:t>
              </a:r>
            </a:p>
          </p:txBody>
        </p:sp>
      </p:grpSp>
      <p:graphicFrame>
        <p:nvGraphicFramePr>
          <p:cNvPr id="3172" name="Object 1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198000"/>
              </p:ext>
            </p:extLst>
          </p:nvPr>
        </p:nvGraphicFramePr>
        <p:xfrm>
          <a:off x="509438" y="819150"/>
          <a:ext cx="3717281" cy="706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17440" imgH="228600" progId="Equation.DSMT4">
                  <p:embed/>
                </p:oleObj>
              </mc:Choice>
              <mc:Fallback>
                <p:oleObj name="Equation" r:id="rId2" imgW="1117440" imgH="228600" progId="Equation.DSMT4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438" y="819150"/>
                        <a:ext cx="3717281" cy="7062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3" name="Object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914356"/>
              </p:ext>
            </p:extLst>
          </p:nvPr>
        </p:nvGraphicFramePr>
        <p:xfrm>
          <a:off x="498798" y="1393702"/>
          <a:ext cx="3712082" cy="1448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41120" imgH="457200" progId="Equation.DSMT4">
                  <p:embed/>
                </p:oleObj>
              </mc:Choice>
              <mc:Fallback>
                <p:oleObj name="Equation" r:id="rId4" imgW="1041120" imgH="457200" progId="Equation.DSMT4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798" y="1393702"/>
                        <a:ext cx="3712082" cy="14482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996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6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6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67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6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6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6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267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267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267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6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26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6" dur="1"/>
                                        <p:tgtEl>
                                          <p:spTgt spid="267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6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267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0" dur="2000"/>
                                        <p:tgtEl>
                                          <p:spTgt spid="26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26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26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26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6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26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88" grpId="0" animBg="1"/>
      <p:bldP spid="26711" grpId="0" animBg="1"/>
      <p:bldP spid="26712" grpId="0" animBg="1"/>
      <p:bldP spid="26713" grpId="0"/>
      <p:bldP spid="26716" grpId="0"/>
      <p:bldP spid="26717" grpId="0"/>
      <p:bldP spid="26718" grpId="0"/>
      <p:bldP spid="26719" grpId="0"/>
      <p:bldP spid="26722" grpId="0"/>
      <p:bldP spid="26722" grpId="1"/>
      <p:bldP spid="26724" grpId="0"/>
      <p:bldP spid="26724" grpId="1"/>
      <p:bldP spid="26725" grpId="0"/>
      <p:bldP spid="26725" grpId="1"/>
      <p:bldP spid="26729" grpId="0"/>
      <p:bldP spid="26732" grpId="0"/>
      <p:bldP spid="267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3952880" y="914400"/>
            <a:ext cx="4953000" cy="584598"/>
            <a:chOff x="2352" y="668"/>
            <a:chExt cx="3120" cy="491"/>
          </a:xfrm>
        </p:grpSpPr>
        <p:sp>
          <p:nvSpPr>
            <p:cNvPr id="11307" name="AutoShape 40"/>
            <p:cNvSpPr>
              <a:spLocks noChangeArrowheads="1"/>
            </p:cNvSpPr>
            <p:nvPr/>
          </p:nvSpPr>
          <p:spPr bwMode="auto">
            <a:xfrm>
              <a:off x="2352" y="768"/>
              <a:ext cx="2976" cy="336"/>
            </a:xfrm>
            <a:prstGeom prst="leftArrowCallout">
              <a:avLst>
                <a:gd name="adj1" fmla="val 19639"/>
                <a:gd name="adj2" fmla="val 25000"/>
                <a:gd name="adj3" fmla="val 53471"/>
                <a:gd name="adj4" fmla="val 8793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2759" y="668"/>
              <a:ext cx="2713" cy="491"/>
              <a:chOff x="2759" y="668"/>
              <a:chExt cx="2713" cy="491"/>
            </a:xfrm>
          </p:grpSpPr>
          <p:sp>
            <p:nvSpPr>
              <p:cNvPr id="11309" name="Text Box 41"/>
              <p:cNvSpPr txBox="1">
                <a:spLocks noChangeArrowheads="1"/>
              </p:cNvSpPr>
              <p:nvPr/>
            </p:nvSpPr>
            <p:spPr bwMode="auto">
              <a:xfrm>
                <a:off x="2759" y="668"/>
                <a:ext cx="2592" cy="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3200" dirty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(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3 = 15 : 5 </a:t>
                </a:r>
                <a:r>
                  <a:rPr lang="en-US" sz="2800" dirty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;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                 </a:t>
                </a:r>
                <a:r>
                  <a:rPr lang="en-US" sz="2800" dirty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  <p:sp>
            <p:nvSpPr>
              <p:cNvPr id="11310" name="Text Box 42"/>
              <p:cNvSpPr txBox="1">
                <a:spLocks noChangeArrowheads="1"/>
              </p:cNvSpPr>
              <p:nvPr/>
            </p:nvSpPr>
            <p:spPr bwMode="auto">
              <a:xfrm>
                <a:off x="3840" y="676"/>
                <a:ext cx="1632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000" b="1" i="1" dirty="0">
                    <a:solidFill>
                      <a:srgbClr val="6600CC"/>
                    </a:solidFill>
                    <a:latin typeface="Times New Roman" pitchFamily="18" charset="0"/>
                    <a:cs typeface="Times New Roman" pitchFamily="18" charset="0"/>
                  </a:rPr>
                  <a:t> x</a:t>
                </a:r>
                <a:r>
                  <a:rPr lang="en-US" sz="2600" b="1" i="1" baseline="30000" dirty="0">
                    <a:solidFill>
                      <a:srgbClr val="6600CC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sz="2400" b="1" i="1" dirty="0">
                    <a:solidFill>
                      <a:srgbClr val="6600CC"/>
                    </a:solidFill>
                    <a:latin typeface="Times New Roman" pitchFamily="18" charset="0"/>
                    <a:cs typeface="Times New Roman" pitchFamily="18" charset="0"/>
                  </a:rPr>
                  <a:t>  = </a:t>
                </a:r>
                <a:r>
                  <a:rPr lang="en-US" sz="3000" b="1" i="1" dirty="0">
                    <a:solidFill>
                      <a:srgbClr val="6600CC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600" b="1" i="1" baseline="30000" dirty="0">
                    <a:solidFill>
                      <a:srgbClr val="6600CC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r>
                  <a:rPr lang="en-US" sz="2400" b="1" i="1" dirty="0">
                    <a:solidFill>
                      <a:srgbClr val="6600CC"/>
                    </a:solidFill>
                    <a:latin typeface="Times New Roman" pitchFamily="18" charset="0"/>
                    <a:cs typeface="Times New Roman" pitchFamily="18" charset="0"/>
                  </a:rPr>
                  <a:t>  : </a:t>
                </a:r>
                <a:r>
                  <a:rPr lang="en-US" sz="3100" b="1" i="1" dirty="0">
                    <a:solidFill>
                      <a:srgbClr val="6600CC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800" b="1" i="1" baseline="30000" dirty="0">
                    <a:solidFill>
                      <a:srgbClr val="6600C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300" i="1" baseline="30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endParaRPr lang="en-US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8" name="Group 57"/>
          <p:cNvGrpSpPr>
            <a:grpSpLocks/>
          </p:cNvGrpSpPr>
          <p:nvPr/>
        </p:nvGrpSpPr>
        <p:grpSpPr bwMode="auto">
          <a:xfrm>
            <a:off x="3810000" y="2065734"/>
            <a:ext cx="5360988" cy="810816"/>
            <a:chOff x="2400" y="1872"/>
            <a:chExt cx="3377" cy="453"/>
          </a:xfrm>
        </p:grpSpPr>
        <p:sp>
          <p:nvSpPr>
            <p:cNvPr id="11304" name="AutoShape 44"/>
            <p:cNvSpPr>
              <a:spLocks noChangeArrowheads="1"/>
            </p:cNvSpPr>
            <p:nvPr/>
          </p:nvSpPr>
          <p:spPr bwMode="auto">
            <a:xfrm>
              <a:off x="2400" y="1920"/>
              <a:ext cx="3264" cy="384"/>
            </a:xfrm>
            <a:prstGeom prst="leftArrowCallout">
              <a:avLst>
                <a:gd name="adj1" fmla="val 16667"/>
                <a:gd name="adj2" fmla="val 27343"/>
                <a:gd name="adj3" fmla="val 33606"/>
                <a:gd name="adj4" fmla="val 9145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11305" name="Object 45"/>
            <p:cNvGraphicFramePr>
              <a:graphicFrameLocks noChangeAspect="1"/>
            </p:cNvGraphicFramePr>
            <p:nvPr/>
          </p:nvGraphicFramePr>
          <p:xfrm>
            <a:off x="2736" y="1872"/>
            <a:ext cx="175" cy="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3657600" imgH="9448800" progId="Equation.DSMT4">
                    <p:embed/>
                  </p:oleObj>
                </mc:Choice>
                <mc:Fallback>
                  <p:oleObj name="Equation" r:id="rId2" imgW="3657600" imgH="9448800" progId="Equation.DSMT4">
                    <p:embed/>
                    <p:pic>
                      <p:nvPicPr>
                        <p:cNvPr id="0" name="Picture 1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6" y="1872"/>
                          <a:ext cx="175" cy="4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06" name="Text Box 46"/>
            <p:cNvSpPr txBox="1">
              <a:spLocks noChangeArrowheads="1"/>
            </p:cNvSpPr>
            <p:nvPr/>
          </p:nvSpPr>
          <p:spPr bwMode="auto">
            <a:xfrm>
              <a:off x="2609" y="1918"/>
              <a:ext cx="3168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8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   </a:t>
              </a:r>
              <a:r>
                <a:rPr lang="en-US" sz="28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2800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2:3</a:t>
              </a:r>
              <a:r>
                <a:rPr lang="en-US" sz="2800" b="1" i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; </a:t>
              </a:r>
              <a:r>
                <a:rPr lang="en-US" sz="2800" b="1" i="1" dirty="0">
                  <a:solidFill>
                    <a:srgbClr val="6600CC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800" b="1" i="1" baseline="30000" dirty="0">
                  <a:solidFill>
                    <a:srgbClr val="6600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i="1" dirty="0">
                  <a:solidFill>
                    <a:srgbClr val="6600CC"/>
                  </a:solidFill>
                  <a:latin typeface="Times New Roman" pitchFamily="18" charset="0"/>
                  <a:cs typeface="Times New Roman" pitchFamily="18" charset="0"/>
                </a:rPr>
                <a:t>  = x</a:t>
              </a:r>
              <a:r>
                <a:rPr lang="en-US" sz="2800" b="1" i="1" baseline="30000" dirty="0">
                  <a:solidFill>
                    <a:srgbClr val="6600CC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800" b="1" i="1" dirty="0">
                  <a:solidFill>
                    <a:srgbClr val="6600CC"/>
                  </a:solidFill>
                  <a:latin typeface="Times New Roman" pitchFamily="18" charset="0"/>
                  <a:cs typeface="Times New Roman" pitchFamily="18" charset="0"/>
                </a:rPr>
                <a:t> : x</a:t>
              </a:r>
              <a:r>
                <a:rPr lang="en-US" sz="2800" i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sz="28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baseline="30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275" name="Text Box 85"/>
          <p:cNvSpPr txBox="1">
            <a:spLocks noChangeArrowheads="1"/>
          </p:cNvSpPr>
          <p:nvPr/>
        </p:nvSpPr>
        <p:spPr bwMode="auto">
          <a:xfrm>
            <a:off x="990600" y="171450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3300"/>
                </a:solidFill>
              </a:rPr>
              <a:t>:</a:t>
            </a:r>
          </a:p>
        </p:txBody>
      </p:sp>
      <p:sp>
        <p:nvSpPr>
          <p:cNvPr id="11276" name="Text Box 86"/>
          <p:cNvSpPr txBox="1">
            <a:spLocks noChangeArrowheads="1"/>
          </p:cNvSpPr>
          <p:nvPr/>
        </p:nvSpPr>
        <p:spPr bwMode="auto">
          <a:xfrm>
            <a:off x="2286000" y="209550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3300"/>
                </a:solidFill>
              </a:rPr>
              <a:t>=</a:t>
            </a:r>
          </a:p>
        </p:txBody>
      </p:sp>
      <p:sp>
        <p:nvSpPr>
          <p:cNvPr id="11277" name="AutoShape 87"/>
          <p:cNvSpPr>
            <a:spLocks noChangeArrowheads="1"/>
          </p:cNvSpPr>
          <p:nvPr/>
        </p:nvSpPr>
        <p:spPr bwMode="auto">
          <a:xfrm>
            <a:off x="457200" y="685800"/>
            <a:ext cx="152400" cy="285750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278" name="Text Box 99"/>
          <p:cNvSpPr txBox="1">
            <a:spLocks noChangeArrowheads="1"/>
          </p:cNvSpPr>
          <p:nvPr/>
        </p:nvSpPr>
        <p:spPr bwMode="auto">
          <a:xfrm>
            <a:off x="304800" y="171450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1279" name="Text Box 100"/>
          <p:cNvSpPr txBox="1">
            <a:spLocks noChangeArrowheads="1"/>
          </p:cNvSpPr>
          <p:nvPr/>
        </p:nvSpPr>
        <p:spPr bwMode="auto">
          <a:xfrm>
            <a:off x="1524000" y="171450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1280" name="Text Box 107"/>
          <p:cNvSpPr txBox="1">
            <a:spLocks noChangeArrowheads="1"/>
          </p:cNvSpPr>
          <p:nvPr/>
        </p:nvSpPr>
        <p:spPr bwMode="auto">
          <a:xfrm>
            <a:off x="2819400" y="133350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Q</a:t>
            </a:r>
          </a:p>
        </p:txBody>
      </p:sp>
      <p:sp>
        <p:nvSpPr>
          <p:cNvPr id="11281" name="Rectangle 108"/>
          <p:cNvSpPr>
            <a:spLocks noChangeArrowheads="1"/>
          </p:cNvSpPr>
          <p:nvPr/>
        </p:nvSpPr>
        <p:spPr bwMode="auto">
          <a:xfrm>
            <a:off x="304800" y="234042"/>
            <a:ext cx="533400" cy="432708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282" name="Rectangle 109"/>
          <p:cNvSpPr>
            <a:spLocks noChangeArrowheads="1"/>
          </p:cNvSpPr>
          <p:nvPr/>
        </p:nvSpPr>
        <p:spPr bwMode="auto">
          <a:xfrm>
            <a:off x="1524000" y="228600"/>
            <a:ext cx="457200" cy="45448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283" name="Rectangle 110"/>
          <p:cNvSpPr>
            <a:spLocks noChangeArrowheads="1"/>
          </p:cNvSpPr>
          <p:nvPr/>
        </p:nvSpPr>
        <p:spPr bwMode="auto">
          <a:xfrm>
            <a:off x="2819400" y="209550"/>
            <a:ext cx="457200" cy="453697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284" name="AutoShape 111"/>
          <p:cNvSpPr>
            <a:spLocks noChangeArrowheads="1"/>
          </p:cNvSpPr>
          <p:nvPr/>
        </p:nvSpPr>
        <p:spPr bwMode="auto">
          <a:xfrm>
            <a:off x="1676400" y="685800"/>
            <a:ext cx="152400" cy="285750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285" name="AutoShape 112"/>
          <p:cNvSpPr>
            <a:spLocks noChangeArrowheads="1"/>
          </p:cNvSpPr>
          <p:nvPr/>
        </p:nvSpPr>
        <p:spPr bwMode="auto">
          <a:xfrm>
            <a:off x="2971800" y="666750"/>
            <a:ext cx="152400" cy="285750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473" name="Text Box 113"/>
          <p:cNvSpPr txBox="1">
            <a:spLocks noChangeArrowheads="1"/>
          </p:cNvSpPr>
          <p:nvPr/>
        </p:nvSpPr>
        <p:spPr bwMode="auto">
          <a:xfrm>
            <a:off x="4038600" y="319088"/>
            <a:ext cx="5181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6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Q </a:t>
            </a:r>
            <a:r>
              <a:rPr lang="en-US" sz="36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52600" y="3314701"/>
            <a:ext cx="63627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 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B? </a:t>
            </a:r>
          </a:p>
        </p:txBody>
      </p:sp>
      <p:graphicFrame>
        <p:nvGraphicFramePr>
          <p:cNvPr id="4241" name="Object 1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298724"/>
              </p:ext>
            </p:extLst>
          </p:nvPr>
        </p:nvGraphicFramePr>
        <p:xfrm>
          <a:off x="0" y="898409"/>
          <a:ext cx="3486161" cy="758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17440" imgH="228600" progId="Equation.DSMT4">
                  <p:embed/>
                </p:oleObj>
              </mc:Choice>
              <mc:Fallback>
                <p:oleObj name="Equation" r:id="rId4" imgW="1117440" imgH="228600" progId="Equation.DSMT4">
                  <p:embed/>
                  <p:pic>
                    <p:nvPicPr>
                      <p:cNvPr id="0" name="Picture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98409"/>
                        <a:ext cx="3486161" cy="7589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2" name="Object 1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696103"/>
              </p:ext>
            </p:extLst>
          </p:nvPr>
        </p:nvGraphicFramePr>
        <p:xfrm>
          <a:off x="76200" y="1657350"/>
          <a:ext cx="3453061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41120" imgH="457200" progId="Equation.DSMT4">
                  <p:embed/>
                </p:oleObj>
              </mc:Choice>
              <mc:Fallback>
                <p:oleObj name="Equation" r:id="rId6" imgW="1041120" imgH="457200" progId="Equation.DSMT4">
                  <p:embed/>
                  <p:pic>
                    <p:nvPicPr>
                      <p:cNvPr id="0" name="Picture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657350"/>
                        <a:ext cx="3453061" cy="1524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38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54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54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54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15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73" grpId="0"/>
      <p:bldP spid="15473" grpId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0" y="996043"/>
            <a:ext cx="3237355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963976" y="1802888"/>
            <a:ext cx="4678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Ảnh có chứa văn bản, bảng trắng&#10;&#10;Mô tả được tạo tự động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73" y="2674299"/>
            <a:ext cx="2186740" cy="2186740"/>
          </a:xfrm>
          <a:prstGeom prst="rect">
            <a:avLst/>
          </a:prstGeom>
        </p:spPr>
      </p:pic>
      <p:sp>
        <p:nvSpPr>
          <p:cNvPr id="6" name="Google Shape;157;p20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3963976" y="69575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7" name="Google Shape;163;p20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4996984" y="454668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8" name="Google Shape;157;p20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5661293" y="864603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1489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0"/>
            <a:ext cx="701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I. CHIA ĐƠN THỨC CHO ĐƠN THỨC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590550"/>
            <a:ext cx="883920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000" b="1" dirty="0" err="1">
                <a:solidFill>
                  <a:srgbClr val="FF3300"/>
                </a:solidFill>
                <a:latin typeface="Times New Roman" pitchFamily="18" charset="0"/>
              </a:rPr>
              <a:t>Ghi</a:t>
            </a: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3300"/>
                </a:solidFill>
                <a:latin typeface="Times New Roman" pitchFamily="18" charset="0"/>
              </a:rPr>
              <a:t>nhớ</a:t>
            </a: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</a:rPr>
              <a:t>: </a:t>
            </a:r>
            <a:r>
              <a:rPr lang="en-US" sz="3000" b="1" dirty="0" err="1">
                <a:solidFill>
                  <a:srgbClr val="FF3300"/>
                </a:solidFill>
                <a:latin typeface="Times New Roman" pitchFamily="18" charset="0"/>
              </a:rPr>
              <a:t>Muốn</a:t>
            </a: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3300"/>
                </a:solidFill>
                <a:latin typeface="Times New Roman" pitchFamily="18" charset="0"/>
              </a:rPr>
              <a:t>chia</a:t>
            </a: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3300"/>
                </a:solidFill>
                <a:latin typeface="Times New Roman" pitchFamily="18" charset="0"/>
              </a:rPr>
              <a:t>đơn</a:t>
            </a: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3300"/>
                </a:solidFill>
                <a:latin typeface="Times New Roman" pitchFamily="18" charset="0"/>
              </a:rPr>
              <a:t>thức</a:t>
            </a: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</a:rPr>
              <a:t> A </a:t>
            </a:r>
            <a:r>
              <a:rPr lang="en-US" sz="3000" b="1" dirty="0" err="1">
                <a:solidFill>
                  <a:srgbClr val="FF3300"/>
                </a:solidFill>
                <a:latin typeface="Times New Roman" pitchFamily="18" charset="0"/>
              </a:rPr>
              <a:t>cho</a:t>
            </a: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3300"/>
                </a:solidFill>
                <a:latin typeface="Times New Roman" pitchFamily="18" charset="0"/>
              </a:rPr>
              <a:t>đơn</a:t>
            </a: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3300"/>
                </a:solidFill>
                <a:latin typeface="Times New Roman" pitchFamily="18" charset="0"/>
              </a:rPr>
              <a:t>thức</a:t>
            </a: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</a:rPr>
              <a:t> B </a:t>
            </a:r>
            <a:r>
              <a:rPr lang="en-US" sz="3000" b="1" dirty="0" err="1">
                <a:solidFill>
                  <a:srgbClr val="FF3300"/>
                </a:solidFill>
                <a:latin typeface="Times New Roman" pitchFamily="18" charset="0"/>
              </a:rPr>
              <a:t>khi</a:t>
            </a: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3300"/>
                </a:solidFill>
                <a:latin typeface="Times New Roman" pitchFamily="18" charset="0"/>
              </a:rPr>
              <a:t>số</a:t>
            </a: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3300"/>
                </a:solidFill>
                <a:latin typeface="Times New Roman" pitchFamily="18" charset="0"/>
              </a:rPr>
              <a:t>mũ</a:t>
            </a: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3300"/>
                </a:solidFill>
                <a:latin typeface="Times New Roman" pitchFamily="18" charset="0"/>
              </a:rPr>
              <a:t>của</a:t>
            </a: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3300"/>
                </a:solidFill>
                <a:latin typeface="Times New Roman" pitchFamily="18" charset="0"/>
              </a:rPr>
              <a:t>biến</a:t>
            </a: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3300"/>
                </a:solidFill>
                <a:latin typeface="Times New Roman" pitchFamily="18" charset="0"/>
              </a:rPr>
              <a:t>trong</a:t>
            </a: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</a:rPr>
              <a:t> A </a:t>
            </a:r>
            <a:r>
              <a:rPr lang="en-US" sz="3000" b="1" dirty="0" err="1">
                <a:solidFill>
                  <a:srgbClr val="FF3300"/>
                </a:solidFill>
                <a:latin typeface="Times New Roman" pitchFamily="18" charset="0"/>
              </a:rPr>
              <a:t>lớn</a:t>
            </a: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3300"/>
                </a:solidFill>
                <a:latin typeface="Times New Roman" pitchFamily="18" charset="0"/>
              </a:rPr>
              <a:t>hơn</a:t>
            </a: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3300"/>
                </a:solidFill>
                <a:latin typeface="Times New Roman" pitchFamily="18" charset="0"/>
              </a:rPr>
              <a:t>hoặc</a:t>
            </a: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3300"/>
                </a:solidFill>
                <a:latin typeface="Times New Roman" pitchFamily="18" charset="0"/>
              </a:rPr>
              <a:t>bằng</a:t>
            </a: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3300"/>
                </a:solidFill>
                <a:latin typeface="Times New Roman" pitchFamily="18" charset="0"/>
              </a:rPr>
              <a:t>số</a:t>
            </a: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3300"/>
                </a:solidFill>
                <a:latin typeface="Times New Roman" pitchFamily="18" charset="0"/>
              </a:rPr>
              <a:t>mũ</a:t>
            </a: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3300"/>
                </a:solidFill>
                <a:latin typeface="Times New Roman" pitchFamily="18" charset="0"/>
              </a:rPr>
              <a:t>của</a:t>
            </a: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3300"/>
                </a:solidFill>
                <a:latin typeface="Times New Roman" pitchFamily="18" charset="0"/>
              </a:rPr>
              <a:t>biến</a:t>
            </a: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3300"/>
                </a:solidFill>
                <a:latin typeface="Times New Roman" pitchFamily="18" charset="0"/>
              </a:rPr>
              <a:t>đó</a:t>
            </a: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3300"/>
                </a:solidFill>
                <a:latin typeface="Times New Roman" pitchFamily="18" charset="0"/>
              </a:rPr>
              <a:t>trong</a:t>
            </a: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</a:rPr>
              <a:t> B </a:t>
            </a:r>
            <a:r>
              <a:rPr lang="en-US" sz="3000" b="1" dirty="0" err="1">
                <a:solidFill>
                  <a:srgbClr val="FF3300"/>
                </a:solidFill>
                <a:latin typeface="Times New Roman" pitchFamily="18" charset="0"/>
              </a:rPr>
              <a:t>ta</a:t>
            </a: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3300"/>
                </a:solidFill>
                <a:latin typeface="Times New Roman" pitchFamily="18" charset="0"/>
              </a:rPr>
              <a:t>làm</a:t>
            </a: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3300"/>
                </a:solidFill>
                <a:latin typeface="Times New Roman" pitchFamily="18" charset="0"/>
              </a:rPr>
              <a:t>như</a:t>
            </a: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3300"/>
                </a:solidFill>
                <a:latin typeface="Times New Roman" pitchFamily="18" charset="0"/>
              </a:rPr>
              <a:t>sau</a:t>
            </a: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</a:rPr>
              <a:t> -</a:t>
            </a:r>
            <a:r>
              <a:rPr lang="en-US" sz="3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Chia</a:t>
            </a:r>
            <a:r>
              <a:rPr lang="en-US" sz="30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hệ</a:t>
            </a:r>
            <a:r>
              <a:rPr lang="en-US" sz="30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số</a:t>
            </a:r>
            <a:r>
              <a:rPr lang="en-US" sz="30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của</a:t>
            </a:r>
            <a:r>
              <a:rPr lang="en-US" sz="30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đơn</a:t>
            </a:r>
            <a:r>
              <a:rPr lang="en-US" sz="30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thức</a:t>
            </a:r>
            <a:r>
              <a:rPr lang="en-US" sz="3000" b="1" dirty="0">
                <a:solidFill>
                  <a:srgbClr val="333399"/>
                </a:solidFill>
                <a:latin typeface="Times New Roman" pitchFamily="18" charset="0"/>
              </a:rPr>
              <a:t> A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cho</a:t>
            </a:r>
            <a:r>
              <a:rPr lang="en-US" sz="30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hệ</a:t>
            </a:r>
            <a:r>
              <a:rPr lang="en-US" sz="30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số</a:t>
            </a:r>
            <a:r>
              <a:rPr lang="en-US" sz="30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của</a:t>
            </a:r>
            <a:r>
              <a:rPr lang="en-US" sz="30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đơn</a:t>
            </a:r>
            <a:r>
              <a:rPr lang="en-US" sz="30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thức</a:t>
            </a:r>
            <a:r>
              <a:rPr lang="en-US" sz="3000" b="1" dirty="0">
                <a:solidFill>
                  <a:srgbClr val="333399"/>
                </a:solidFill>
                <a:latin typeface="Times New Roman" pitchFamily="18" charset="0"/>
              </a:rPr>
              <a:t> B.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</a:rPr>
              <a:t>-</a:t>
            </a:r>
            <a:r>
              <a:rPr lang="en-US" sz="3000" b="1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Chia</a:t>
            </a:r>
            <a:r>
              <a:rPr lang="en-US" sz="30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lũy</a:t>
            </a:r>
            <a:r>
              <a:rPr lang="en-US" sz="30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thừa</a:t>
            </a:r>
            <a:r>
              <a:rPr lang="en-US" sz="30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của</a:t>
            </a:r>
            <a:r>
              <a:rPr lang="en-US" sz="30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từng</a:t>
            </a:r>
            <a:r>
              <a:rPr lang="en-US" sz="30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biến</a:t>
            </a:r>
            <a:r>
              <a:rPr lang="en-US" sz="30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trong</a:t>
            </a:r>
            <a:r>
              <a:rPr lang="en-US" sz="3000" b="1" dirty="0">
                <a:solidFill>
                  <a:srgbClr val="333399"/>
                </a:solidFill>
                <a:latin typeface="Times New Roman" pitchFamily="18" charset="0"/>
              </a:rPr>
              <a:t> A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cho</a:t>
            </a:r>
            <a:r>
              <a:rPr lang="en-US" sz="30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lũy</a:t>
            </a:r>
            <a:r>
              <a:rPr lang="en-US" sz="30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thừa</a:t>
            </a:r>
            <a:r>
              <a:rPr lang="en-US" sz="30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của</a:t>
            </a:r>
            <a:r>
              <a:rPr lang="en-US" sz="30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cùng</a:t>
            </a:r>
            <a:r>
              <a:rPr lang="en-US" sz="30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biến</a:t>
            </a:r>
            <a:r>
              <a:rPr lang="en-US" sz="30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đó</a:t>
            </a:r>
            <a:r>
              <a:rPr lang="en-US" sz="30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trong</a:t>
            </a:r>
            <a:r>
              <a:rPr lang="en-US" sz="3000" b="1" dirty="0">
                <a:solidFill>
                  <a:srgbClr val="333399"/>
                </a:solidFill>
                <a:latin typeface="Times New Roman" pitchFamily="18" charset="0"/>
              </a:rPr>
              <a:t> B.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</a:rPr>
              <a:t>-</a:t>
            </a:r>
            <a:r>
              <a:rPr lang="en-US" sz="3000" b="1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Nhân</a:t>
            </a:r>
            <a:r>
              <a:rPr lang="en-US" sz="30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các</a:t>
            </a:r>
            <a:r>
              <a:rPr lang="en-US" sz="30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kết</a:t>
            </a:r>
            <a:r>
              <a:rPr lang="en-US" sz="30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quả</a:t>
            </a:r>
            <a:r>
              <a:rPr lang="en-US" sz="30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vừa</a:t>
            </a:r>
            <a:r>
              <a:rPr lang="en-US" sz="30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tìm</a:t>
            </a:r>
            <a:r>
              <a:rPr lang="en-US" sz="30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được</a:t>
            </a:r>
            <a:r>
              <a:rPr lang="en-US" sz="30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với</a:t>
            </a:r>
            <a:r>
              <a:rPr lang="en-US" sz="30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333399"/>
                </a:solidFill>
                <a:latin typeface="Times New Roman" pitchFamily="18" charset="0"/>
              </a:rPr>
              <a:t>nhau</a:t>
            </a:r>
            <a:r>
              <a:rPr lang="en-US" sz="3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019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ID15 2022CD STT80 Phạm Như Trang TaiLieuNhuTrang@gmail.com 0976996252
</file>

<file path=docProps/app.xml><?xml version="1.0" encoding="utf-8"?>
<Properties xmlns="http://schemas.openxmlformats.org/officeDocument/2006/extended-properties" xmlns:vt="http://schemas.openxmlformats.org/officeDocument/2006/docPropsVTypes">
  <TotalTime>2949</TotalTime>
  <Words>1016</Words>
  <Application>Microsoft Office PowerPoint</Application>
  <PresentationFormat>On-screen Show (16:9)</PresentationFormat>
  <Paragraphs>292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Swis721 BlkEx BT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</vt:lpstr>
      <vt:lpstr>Trò chơi: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nhung nguyen</cp:lastModifiedBy>
  <cp:revision>249</cp:revision>
  <dcterms:created xsi:type="dcterms:W3CDTF">2021-07-22T17:31:00Z</dcterms:created>
  <dcterms:modified xsi:type="dcterms:W3CDTF">2025-05-20T02:00:53Z</dcterms:modified>
</cp:coreProperties>
</file>