
<file path=[Content_Types].xml><?xml version="1.0" encoding="utf-8"?>
<Types xmlns="http://schemas.openxmlformats.org/package/2006/content-types">
  <Default Extension="gif" ContentType="image/gif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0"/>
  </p:notesMasterIdLst>
  <p:sldIdLst>
    <p:sldId id="261" r:id="rId2"/>
    <p:sldId id="281" r:id="rId3"/>
    <p:sldId id="263" r:id="rId4"/>
    <p:sldId id="264" r:id="rId5"/>
    <p:sldId id="265" r:id="rId6"/>
    <p:sldId id="266" r:id="rId7"/>
    <p:sldId id="267" r:id="rId8"/>
    <p:sldId id="284" r:id="rId9"/>
    <p:sldId id="268" r:id="rId10"/>
    <p:sldId id="269" r:id="rId11"/>
    <p:sldId id="282" r:id="rId12"/>
    <p:sldId id="285" r:id="rId13"/>
    <p:sldId id="283" r:id="rId14"/>
    <p:sldId id="271" r:id="rId15"/>
    <p:sldId id="272" r:id="rId16"/>
    <p:sldId id="276" r:id="rId17"/>
    <p:sldId id="278" r:id="rId18"/>
    <p:sldId id="287" r:id="rId19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4" roundtripDataSignature="AMtx7mg7GhgE4N8+vjOCcHM/Tym7rAKT+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676" autoAdjust="0"/>
    <p:restoredTop sz="94660"/>
  </p:normalViewPr>
  <p:slideViewPr>
    <p:cSldViewPr snapToGrid="0">
      <p:cViewPr varScale="1">
        <p:scale>
          <a:sx n="62" d="100"/>
          <a:sy n="62" d="100"/>
        </p:scale>
        <p:origin x="6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34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1FAE7B6-E745-444A-A8CB-E4A55875CD8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US"/>
        </a:p>
      </dgm:t>
    </dgm:pt>
    <dgm:pt modelId="{9FAB46EF-E27F-4245-91F1-34A3D24D5FA6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294A7B8-9ED2-4CA5-8C11-7DD531B8618B}" type="parTrans" cxnId="{9A7FC2D6-8F9E-41C4-A81A-54B5C172D7B0}">
      <dgm:prSet/>
      <dgm:spPr/>
      <dgm:t>
        <a:bodyPr/>
        <a:lstStyle/>
        <a:p>
          <a:endParaRPr lang="en-US"/>
        </a:p>
      </dgm:t>
    </dgm:pt>
    <dgm:pt modelId="{118A75D4-3C54-4E51-B5B5-FF31E4755524}" type="sibTrans" cxnId="{9A7FC2D6-8F9E-41C4-A81A-54B5C172D7B0}">
      <dgm:prSet/>
      <dgm:spPr/>
      <dgm:t>
        <a:bodyPr/>
        <a:lstStyle/>
        <a:p>
          <a:endParaRPr lang="en-US" sz="28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889D39A-B8DA-471B-8C09-D01F7986C64D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gm:t>
    </dgm:pt>
    <dgm:pt modelId="{0CAB6DA6-2C19-44D8-B2AB-40F49AD0A394}" type="parTrans" cxnId="{DC26F706-09C8-436E-9390-6957075A415E}">
      <dgm:prSet/>
      <dgm:spPr/>
      <dgm:t>
        <a:bodyPr/>
        <a:lstStyle/>
        <a:p>
          <a:endParaRPr lang="en-US"/>
        </a:p>
      </dgm:t>
    </dgm:pt>
    <dgm:pt modelId="{C5EAFE31-8060-4B60-9248-76D2A056AD6E}" type="sibTrans" cxnId="{DC26F706-09C8-436E-9390-6957075A415E}">
      <dgm:prSet/>
      <dgm:spPr/>
      <dgm:t>
        <a:bodyPr/>
        <a:lstStyle/>
        <a:p>
          <a:endParaRPr lang="en-US"/>
        </a:p>
      </dgm:t>
    </dgm:pt>
    <dgm:pt modelId="{C2CEACB1-3941-4CBC-849C-8E5A8E8F783F}">
      <dgm:prSet phldrT="[Text]"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F0EA1D-5272-4850-8AFB-7C0EAA9BB8CF}" type="parTrans" cxnId="{F6E5B1BD-8468-4606-B568-5AB225E82374}">
      <dgm:prSet/>
      <dgm:spPr/>
      <dgm:t>
        <a:bodyPr/>
        <a:lstStyle/>
        <a:p>
          <a:endParaRPr lang="en-US"/>
        </a:p>
      </dgm:t>
    </dgm:pt>
    <dgm:pt modelId="{91091535-26AA-4419-9245-E0440792D0B0}" type="sibTrans" cxnId="{F6E5B1BD-8468-4606-B568-5AB225E82374}">
      <dgm:prSet/>
      <dgm:spPr/>
      <dgm:t>
        <a:bodyPr/>
        <a:lstStyle/>
        <a:p>
          <a:endParaRPr lang="en-US"/>
        </a:p>
      </dgm:t>
    </dgm:pt>
    <dgm:pt modelId="{C66B9BBE-490F-4F9A-A69A-37AFC8F9B23A}">
      <dgm:prSet custT="1"/>
      <dgm:spPr/>
      <dgm:t>
        <a:bodyPr/>
        <a:lstStyle/>
        <a:p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3F485BF-99C5-40AD-844B-1B6251904C3C}" type="parTrans" cxnId="{DA40102C-F6ED-4222-8EE9-630C7784412D}">
      <dgm:prSet/>
      <dgm:spPr/>
      <dgm:t>
        <a:bodyPr/>
        <a:lstStyle/>
        <a:p>
          <a:endParaRPr lang="en-US"/>
        </a:p>
      </dgm:t>
    </dgm:pt>
    <dgm:pt modelId="{DFB923A8-4264-4647-8B71-543B17848CCD}" type="sibTrans" cxnId="{DA40102C-F6ED-4222-8EE9-630C7784412D}">
      <dgm:prSet/>
      <dgm:spPr/>
      <dgm:t>
        <a:bodyPr/>
        <a:lstStyle/>
        <a:p>
          <a:endParaRPr lang="en-US"/>
        </a:p>
      </dgm:t>
    </dgm:pt>
    <dgm:pt modelId="{51402200-CA46-49D3-883B-8FADDA9022D6}" type="pres">
      <dgm:prSet presAssocID="{71FAE7B6-E745-444A-A8CB-E4A55875CD87}" presName="Name0" presStyleCnt="0">
        <dgm:presLayoutVars>
          <dgm:chMax val="7"/>
          <dgm:chPref val="7"/>
          <dgm:dir/>
        </dgm:presLayoutVars>
      </dgm:prSet>
      <dgm:spPr/>
    </dgm:pt>
    <dgm:pt modelId="{5F9F50CA-4DD1-472C-9948-22FF77311F6E}" type="pres">
      <dgm:prSet presAssocID="{71FAE7B6-E745-444A-A8CB-E4A55875CD87}" presName="Name1" presStyleCnt="0"/>
      <dgm:spPr/>
    </dgm:pt>
    <dgm:pt modelId="{1EFE79E0-1A93-4CF1-9D4E-4F4026719975}" type="pres">
      <dgm:prSet presAssocID="{71FAE7B6-E745-444A-A8CB-E4A55875CD87}" presName="cycle" presStyleCnt="0"/>
      <dgm:spPr/>
    </dgm:pt>
    <dgm:pt modelId="{151FCE63-0645-47B1-A4C3-B6E5771E8CAB}" type="pres">
      <dgm:prSet presAssocID="{71FAE7B6-E745-444A-A8CB-E4A55875CD87}" presName="srcNode" presStyleLbl="node1" presStyleIdx="0" presStyleCnt="4"/>
      <dgm:spPr/>
    </dgm:pt>
    <dgm:pt modelId="{18B59221-299A-44C1-918B-06CDFEF403EB}" type="pres">
      <dgm:prSet presAssocID="{71FAE7B6-E745-444A-A8CB-E4A55875CD87}" presName="conn" presStyleLbl="parChTrans1D2" presStyleIdx="0" presStyleCnt="1"/>
      <dgm:spPr/>
    </dgm:pt>
    <dgm:pt modelId="{1B9710AA-46F3-4AD2-98E7-F3CFE513A652}" type="pres">
      <dgm:prSet presAssocID="{71FAE7B6-E745-444A-A8CB-E4A55875CD87}" presName="extraNode" presStyleLbl="node1" presStyleIdx="0" presStyleCnt="4"/>
      <dgm:spPr/>
    </dgm:pt>
    <dgm:pt modelId="{CDDE5F0F-532A-430F-B6C9-DD468AA82280}" type="pres">
      <dgm:prSet presAssocID="{71FAE7B6-E745-444A-A8CB-E4A55875CD87}" presName="dstNode" presStyleLbl="node1" presStyleIdx="0" presStyleCnt="4"/>
      <dgm:spPr/>
    </dgm:pt>
    <dgm:pt modelId="{1A0CF313-3851-45AA-9B8A-4CA2CE6BC828}" type="pres">
      <dgm:prSet presAssocID="{9FAB46EF-E27F-4245-91F1-34A3D24D5FA6}" presName="text_1" presStyleLbl="node1" presStyleIdx="0" presStyleCnt="4">
        <dgm:presLayoutVars>
          <dgm:bulletEnabled val="1"/>
        </dgm:presLayoutVars>
      </dgm:prSet>
      <dgm:spPr/>
    </dgm:pt>
    <dgm:pt modelId="{C5A281DA-9582-42CA-82B2-195CEABBDD7A}" type="pres">
      <dgm:prSet presAssocID="{9FAB46EF-E27F-4245-91F1-34A3D24D5FA6}" presName="accent_1" presStyleCnt="0"/>
      <dgm:spPr/>
    </dgm:pt>
    <dgm:pt modelId="{D0B3D7CC-9FAD-4570-B9DD-E7B36E0D5DBB}" type="pres">
      <dgm:prSet presAssocID="{9FAB46EF-E27F-4245-91F1-34A3D24D5FA6}" presName="accentRepeatNode" presStyleLbl="solidFgAcc1" presStyleIdx="0" presStyleCnt="4"/>
      <dgm:spPr/>
    </dgm:pt>
    <dgm:pt modelId="{D86B5B60-E8FF-479D-840A-A74D9DCAE05C}" type="pres">
      <dgm:prSet presAssocID="{1889D39A-B8DA-471B-8C09-D01F7986C64D}" presName="text_2" presStyleLbl="node1" presStyleIdx="1" presStyleCnt="4">
        <dgm:presLayoutVars>
          <dgm:bulletEnabled val="1"/>
        </dgm:presLayoutVars>
      </dgm:prSet>
      <dgm:spPr/>
    </dgm:pt>
    <dgm:pt modelId="{F54CFE64-B6EA-4D30-932A-9AE2FF6B1775}" type="pres">
      <dgm:prSet presAssocID="{1889D39A-B8DA-471B-8C09-D01F7986C64D}" presName="accent_2" presStyleCnt="0"/>
      <dgm:spPr/>
    </dgm:pt>
    <dgm:pt modelId="{D752A7FB-D545-409F-92D9-88303D65DFE9}" type="pres">
      <dgm:prSet presAssocID="{1889D39A-B8DA-471B-8C09-D01F7986C64D}" presName="accentRepeatNode" presStyleLbl="solidFgAcc1" presStyleIdx="1" presStyleCnt="4"/>
      <dgm:spPr/>
    </dgm:pt>
    <dgm:pt modelId="{92B9EF21-C35A-48A0-A595-B74A6B3907EE}" type="pres">
      <dgm:prSet presAssocID="{C2CEACB1-3941-4CBC-849C-8E5A8E8F783F}" presName="text_3" presStyleLbl="node1" presStyleIdx="2" presStyleCnt="4">
        <dgm:presLayoutVars>
          <dgm:bulletEnabled val="1"/>
        </dgm:presLayoutVars>
      </dgm:prSet>
      <dgm:spPr/>
    </dgm:pt>
    <dgm:pt modelId="{77D02935-FA1A-4EB3-8B90-89336F1A85EA}" type="pres">
      <dgm:prSet presAssocID="{C2CEACB1-3941-4CBC-849C-8E5A8E8F783F}" presName="accent_3" presStyleCnt="0"/>
      <dgm:spPr/>
    </dgm:pt>
    <dgm:pt modelId="{E70210C7-049E-42E9-B705-9477C6F2660B}" type="pres">
      <dgm:prSet presAssocID="{C2CEACB1-3941-4CBC-849C-8E5A8E8F783F}" presName="accentRepeatNode" presStyleLbl="solidFgAcc1" presStyleIdx="2" presStyleCnt="4"/>
      <dgm:spPr/>
    </dgm:pt>
    <dgm:pt modelId="{5DE3DEB2-6C0E-46EE-B8F6-5B47307A3D10}" type="pres">
      <dgm:prSet presAssocID="{C66B9BBE-490F-4F9A-A69A-37AFC8F9B23A}" presName="text_4" presStyleLbl="node1" presStyleIdx="3" presStyleCnt="4">
        <dgm:presLayoutVars>
          <dgm:bulletEnabled val="1"/>
        </dgm:presLayoutVars>
      </dgm:prSet>
      <dgm:spPr/>
    </dgm:pt>
    <dgm:pt modelId="{2B31AFB2-9B10-439C-B425-0A79A7655947}" type="pres">
      <dgm:prSet presAssocID="{C66B9BBE-490F-4F9A-A69A-37AFC8F9B23A}" presName="accent_4" presStyleCnt="0"/>
      <dgm:spPr/>
    </dgm:pt>
    <dgm:pt modelId="{FAB0824C-92D0-4FD4-B08D-589EDA23E575}" type="pres">
      <dgm:prSet presAssocID="{C66B9BBE-490F-4F9A-A69A-37AFC8F9B23A}" presName="accentRepeatNode" presStyleLbl="solidFgAcc1" presStyleIdx="3" presStyleCnt="4"/>
      <dgm:spPr/>
    </dgm:pt>
  </dgm:ptLst>
  <dgm:cxnLst>
    <dgm:cxn modelId="{DC26F706-09C8-436E-9390-6957075A415E}" srcId="{71FAE7B6-E745-444A-A8CB-E4A55875CD87}" destId="{1889D39A-B8DA-471B-8C09-D01F7986C64D}" srcOrd="1" destOrd="0" parTransId="{0CAB6DA6-2C19-44D8-B2AB-40F49AD0A394}" sibTransId="{C5EAFE31-8060-4B60-9248-76D2A056AD6E}"/>
    <dgm:cxn modelId="{71FB4612-273F-4CAC-85FB-BB48450FCA2D}" type="presOf" srcId="{C2CEACB1-3941-4CBC-849C-8E5A8E8F783F}" destId="{92B9EF21-C35A-48A0-A595-B74A6B3907EE}" srcOrd="0" destOrd="0" presId="urn:microsoft.com/office/officeart/2008/layout/VerticalCurvedList"/>
    <dgm:cxn modelId="{DA40102C-F6ED-4222-8EE9-630C7784412D}" srcId="{71FAE7B6-E745-444A-A8CB-E4A55875CD87}" destId="{C66B9BBE-490F-4F9A-A69A-37AFC8F9B23A}" srcOrd="3" destOrd="0" parTransId="{E3F485BF-99C5-40AD-844B-1B6251904C3C}" sibTransId="{DFB923A8-4264-4647-8B71-543B17848CCD}"/>
    <dgm:cxn modelId="{2E091233-B6DD-4DDE-B3E4-7AF12B11CAF2}" type="presOf" srcId="{71FAE7B6-E745-444A-A8CB-E4A55875CD87}" destId="{51402200-CA46-49D3-883B-8FADDA9022D6}" srcOrd="0" destOrd="0" presId="urn:microsoft.com/office/officeart/2008/layout/VerticalCurvedList"/>
    <dgm:cxn modelId="{F6E5B1BD-8468-4606-B568-5AB225E82374}" srcId="{71FAE7B6-E745-444A-A8CB-E4A55875CD87}" destId="{C2CEACB1-3941-4CBC-849C-8E5A8E8F783F}" srcOrd="2" destOrd="0" parTransId="{B3F0EA1D-5272-4850-8AFB-7C0EAA9BB8CF}" sibTransId="{91091535-26AA-4419-9245-E0440792D0B0}"/>
    <dgm:cxn modelId="{5A320ACA-0282-43C1-9228-EBCAC99FD45B}" type="presOf" srcId="{C66B9BBE-490F-4F9A-A69A-37AFC8F9B23A}" destId="{5DE3DEB2-6C0E-46EE-B8F6-5B47307A3D10}" srcOrd="0" destOrd="0" presId="urn:microsoft.com/office/officeart/2008/layout/VerticalCurvedList"/>
    <dgm:cxn modelId="{20F485D2-D345-42DF-9BC1-FF876FA07DF8}" type="presOf" srcId="{118A75D4-3C54-4E51-B5B5-FF31E4755524}" destId="{18B59221-299A-44C1-918B-06CDFEF403EB}" srcOrd="0" destOrd="0" presId="urn:microsoft.com/office/officeart/2008/layout/VerticalCurvedList"/>
    <dgm:cxn modelId="{4941B8D2-7EF8-46B3-B6ED-63AACBC937A5}" type="presOf" srcId="{9FAB46EF-E27F-4245-91F1-34A3D24D5FA6}" destId="{1A0CF313-3851-45AA-9B8A-4CA2CE6BC828}" srcOrd="0" destOrd="0" presId="urn:microsoft.com/office/officeart/2008/layout/VerticalCurvedList"/>
    <dgm:cxn modelId="{9A7FC2D6-8F9E-41C4-A81A-54B5C172D7B0}" srcId="{71FAE7B6-E745-444A-A8CB-E4A55875CD87}" destId="{9FAB46EF-E27F-4245-91F1-34A3D24D5FA6}" srcOrd="0" destOrd="0" parTransId="{B294A7B8-9ED2-4CA5-8C11-7DD531B8618B}" sibTransId="{118A75D4-3C54-4E51-B5B5-FF31E4755524}"/>
    <dgm:cxn modelId="{FED81FFD-F1C2-4620-8F28-A5115ADFBD8D}" type="presOf" srcId="{1889D39A-B8DA-471B-8C09-D01F7986C64D}" destId="{D86B5B60-E8FF-479D-840A-A74D9DCAE05C}" srcOrd="0" destOrd="0" presId="urn:microsoft.com/office/officeart/2008/layout/VerticalCurvedList"/>
    <dgm:cxn modelId="{C5117683-0BA0-4F0D-ACDD-D1C2F5875A2C}" type="presParOf" srcId="{51402200-CA46-49D3-883B-8FADDA9022D6}" destId="{5F9F50CA-4DD1-472C-9948-22FF77311F6E}" srcOrd="0" destOrd="0" presId="urn:microsoft.com/office/officeart/2008/layout/VerticalCurvedList"/>
    <dgm:cxn modelId="{92027EE5-FF63-46CC-9114-10E2CFB7D784}" type="presParOf" srcId="{5F9F50CA-4DD1-472C-9948-22FF77311F6E}" destId="{1EFE79E0-1A93-4CF1-9D4E-4F4026719975}" srcOrd="0" destOrd="0" presId="urn:microsoft.com/office/officeart/2008/layout/VerticalCurvedList"/>
    <dgm:cxn modelId="{4B1A5F28-3335-409E-A453-23DDA0C3908A}" type="presParOf" srcId="{1EFE79E0-1A93-4CF1-9D4E-4F4026719975}" destId="{151FCE63-0645-47B1-A4C3-B6E5771E8CAB}" srcOrd="0" destOrd="0" presId="urn:microsoft.com/office/officeart/2008/layout/VerticalCurvedList"/>
    <dgm:cxn modelId="{BDDD4AB0-33B1-49F8-9141-33EAFA318C6B}" type="presParOf" srcId="{1EFE79E0-1A93-4CF1-9D4E-4F4026719975}" destId="{18B59221-299A-44C1-918B-06CDFEF403EB}" srcOrd="1" destOrd="0" presId="urn:microsoft.com/office/officeart/2008/layout/VerticalCurvedList"/>
    <dgm:cxn modelId="{D34BF789-A061-4010-A598-C7093FFFFB4D}" type="presParOf" srcId="{1EFE79E0-1A93-4CF1-9D4E-4F4026719975}" destId="{1B9710AA-46F3-4AD2-98E7-F3CFE513A652}" srcOrd="2" destOrd="0" presId="urn:microsoft.com/office/officeart/2008/layout/VerticalCurvedList"/>
    <dgm:cxn modelId="{5A2BD6C4-9A83-4E10-968F-15C6C9DD9888}" type="presParOf" srcId="{1EFE79E0-1A93-4CF1-9D4E-4F4026719975}" destId="{CDDE5F0F-532A-430F-B6C9-DD468AA82280}" srcOrd="3" destOrd="0" presId="urn:microsoft.com/office/officeart/2008/layout/VerticalCurvedList"/>
    <dgm:cxn modelId="{8C3F4197-43C5-47D1-ADAC-D4B2FE1B739F}" type="presParOf" srcId="{5F9F50CA-4DD1-472C-9948-22FF77311F6E}" destId="{1A0CF313-3851-45AA-9B8A-4CA2CE6BC828}" srcOrd="1" destOrd="0" presId="urn:microsoft.com/office/officeart/2008/layout/VerticalCurvedList"/>
    <dgm:cxn modelId="{CE9CBF36-F21C-4260-9D97-9CD4047E817F}" type="presParOf" srcId="{5F9F50CA-4DD1-472C-9948-22FF77311F6E}" destId="{C5A281DA-9582-42CA-82B2-195CEABBDD7A}" srcOrd="2" destOrd="0" presId="urn:microsoft.com/office/officeart/2008/layout/VerticalCurvedList"/>
    <dgm:cxn modelId="{AB4113E8-B331-489A-964E-8C9C409DB0B6}" type="presParOf" srcId="{C5A281DA-9582-42CA-82B2-195CEABBDD7A}" destId="{D0B3D7CC-9FAD-4570-B9DD-E7B36E0D5DBB}" srcOrd="0" destOrd="0" presId="urn:microsoft.com/office/officeart/2008/layout/VerticalCurvedList"/>
    <dgm:cxn modelId="{5E716073-19E7-4587-AF09-A87496220559}" type="presParOf" srcId="{5F9F50CA-4DD1-472C-9948-22FF77311F6E}" destId="{D86B5B60-E8FF-479D-840A-A74D9DCAE05C}" srcOrd="3" destOrd="0" presId="urn:microsoft.com/office/officeart/2008/layout/VerticalCurvedList"/>
    <dgm:cxn modelId="{1EB3F65B-BB00-4062-B366-A139F81F372B}" type="presParOf" srcId="{5F9F50CA-4DD1-472C-9948-22FF77311F6E}" destId="{F54CFE64-B6EA-4D30-932A-9AE2FF6B1775}" srcOrd="4" destOrd="0" presId="urn:microsoft.com/office/officeart/2008/layout/VerticalCurvedList"/>
    <dgm:cxn modelId="{B1514F3A-06E8-4F65-979D-622D3927E600}" type="presParOf" srcId="{F54CFE64-B6EA-4D30-932A-9AE2FF6B1775}" destId="{D752A7FB-D545-409F-92D9-88303D65DFE9}" srcOrd="0" destOrd="0" presId="urn:microsoft.com/office/officeart/2008/layout/VerticalCurvedList"/>
    <dgm:cxn modelId="{640A3986-F4F9-42C8-9E3D-C6D82AA175EA}" type="presParOf" srcId="{5F9F50CA-4DD1-472C-9948-22FF77311F6E}" destId="{92B9EF21-C35A-48A0-A595-B74A6B3907EE}" srcOrd="5" destOrd="0" presId="urn:microsoft.com/office/officeart/2008/layout/VerticalCurvedList"/>
    <dgm:cxn modelId="{A6E72DD2-F83F-41CF-9AFF-5B90E4A8F87F}" type="presParOf" srcId="{5F9F50CA-4DD1-472C-9948-22FF77311F6E}" destId="{77D02935-FA1A-4EB3-8B90-89336F1A85EA}" srcOrd="6" destOrd="0" presId="urn:microsoft.com/office/officeart/2008/layout/VerticalCurvedList"/>
    <dgm:cxn modelId="{A5E9D217-6DAA-483C-849E-BD310DB97FE9}" type="presParOf" srcId="{77D02935-FA1A-4EB3-8B90-89336F1A85EA}" destId="{E70210C7-049E-42E9-B705-9477C6F2660B}" srcOrd="0" destOrd="0" presId="urn:microsoft.com/office/officeart/2008/layout/VerticalCurvedList"/>
    <dgm:cxn modelId="{5EC4EC41-8E6F-4E79-A811-74862F62E72C}" type="presParOf" srcId="{5F9F50CA-4DD1-472C-9948-22FF77311F6E}" destId="{5DE3DEB2-6C0E-46EE-B8F6-5B47307A3D10}" srcOrd="7" destOrd="0" presId="urn:microsoft.com/office/officeart/2008/layout/VerticalCurvedList"/>
    <dgm:cxn modelId="{BA047663-E9EB-4596-83E6-70A6B335CB11}" type="presParOf" srcId="{5F9F50CA-4DD1-472C-9948-22FF77311F6E}" destId="{2B31AFB2-9B10-439C-B425-0A79A7655947}" srcOrd="8" destOrd="0" presId="urn:microsoft.com/office/officeart/2008/layout/VerticalCurvedList"/>
    <dgm:cxn modelId="{2C0BD108-0F81-441C-96D4-5A93520A7D90}" type="presParOf" srcId="{2B31AFB2-9B10-439C-B425-0A79A7655947}" destId="{FAB0824C-92D0-4FD4-B08D-589EDA23E575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8B59221-299A-44C1-918B-06CDFEF403EB}">
      <dsp:nvSpPr>
        <dsp:cNvPr id="0" name=""/>
        <dsp:cNvSpPr/>
      </dsp:nvSpPr>
      <dsp:spPr>
        <a:xfrm>
          <a:off x="-6126981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0CF313-3851-45AA-9B8A-4CA2CE6BC828}">
      <dsp:nvSpPr>
        <dsp:cNvPr id="0" name=""/>
        <dsp:cNvSpPr/>
      </dsp:nvSpPr>
      <dsp:spPr>
        <a:xfrm>
          <a:off x="610504" y="416587"/>
          <a:ext cx="8688428" cy="833607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Vai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trò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587"/>
        <a:ext cx="8688428" cy="833607"/>
      </dsp:txXfrm>
    </dsp:sp>
    <dsp:sp modelId="{D0B3D7CC-9FAD-4570-B9DD-E7B36E0D5DBB}">
      <dsp:nvSpPr>
        <dsp:cNvPr id="0" name=""/>
        <dsp:cNvSpPr/>
      </dsp:nvSpPr>
      <dsp:spPr>
        <a:xfrm>
          <a:off x="89500" y="312386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6B5B60-E8FF-479D-840A-A74D9DCAE05C}">
      <dsp:nvSpPr>
        <dsp:cNvPr id="0" name=""/>
        <dsp:cNvSpPr/>
      </dsp:nvSpPr>
      <dsp:spPr>
        <a:xfrm>
          <a:off x="1088431" y="1667215"/>
          <a:ext cx="8210501" cy="833607"/>
        </a:xfrm>
        <a:prstGeom prst="rect">
          <a:avLst/>
        </a:prstGeom>
        <a:solidFill>
          <a:schemeClr val="accent4">
            <a:hueOff val="3266964"/>
            <a:satOff val="-13592"/>
            <a:lumOff val="320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non</a:t>
          </a:r>
        </a:p>
      </dsp:txBody>
      <dsp:txXfrm>
        <a:off x="1088431" y="1667215"/>
        <a:ext cx="8210501" cy="833607"/>
      </dsp:txXfrm>
    </dsp:sp>
    <dsp:sp modelId="{D752A7FB-D545-409F-92D9-88303D65DFE9}">
      <dsp:nvSpPr>
        <dsp:cNvPr id="0" name=""/>
        <dsp:cNvSpPr/>
      </dsp:nvSpPr>
      <dsp:spPr>
        <a:xfrm>
          <a:off x="567426" y="1563014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3266964"/>
              <a:satOff val="-13592"/>
              <a:lumOff val="320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2B9EF21-C35A-48A0-A595-B74A6B3907EE}">
      <dsp:nvSpPr>
        <dsp:cNvPr id="0" name=""/>
        <dsp:cNvSpPr/>
      </dsp:nvSpPr>
      <dsp:spPr>
        <a:xfrm>
          <a:off x="1088431" y="2917843"/>
          <a:ext cx="8210501" cy="833607"/>
        </a:xfrm>
        <a:prstGeom prst="rect">
          <a:avLst/>
        </a:prstGeom>
        <a:solidFill>
          <a:schemeClr val="accent4">
            <a:hueOff val="6533927"/>
            <a:satOff val="-27185"/>
            <a:lumOff val="640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đực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giống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088431" y="2917843"/>
        <a:ext cx="8210501" cy="833607"/>
      </dsp:txXfrm>
    </dsp:sp>
    <dsp:sp modelId="{E70210C7-049E-42E9-B705-9477C6F2660B}">
      <dsp:nvSpPr>
        <dsp:cNvPr id="0" name=""/>
        <dsp:cNvSpPr/>
      </dsp:nvSpPr>
      <dsp:spPr>
        <a:xfrm>
          <a:off x="567426" y="2813642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6533927"/>
              <a:satOff val="-27185"/>
              <a:lumOff val="640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DE3DEB2-6C0E-46EE-B8F6-5B47307A3D10}">
      <dsp:nvSpPr>
        <dsp:cNvPr id="0" name=""/>
        <dsp:cNvSpPr/>
      </dsp:nvSpPr>
      <dsp:spPr>
        <a:xfrm>
          <a:off x="610504" y="4168472"/>
          <a:ext cx="8688428" cy="833607"/>
        </a:xfrm>
        <a:prstGeom prst="rect">
          <a:avLst/>
        </a:prstGeom>
        <a:solidFill>
          <a:schemeClr val="accent4">
            <a:hueOff val="9800891"/>
            <a:satOff val="-40777"/>
            <a:lumOff val="960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61676" tIns="71120" rIns="71120" bIns="71120" numCol="1" spcCol="1270" anchor="ctr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dưỡng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và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chăm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sóc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vật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nuôi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cái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sinh</a:t>
          </a:r>
          <a:r>
            <a:rPr lang="en-US" sz="28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2800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sản</a:t>
          </a:r>
          <a:endParaRPr lang="en-US" sz="28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10504" y="4168472"/>
        <a:ext cx="8688428" cy="833607"/>
      </dsp:txXfrm>
    </dsp:sp>
    <dsp:sp modelId="{FAB0824C-92D0-4FD4-B08D-589EDA23E575}">
      <dsp:nvSpPr>
        <dsp:cNvPr id="0" name=""/>
        <dsp:cNvSpPr/>
      </dsp:nvSpPr>
      <dsp:spPr>
        <a:xfrm>
          <a:off x="89500" y="4064271"/>
          <a:ext cx="1042009" cy="104200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9800891"/>
              <a:satOff val="-40777"/>
              <a:lumOff val="960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2606607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6587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77202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224911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1" name="Google Shape;211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053122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/>
          <a:lstStyle/>
          <a:p>
            <a:fld id="{0FC6B7E2-0617-4AC1-993F-2E58B2FF18A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9971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776904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2" name="Google Shape;152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287256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" name="Google Shape;157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913181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1" name="Google Shape;161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667811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466546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" name="Google Shape;169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9458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835479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255020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3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3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3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3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3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0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0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31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32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2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2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32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3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3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3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3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3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3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3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3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3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8" name="Google Shape;58;p3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3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Times New Roman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3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3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  <a:defRPr sz="4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8" name="Google Shape;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9" name="Google Shape;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endParaRPr/>
          </a:p>
        </p:txBody>
      </p:sp>
      <p:sp>
        <p:nvSpPr>
          <p:cNvPr id="10" name="Google Shape;1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8.gif"/><Relationship Id="rId5" Type="http://schemas.openxmlformats.org/officeDocument/2006/relationships/hyperlink" Target="https://lh3.googleusercontent.com/-RrZIxp8kWo8/WsHEshs0rxI/AAAAAAAABHU/E5JBOyFJNlkIBSBAyyltIWmUmyF5nKqLQCHMYCw/1-mau_slide_powerpoint_dep_ctu.vn_(5).gif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lh3.googleusercontent.com/-myzuBQYzdNY/WsHEwG81ulI/AAAAAAAABHs/jqYtA6G5fy4nkhWRm_1ucMihbvJShBY1gCHMYCw/1-mau_slide_powerpoint_dep_ctu.vn_(11).gif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gif"/><Relationship Id="rId4" Type="http://schemas.openxmlformats.org/officeDocument/2006/relationships/hyperlink" Target="https://lh3.googleusercontent.com/-myzuBQYzdNY/WsHEwG81ulI/AAAAAAAABHs/jqYtA6G5fy4nkhWRm_1ucMihbvJShBY1gCHMYCw/1-mau_slide_powerpoint_dep_ctu.vn_(11).gif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1837" y="163512"/>
            <a:ext cx="9991725" cy="14001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60487" y="1722437"/>
            <a:ext cx="9834078" cy="38528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227" y="518160"/>
            <a:ext cx="9762064" cy="43195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58227" y="5038784"/>
            <a:ext cx="9609773" cy="861774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2500" dirty="0">
                <a:latin typeface="+mj-lt"/>
              </a:rPr>
              <a:t>- Ý nghĩa: có vai trò hết sức quan trọng trong khả năng phối giống và ảnh hưởng đến số lượng và chất lượng của vật nuôi đời sau.</a:t>
            </a:r>
            <a:endParaRPr lang="en-US" sz="25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55852" y="71479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2594" y="1299567"/>
            <a:ext cx="9639243" cy="4270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813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975360" y="1710556"/>
            <a:ext cx="10637520" cy="18928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Vật nuôi cái sinh sản có ảnh hưởng quyết định đến chất lượng của đàn vật nuôi con 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Cần chú ý đến 3 giai đoạn: hậu bị, mang thai, đẻ và nuôi con (gia súc cái); 2 giai đoạn: hậu bị, đẻ trứng (gia cầm mái)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51052" y="989112"/>
            <a:ext cx="891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IV. Nuôi dưỡng và chăm sóc vật nuôi cái sinh sản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043940" y="3740051"/>
            <a:ext cx="1050036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Ý nghĩa</a:t>
            </a:r>
            <a:r>
              <a:rPr lang="en-US" sz="2800" dirty="0">
                <a:latin typeface="+mj-lt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sz="2800" dirty="0">
                <a:latin typeface="+mj-lt"/>
              </a:rPr>
              <a:t>có ý nghĩa quan trọng, có ảnh hưởng trực tiếp đến chất lượng trứng và con non.</a:t>
            </a:r>
            <a:endParaRPr lang="en-US" sz="2800" dirty="0">
              <a:latin typeface="+mj-lt"/>
            </a:endParaRPr>
          </a:p>
        </p:txBody>
      </p:sp>
      <p:pic>
        <p:nvPicPr>
          <p:cNvPr id="7" name="Google Shape;117;p2" descr="Ảnh động Powerpoint CTU">
            <a:hlinkClick r:id="rId2"/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828317" y="323743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27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098" y="838200"/>
            <a:ext cx="11063359" cy="4064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066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1577" y="250507"/>
            <a:ext cx="3550715" cy="98393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9097" y="1234440"/>
            <a:ext cx="11580833" cy="32308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341120" y="4756755"/>
            <a:ext cx="82600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sớm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AutoNum type="arabicParenBoth"/>
            </a:pP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Google Shape;111;p2" descr="Ảnh động Powerpoint CTU">
            <a:hlinkClick r:id="rId5"/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9601200" y="250506"/>
            <a:ext cx="1508851" cy="98393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655" y="1463040"/>
            <a:ext cx="10730358" cy="18135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61097" y="250507"/>
            <a:ext cx="3550715" cy="9839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467" y="332422"/>
            <a:ext cx="11365990" cy="33099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23" descr="Ngôi nhà hoạt hình, phim hoạt hình png | Klipartz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1473" y="1444228"/>
            <a:ext cx="5342889" cy="436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p23"/>
          <p:cNvSpPr txBox="1"/>
          <p:nvPr/>
        </p:nvSpPr>
        <p:spPr>
          <a:xfrm>
            <a:off x="6008077" y="859453"/>
            <a:ext cx="443801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HƯỚNG DẪN VỀ NHÀ</a:t>
            </a:r>
            <a:endParaRPr dirty="0"/>
          </a:p>
        </p:txBody>
      </p:sp>
      <p:sp>
        <p:nvSpPr>
          <p:cNvPr id="2" name="Rectangle 1"/>
          <p:cNvSpPr/>
          <p:nvPr/>
        </p:nvSpPr>
        <p:spPr>
          <a:xfrm>
            <a:off x="5514362" y="1921252"/>
            <a:ext cx="6096000" cy="2677656"/>
          </a:xfrm>
          <a:prstGeom prst="rect">
            <a:avLst/>
          </a:prstGeom>
        </p:spPr>
        <p:txBody>
          <a:bodyPr>
            <a:sp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Tìm hiểu các công việc nuôi dưỡng và chăm sóc các loại vật nuôi ở địa phương.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Về nhà học bài và trả lời toàn bộ câu hỏi SGK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Đọc và xem trước bài 11 SGK.</a:t>
            </a:r>
            <a:r>
              <a:rPr lang="nl-NL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4" grpId="0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" name="组合 129"/>
          <p:cNvGrpSpPr/>
          <p:nvPr/>
        </p:nvGrpSpPr>
        <p:grpSpPr>
          <a:xfrm>
            <a:off x="9800035" y="-510901"/>
            <a:ext cx="3059113" cy="1616075"/>
            <a:chOff x="9559925" y="2573338"/>
            <a:chExt cx="3059113" cy="16160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9577388" y="2573338"/>
              <a:ext cx="3041650" cy="1497013"/>
            </a:xfrm>
            <a:custGeom>
              <a:avLst/>
              <a:gdLst>
                <a:gd name="T0" fmla="*/ 709 w 709"/>
                <a:gd name="T1" fmla="*/ 297 h 349"/>
                <a:gd name="T2" fmla="*/ 0 w 709"/>
                <a:gd name="T3" fmla="*/ 7 h 349"/>
                <a:gd name="T4" fmla="*/ 10 w 709"/>
                <a:gd name="T5" fmla="*/ 0 h 349"/>
                <a:gd name="T6" fmla="*/ 706 w 709"/>
                <a:gd name="T7" fmla="*/ 285 h 349"/>
                <a:gd name="T8" fmla="*/ 709 w 709"/>
                <a:gd name="T9" fmla="*/ 297 h 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9" h="349">
                  <a:moveTo>
                    <a:pt x="709" y="297"/>
                  </a:moveTo>
                  <a:cubicBezTo>
                    <a:pt x="425" y="349"/>
                    <a:pt x="166" y="243"/>
                    <a:pt x="0" y="7"/>
                  </a:cubicBezTo>
                  <a:cubicBezTo>
                    <a:pt x="4" y="4"/>
                    <a:pt x="6" y="3"/>
                    <a:pt x="10" y="0"/>
                  </a:cubicBezTo>
                  <a:cubicBezTo>
                    <a:pt x="173" y="233"/>
                    <a:pt x="427" y="337"/>
                    <a:pt x="706" y="285"/>
                  </a:cubicBezTo>
                  <a:cubicBezTo>
                    <a:pt x="707" y="290"/>
                    <a:pt x="708" y="292"/>
                    <a:pt x="709" y="297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9559925" y="2722563"/>
              <a:ext cx="338138" cy="322263"/>
            </a:xfrm>
            <a:custGeom>
              <a:avLst/>
              <a:gdLst>
                <a:gd name="T0" fmla="*/ 0 w 79"/>
                <a:gd name="T1" fmla="*/ 75 h 75"/>
                <a:gd name="T2" fmla="*/ 28 w 79"/>
                <a:gd name="T3" fmla="*/ 0 h 75"/>
                <a:gd name="T4" fmla="*/ 79 w 79"/>
                <a:gd name="T5" fmla="*/ 62 h 75"/>
                <a:gd name="T6" fmla="*/ 0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0" y="75"/>
                  </a:moveTo>
                  <a:cubicBezTo>
                    <a:pt x="10" y="44"/>
                    <a:pt x="16" y="29"/>
                    <a:pt x="28" y="0"/>
                  </a:cubicBezTo>
                  <a:cubicBezTo>
                    <a:pt x="47" y="26"/>
                    <a:pt x="57" y="39"/>
                    <a:pt x="79" y="62"/>
                  </a:cubicBezTo>
                  <a:cubicBezTo>
                    <a:pt x="48" y="69"/>
                    <a:pt x="33" y="72"/>
                    <a:pt x="0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9932988" y="3092450"/>
              <a:ext cx="322263" cy="333375"/>
            </a:xfrm>
            <a:custGeom>
              <a:avLst/>
              <a:gdLst>
                <a:gd name="T0" fmla="*/ 0 w 75"/>
                <a:gd name="T1" fmla="*/ 78 h 78"/>
                <a:gd name="T2" fmla="*/ 15 w 75"/>
                <a:gd name="T3" fmla="*/ 0 h 78"/>
                <a:gd name="T4" fmla="*/ 75 w 75"/>
                <a:gd name="T5" fmla="*/ 52 h 78"/>
                <a:gd name="T6" fmla="*/ 0 w 75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78">
                  <a:moveTo>
                    <a:pt x="0" y="78"/>
                  </a:moveTo>
                  <a:cubicBezTo>
                    <a:pt x="4" y="46"/>
                    <a:pt x="8" y="31"/>
                    <a:pt x="15" y="0"/>
                  </a:cubicBezTo>
                  <a:cubicBezTo>
                    <a:pt x="38" y="22"/>
                    <a:pt x="50" y="33"/>
                    <a:pt x="75" y="52"/>
                  </a:cubicBezTo>
                  <a:cubicBezTo>
                    <a:pt x="46" y="64"/>
                    <a:pt x="31" y="69"/>
                    <a:pt x="0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" name="Freeform 8"/>
            <p:cNvSpPr>
              <a:spLocks/>
            </p:cNvSpPr>
            <p:nvPr/>
          </p:nvSpPr>
          <p:spPr bwMode="auto">
            <a:xfrm>
              <a:off x="10353675" y="3397250"/>
              <a:ext cx="300038" cy="338138"/>
            </a:xfrm>
            <a:custGeom>
              <a:avLst/>
              <a:gdLst>
                <a:gd name="T0" fmla="*/ 1 w 70"/>
                <a:gd name="T1" fmla="*/ 79 h 79"/>
                <a:gd name="T2" fmla="*/ 3 w 70"/>
                <a:gd name="T3" fmla="*/ 0 h 79"/>
                <a:gd name="T4" fmla="*/ 70 w 70"/>
                <a:gd name="T5" fmla="*/ 41 h 79"/>
                <a:gd name="T6" fmla="*/ 1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1" y="79"/>
                  </a:moveTo>
                  <a:cubicBezTo>
                    <a:pt x="0" y="47"/>
                    <a:pt x="1" y="31"/>
                    <a:pt x="3" y="0"/>
                  </a:cubicBezTo>
                  <a:cubicBezTo>
                    <a:pt x="29" y="18"/>
                    <a:pt x="43" y="26"/>
                    <a:pt x="70" y="41"/>
                  </a:cubicBezTo>
                  <a:cubicBezTo>
                    <a:pt x="44" y="57"/>
                    <a:pt x="30" y="65"/>
                    <a:pt x="1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4" name="Freeform 9"/>
            <p:cNvSpPr>
              <a:spLocks/>
            </p:cNvSpPr>
            <p:nvPr/>
          </p:nvSpPr>
          <p:spPr bwMode="auto">
            <a:xfrm>
              <a:off x="10777538" y="3632200"/>
              <a:ext cx="314325" cy="339725"/>
            </a:xfrm>
            <a:custGeom>
              <a:avLst/>
              <a:gdLst>
                <a:gd name="T0" fmla="*/ 11 w 73"/>
                <a:gd name="T1" fmla="*/ 79 h 79"/>
                <a:gd name="T2" fmla="*/ 0 w 73"/>
                <a:gd name="T3" fmla="*/ 0 h 79"/>
                <a:gd name="T4" fmla="*/ 73 w 73"/>
                <a:gd name="T5" fmla="*/ 29 h 79"/>
                <a:gd name="T6" fmla="*/ 11 w 73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3" h="79">
                  <a:moveTo>
                    <a:pt x="11" y="79"/>
                  </a:moveTo>
                  <a:cubicBezTo>
                    <a:pt x="5" y="47"/>
                    <a:pt x="3" y="31"/>
                    <a:pt x="0" y="0"/>
                  </a:cubicBezTo>
                  <a:cubicBezTo>
                    <a:pt x="29" y="13"/>
                    <a:pt x="43" y="19"/>
                    <a:pt x="73" y="29"/>
                  </a:cubicBezTo>
                  <a:cubicBezTo>
                    <a:pt x="49" y="50"/>
                    <a:pt x="37" y="60"/>
                    <a:pt x="11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>
              <a:off x="11223625" y="3795713"/>
              <a:ext cx="327025" cy="325438"/>
            </a:xfrm>
            <a:custGeom>
              <a:avLst/>
              <a:gdLst>
                <a:gd name="T0" fmla="*/ 24 w 76"/>
                <a:gd name="T1" fmla="*/ 76 h 76"/>
                <a:gd name="T2" fmla="*/ 0 w 76"/>
                <a:gd name="T3" fmla="*/ 0 h 76"/>
                <a:gd name="T4" fmla="*/ 76 w 76"/>
                <a:gd name="T5" fmla="*/ 17 h 76"/>
                <a:gd name="T6" fmla="*/ 2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24" y="76"/>
                  </a:moveTo>
                  <a:cubicBezTo>
                    <a:pt x="12" y="46"/>
                    <a:pt x="8" y="31"/>
                    <a:pt x="0" y="0"/>
                  </a:cubicBezTo>
                  <a:cubicBezTo>
                    <a:pt x="30" y="9"/>
                    <a:pt x="45" y="12"/>
                    <a:pt x="76" y="17"/>
                  </a:cubicBezTo>
                  <a:cubicBezTo>
                    <a:pt x="57" y="41"/>
                    <a:pt x="46" y="53"/>
                    <a:pt x="2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6" name="Freeform 11"/>
            <p:cNvSpPr>
              <a:spLocks/>
            </p:cNvSpPr>
            <p:nvPr/>
          </p:nvSpPr>
          <p:spPr bwMode="auto">
            <a:xfrm>
              <a:off x="11691938" y="3886200"/>
              <a:ext cx="338138" cy="303213"/>
            </a:xfrm>
            <a:custGeom>
              <a:avLst/>
              <a:gdLst>
                <a:gd name="T0" fmla="*/ 36 w 79"/>
                <a:gd name="T1" fmla="*/ 71 h 71"/>
                <a:gd name="T2" fmla="*/ 0 w 79"/>
                <a:gd name="T3" fmla="*/ 0 h 71"/>
                <a:gd name="T4" fmla="*/ 79 w 79"/>
                <a:gd name="T5" fmla="*/ 3 h 71"/>
                <a:gd name="T6" fmla="*/ 36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36" y="71"/>
                  </a:moveTo>
                  <a:cubicBezTo>
                    <a:pt x="20" y="43"/>
                    <a:pt x="13" y="29"/>
                    <a:pt x="0" y="0"/>
                  </a:cubicBezTo>
                  <a:cubicBezTo>
                    <a:pt x="31" y="3"/>
                    <a:pt x="47" y="4"/>
                    <a:pt x="79" y="3"/>
                  </a:cubicBezTo>
                  <a:cubicBezTo>
                    <a:pt x="63" y="31"/>
                    <a:pt x="55" y="44"/>
                    <a:pt x="36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7" name="Freeform 12"/>
            <p:cNvSpPr>
              <a:spLocks/>
            </p:cNvSpPr>
            <p:nvPr/>
          </p:nvSpPr>
          <p:spPr bwMode="auto">
            <a:xfrm>
              <a:off x="12172950" y="3851275"/>
              <a:ext cx="342900" cy="312738"/>
            </a:xfrm>
            <a:custGeom>
              <a:avLst/>
              <a:gdLst>
                <a:gd name="T0" fmla="*/ 49 w 80"/>
                <a:gd name="T1" fmla="*/ 73 h 73"/>
                <a:gd name="T2" fmla="*/ 0 w 80"/>
                <a:gd name="T3" fmla="*/ 10 h 73"/>
                <a:gd name="T4" fmla="*/ 80 w 80"/>
                <a:gd name="T5" fmla="*/ 0 h 73"/>
                <a:gd name="T6" fmla="*/ 49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49" y="73"/>
                  </a:moveTo>
                  <a:cubicBezTo>
                    <a:pt x="28" y="49"/>
                    <a:pt x="18" y="36"/>
                    <a:pt x="0" y="10"/>
                  </a:cubicBezTo>
                  <a:cubicBezTo>
                    <a:pt x="32" y="8"/>
                    <a:pt x="48" y="6"/>
                    <a:pt x="80" y="0"/>
                  </a:cubicBezTo>
                  <a:cubicBezTo>
                    <a:pt x="69" y="29"/>
                    <a:pt x="63" y="44"/>
                    <a:pt x="49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29" name="组合 128"/>
          <p:cNvGrpSpPr/>
          <p:nvPr/>
        </p:nvGrpSpPr>
        <p:grpSpPr>
          <a:xfrm>
            <a:off x="-667147" y="-526964"/>
            <a:ext cx="3092451" cy="1617663"/>
            <a:chOff x="-920750" y="2238375"/>
            <a:chExt cx="3092451" cy="1617663"/>
          </a:xfrm>
        </p:grpSpPr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-920750" y="2238375"/>
              <a:ext cx="3036888" cy="1501775"/>
            </a:xfrm>
            <a:custGeom>
              <a:avLst/>
              <a:gdLst>
                <a:gd name="T0" fmla="*/ 708 w 708"/>
                <a:gd name="T1" fmla="*/ 6 h 350"/>
                <a:gd name="T2" fmla="*/ 0 w 708"/>
                <a:gd name="T3" fmla="*/ 298 h 350"/>
                <a:gd name="T4" fmla="*/ 3 w 708"/>
                <a:gd name="T5" fmla="*/ 287 h 350"/>
                <a:gd name="T6" fmla="*/ 698 w 708"/>
                <a:gd name="T7" fmla="*/ 0 h 350"/>
                <a:gd name="T8" fmla="*/ 708 w 708"/>
                <a:gd name="T9" fmla="*/ 6 h 3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8" h="350">
                  <a:moveTo>
                    <a:pt x="708" y="6"/>
                  </a:moveTo>
                  <a:cubicBezTo>
                    <a:pt x="543" y="244"/>
                    <a:pt x="284" y="350"/>
                    <a:pt x="0" y="298"/>
                  </a:cubicBezTo>
                  <a:cubicBezTo>
                    <a:pt x="1" y="294"/>
                    <a:pt x="2" y="291"/>
                    <a:pt x="3" y="287"/>
                  </a:cubicBezTo>
                  <a:cubicBezTo>
                    <a:pt x="282" y="338"/>
                    <a:pt x="536" y="233"/>
                    <a:pt x="698" y="0"/>
                  </a:cubicBezTo>
                  <a:cubicBezTo>
                    <a:pt x="702" y="3"/>
                    <a:pt x="704" y="4"/>
                    <a:pt x="708" y="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-762000" y="3533775"/>
              <a:ext cx="342900" cy="312738"/>
            </a:xfrm>
            <a:custGeom>
              <a:avLst/>
              <a:gdLst>
                <a:gd name="T0" fmla="*/ 33 w 80"/>
                <a:gd name="T1" fmla="*/ 73 h 73"/>
                <a:gd name="T2" fmla="*/ 0 w 80"/>
                <a:gd name="T3" fmla="*/ 0 h 73"/>
                <a:gd name="T4" fmla="*/ 80 w 80"/>
                <a:gd name="T5" fmla="*/ 8 h 73"/>
                <a:gd name="T6" fmla="*/ 33 w 80"/>
                <a:gd name="T7" fmla="*/ 73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0" h="73">
                  <a:moveTo>
                    <a:pt x="33" y="73"/>
                  </a:moveTo>
                  <a:cubicBezTo>
                    <a:pt x="18" y="44"/>
                    <a:pt x="12" y="29"/>
                    <a:pt x="0" y="0"/>
                  </a:cubicBezTo>
                  <a:cubicBezTo>
                    <a:pt x="32" y="5"/>
                    <a:pt x="48" y="7"/>
                    <a:pt x="80" y="8"/>
                  </a:cubicBezTo>
                  <a:cubicBezTo>
                    <a:pt x="63" y="35"/>
                    <a:pt x="54" y="47"/>
                    <a:pt x="33" y="7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Freeform 15"/>
            <p:cNvSpPr>
              <a:spLocks/>
            </p:cNvSpPr>
            <p:nvPr/>
          </p:nvSpPr>
          <p:spPr bwMode="auto">
            <a:xfrm>
              <a:off x="-277812" y="3551238"/>
              <a:ext cx="339725" cy="304800"/>
            </a:xfrm>
            <a:custGeom>
              <a:avLst/>
              <a:gdLst>
                <a:gd name="T0" fmla="*/ 44 w 79"/>
                <a:gd name="T1" fmla="*/ 71 h 71"/>
                <a:gd name="T2" fmla="*/ 0 w 79"/>
                <a:gd name="T3" fmla="*/ 5 h 71"/>
                <a:gd name="T4" fmla="*/ 79 w 79"/>
                <a:gd name="T5" fmla="*/ 0 h 71"/>
                <a:gd name="T6" fmla="*/ 44 w 79"/>
                <a:gd name="T7" fmla="*/ 71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25" y="45"/>
                    <a:pt x="16" y="32"/>
                    <a:pt x="0" y="5"/>
                  </a:cubicBezTo>
                  <a:cubicBezTo>
                    <a:pt x="32" y="5"/>
                    <a:pt x="48" y="3"/>
                    <a:pt x="79" y="0"/>
                  </a:cubicBezTo>
                  <a:cubicBezTo>
                    <a:pt x="67" y="28"/>
                    <a:pt x="60" y="43"/>
                    <a:pt x="44" y="71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198438" y="3452813"/>
              <a:ext cx="325438" cy="325438"/>
            </a:xfrm>
            <a:custGeom>
              <a:avLst/>
              <a:gdLst>
                <a:gd name="T0" fmla="*/ 54 w 76"/>
                <a:gd name="T1" fmla="*/ 76 h 76"/>
                <a:gd name="T2" fmla="*/ 0 w 76"/>
                <a:gd name="T3" fmla="*/ 18 h 76"/>
                <a:gd name="T4" fmla="*/ 76 w 76"/>
                <a:gd name="T5" fmla="*/ 0 h 76"/>
                <a:gd name="T6" fmla="*/ 54 w 76"/>
                <a:gd name="T7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6">
                  <a:moveTo>
                    <a:pt x="54" y="76"/>
                  </a:moveTo>
                  <a:cubicBezTo>
                    <a:pt x="31" y="53"/>
                    <a:pt x="20" y="42"/>
                    <a:pt x="0" y="18"/>
                  </a:cubicBezTo>
                  <a:cubicBezTo>
                    <a:pt x="31" y="12"/>
                    <a:pt x="46" y="9"/>
                    <a:pt x="76" y="0"/>
                  </a:cubicBezTo>
                  <a:cubicBezTo>
                    <a:pt x="69" y="30"/>
                    <a:pt x="65" y="45"/>
                    <a:pt x="54" y="76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657225" y="3276600"/>
              <a:ext cx="309563" cy="338138"/>
            </a:xfrm>
            <a:custGeom>
              <a:avLst/>
              <a:gdLst>
                <a:gd name="T0" fmla="*/ 63 w 72"/>
                <a:gd name="T1" fmla="*/ 79 h 79"/>
                <a:gd name="T2" fmla="*/ 0 w 72"/>
                <a:gd name="T3" fmla="*/ 30 h 79"/>
                <a:gd name="T4" fmla="*/ 72 w 72"/>
                <a:gd name="T5" fmla="*/ 0 h 79"/>
                <a:gd name="T6" fmla="*/ 63 w 72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2" h="79">
                  <a:moveTo>
                    <a:pt x="63" y="79"/>
                  </a:moveTo>
                  <a:cubicBezTo>
                    <a:pt x="37" y="61"/>
                    <a:pt x="24" y="51"/>
                    <a:pt x="0" y="30"/>
                  </a:cubicBezTo>
                  <a:cubicBezTo>
                    <a:pt x="30" y="20"/>
                    <a:pt x="44" y="14"/>
                    <a:pt x="72" y="0"/>
                  </a:cubicBezTo>
                  <a:cubicBezTo>
                    <a:pt x="70" y="31"/>
                    <a:pt x="68" y="47"/>
                    <a:pt x="63" y="79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auto">
            <a:xfrm>
              <a:off x="1090613" y="3032125"/>
              <a:ext cx="300038" cy="338138"/>
            </a:xfrm>
            <a:custGeom>
              <a:avLst/>
              <a:gdLst>
                <a:gd name="T0" fmla="*/ 70 w 70"/>
                <a:gd name="T1" fmla="*/ 79 h 79"/>
                <a:gd name="T2" fmla="*/ 0 w 70"/>
                <a:gd name="T3" fmla="*/ 42 h 79"/>
                <a:gd name="T4" fmla="*/ 66 w 70"/>
                <a:gd name="T5" fmla="*/ 0 h 79"/>
                <a:gd name="T6" fmla="*/ 70 w 70"/>
                <a:gd name="T7" fmla="*/ 79 h 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79">
                  <a:moveTo>
                    <a:pt x="70" y="79"/>
                  </a:moveTo>
                  <a:cubicBezTo>
                    <a:pt x="41" y="65"/>
                    <a:pt x="27" y="58"/>
                    <a:pt x="0" y="42"/>
                  </a:cubicBezTo>
                  <a:cubicBezTo>
                    <a:pt x="27" y="27"/>
                    <a:pt x="40" y="18"/>
                    <a:pt x="66" y="0"/>
                  </a:cubicBezTo>
                  <a:cubicBezTo>
                    <a:pt x="69" y="31"/>
                    <a:pt x="70" y="47"/>
                    <a:pt x="70" y="79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9"/>
            <p:cNvSpPr>
              <a:spLocks/>
            </p:cNvSpPr>
            <p:nvPr/>
          </p:nvSpPr>
          <p:spPr bwMode="auto">
            <a:xfrm>
              <a:off x="1485900" y="2719388"/>
              <a:ext cx="325438" cy="333375"/>
            </a:xfrm>
            <a:custGeom>
              <a:avLst/>
              <a:gdLst>
                <a:gd name="T0" fmla="*/ 76 w 76"/>
                <a:gd name="T1" fmla="*/ 78 h 78"/>
                <a:gd name="T2" fmla="*/ 0 w 76"/>
                <a:gd name="T3" fmla="*/ 53 h 78"/>
                <a:gd name="T4" fmla="*/ 58 w 76"/>
                <a:gd name="T5" fmla="*/ 0 h 78"/>
                <a:gd name="T6" fmla="*/ 76 w 76"/>
                <a:gd name="T7" fmla="*/ 78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78">
                  <a:moveTo>
                    <a:pt x="76" y="78"/>
                  </a:moveTo>
                  <a:cubicBezTo>
                    <a:pt x="44" y="69"/>
                    <a:pt x="29" y="64"/>
                    <a:pt x="0" y="53"/>
                  </a:cubicBezTo>
                  <a:cubicBezTo>
                    <a:pt x="24" y="33"/>
                    <a:pt x="36" y="23"/>
                    <a:pt x="58" y="0"/>
                  </a:cubicBezTo>
                  <a:cubicBezTo>
                    <a:pt x="67" y="30"/>
                    <a:pt x="70" y="46"/>
                    <a:pt x="76" y="78"/>
                  </a:cubicBezTo>
                  <a:close/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0"/>
            <p:cNvSpPr>
              <a:spLocks/>
            </p:cNvSpPr>
            <p:nvPr/>
          </p:nvSpPr>
          <p:spPr bwMode="auto">
            <a:xfrm>
              <a:off x="1833563" y="2341563"/>
              <a:ext cx="338138" cy="322263"/>
            </a:xfrm>
            <a:custGeom>
              <a:avLst/>
              <a:gdLst>
                <a:gd name="T0" fmla="*/ 79 w 79"/>
                <a:gd name="T1" fmla="*/ 75 h 75"/>
                <a:gd name="T2" fmla="*/ 0 w 79"/>
                <a:gd name="T3" fmla="*/ 64 h 75"/>
                <a:gd name="T4" fmla="*/ 50 w 79"/>
                <a:gd name="T5" fmla="*/ 0 h 75"/>
                <a:gd name="T6" fmla="*/ 79 w 79"/>
                <a:gd name="T7" fmla="*/ 75 h 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75">
                  <a:moveTo>
                    <a:pt x="79" y="75"/>
                  </a:moveTo>
                  <a:cubicBezTo>
                    <a:pt x="47" y="72"/>
                    <a:pt x="31" y="70"/>
                    <a:pt x="0" y="64"/>
                  </a:cubicBezTo>
                  <a:cubicBezTo>
                    <a:pt x="21" y="40"/>
                    <a:pt x="31" y="27"/>
                    <a:pt x="50" y="0"/>
                  </a:cubicBezTo>
                  <a:cubicBezTo>
                    <a:pt x="63" y="29"/>
                    <a:pt x="69" y="44"/>
                    <a:pt x="79" y="7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33" name="Oval 28"/>
          <p:cNvSpPr>
            <a:spLocks noChangeArrowheads="1"/>
          </p:cNvSpPr>
          <p:nvPr/>
        </p:nvSpPr>
        <p:spPr bwMode="auto">
          <a:xfrm>
            <a:off x="8156575" y="126320"/>
            <a:ext cx="682625" cy="682625"/>
          </a:xfrm>
          <a:prstGeom prst="ellipse">
            <a:avLst/>
          </a:prstGeom>
          <a:solidFill>
            <a:srgbClr val="FFD01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1" name="Freeform 56"/>
          <p:cNvSpPr>
            <a:spLocks/>
          </p:cNvSpPr>
          <p:nvPr/>
        </p:nvSpPr>
        <p:spPr bwMode="auto">
          <a:xfrm>
            <a:off x="3313113" y="302532"/>
            <a:ext cx="412750" cy="201613"/>
          </a:xfrm>
          <a:custGeom>
            <a:avLst/>
            <a:gdLst>
              <a:gd name="T0" fmla="*/ 1 w 96"/>
              <a:gd name="T1" fmla="*/ 47 h 47"/>
              <a:gd name="T2" fmla="*/ 0 w 96"/>
              <a:gd name="T3" fmla="*/ 42 h 47"/>
              <a:gd name="T4" fmla="*/ 3 w 96"/>
              <a:gd name="T5" fmla="*/ 31 h 47"/>
              <a:gd name="T6" fmla="*/ 16 w 96"/>
              <a:gd name="T7" fmla="*/ 21 h 47"/>
              <a:gd name="T8" fmla="*/ 28 w 96"/>
              <a:gd name="T9" fmla="*/ 21 h 47"/>
              <a:gd name="T10" fmla="*/ 32 w 96"/>
              <a:gd name="T11" fmla="*/ 23 h 47"/>
              <a:gd name="T12" fmla="*/ 33 w 96"/>
              <a:gd name="T13" fmla="*/ 15 h 47"/>
              <a:gd name="T14" fmla="*/ 38 w 96"/>
              <a:gd name="T15" fmla="*/ 7 h 47"/>
              <a:gd name="T16" fmla="*/ 42 w 96"/>
              <a:gd name="T17" fmla="*/ 4 h 47"/>
              <a:gd name="T18" fmla="*/ 54 w 96"/>
              <a:gd name="T19" fmla="*/ 0 h 47"/>
              <a:gd name="T20" fmla="*/ 66 w 96"/>
              <a:gd name="T21" fmla="*/ 4 h 47"/>
              <a:gd name="T22" fmla="*/ 66 w 96"/>
              <a:gd name="T23" fmla="*/ 4 h 47"/>
              <a:gd name="T24" fmla="*/ 76 w 96"/>
              <a:gd name="T25" fmla="*/ 16 h 47"/>
              <a:gd name="T26" fmla="*/ 76 w 96"/>
              <a:gd name="T27" fmla="*/ 27 h 47"/>
              <a:gd name="T28" fmla="*/ 75 w 96"/>
              <a:gd name="T29" fmla="*/ 30 h 47"/>
              <a:gd name="T30" fmla="*/ 79 w 96"/>
              <a:gd name="T31" fmla="*/ 29 h 47"/>
              <a:gd name="T32" fmla="*/ 95 w 96"/>
              <a:gd name="T33" fmla="*/ 47 h 47"/>
              <a:gd name="T34" fmla="*/ 1 w 96"/>
              <a:gd name="T35" fmla="*/ 47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96" h="47">
                <a:moveTo>
                  <a:pt x="1" y="47"/>
                </a:moveTo>
                <a:cubicBezTo>
                  <a:pt x="1" y="45"/>
                  <a:pt x="0" y="44"/>
                  <a:pt x="0" y="42"/>
                </a:cubicBezTo>
                <a:cubicBezTo>
                  <a:pt x="0" y="38"/>
                  <a:pt x="1" y="34"/>
                  <a:pt x="3" y="31"/>
                </a:cubicBezTo>
                <a:cubicBezTo>
                  <a:pt x="6" y="27"/>
                  <a:pt x="11" y="23"/>
                  <a:pt x="16" y="21"/>
                </a:cubicBezTo>
                <a:cubicBezTo>
                  <a:pt x="22" y="20"/>
                  <a:pt x="22" y="21"/>
                  <a:pt x="28" y="21"/>
                </a:cubicBezTo>
                <a:cubicBezTo>
                  <a:pt x="30" y="22"/>
                  <a:pt x="31" y="22"/>
                  <a:pt x="32" y="23"/>
                </a:cubicBezTo>
                <a:cubicBezTo>
                  <a:pt x="32" y="20"/>
                  <a:pt x="32" y="18"/>
                  <a:pt x="33" y="15"/>
                </a:cubicBezTo>
                <a:cubicBezTo>
                  <a:pt x="34" y="12"/>
                  <a:pt x="35" y="9"/>
                  <a:pt x="38" y="7"/>
                </a:cubicBezTo>
                <a:cubicBezTo>
                  <a:pt x="39" y="6"/>
                  <a:pt x="40" y="5"/>
                  <a:pt x="42" y="4"/>
                </a:cubicBezTo>
                <a:cubicBezTo>
                  <a:pt x="45" y="1"/>
                  <a:pt x="50" y="0"/>
                  <a:pt x="54" y="0"/>
                </a:cubicBezTo>
                <a:cubicBezTo>
                  <a:pt x="59" y="0"/>
                  <a:pt x="63" y="1"/>
                  <a:pt x="66" y="4"/>
                </a:cubicBezTo>
                <a:cubicBezTo>
                  <a:pt x="66" y="4"/>
                  <a:pt x="66" y="4"/>
                  <a:pt x="66" y="4"/>
                </a:cubicBezTo>
                <a:cubicBezTo>
                  <a:pt x="71" y="6"/>
                  <a:pt x="74" y="11"/>
                  <a:pt x="76" y="16"/>
                </a:cubicBezTo>
                <a:cubicBezTo>
                  <a:pt x="77" y="19"/>
                  <a:pt x="77" y="24"/>
                  <a:pt x="76" y="27"/>
                </a:cubicBezTo>
                <a:cubicBezTo>
                  <a:pt x="76" y="28"/>
                  <a:pt x="75" y="29"/>
                  <a:pt x="75" y="30"/>
                </a:cubicBezTo>
                <a:cubicBezTo>
                  <a:pt x="76" y="30"/>
                  <a:pt x="78" y="29"/>
                  <a:pt x="79" y="29"/>
                </a:cubicBezTo>
                <a:cubicBezTo>
                  <a:pt x="91" y="29"/>
                  <a:pt x="96" y="39"/>
                  <a:pt x="95" y="47"/>
                </a:cubicBezTo>
                <a:lnTo>
                  <a:pt x="1" y="47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2" name="Freeform 57"/>
          <p:cNvSpPr>
            <a:spLocks/>
          </p:cNvSpPr>
          <p:nvPr/>
        </p:nvSpPr>
        <p:spPr bwMode="auto">
          <a:xfrm>
            <a:off x="5162550" y="640670"/>
            <a:ext cx="814388" cy="334963"/>
          </a:xfrm>
          <a:custGeom>
            <a:avLst/>
            <a:gdLst>
              <a:gd name="T0" fmla="*/ 190 w 190"/>
              <a:gd name="T1" fmla="*/ 78 h 78"/>
              <a:gd name="T2" fmla="*/ 163 w 190"/>
              <a:gd name="T3" fmla="*/ 51 h 78"/>
              <a:gd name="T4" fmla="*/ 133 w 190"/>
              <a:gd name="T5" fmla="*/ 55 h 78"/>
              <a:gd name="T6" fmla="*/ 133 w 190"/>
              <a:gd name="T7" fmla="*/ 54 h 78"/>
              <a:gd name="T8" fmla="*/ 105 w 190"/>
              <a:gd name="T9" fmla="*/ 36 h 78"/>
              <a:gd name="T10" fmla="*/ 105 w 190"/>
              <a:gd name="T11" fmla="*/ 36 h 78"/>
              <a:gd name="T12" fmla="*/ 70 w 190"/>
              <a:gd name="T13" fmla="*/ 0 h 78"/>
              <a:gd name="T14" fmla="*/ 34 w 190"/>
              <a:gd name="T15" fmla="*/ 36 h 78"/>
              <a:gd name="T16" fmla="*/ 37 w 190"/>
              <a:gd name="T17" fmla="*/ 48 h 78"/>
              <a:gd name="T18" fmla="*/ 32 w 190"/>
              <a:gd name="T19" fmla="*/ 48 h 78"/>
              <a:gd name="T20" fmla="*/ 0 w 190"/>
              <a:gd name="T21" fmla="*/ 78 h 78"/>
              <a:gd name="T22" fmla="*/ 190 w 190"/>
              <a:gd name="T23" fmla="*/ 78 h 7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</a:cxnLst>
            <a:rect l="0" t="0" r="r" b="b"/>
            <a:pathLst>
              <a:path w="190" h="78">
                <a:moveTo>
                  <a:pt x="190" y="78"/>
                </a:moveTo>
                <a:cubicBezTo>
                  <a:pt x="187" y="65"/>
                  <a:pt x="177" y="54"/>
                  <a:pt x="163" y="51"/>
                </a:cubicBezTo>
                <a:cubicBezTo>
                  <a:pt x="153" y="48"/>
                  <a:pt x="142" y="50"/>
                  <a:pt x="133" y="55"/>
                </a:cubicBezTo>
                <a:cubicBezTo>
                  <a:pt x="133" y="54"/>
                  <a:pt x="133" y="54"/>
                  <a:pt x="133" y="54"/>
                </a:cubicBezTo>
                <a:cubicBezTo>
                  <a:pt x="127" y="44"/>
                  <a:pt x="116" y="38"/>
                  <a:pt x="105" y="36"/>
                </a:cubicBezTo>
                <a:cubicBezTo>
                  <a:pt x="105" y="36"/>
                  <a:pt x="105" y="36"/>
                  <a:pt x="105" y="36"/>
                </a:cubicBezTo>
                <a:cubicBezTo>
                  <a:pt x="105" y="16"/>
                  <a:pt x="89" y="0"/>
                  <a:pt x="70" y="0"/>
                </a:cubicBezTo>
                <a:cubicBezTo>
                  <a:pt x="50" y="0"/>
                  <a:pt x="34" y="16"/>
                  <a:pt x="34" y="36"/>
                </a:cubicBezTo>
                <a:cubicBezTo>
                  <a:pt x="34" y="40"/>
                  <a:pt x="35" y="44"/>
                  <a:pt x="37" y="48"/>
                </a:cubicBezTo>
                <a:cubicBezTo>
                  <a:pt x="35" y="48"/>
                  <a:pt x="34" y="48"/>
                  <a:pt x="32" y="48"/>
                </a:cubicBezTo>
                <a:cubicBezTo>
                  <a:pt x="12" y="48"/>
                  <a:pt x="1" y="63"/>
                  <a:pt x="0" y="78"/>
                </a:cubicBezTo>
                <a:lnTo>
                  <a:pt x="190" y="78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3" name="Freeform 58"/>
          <p:cNvSpPr>
            <a:spLocks/>
          </p:cNvSpPr>
          <p:nvPr/>
        </p:nvSpPr>
        <p:spPr bwMode="auto">
          <a:xfrm>
            <a:off x="9504363" y="859745"/>
            <a:ext cx="539750" cy="265113"/>
          </a:xfrm>
          <a:custGeom>
            <a:avLst/>
            <a:gdLst>
              <a:gd name="T0" fmla="*/ 1 w 126"/>
              <a:gd name="T1" fmla="*/ 62 h 62"/>
              <a:gd name="T2" fmla="*/ 120 w 126"/>
              <a:gd name="T3" fmla="*/ 62 h 62"/>
              <a:gd name="T4" fmla="*/ 95 w 126"/>
              <a:gd name="T5" fmla="*/ 23 h 62"/>
              <a:gd name="T6" fmla="*/ 90 w 126"/>
              <a:gd name="T7" fmla="*/ 23 h 62"/>
              <a:gd name="T8" fmla="*/ 66 w 126"/>
              <a:gd name="T9" fmla="*/ 0 h 62"/>
              <a:gd name="T10" fmla="*/ 43 w 126"/>
              <a:gd name="T11" fmla="*/ 31 h 62"/>
              <a:gd name="T12" fmla="*/ 33 w 126"/>
              <a:gd name="T13" fmla="*/ 29 h 62"/>
              <a:gd name="T14" fmla="*/ 1 w 126"/>
              <a:gd name="T15" fmla="*/ 61 h 62"/>
              <a:gd name="T16" fmla="*/ 1 w 126"/>
              <a:gd name="T17" fmla="*/ 62 h 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126" h="62">
                <a:moveTo>
                  <a:pt x="1" y="62"/>
                </a:moveTo>
                <a:cubicBezTo>
                  <a:pt x="120" y="62"/>
                  <a:pt x="120" y="62"/>
                  <a:pt x="120" y="62"/>
                </a:cubicBezTo>
                <a:cubicBezTo>
                  <a:pt x="126" y="46"/>
                  <a:pt x="118" y="23"/>
                  <a:pt x="95" y="23"/>
                </a:cubicBezTo>
                <a:cubicBezTo>
                  <a:pt x="93" y="23"/>
                  <a:pt x="91" y="23"/>
                  <a:pt x="90" y="23"/>
                </a:cubicBezTo>
                <a:cubicBezTo>
                  <a:pt x="89" y="12"/>
                  <a:pt x="81" y="0"/>
                  <a:pt x="66" y="0"/>
                </a:cubicBezTo>
                <a:cubicBezTo>
                  <a:pt x="48" y="0"/>
                  <a:pt x="40" y="17"/>
                  <a:pt x="43" y="31"/>
                </a:cubicBezTo>
                <a:cubicBezTo>
                  <a:pt x="40" y="30"/>
                  <a:pt x="36" y="29"/>
                  <a:pt x="33" y="29"/>
                </a:cubicBezTo>
                <a:cubicBezTo>
                  <a:pt x="16" y="29"/>
                  <a:pt x="0" y="44"/>
                  <a:pt x="1" y="61"/>
                </a:cubicBezTo>
                <a:lnTo>
                  <a:pt x="1" y="62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4" name="Freeform 59"/>
          <p:cNvSpPr>
            <a:spLocks/>
          </p:cNvSpPr>
          <p:nvPr/>
        </p:nvSpPr>
        <p:spPr bwMode="auto">
          <a:xfrm>
            <a:off x="6934200" y="620032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5" name="Freeform 60"/>
          <p:cNvSpPr>
            <a:spLocks/>
          </p:cNvSpPr>
          <p:nvPr/>
        </p:nvSpPr>
        <p:spPr bwMode="auto">
          <a:xfrm>
            <a:off x="8015288" y="1237570"/>
            <a:ext cx="481013" cy="217488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66" name="Freeform 61"/>
          <p:cNvSpPr>
            <a:spLocks/>
          </p:cNvSpPr>
          <p:nvPr/>
        </p:nvSpPr>
        <p:spPr bwMode="auto">
          <a:xfrm>
            <a:off x="4119563" y="224745"/>
            <a:ext cx="481013" cy="219075"/>
          </a:xfrm>
          <a:custGeom>
            <a:avLst/>
            <a:gdLst>
              <a:gd name="T0" fmla="*/ 102 w 112"/>
              <a:gd name="T1" fmla="*/ 0 h 51"/>
              <a:gd name="T2" fmla="*/ 68 w 112"/>
              <a:gd name="T3" fmla="*/ 10 h 51"/>
              <a:gd name="T4" fmla="*/ 47 w 112"/>
              <a:gd name="T5" fmla="*/ 37 h 51"/>
              <a:gd name="T6" fmla="*/ 56 w 112"/>
              <a:gd name="T7" fmla="*/ 41 h 51"/>
              <a:gd name="T8" fmla="*/ 65 w 112"/>
              <a:gd name="T9" fmla="*/ 37 h 51"/>
              <a:gd name="T10" fmla="*/ 44 w 112"/>
              <a:gd name="T11" fmla="*/ 10 h 51"/>
              <a:gd name="T12" fmla="*/ 10 w 112"/>
              <a:gd name="T13" fmla="*/ 0 h 51"/>
              <a:gd name="T14" fmla="*/ 0 w 112"/>
              <a:gd name="T15" fmla="*/ 10 h 51"/>
              <a:gd name="T16" fmla="*/ 10 w 112"/>
              <a:gd name="T17" fmla="*/ 20 h 51"/>
              <a:gd name="T18" fmla="*/ 32 w 112"/>
              <a:gd name="T19" fmla="*/ 27 h 51"/>
              <a:gd name="T20" fmla="*/ 47 w 112"/>
              <a:gd name="T21" fmla="*/ 45 h 51"/>
              <a:gd name="T22" fmla="*/ 56 w 112"/>
              <a:gd name="T23" fmla="*/ 51 h 51"/>
              <a:gd name="T24" fmla="*/ 65 w 112"/>
              <a:gd name="T25" fmla="*/ 45 h 51"/>
              <a:gd name="T26" fmla="*/ 80 w 112"/>
              <a:gd name="T27" fmla="*/ 27 h 51"/>
              <a:gd name="T28" fmla="*/ 102 w 112"/>
              <a:gd name="T29" fmla="*/ 20 h 51"/>
              <a:gd name="T30" fmla="*/ 112 w 112"/>
              <a:gd name="T31" fmla="*/ 10 h 51"/>
              <a:gd name="T32" fmla="*/ 102 w 112"/>
              <a:gd name="T33" fmla="*/ 0 h 5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</a:cxnLst>
            <a:rect l="0" t="0" r="r" b="b"/>
            <a:pathLst>
              <a:path w="112" h="51">
                <a:moveTo>
                  <a:pt x="102" y="0"/>
                </a:moveTo>
                <a:cubicBezTo>
                  <a:pt x="89" y="0"/>
                  <a:pt x="78" y="4"/>
                  <a:pt x="68" y="10"/>
                </a:cubicBezTo>
                <a:cubicBezTo>
                  <a:pt x="59" y="17"/>
                  <a:pt x="51" y="26"/>
                  <a:pt x="47" y="37"/>
                </a:cubicBezTo>
                <a:cubicBezTo>
                  <a:pt x="56" y="41"/>
                  <a:pt x="56" y="41"/>
                  <a:pt x="56" y="41"/>
                </a:cubicBezTo>
                <a:cubicBezTo>
                  <a:pt x="65" y="37"/>
                  <a:pt x="65" y="37"/>
                  <a:pt x="65" y="37"/>
                </a:cubicBezTo>
                <a:cubicBezTo>
                  <a:pt x="61" y="26"/>
                  <a:pt x="53" y="17"/>
                  <a:pt x="44" y="10"/>
                </a:cubicBezTo>
                <a:cubicBezTo>
                  <a:pt x="34" y="4"/>
                  <a:pt x="22" y="0"/>
                  <a:pt x="10" y="0"/>
                </a:cubicBezTo>
                <a:cubicBezTo>
                  <a:pt x="4" y="0"/>
                  <a:pt x="0" y="4"/>
                  <a:pt x="0" y="10"/>
                </a:cubicBezTo>
                <a:cubicBezTo>
                  <a:pt x="0" y="15"/>
                  <a:pt x="4" y="20"/>
                  <a:pt x="10" y="20"/>
                </a:cubicBezTo>
                <a:cubicBezTo>
                  <a:pt x="18" y="20"/>
                  <a:pt x="26" y="22"/>
                  <a:pt x="32" y="27"/>
                </a:cubicBezTo>
                <a:cubicBezTo>
                  <a:pt x="39" y="31"/>
                  <a:pt x="44" y="38"/>
                  <a:pt x="47" y="45"/>
                </a:cubicBezTo>
                <a:cubicBezTo>
                  <a:pt x="48" y="49"/>
                  <a:pt x="52" y="51"/>
                  <a:pt x="56" y="51"/>
                </a:cubicBezTo>
                <a:cubicBezTo>
                  <a:pt x="60" y="51"/>
                  <a:pt x="64" y="49"/>
                  <a:pt x="65" y="45"/>
                </a:cubicBezTo>
                <a:cubicBezTo>
                  <a:pt x="68" y="38"/>
                  <a:pt x="73" y="31"/>
                  <a:pt x="80" y="27"/>
                </a:cubicBezTo>
                <a:cubicBezTo>
                  <a:pt x="86" y="22"/>
                  <a:pt x="94" y="20"/>
                  <a:pt x="102" y="20"/>
                </a:cubicBezTo>
                <a:cubicBezTo>
                  <a:pt x="108" y="20"/>
                  <a:pt x="112" y="15"/>
                  <a:pt x="112" y="10"/>
                </a:cubicBezTo>
                <a:cubicBezTo>
                  <a:pt x="112" y="4"/>
                  <a:pt x="108" y="0"/>
                  <a:pt x="102" y="0"/>
                </a:cubicBezTo>
                <a:close/>
              </a:path>
            </a:pathLst>
          </a:custGeom>
          <a:solidFill>
            <a:srgbClr val="FFC0AD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109" name="Freeform 104"/>
          <p:cNvSpPr>
            <a:spLocks/>
          </p:cNvSpPr>
          <p:nvPr/>
        </p:nvSpPr>
        <p:spPr bwMode="auto">
          <a:xfrm>
            <a:off x="10482263" y="1409020"/>
            <a:ext cx="493713" cy="231775"/>
          </a:xfrm>
          <a:custGeom>
            <a:avLst/>
            <a:gdLst>
              <a:gd name="T0" fmla="*/ 115 w 115"/>
              <a:gd name="T1" fmla="*/ 54 h 54"/>
              <a:gd name="T2" fmla="*/ 86 w 115"/>
              <a:gd name="T3" fmla="*/ 23 h 54"/>
              <a:gd name="T4" fmla="*/ 82 w 115"/>
              <a:gd name="T5" fmla="*/ 23 h 54"/>
              <a:gd name="T6" fmla="*/ 58 w 115"/>
              <a:gd name="T7" fmla="*/ 0 h 54"/>
              <a:gd name="T8" fmla="*/ 33 w 115"/>
              <a:gd name="T9" fmla="*/ 29 h 54"/>
              <a:gd name="T10" fmla="*/ 24 w 115"/>
              <a:gd name="T11" fmla="*/ 28 h 54"/>
              <a:gd name="T12" fmla="*/ 2 w 115"/>
              <a:gd name="T13" fmla="*/ 54 h 54"/>
              <a:gd name="T14" fmla="*/ 115 w 115"/>
              <a:gd name="T15" fmla="*/ 54 h 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115" h="54">
                <a:moveTo>
                  <a:pt x="115" y="54"/>
                </a:moveTo>
                <a:cubicBezTo>
                  <a:pt x="115" y="39"/>
                  <a:pt x="106" y="23"/>
                  <a:pt x="86" y="23"/>
                </a:cubicBezTo>
                <a:cubicBezTo>
                  <a:pt x="85" y="23"/>
                  <a:pt x="84" y="23"/>
                  <a:pt x="82" y="23"/>
                </a:cubicBezTo>
                <a:cubicBezTo>
                  <a:pt x="81" y="11"/>
                  <a:pt x="73" y="0"/>
                  <a:pt x="58" y="0"/>
                </a:cubicBezTo>
                <a:cubicBezTo>
                  <a:pt x="40" y="0"/>
                  <a:pt x="31" y="15"/>
                  <a:pt x="33" y="29"/>
                </a:cubicBezTo>
                <a:cubicBezTo>
                  <a:pt x="30" y="28"/>
                  <a:pt x="28" y="28"/>
                  <a:pt x="24" y="28"/>
                </a:cubicBezTo>
                <a:cubicBezTo>
                  <a:pt x="8" y="28"/>
                  <a:pt x="0" y="41"/>
                  <a:pt x="2" y="54"/>
                </a:cubicBezTo>
                <a:lnTo>
                  <a:pt x="115" y="54"/>
                </a:lnTo>
                <a:close/>
              </a:path>
            </a:pathLst>
          </a:custGeom>
          <a:solidFill>
            <a:srgbClr val="A4E7E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grpSp>
        <p:nvGrpSpPr>
          <p:cNvPr id="133" name="组合 132"/>
          <p:cNvGrpSpPr/>
          <p:nvPr/>
        </p:nvGrpSpPr>
        <p:grpSpPr>
          <a:xfrm>
            <a:off x="57897" y="3829411"/>
            <a:ext cx="12091335" cy="3026546"/>
            <a:chOff x="44450" y="4062455"/>
            <a:chExt cx="11814175" cy="2887672"/>
          </a:xfrm>
        </p:grpSpPr>
        <p:sp>
          <p:nvSpPr>
            <p:cNvPr id="26" name="Freeform 21"/>
            <p:cNvSpPr>
              <a:spLocks/>
            </p:cNvSpPr>
            <p:nvPr/>
          </p:nvSpPr>
          <p:spPr bwMode="auto">
            <a:xfrm>
              <a:off x="8169275" y="5348288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auto">
            <a:xfrm>
              <a:off x="8431213" y="5799138"/>
              <a:ext cx="385763" cy="882650"/>
            </a:xfrm>
            <a:custGeom>
              <a:avLst/>
              <a:gdLst>
                <a:gd name="T0" fmla="*/ 243 w 243"/>
                <a:gd name="T1" fmla="*/ 97 h 556"/>
                <a:gd name="T2" fmla="*/ 138 w 243"/>
                <a:gd name="T3" fmla="*/ 159 h 556"/>
                <a:gd name="T4" fmla="*/ 122 w 243"/>
                <a:gd name="T5" fmla="*/ 0 h 556"/>
                <a:gd name="T6" fmla="*/ 106 w 243"/>
                <a:gd name="T7" fmla="*/ 159 h 556"/>
                <a:gd name="T8" fmla="*/ 0 w 243"/>
                <a:gd name="T9" fmla="*/ 97 h 556"/>
                <a:gd name="T10" fmla="*/ 97 w 243"/>
                <a:gd name="T11" fmla="*/ 210 h 556"/>
                <a:gd name="T12" fmla="*/ 100 w 243"/>
                <a:gd name="T13" fmla="*/ 556 h 556"/>
                <a:gd name="T14" fmla="*/ 151 w 243"/>
                <a:gd name="T15" fmla="*/ 556 h 556"/>
                <a:gd name="T16" fmla="*/ 146 w 243"/>
                <a:gd name="T17" fmla="*/ 210 h 556"/>
                <a:gd name="T18" fmla="*/ 243 w 243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3" h="556">
                  <a:moveTo>
                    <a:pt x="243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7" y="210"/>
                  </a:lnTo>
                  <a:lnTo>
                    <a:pt x="100" y="556"/>
                  </a:lnTo>
                  <a:lnTo>
                    <a:pt x="151" y="556"/>
                  </a:lnTo>
                  <a:lnTo>
                    <a:pt x="146" y="210"/>
                  </a:lnTo>
                  <a:lnTo>
                    <a:pt x="243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3"/>
            <p:cNvSpPr>
              <a:spLocks/>
            </p:cNvSpPr>
            <p:nvPr/>
          </p:nvSpPr>
          <p:spPr bwMode="auto">
            <a:xfrm>
              <a:off x="1760538" y="4062455"/>
              <a:ext cx="1882775" cy="1295400"/>
            </a:xfrm>
            <a:custGeom>
              <a:avLst/>
              <a:gdLst>
                <a:gd name="T0" fmla="*/ 406 w 439"/>
                <a:gd name="T1" fmla="*/ 302 h 302"/>
                <a:gd name="T2" fmla="*/ 412 w 439"/>
                <a:gd name="T3" fmla="*/ 280 h 302"/>
                <a:gd name="T4" fmla="*/ 257 w 439"/>
                <a:gd name="T5" fmla="*/ 27 h 302"/>
                <a:gd name="T6" fmla="*/ 4 w 439"/>
                <a:gd name="T7" fmla="*/ 182 h 302"/>
                <a:gd name="T8" fmla="*/ 0 w 439"/>
                <a:gd name="T9" fmla="*/ 204 h 302"/>
                <a:gd name="T10" fmla="*/ 406 w 439"/>
                <a:gd name="T11" fmla="*/ 302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39" h="302">
                  <a:moveTo>
                    <a:pt x="406" y="302"/>
                  </a:moveTo>
                  <a:cubicBezTo>
                    <a:pt x="409" y="295"/>
                    <a:pt x="411" y="288"/>
                    <a:pt x="412" y="280"/>
                  </a:cubicBezTo>
                  <a:cubicBezTo>
                    <a:pt x="439" y="168"/>
                    <a:pt x="370" y="54"/>
                    <a:pt x="257" y="27"/>
                  </a:cubicBezTo>
                  <a:cubicBezTo>
                    <a:pt x="144" y="0"/>
                    <a:pt x="31" y="69"/>
                    <a:pt x="4" y="182"/>
                  </a:cubicBezTo>
                  <a:cubicBezTo>
                    <a:pt x="2" y="190"/>
                    <a:pt x="1" y="197"/>
                    <a:pt x="0" y="204"/>
                  </a:cubicBezTo>
                  <a:cubicBezTo>
                    <a:pt x="406" y="302"/>
                    <a:pt x="406" y="302"/>
                    <a:pt x="406" y="302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4"/>
            <p:cNvSpPr>
              <a:spLocks/>
            </p:cNvSpPr>
            <p:nvPr/>
          </p:nvSpPr>
          <p:spPr bwMode="auto">
            <a:xfrm>
              <a:off x="1893888" y="4230733"/>
              <a:ext cx="1595438" cy="1093788"/>
            </a:xfrm>
            <a:custGeom>
              <a:avLst/>
              <a:gdLst>
                <a:gd name="T0" fmla="*/ 344 w 372"/>
                <a:gd name="T1" fmla="*/ 255 h 255"/>
                <a:gd name="T2" fmla="*/ 349 w 372"/>
                <a:gd name="T3" fmla="*/ 237 h 255"/>
                <a:gd name="T4" fmla="*/ 218 w 372"/>
                <a:gd name="T5" fmla="*/ 23 h 255"/>
                <a:gd name="T6" fmla="*/ 3 w 372"/>
                <a:gd name="T7" fmla="*/ 154 h 255"/>
                <a:gd name="T8" fmla="*/ 0 w 372"/>
                <a:gd name="T9" fmla="*/ 172 h 255"/>
                <a:gd name="T10" fmla="*/ 344 w 372"/>
                <a:gd name="T11" fmla="*/ 255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2" h="255">
                  <a:moveTo>
                    <a:pt x="344" y="255"/>
                  </a:moveTo>
                  <a:cubicBezTo>
                    <a:pt x="346" y="249"/>
                    <a:pt x="348" y="243"/>
                    <a:pt x="349" y="237"/>
                  </a:cubicBezTo>
                  <a:cubicBezTo>
                    <a:pt x="372" y="142"/>
                    <a:pt x="313" y="46"/>
                    <a:pt x="218" y="23"/>
                  </a:cubicBezTo>
                  <a:cubicBezTo>
                    <a:pt x="122" y="0"/>
                    <a:pt x="26" y="59"/>
                    <a:pt x="3" y="154"/>
                  </a:cubicBezTo>
                  <a:cubicBezTo>
                    <a:pt x="2" y="160"/>
                    <a:pt x="1" y="166"/>
                    <a:pt x="0" y="172"/>
                  </a:cubicBezTo>
                  <a:cubicBezTo>
                    <a:pt x="344" y="255"/>
                    <a:pt x="344" y="255"/>
                    <a:pt x="344" y="255"/>
                  </a:cubicBezTo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5"/>
            <p:cNvSpPr>
              <a:spLocks/>
            </p:cNvSpPr>
            <p:nvPr/>
          </p:nvSpPr>
          <p:spPr bwMode="auto">
            <a:xfrm>
              <a:off x="2073275" y="4432345"/>
              <a:ext cx="1209675" cy="849313"/>
            </a:xfrm>
            <a:custGeom>
              <a:avLst/>
              <a:gdLst>
                <a:gd name="T0" fmla="*/ 259 w 282"/>
                <a:gd name="T1" fmla="*/ 198 h 198"/>
                <a:gd name="T2" fmla="*/ 265 w 282"/>
                <a:gd name="T3" fmla="*/ 180 h 198"/>
                <a:gd name="T4" fmla="*/ 166 w 282"/>
                <a:gd name="T5" fmla="*/ 18 h 198"/>
                <a:gd name="T6" fmla="*/ 3 w 282"/>
                <a:gd name="T7" fmla="*/ 117 h 198"/>
                <a:gd name="T8" fmla="*/ 0 w 282"/>
                <a:gd name="T9" fmla="*/ 136 h 198"/>
                <a:gd name="T10" fmla="*/ 259 w 282"/>
                <a:gd name="T11" fmla="*/ 198 h 1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2" h="198">
                  <a:moveTo>
                    <a:pt x="259" y="198"/>
                  </a:moveTo>
                  <a:cubicBezTo>
                    <a:pt x="262" y="192"/>
                    <a:pt x="264" y="186"/>
                    <a:pt x="265" y="180"/>
                  </a:cubicBezTo>
                  <a:cubicBezTo>
                    <a:pt x="282" y="108"/>
                    <a:pt x="238" y="35"/>
                    <a:pt x="166" y="18"/>
                  </a:cubicBezTo>
                  <a:cubicBezTo>
                    <a:pt x="93" y="0"/>
                    <a:pt x="21" y="45"/>
                    <a:pt x="3" y="117"/>
                  </a:cubicBezTo>
                  <a:cubicBezTo>
                    <a:pt x="2" y="123"/>
                    <a:pt x="1" y="130"/>
                    <a:pt x="0" y="136"/>
                  </a:cubicBezTo>
                  <a:cubicBezTo>
                    <a:pt x="259" y="198"/>
                    <a:pt x="259" y="198"/>
                    <a:pt x="259" y="198"/>
                  </a:cubicBezTo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6"/>
            <p:cNvSpPr>
              <a:spLocks/>
            </p:cNvSpPr>
            <p:nvPr/>
          </p:nvSpPr>
          <p:spPr bwMode="auto">
            <a:xfrm>
              <a:off x="2274888" y="4654601"/>
              <a:ext cx="788988" cy="579438"/>
            </a:xfrm>
            <a:custGeom>
              <a:avLst/>
              <a:gdLst>
                <a:gd name="T0" fmla="*/ 166 w 184"/>
                <a:gd name="T1" fmla="*/ 135 h 135"/>
                <a:gd name="T2" fmla="*/ 172 w 184"/>
                <a:gd name="T3" fmla="*/ 117 h 135"/>
                <a:gd name="T4" fmla="*/ 108 w 184"/>
                <a:gd name="T5" fmla="*/ 11 h 135"/>
                <a:gd name="T6" fmla="*/ 2 w 184"/>
                <a:gd name="T7" fmla="*/ 76 h 135"/>
                <a:gd name="T8" fmla="*/ 0 w 184"/>
                <a:gd name="T9" fmla="*/ 95 h 135"/>
                <a:gd name="T10" fmla="*/ 166 w 184"/>
                <a:gd name="T11" fmla="*/ 135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84" h="135">
                  <a:moveTo>
                    <a:pt x="166" y="135"/>
                  </a:moveTo>
                  <a:cubicBezTo>
                    <a:pt x="169" y="129"/>
                    <a:pt x="171" y="123"/>
                    <a:pt x="172" y="117"/>
                  </a:cubicBezTo>
                  <a:cubicBezTo>
                    <a:pt x="184" y="70"/>
                    <a:pt x="155" y="23"/>
                    <a:pt x="108" y="11"/>
                  </a:cubicBezTo>
                  <a:cubicBezTo>
                    <a:pt x="61" y="0"/>
                    <a:pt x="13" y="29"/>
                    <a:pt x="2" y="76"/>
                  </a:cubicBezTo>
                  <a:cubicBezTo>
                    <a:pt x="0" y="82"/>
                    <a:pt x="0" y="89"/>
                    <a:pt x="0" y="95"/>
                  </a:cubicBezTo>
                  <a:cubicBezTo>
                    <a:pt x="166" y="135"/>
                    <a:pt x="166" y="135"/>
                    <a:pt x="166" y="135"/>
                  </a:cubicBezTo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7"/>
            <p:cNvSpPr>
              <a:spLocks/>
            </p:cNvSpPr>
            <p:nvPr/>
          </p:nvSpPr>
          <p:spPr bwMode="auto">
            <a:xfrm>
              <a:off x="2459038" y="4860970"/>
              <a:ext cx="400050" cy="325438"/>
            </a:xfrm>
            <a:custGeom>
              <a:avLst/>
              <a:gdLst>
                <a:gd name="T0" fmla="*/ 79 w 93"/>
                <a:gd name="T1" fmla="*/ 76 h 76"/>
                <a:gd name="T2" fmla="*/ 87 w 93"/>
                <a:gd name="T3" fmla="*/ 59 h 76"/>
                <a:gd name="T4" fmla="*/ 55 w 93"/>
                <a:gd name="T5" fmla="*/ 6 h 76"/>
                <a:gd name="T6" fmla="*/ 1 w 93"/>
                <a:gd name="T7" fmla="*/ 38 h 76"/>
                <a:gd name="T8" fmla="*/ 1 w 93"/>
                <a:gd name="T9" fmla="*/ 57 h 76"/>
                <a:gd name="T10" fmla="*/ 79 w 93"/>
                <a:gd name="T11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3" h="76">
                  <a:moveTo>
                    <a:pt x="79" y="76"/>
                  </a:moveTo>
                  <a:cubicBezTo>
                    <a:pt x="83" y="71"/>
                    <a:pt x="86" y="65"/>
                    <a:pt x="87" y="59"/>
                  </a:cubicBezTo>
                  <a:cubicBezTo>
                    <a:pt x="93" y="35"/>
                    <a:pt x="78" y="11"/>
                    <a:pt x="55" y="6"/>
                  </a:cubicBezTo>
                  <a:cubicBezTo>
                    <a:pt x="31" y="0"/>
                    <a:pt x="7" y="15"/>
                    <a:pt x="1" y="38"/>
                  </a:cubicBezTo>
                  <a:cubicBezTo>
                    <a:pt x="0" y="45"/>
                    <a:pt x="0" y="51"/>
                    <a:pt x="1" y="57"/>
                  </a:cubicBezTo>
                  <a:cubicBezTo>
                    <a:pt x="79" y="76"/>
                    <a:pt x="79" y="76"/>
                    <a:pt x="79" y="76"/>
                  </a:cubicBezTo>
                </a:path>
              </a:pathLst>
            </a:custGeom>
            <a:solidFill>
              <a:srgbClr val="70516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9"/>
            <p:cNvSpPr>
              <a:spLocks/>
            </p:cNvSpPr>
            <p:nvPr/>
          </p:nvSpPr>
          <p:spPr bwMode="auto">
            <a:xfrm>
              <a:off x="44450" y="4432345"/>
              <a:ext cx="3011488" cy="2517775"/>
            </a:xfrm>
            <a:custGeom>
              <a:avLst/>
              <a:gdLst>
                <a:gd name="T0" fmla="*/ 702 w 702"/>
                <a:gd name="T1" fmla="*/ 587 h 587"/>
                <a:gd name="T2" fmla="*/ 702 w 702"/>
                <a:gd name="T3" fmla="*/ 573 h 587"/>
                <a:gd name="T4" fmla="*/ 351 w 702"/>
                <a:gd name="T5" fmla="*/ 0 h 587"/>
                <a:gd name="T6" fmla="*/ 0 w 702"/>
                <a:gd name="T7" fmla="*/ 573 h 587"/>
                <a:gd name="T8" fmla="*/ 0 w 702"/>
                <a:gd name="T9" fmla="*/ 587 h 587"/>
                <a:gd name="T10" fmla="*/ 702 w 702"/>
                <a:gd name="T11" fmla="*/ 587 h 5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02" h="587">
                  <a:moveTo>
                    <a:pt x="702" y="587"/>
                  </a:moveTo>
                  <a:cubicBezTo>
                    <a:pt x="702" y="582"/>
                    <a:pt x="702" y="578"/>
                    <a:pt x="702" y="573"/>
                  </a:cubicBezTo>
                  <a:cubicBezTo>
                    <a:pt x="702" y="257"/>
                    <a:pt x="545" y="0"/>
                    <a:pt x="351" y="0"/>
                  </a:cubicBezTo>
                  <a:cubicBezTo>
                    <a:pt x="157" y="0"/>
                    <a:pt x="0" y="257"/>
                    <a:pt x="0" y="573"/>
                  </a:cubicBezTo>
                  <a:cubicBezTo>
                    <a:pt x="0" y="578"/>
                    <a:pt x="0" y="582"/>
                    <a:pt x="0" y="587"/>
                  </a:cubicBezTo>
                  <a:cubicBezTo>
                    <a:pt x="702" y="587"/>
                    <a:pt x="702" y="587"/>
                    <a:pt x="702" y="587"/>
                  </a:cubicBezTo>
                </a:path>
              </a:pathLst>
            </a:custGeom>
            <a:solidFill>
              <a:srgbClr val="BBCE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30"/>
            <p:cNvSpPr>
              <a:spLocks noEditPoints="1"/>
            </p:cNvSpPr>
            <p:nvPr/>
          </p:nvSpPr>
          <p:spPr bwMode="auto">
            <a:xfrm>
              <a:off x="44450" y="6527800"/>
              <a:ext cx="0" cy="85725"/>
            </a:xfrm>
            <a:custGeom>
              <a:avLst/>
              <a:gdLst>
                <a:gd name="T0" fmla="*/ 20 h 20"/>
                <a:gd name="T1" fmla="*/ 19 h 20"/>
                <a:gd name="T2" fmla="*/ 19 h 20"/>
                <a:gd name="T3" fmla="*/ 18 h 20"/>
                <a:gd name="T4" fmla="*/ 18 h 20"/>
                <a:gd name="T5" fmla="*/ 18 h 20"/>
                <a:gd name="T6" fmla="*/ 17 h 20"/>
                <a:gd name="T7" fmla="*/ 17 h 20"/>
                <a:gd name="T8" fmla="*/ 16 h 20"/>
                <a:gd name="T9" fmla="*/ 16 h 20"/>
                <a:gd name="T10" fmla="*/ 15 h 20"/>
                <a:gd name="T11" fmla="*/ 15 h 20"/>
                <a:gd name="T12" fmla="*/ 14 h 20"/>
                <a:gd name="T13" fmla="*/ 14 h 20"/>
                <a:gd name="T14" fmla="*/ 13 h 20"/>
                <a:gd name="T15" fmla="*/ 13 h 20"/>
                <a:gd name="T16" fmla="*/ 12 h 20"/>
                <a:gd name="T17" fmla="*/ 12 h 20"/>
                <a:gd name="T18" fmla="*/ 11 h 20"/>
                <a:gd name="T19" fmla="*/ 11 h 20"/>
                <a:gd name="T20" fmla="*/ 11 h 20"/>
                <a:gd name="T21" fmla="*/ 10 h 20"/>
                <a:gd name="T22" fmla="*/ 10 h 20"/>
                <a:gd name="T23" fmla="*/ 9 h 20"/>
                <a:gd name="T24" fmla="*/ 9 h 20"/>
                <a:gd name="T25" fmla="*/ 8 h 20"/>
                <a:gd name="T26" fmla="*/ 8 h 20"/>
                <a:gd name="T27" fmla="*/ 7 h 20"/>
                <a:gd name="T28" fmla="*/ 7 h 20"/>
                <a:gd name="T29" fmla="*/ 6 h 20"/>
                <a:gd name="T30" fmla="*/ 6 h 20"/>
                <a:gd name="T31" fmla="*/ 5 h 20"/>
                <a:gd name="T32" fmla="*/ 5 h 20"/>
                <a:gd name="T33" fmla="*/ 5 h 20"/>
                <a:gd name="T34" fmla="*/ 4 h 20"/>
                <a:gd name="T35" fmla="*/ 4 h 20"/>
                <a:gd name="T36" fmla="*/ 3 h 20"/>
                <a:gd name="T37" fmla="*/ 3 h 20"/>
                <a:gd name="T38" fmla="*/ 2 h 20"/>
                <a:gd name="T39" fmla="*/ 2 h 20"/>
                <a:gd name="T40" fmla="*/ 1 h 20"/>
                <a:gd name="T41" fmla="*/ 1 h 20"/>
                <a:gd name="T42" fmla="*/ 0 h 20"/>
                <a:gd name="T43" fmla="*/ 0 h 20"/>
                <a:gd name="T44" fmla="*/ 0 h 20"/>
              </a:gdLst>
              <a:ahLst/>
              <a:cxnLst>
                <a:cxn ang="0">
                  <a:pos x="0" y="T0"/>
                </a:cxn>
                <a:cxn ang="0">
                  <a:pos x="0" y="T1"/>
                </a:cxn>
                <a:cxn ang="0">
                  <a:pos x="0" y="T2"/>
                </a:cxn>
                <a:cxn ang="0">
                  <a:pos x="0" y="T3"/>
                </a:cxn>
                <a:cxn ang="0">
                  <a:pos x="0" y="T4"/>
                </a:cxn>
                <a:cxn ang="0">
                  <a:pos x="0" y="T5"/>
                </a:cxn>
                <a:cxn ang="0">
                  <a:pos x="0" y="T6"/>
                </a:cxn>
                <a:cxn ang="0">
                  <a:pos x="0" y="T7"/>
                </a:cxn>
                <a:cxn ang="0">
                  <a:pos x="0" y="T8"/>
                </a:cxn>
                <a:cxn ang="0">
                  <a:pos x="0" y="T9"/>
                </a:cxn>
                <a:cxn ang="0">
                  <a:pos x="0" y="T10"/>
                </a:cxn>
                <a:cxn ang="0">
                  <a:pos x="0" y="T11"/>
                </a:cxn>
                <a:cxn ang="0">
                  <a:pos x="0" y="T12"/>
                </a:cxn>
                <a:cxn ang="0">
                  <a:pos x="0" y="T13"/>
                </a:cxn>
                <a:cxn ang="0">
                  <a:pos x="0" y="T14"/>
                </a:cxn>
                <a:cxn ang="0">
                  <a:pos x="0" y="T15"/>
                </a:cxn>
                <a:cxn ang="0">
                  <a:pos x="0" y="T16"/>
                </a:cxn>
                <a:cxn ang="0">
                  <a:pos x="0" y="T17"/>
                </a:cxn>
                <a:cxn ang="0">
                  <a:pos x="0" y="T18"/>
                </a:cxn>
                <a:cxn ang="0">
                  <a:pos x="0" y="T19"/>
                </a:cxn>
                <a:cxn ang="0">
                  <a:pos x="0" y="T20"/>
                </a:cxn>
                <a:cxn ang="0">
                  <a:pos x="0" y="T21"/>
                </a:cxn>
                <a:cxn ang="0">
                  <a:pos x="0" y="T22"/>
                </a:cxn>
                <a:cxn ang="0">
                  <a:pos x="0" y="T23"/>
                </a:cxn>
                <a:cxn ang="0">
                  <a:pos x="0" y="T24"/>
                </a:cxn>
                <a:cxn ang="0">
                  <a:pos x="0" y="T25"/>
                </a:cxn>
                <a:cxn ang="0">
                  <a:pos x="0" y="T26"/>
                </a:cxn>
                <a:cxn ang="0">
                  <a:pos x="0" y="T27"/>
                </a:cxn>
                <a:cxn ang="0">
                  <a:pos x="0" y="T28"/>
                </a:cxn>
                <a:cxn ang="0">
                  <a:pos x="0" y="T29"/>
                </a:cxn>
                <a:cxn ang="0">
                  <a:pos x="0" y="T30"/>
                </a:cxn>
                <a:cxn ang="0">
                  <a:pos x="0" y="T31"/>
                </a:cxn>
                <a:cxn ang="0">
                  <a:pos x="0" y="T32"/>
                </a:cxn>
                <a:cxn ang="0">
                  <a:pos x="0" y="T33"/>
                </a:cxn>
                <a:cxn ang="0">
                  <a:pos x="0" y="T34"/>
                </a:cxn>
                <a:cxn ang="0">
                  <a:pos x="0" y="T35"/>
                </a:cxn>
                <a:cxn ang="0">
                  <a:pos x="0" y="T36"/>
                </a:cxn>
                <a:cxn ang="0">
                  <a:pos x="0" y="T37"/>
                </a:cxn>
                <a:cxn ang="0">
                  <a:pos x="0" y="T38"/>
                </a:cxn>
                <a:cxn ang="0">
                  <a:pos x="0" y="T39"/>
                </a:cxn>
                <a:cxn ang="0">
                  <a:pos x="0" y="T40"/>
                </a:cxn>
                <a:cxn ang="0">
                  <a:pos x="0" y="T41"/>
                </a:cxn>
                <a:cxn ang="0">
                  <a:pos x="0" y="T42"/>
                </a:cxn>
                <a:cxn ang="0">
                  <a:pos x="0" y="T43"/>
                </a:cxn>
                <a:cxn ang="0">
                  <a:pos x="0" y="T44"/>
                </a:cxn>
              </a:cxnLst>
              <a:rect l="0" t="0" r="r" b="b"/>
              <a:pathLst>
                <a:path h="20">
                  <a:moveTo>
                    <a:pt x="0" y="19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7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5"/>
                  </a:moveTo>
                  <a:cubicBezTo>
                    <a:pt x="0" y="15"/>
                    <a:pt x="0" y="16"/>
                    <a:pt x="0" y="16"/>
                  </a:cubicBezTo>
                  <a:cubicBezTo>
                    <a:pt x="0" y="16"/>
                    <a:pt x="0" y="15"/>
                    <a:pt x="0" y="15"/>
                  </a:cubicBezTo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  <a:cubicBezTo>
                    <a:pt x="0" y="15"/>
                    <a:pt x="0" y="15"/>
                    <a:pt x="0" y="15"/>
                  </a:cubicBezTo>
                  <a:moveTo>
                    <a:pt x="0" y="14"/>
                  </a:moveTo>
                  <a:cubicBezTo>
                    <a:pt x="0" y="14"/>
                    <a:pt x="0" y="15"/>
                    <a:pt x="0" y="15"/>
                  </a:cubicBezTo>
                  <a:cubicBezTo>
                    <a:pt x="0" y="15"/>
                    <a:pt x="0" y="14"/>
                    <a:pt x="0" y="14"/>
                  </a:cubicBezTo>
                  <a:moveTo>
                    <a:pt x="0" y="14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moveTo>
                    <a:pt x="0" y="13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3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3"/>
                    <a:pt x="0" y="13"/>
                    <a:pt x="0" y="13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2"/>
                    <a:pt x="0" y="12"/>
                    <a:pt x="0" y="12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10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moveTo>
                    <a:pt x="0" y="9"/>
                  </a:moveTo>
                  <a:cubicBezTo>
                    <a:pt x="0" y="9"/>
                    <a:pt x="0" y="10"/>
                    <a:pt x="0" y="10"/>
                  </a:cubicBezTo>
                  <a:cubicBezTo>
                    <a:pt x="0" y="10"/>
                    <a:pt x="0" y="9"/>
                    <a:pt x="0" y="9"/>
                  </a:cubicBezTo>
                  <a:moveTo>
                    <a:pt x="0" y="9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moveTo>
                    <a:pt x="0" y="8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8"/>
                  </a:move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  <a:cubicBezTo>
                    <a:pt x="0" y="7"/>
                    <a:pt x="0" y="7"/>
                    <a:pt x="0" y="7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6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5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moveTo>
                    <a:pt x="0" y="4"/>
                  </a:moveTo>
                  <a:cubicBezTo>
                    <a:pt x="0" y="4"/>
                    <a:pt x="0" y="5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4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3"/>
                  </a:move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1"/>
                  </a:move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moveTo>
                    <a:pt x="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31"/>
            <p:cNvSpPr>
              <a:spLocks/>
            </p:cNvSpPr>
            <p:nvPr/>
          </p:nvSpPr>
          <p:spPr bwMode="auto">
            <a:xfrm>
              <a:off x="44450" y="4435525"/>
              <a:ext cx="1458913" cy="2514600"/>
            </a:xfrm>
            <a:custGeom>
              <a:avLst/>
              <a:gdLst>
                <a:gd name="T0" fmla="*/ 0 w 340"/>
                <a:gd name="T1" fmla="*/ 552 h 586"/>
                <a:gd name="T2" fmla="*/ 0 w 340"/>
                <a:gd name="T3" fmla="*/ 552 h 586"/>
                <a:gd name="T4" fmla="*/ 0 w 340"/>
                <a:gd name="T5" fmla="*/ 552 h 586"/>
                <a:gd name="T6" fmla="*/ 0 w 340"/>
                <a:gd name="T7" fmla="*/ 553 h 586"/>
                <a:gd name="T8" fmla="*/ 0 w 340"/>
                <a:gd name="T9" fmla="*/ 553 h 586"/>
                <a:gd name="T10" fmla="*/ 0 w 340"/>
                <a:gd name="T11" fmla="*/ 554 h 586"/>
                <a:gd name="T12" fmla="*/ 0 w 340"/>
                <a:gd name="T13" fmla="*/ 554 h 586"/>
                <a:gd name="T14" fmla="*/ 0 w 340"/>
                <a:gd name="T15" fmla="*/ 555 h 586"/>
                <a:gd name="T16" fmla="*/ 0 w 340"/>
                <a:gd name="T17" fmla="*/ 555 h 586"/>
                <a:gd name="T18" fmla="*/ 0 w 340"/>
                <a:gd name="T19" fmla="*/ 556 h 586"/>
                <a:gd name="T20" fmla="*/ 0 w 340"/>
                <a:gd name="T21" fmla="*/ 556 h 586"/>
                <a:gd name="T22" fmla="*/ 0 w 340"/>
                <a:gd name="T23" fmla="*/ 556 h 586"/>
                <a:gd name="T24" fmla="*/ 0 w 340"/>
                <a:gd name="T25" fmla="*/ 557 h 586"/>
                <a:gd name="T26" fmla="*/ 0 w 340"/>
                <a:gd name="T27" fmla="*/ 557 h 586"/>
                <a:gd name="T28" fmla="*/ 0 w 340"/>
                <a:gd name="T29" fmla="*/ 558 h 586"/>
                <a:gd name="T30" fmla="*/ 0 w 340"/>
                <a:gd name="T31" fmla="*/ 558 h 586"/>
                <a:gd name="T32" fmla="*/ 0 w 340"/>
                <a:gd name="T33" fmla="*/ 559 h 586"/>
                <a:gd name="T34" fmla="*/ 0 w 340"/>
                <a:gd name="T35" fmla="*/ 559 h 586"/>
                <a:gd name="T36" fmla="*/ 0 w 340"/>
                <a:gd name="T37" fmla="*/ 560 h 586"/>
                <a:gd name="T38" fmla="*/ 0 w 340"/>
                <a:gd name="T39" fmla="*/ 560 h 586"/>
                <a:gd name="T40" fmla="*/ 0 w 340"/>
                <a:gd name="T41" fmla="*/ 560 h 586"/>
                <a:gd name="T42" fmla="*/ 0 w 340"/>
                <a:gd name="T43" fmla="*/ 561 h 586"/>
                <a:gd name="T44" fmla="*/ 0 w 340"/>
                <a:gd name="T45" fmla="*/ 561 h 586"/>
                <a:gd name="T46" fmla="*/ 0 w 340"/>
                <a:gd name="T47" fmla="*/ 562 h 586"/>
                <a:gd name="T48" fmla="*/ 0 w 340"/>
                <a:gd name="T49" fmla="*/ 562 h 586"/>
                <a:gd name="T50" fmla="*/ 0 w 340"/>
                <a:gd name="T51" fmla="*/ 563 h 586"/>
                <a:gd name="T52" fmla="*/ 0 w 340"/>
                <a:gd name="T53" fmla="*/ 563 h 586"/>
                <a:gd name="T54" fmla="*/ 0 w 340"/>
                <a:gd name="T55" fmla="*/ 564 h 586"/>
                <a:gd name="T56" fmla="*/ 0 w 340"/>
                <a:gd name="T57" fmla="*/ 564 h 586"/>
                <a:gd name="T58" fmla="*/ 0 w 340"/>
                <a:gd name="T59" fmla="*/ 565 h 586"/>
                <a:gd name="T60" fmla="*/ 0 w 340"/>
                <a:gd name="T61" fmla="*/ 565 h 586"/>
                <a:gd name="T62" fmla="*/ 0 w 340"/>
                <a:gd name="T63" fmla="*/ 565 h 586"/>
                <a:gd name="T64" fmla="*/ 0 w 340"/>
                <a:gd name="T65" fmla="*/ 566 h 586"/>
                <a:gd name="T66" fmla="*/ 0 w 340"/>
                <a:gd name="T67" fmla="*/ 566 h 586"/>
                <a:gd name="T68" fmla="*/ 0 w 340"/>
                <a:gd name="T69" fmla="*/ 567 h 586"/>
                <a:gd name="T70" fmla="*/ 0 w 340"/>
                <a:gd name="T71" fmla="*/ 567 h 586"/>
                <a:gd name="T72" fmla="*/ 0 w 340"/>
                <a:gd name="T73" fmla="*/ 568 h 586"/>
                <a:gd name="T74" fmla="*/ 0 w 340"/>
                <a:gd name="T75" fmla="*/ 568 h 586"/>
                <a:gd name="T76" fmla="*/ 0 w 340"/>
                <a:gd name="T77" fmla="*/ 569 h 586"/>
                <a:gd name="T78" fmla="*/ 0 w 340"/>
                <a:gd name="T79" fmla="*/ 569 h 586"/>
                <a:gd name="T80" fmla="*/ 0 w 340"/>
                <a:gd name="T81" fmla="*/ 570 h 586"/>
                <a:gd name="T82" fmla="*/ 0 w 340"/>
                <a:gd name="T83" fmla="*/ 570 h 586"/>
                <a:gd name="T84" fmla="*/ 0 w 340"/>
                <a:gd name="T85" fmla="*/ 571 h 586"/>
                <a:gd name="T86" fmla="*/ 0 w 340"/>
                <a:gd name="T87" fmla="*/ 571 h 586"/>
                <a:gd name="T88" fmla="*/ 0 w 340"/>
                <a:gd name="T89" fmla="*/ 571 h 586"/>
                <a:gd name="T90" fmla="*/ 0 w 340"/>
                <a:gd name="T91" fmla="*/ 586 h 586"/>
                <a:gd name="T92" fmla="*/ 340 w 340"/>
                <a:gd name="T93" fmla="*/ 0 h 5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40" h="586">
                  <a:moveTo>
                    <a:pt x="340" y="0"/>
                  </a:moveTo>
                  <a:cubicBezTo>
                    <a:pt x="156" y="9"/>
                    <a:pt x="7" y="251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2"/>
                    <a:pt x="0" y="552"/>
                    <a:pt x="0" y="552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3"/>
                    <a:pt x="0" y="553"/>
                  </a:cubicBezTo>
                  <a:cubicBezTo>
                    <a:pt x="0" y="553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4"/>
                    <a:pt x="0" y="554"/>
                  </a:cubicBezTo>
                  <a:cubicBezTo>
                    <a:pt x="0" y="554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5"/>
                  </a:cubicBezTo>
                  <a:cubicBezTo>
                    <a:pt x="0" y="555"/>
                    <a:pt x="0" y="555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6"/>
                    <a:pt x="0" y="556"/>
                  </a:cubicBezTo>
                  <a:cubicBezTo>
                    <a:pt x="0" y="556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7"/>
                    <a:pt x="0" y="557"/>
                    <a:pt x="0" y="557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8"/>
                    <a:pt x="0" y="558"/>
                  </a:cubicBezTo>
                  <a:cubicBezTo>
                    <a:pt x="0" y="558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59"/>
                  </a:cubicBezTo>
                  <a:cubicBezTo>
                    <a:pt x="0" y="559"/>
                    <a:pt x="0" y="559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0"/>
                    <a:pt x="0" y="560"/>
                    <a:pt x="0" y="560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1"/>
                    <a:pt x="0" y="561"/>
                  </a:cubicBezTo>
                  <a:cubicBezTo>
                    <a:pt x="0" y="561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2"/>
                  </a:cubicBezTo>
                  <a:cubicBezTo>
                    <a:pt x="0" y="562"/>
                    <a:pt x="0" y="562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3"/>
                    <a:pt x="0" y="563"/>
                    <a:pt x="0" y="563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4"/>
                    <a:pt x="0" y="564"/>
                  </a:cubicBezTo>
                  <a:cubicBezTo>
                    <a:pt x="0" y="564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5"/>
                    <a:pt x="0" y="565"/>
                    <a:pt x="0" y="565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6"/>
                    <a:pt x="0" y="566"/>
                  </a:cubicBezTo>
                  <a:cubicBezTo>
                    <a:pt x="0" y="566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7"/>
                    <a:pt x="0" y="567"/>
                  </a:cubicBezTo>
                  <a:cubicBezTo>
                    <a:pt x="0" y="567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8"/>
                  </a:cubicBezTo>
                  <a:cubicBezTo>
                    <a:pt x="0" y="568"/>
                    <a:pt x="0" y="568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69"/>
                  </a:cubicBezTo>
                  <a:cubicBezTo>
                    <a:pt x="0" y="569"/>
                    <a:pt x="0" y="569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0"/>
                  </a:cubicBezTo>
                  <a:cubicBezTo>
                    <a:pt x="0" y="570"/>
                    <a:pt x="0" y="570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1"/>
                    <a:pt x="0" y="571"/>
                    <a:pt x="0" y="571"/>
                  </a:cubicBezTo>
                  <a:cubicBezTo>
                    <a:pt x="0" y="572"/>
                    <a:pt x="0" y="572"/>
                    <a:pt x="0" y="572"/>
                  </a:cubicBezTo>
                  <a:cubicBezTo>
                    <a:pt x="0" y="577"/>
                    <a:pt x="0" y="581"/>
                    <a:pt x="0" y="586"/>
                  </a:cubicBezTo>
                  <a:cubicBezTo>
                    <a:pt x="340" y="586"/>
                    <a:pt x="340" y="586"/>
                    <a:pt x="340" y="586"/>
                  </a:cubicBezTo>
                  <a:cubicBezTo>
                    <a:pt x="340" y="0"/>
                    <a:pt x="340" y="0"/>
                    <a:pt x="340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32"/>
            <p:cNvSpPr>
              <a:spLocks/>
            </p:cNvSpPr>
            <p:nvPr/>
          </p:nvSpPr>
          <p:spPr bwMode="auto">
            <a:xfrm>
              <a:off x="1952625" y="4981627"/>
              <a:ext cx="2355850" cy="1968500"/>
            </a:xfrm>
            <a:custGeom>
              <a:avLst/>
              <a:gdLst>
                <a:gd name="T0" fmla="*/ 549 w 549"/>
                <a:gd name="T1" fmla="*/ 459 h 459"/>
                <a:gd name="T2" fmla="*/ 549 w 549"/>
                <a:gd name="T3" fmla="*/ 448 h 459"/>
                <a:gd name="T4" fmla="*/ 275 w 549"/>
                <a:gd name="T5" fmla="*/ 0 h 459"/>
                <a:gd name="T6" fmla="*/ 0 w 549"/>
                <a:gd name="T7" fmla="*/ 448 h 459"/>
                <a:gd name="T8" fmla="*/ 1 w 549"/>
                <a:gd name="T9" fmla="*/ 459 h 459"/>
                <a:gd name="T10" fmla="*/ 549 w 549"/>
                <a:gd name="T11" fmla="*/ 459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49" h="459">
                  <a:moveTo>
                    <a:pt x="549" y="459"/>
                  </a:moveTo>
                  <a:cubicBezTo>
                    <a:pt x="549" y="455"/>
                    <a:pt x="549" y="452"/>
                    <a:pt x="549" y="448"/>
                  </a:cubicBezTo>
                  <a:cubicBezTo>
                    <a:pt x="549" y="201"/>
                    <a:pt x="427" y="0"/>
                    <a:pt x="275" y="0"/>
                  </a:cubicBezTo>
                  <a:cubicBezTo>
                    <a:pt x="123" y="0"/>
                    <a:pt x="0" y="201"/>
                    <a:pt x="0" y="448"/>
                  </a:cubicBezTo>
                  <a:cubicBezTo>
                    <a:pt x="0" y="452"/>
                    <a:pt x="1" y="455"/>
                    <a:pt x="1" y="459"/>
                  </a:cubicBezTo>
                  <a:cubicBezTo>
                    <a:pt x="549" y="459"/>
                    <a:pt x="549" y="459"/>
                    <a:pt x="549" y="459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33"/>
            <p:cNvSpPr>
              <a:spLocks noEditPoints="1"/>
            </p:cNvSpPr>
            <p:nvPr/>
          </p:nvSpPr>
          <p:spPr bwMode="auto">
            <a:xfrm>
              <a:off x="1952625" y="6527800"/>
              <a:ext cx="4763" cy="93663"/>
            </a:xfrm>
            <a:custGeom>
              <a:avLst/>
              <a:gdLst>
                <a:gd name="T0" fmla="*/ 0 w 1"/>
                <a:gd name="T1" fmla="*/ 22 h 22"/>
                <a:gd name="T2" fmla="*/ 0 w 1"/>
                <a:gd name="T3" fmla="*/ 22 h 22"/>
                <a:gd name="T4" fmla="*/ 0 w 1"/>
                <a:gd name="T5" fmla="*/ 21 h 22"/>
                <a:gd name="T6" fmla="*/ 0 w 1"/>
                <a:gd name="T7" fmla="*/ 21 h 22"/>
                <a:gd name="T8" fmla="*/ 0 w 1"/>
                <a:gd name="T9" fmla="*/ 21 h 22"/>
                <a:gd name="T10" fmla="*/ 1 w 1"/>
                <a:gd name="T11" fmla="*/ 20 h 22"/>
                <a:gd name="T12" fmla="*/ 1 w 1"/>
                <a:gd name="T13" fmla="*/ 20 h 22"/>
                <a:gd name="T14" fmla="*/ 1 w 1"/>
                <a:gd name="T15" fmla="*/ 20 h 22"/>
                <a:gd name="T16" fmla="*/ 1 w 1"/>
                <a:gd name="T17" fmla="*/ 19 h 22"/>
                <a:gd name="T18" fmla="*/ 1 w 1"/>
                <a:gd name="T19" fmla="*/ 19 h 22"/>
                <a:gd name="T20" fmla="*/ 1 w 1"/>
                <a:gd name="T21" fmla="*/ 19 h 22"/>
                <a:gd name="T22" fmla="*/ 1 w 1"/>
                <a:gd name="T23" fmla="*/ 18 h 22"/>
                <a:gd name="T24" fmla="*/ 1 w 1"/>
                <a:gd name="T25" fmla="*/ 18 h 22"/>
                <a:gd name="T26" fmla="*/ 1 w 1"/>
                <a:gd name="T27" fmla="*/ 18 h 22"/>
                <a:gd name="T28" fmla="*/ 1 w 1"/>
                <a:gd name="T29" fmla="*/ 17 h 22"/>
                <a:gd name="T30" fmla="*/ 1 w 1"/>
                <a:gd name="T31" fmla="*/ 17 h 22"/>
                <a:gd name="T32" fmla="*/ 1 w 1"/>
                <a:gd name="T33" fmla="*/ 16 h 22"/>
                <a:gd name="T34" fmla="*/ 1 w 1"/>
                <a:gd name="T35" fmla="*/ 16 h 22"/>
                <a:gd name="T36" fmla="*/ 1 w 1"/>
                <a:gd name="T37" fmla="*/ 16 h 22"/>
                <a:gd name="T38" fmla="*/ 1 w 1"/>
                <a:gd name="T39" fmla="*/ 15 h 22"/>
                <a:gd name="T40" fmla="*/ 1 w 1"/>
                <a:gd name="T41" fmla="*/ 15 h 22"/>
                <a:gd name="T42" fmla="*/ 1 w 1"/>
                <a:gd name="T43" fmla="*/ 15 h 22"/>
                <a:gd name="T44" fmla="*/ 1 w 1"/>
                <a:gd name="T45" fmla="*/ 14 h 22"/>
                <a:gd name="T46" fmla="*/ 1 w 1"/>
                <a:gd name="T47" fmla="*/ 14 h 22"/>
                <a:gd name="T48" fmla="*/ 1 w 1"/>
                <a:gd name="T49" fmla="*/ 14 h 22"/>
                <a:gd name="T50" fmla="*/ 1 w 1"/>
                <a:gd name="T51" fmla="*/ 13 h 22"/>
                <a:gd name="T52" fmla="*/ 1 w 1"/>
                <a:gd name="T53" fmla="*/ 13 h 22"/>
                <a:gd name="T54" fmla="*/ 1 w 1"/>
                <a:gd name="T55" fmla="*/ 13 h 22"/>
                <a:gd name="T56" fmla="*/ 1 w 1"/>
                <a:gd name="T57" fmla="*/ 12 h 22"/>
                <a:gd name="T58" fmla="*/ 1 w 1"/>
                <a:gd name="T59" fmla="*/ 12 h 22"/>
                <a:gd name="T60" fmla="*/ 1 w 1"/>
                <a:gd name="T61" fmla="*/ 12 h 22"/>
                <a:gd name="T62" fmla="*/ 1 w 1"/>
                <a:gd name="T63" fmla="*/ 11 h 22"/>
                <a:gd name="T64" fmla="*/ 1 w 1"/>
                <a:gd name="T65" fmla="*/ 11 h 22"/>
                <a:gd name="T66" fmla="*/ 1 w 1"/>
                <a:gd name="T67" fmla="*/ 10 h 22"/>
                <a:gd name="T68" fmla="*/ 1 w 1"/>
                <a:gd name="T69" fmla="*/ 10 h 22"/>
                <a:gd name="T70" fmla="*/ 1 w 1"/>
                <a:gd name="T71" fmla="*/ 10 h 22"/>
                <a:gd name="T72" fmla="*/ 1 w 1"/>
                <a:gd name="T73" fmla="*/ 9 h 22"/>
                <a:gd name="T74" fmla="*/ 1 w 1"/>
                <a:gd name="T75" fmla="*/ 9 h 22"/>
                <a:gd name="T76" fmla="*/ 1 w 1"/>
                <a:gd name="T77" fmla="*/ 9 h 22"/>
                <a:gd name="T78" fmla="*/ 1 w 1"/>
                <a:gd name="T79" fmla="*/ 8 h 22"/>
                <a:gd name="T80" fmla="*/ 1 w 1"/>
                <a:gd name="T81" fmla="*/ 8 h 22"/>
                <a:gd name="T82" fmla="*/ 1 w 1"/>
                <a:gd name="T83" fmla="*/ 8 h 22"/>
                <a:gd name="T84" fmla="*/ 1 w 1"/>
                <a:gd name="T8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" h="22"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1" y="20"/>
                  </a:moveTo>
                  <a:cubicBezTo>
                    <a:pt x="1" y="20"/>
                    <a:pt x="1" y="21"/>
                    <a:pt x="1" y="21"/>
                  </a:cubicBezTo>
                  <a:cubicBezTo>
                    <a:pt x="1" y="21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20"/>
                  </a:moveTo>
                  <a:cubicBezTo>
                    <a:pt x="1" y="20"/>
                    <a:pt x="1" y="20"/>
                    <a:pt x="1" y="20"/>
                  </a:cubicBezTo>
                  <a:cubicBezTo>
                    <a:pt x="1" y="20"/>
                    <a:pt x="1" y="20"/>
                    <a:pt x="1" y="20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20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9"/>
                  </a:move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8"/>
                  </a:move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7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7"/>
                  </a:cubicBezTo>
                  <a:moveTo>
                    <a:pt x="1" y="16"/>
                  </a:moveTo>
                  <a:cubicBezTo>
                    <a:pt x="1" y="17"/>
                    <a:pt x="1" y="17"/>
                    <a:pt x="1" y="17"/>
                  </a:cubicBezTo>
                  <a:cubicBezTo>
                    <a:pt x="1" y="17"/>
                    <a:pt x="1" y="17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0"/>
                    <a:pt x="1" y="11"/>
                    <a:pt x="1" y="11"/>
                  </a:cubicBezTo>
                  <a:cubicBezTo>
                    <a:pt x="1" y="11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C9D8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34"/>
            <p:cNvSpPr>
              <a:spLocks/>
            </p:cNvSpPr>
            <p:nvPr/>
          </p:nvSpPr>
          <p:spPr bwMode="auto">
            <a:xfrm>
              <a:off x="1952625" y="4984800"/>
              <a:ext cx="1141413" cy="1965325"/>
            </a:xfrm>
            <a:custGeom>
              <a:avLst/>
              <a:gdLst>
                <a:gd name="T0" fmla="*/ 1 w 266"/>
                <a:gd name="T1" fmla="*/ 424 h 458"/>
                <a:gd name="T2" fmla="*/ 1 w 266"/>
                <a:gd name="T3" fmla="*/ 432 h 458"/>
                <a:gd name="T4" fmla="*/ 1 w 266"/>
                <a:gd name="T5" fmla="*/ 432 h 458"/>
                <a:gd name="T6" fmla="*/ 1 w 266"/>
                <a:gd name="T7" fmla="*/ 432 h 458"/>
                <a:gd name="T8" fmla="*/ 1 w 266"/>
                <a:gd name="T9" fmla="*/ 433 h 458"/>
                <a:gd name="T10" fmla="*/ 1 w 266"/>
                <a:gd name="T11" fmla="*/ 433 h 458"/>
                <a:gd name="T12" fmla="*/ 1 w 266"/>
                <a:gd name="T13" fmla="*/ 433 h 458"/>
                <a:gd name="T14" fmla="*/ 1 w 266"/>
                <a:gd name="T15" fmla="*/ 434 h 458"/>
                <a:gd name="T16" fmla="*/ 1 w 266"/>
                <a:gd name="T17" fmla="*/ 434 h 458"/>
                <a:gd name="T18" fmla="*/ 1 w 266"/>
                <a:gd name="T19" fmla="*/ 434 h 458"/>
                <a:gd name="T20" fmla="*/ 1 w 266"/>
                <a:gd name="T21" fmla="*/ 435 h 458"/>
                <a:gd name="T22" fmla="*/ 1 w 266"/>
                <a:gd name="T23" fmla="*/ 435 h 458"/>
                <a:gd name="T24" fmla="*/ 1 w 266"/>
                <a:gd name="T25" fmla="*/ 436 h 458"/>
                <a:gd name="T26" fmla="*/ 1 w 266"/>
                <a:gd name="T27" fmla="*/ 436 h 458"/>
                <a:gd name="T28" fmla="*/ 1 w 266"/>
                <a:gd name="T29" fmla="*/ 436 h 458"/>
                <a:gd name="T30" fmla="*/ 1 w 266"/>
                <a:gd name="T31" fmla="*/ 437 h 458"/>
                <a:gd name="T32" fmla="*/ 1 w 266"/>
                <a:gd name="T33" fmla="*/ 437 h 458"/>
                <a:gd name="T34" fmla="*/ 1 w 266"/>
                <a:gd name="T35" fmla="*/ 437 h 458"/>
                <a:gd name="T36" fmla="*/ 1 w 266"/>
                <a:gd name="T37" fmla="*/ 438 h 458"/>
                <a:gd name="T38" fmla="*/ 1 w 266"/>
                <a:gd name="T39" fmla="*/ 438 h 458"/>
                <a:gd name="T40" fmla="*/ 1 w 266"/>
                <a:gd name="T41" fmla="*/ 438 h 458"/>
                <a:gd name="T42" fmla="*/ 1 w 266"/>
                <a:gd name="T43" fmla="*/ 439 h 458"/>
                <a:gd name="T44" fmla="*/ 1 w 266"/>
                <a:gd name="T45" fmla="*/ 439 h 458"/>
                <a:gd name="T46" fmla="*/ 1 w 266"/>
                <a:gd name="T47" fmla="*/ 439 h 458"/>
                <a:gd name="T48" fmla="*/ 1 w 266"/>
                <a:gd name="T49" fmla="*/ 440 h 458"/>
                <a:gd name="T50" fmla="*/ 1 w 266"/>
                <a:gd name="T51" fmla="*/ 440 h 458"/>
                <a:gd name="T52" fmla="*/ 1 w 266"/>
                <a:gd name="T53" fmla="*/ 440 h 458"/>
                <a:gd name="T54" fmla="*/ 1 w 266"/>
                <a:gd name="T55" fmla="*/ 441 h 458"/>
                <a:gd name="T56" fmla="*/ 1 w 266"/>
                <a:gd name="T57" fmla="*/ 441 h 458"/>
                <a:gd name="T58" fmla="*/ 1 w 266"/>
                <a:gd name="T59" fmla="*/ 442 h 458"/>
                <a:gd name="T60" fmla="*/ 1 w 266"/>
                <a:gd name="T61" fmla="*/ 442 h 458"/>
                <a:gd name="T62" fmla="*/ 1 w 266"/>
                <a:gd name="T63" fmla="*/ 442 h 458"/>
                <a:gd name="T64" fmla="*/ 1 w 266"/>
                <a:gd name="T65" fmla="*/ 443 h 458"/>
                <a:gd name="T66" fmla="*/ 1 w 266"/>
                <a:gd name="T67" fmla="*/ 443 h 458"/>
                <a:gd name="T68" fmla="*/ 1 w 266"/>
                <a:gd name="T69" fmla="*/ 443 h 458"/>
                <a:gd name="T70" fmla="*/ 1 w 266"/>
                <a:gd name="T71" fmla="*/ 444 h 458"/>
                <a:gd name="T72" fmla="*/ 1 w 266"/>
                <a:gd name="T73" fmla="*/ 444 h 458"/>
                <a:gd name="T74" fmla="*/ 1 w 266"/>
                <a:gd name="T75" fmla="*/ 444 h 458"/>
                <a:gd name="T76" fmla="*/ 0 w 266"/>
                <a:gd name="T77" fmla="*/ 445 h 458"/>
                <a:gd name="T78" fmla="*/ 0 w 266"/>
                <a:gd name="T79" fmla="*/ 445 h 458"/>
                <a:gd name="T80" fmla="*/ 0 w 266"/>
                <a:gd name="T81" fmla="*/ 445 h 458"/>
                <a:gd name="T82" fmla="*/ 0 w 266"/>
                <a:gd name="T83" fmla="*/ 446 h 458"/>
                <a:gd name="T84" fmla="*/ 0 w 266"/>
                <a:gd name="T85" fmla="*/ 446 h 458"/>
                <a:gd name="T86" fmla="*/ 0 w 266"/>
                <a:gd name="T87" fmla="*/ 447 h 458"/>
                <a:gd name="T88" fmla="*/ 1 w 266"/>
                <a:gd name="T89" fmla="*/ 458 h 458"/>
                <a:gd name="T90" fmla="*/ 266 w 266"/>
                <a:gd name="T91" fmla="*/ 0 h 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266" h="458">
                  <a:moveTo>
                    <a:pt x="266" y="0"/>
                  </a:moveTo>
                  <a:cubicBezTo>
                    <a:pt x="123" y="7"/>
                    <a:pt x="8" y="192"/>
                    <a:pt x="1" y="424"/>
                  </a:cubicBezTo>
                  <a:cubicBezTo>
                    <a:pt x="1" y="424"/>
                    <a:pt x="1" y="424"/>
                    <a:pt x="1" y="424"/>
                  </a:cubicBezTo>
                  <a:cubicBezTo>
                    <a:pt x="1" y="427"/>
                    <a:pt x="1" y="429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2"/>
                    <a:pt x="1" y="432"/>
                    <a:pt x="1" y="432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3"/>
                  </a:cubicBezTo>
                  <a:cubicBezTo>
                    <a:pt x="1" y="433"/>
                    <a:pt x="1" y="433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4"/>
                    <a:pt x="1" y="434"/>
                  </a:cubicBezTo>
                  <a:cubicBezTo>
                    <a:pt x="1" y="434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5"/>
                  </a:cubicBezTo>
                  <a:cubicBezTo>
                    <a:pt x="1" y="435"/>
                    <a:pt x="1" y="435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6"/>
                    <a:pt x="1" y="436"/>
                  </a:cubicBezTo>
                  <a:cubicBezTo>
                    <a:pt x="1" y="436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7"/>
                    <a:pt x="1" y="437"/>
                    <a:pt x="1" y="437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8"/>
                    <a:pt x="1" y="438"/>
                    <a:pt x="1" y="438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39"/>
                    <a:pt x="1" y="439"/>
                  </a:cubicBezTo>
                  <a:cubicBezTo>
                    <a:pt x="1" y="439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0"/>
                    <a:pt x="1" y="440"/>
                    <a:pt x="1" y="440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1"/>
                  </a:cubicBezTo>
                  <a:cubicBezTo>
                    <a:pt x="1" y="441"/>
                    <a:pt x="1" y="441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2"/>
                    <a:pt x="1" y="442"/>
                    <a:pt x="1" y="442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3"/>
                  </a:cubicBezTo>
                  <a:cubicBezTo>
                    <a:pt x="1" y="443"/>
                    <a:pt x="1" y="443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4"/>
                    <a:pt x="1" y="444"/>
                  </a:cubicBezTo>
                  <a:cubicBezTo>
                    <a:pt x="1" y="444"/>
                    <a:pt x="1" y="445"/>
                    <a:pt x="1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5"/>
                    <a:pt x="0" y="445"/>
                    <a:pt x="0" y="445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6"/>
                    <a:pt x="0" y="446"/>
                    <a:pt x="0" y="446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47"/>
                    <a:pt x="0" y="447"/>
                    <a:pt x="0" y="447"/>
                  </a:cubicBezTo>
                  <a:cubicBezTo>
                    <a:pt x="0" y="451"/>
                    <a:pt x="1" y="454"/>
                    <a:pt x="1" y="458"/>
                  </a:cubicBezTo>
                  <a:cubicBezTo>
                    <a:pt x="266" y="458"/>
                    <a:pt x="266" y="458"/>
                    <a:pt x="266" y="458"/>
                  </a:cubicBezTo>
                  <a:cubicBezTo>
                    <a:pt x="266" y="0"/>
                    <a:pt x="266" y="0"/>
                    <a:pt x="266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10499725" y="5537200"/>
              <a:ext cx="1358900" cy="1136650"/>
            </a:xfrm>
            <a:custGeom>
              <a:avLst/>
              <a:gdLst>
                <a:gd name="T0" fmla="*/ 317 w 317"/>
                <a:gd name="T1" fmla="*/ 265 h 265"/>
                <a:gd name="T2" fmla="*/ 317 w 317"/>
                <a:gd name="T3" fmla="*/ 259 h 265"/>
                <a:gd name="T4" fmla="*/ 159 w 317"/>
                <a:gd name="T5" fmla="*/ 0 h 265"/>
                <a:gd name="T6" fmla="*/ 0 w 317"/>
                <a:gd name="T7" fmla="*/ 259 h 265"/>
                <a:gd name="T8" fmla="*/ 1 w 317"/>
                <a:gd name="T9" fmla="*/ 265 h 265"/>
                <a:gd name="T10" fmla="*/ 317 w 317"/>
                <a:gd name="T11" fmla="*/ 265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17" h="265">
                  <a:moveTo>
                    <a:pt x="317" y="265"/>
                  </a:moveTo>
                  <a:cubicBezTo>
                    <a:pt x="317" y="263"/>
                    <a:pt x="317" y="261"/>
                    <a:pt x="317" y="259"/>
                  </a:cubicBezTo>
                  <a:cubicBezTo>
                    <a:pt x="317" y="116"/>
                    <a:pt x="247" y="0"/>
                    <a:pt x="159" y="0"/>
                  </a:cubicBezTo>
                  <a:cubicBezTo>
                    <a:pt x="71" y="0"/>
                    <a:pt x="0" y="116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317" y="265"/>
                    <a:pt x="317" y="265"/>
                    <a:pt x="317" y="265"/>
                  </a:cubicBezTo>
                </a:path>
              </a:pathLst>
            </a:custGeom>
            <a:solidFill>
              <a:srgbClr val="E6E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36"/>
            <p:cNvSpPr>
              <a:spLocks noEditPoints="1"/>
            </p:cNvSpPr>
            <p:nvPr/>
          </p:nvSpPr>
          <p:spPr bwMode="auto">
            <a:xfrm>
              <a:off x="10499725" y="6570663"/>
              <a:ext cx="3175" cy="73025"/>
            </a:xfrm>
            <a:custGeom>
              <a:avLst/>
              <a:gdLst>
                <a:gd name="T0" fmla="*/ 0 w 1"/>
                <a:gd name="T1" fmla="*/ 17 h 17"/>
                <a:gd name="T2" fmla="*/ 0 w 1"/>
                <a:gd name="T3" fmla="*/ 16 h 17"/>
                <a:gd name="T4" fmla="*/ 0 w 1"/>
                <a:gd name="T5" fmla="*/ 16 h 17"/>
                <a:gd name="T6" fmla="*/ 0 w 1"/>
                <a:gd name="T7" fmla="*/ 16 h 17"/>
                <a:gd name="T8" fmla="*/ 1 w 1"/>
                <a:gd name="T9" fmla="*/ 15 h 17"/>
                <a:gd name="T10" fmla="*/ 1 w 1"/>
                <a:gd name="T11" fmla="*/ 15 h 17"/>
                <a:gd name="T12" fmla="*/ 1 w 1"/>
                <a:gd name="T13" fmla="*/ 15 h 17"/>
                <a:gd name="T14" fmla="*/ 1 w 1"/>
                <a:gd name="T15" fmla="*/ 15 h 17"/>
                <a:gd name="T16" fmla="*/ 1 w 1"/>
                <a:gd name="T17" fmla="*/ 15 h 17"/>
                <a:gd name="T18" fmla="*/ 1 w 1"/>
                <a:gd name="T19" fmla="*/ 14 h 17"/>
                <a:gd name="T20" fmla="*/ 1 w 1"/>
                <a:gd name="T21" fmla="*/ 14 h 17"/>
                <a:gd name="T22" fmla="*/ 1 w 1"/>
                <a:gd name="T23" fmla="*/ 14 h 17"/>
                <a:gd name="T24" fmla="*/ 1 w 1"/>
                <a:gd name="T25" fmla="*/ 14 h 17"/>
                <a:gd name="T26" fmla="*/ 1 w 1"/>
                <a:gd name="T27" fmla="*/ 13 h 17"/>
                <a:gd name="T28" fmla="*/ 1 w 1"/>
                <a:gd name="T29" fmla="*/ 13 h 17"/>
                <a:gd name="T30" fmla="*/ 1 w 1"/>
                <a:gd name="T31" fmla="*/ 13 h 17"/>
                <a:gd name="T32" fmla="*/ 1 w 1"/>
                <a:gd name="T33" fmla="*/ 12 h 17"/>
                <a:gd name="T34" fmla="*/ 1 w 1"/>
                <a:gd name="T35" fmla="*/ 12 h 17"/>
                <a:gd name="T36" fmla="*/ 1 w 1"/>
                <a:gd name="T37" fmla="*/ 12 h 17"/>
                <a:gd name="T38" fmla="*/ 1 w 1"/>
                <a:gd name="T39" fmla="*/ 11 h 17"/>
                <a:gd name="T40" fmla="*/ 1 w 1"/>
                <a:gd name="T41" fmla="*/ 11 h 17"/>
                <a:gd name="T42" fmla="*/ 1 w 1"/>
                <a:gd name="T43" fmla="*/ 11 h 17"/>
                <a:gd name="T44" fmla="*/ 1 w 1"/>
                <a:gd name="T45" fmla="*/ 10 h 17"/>
                <a:gd name="T46" fmla="*/ 1 w 1"/>
                <a:gd name="T47" fmla="*/ 10 h 17"/>
                <a:gd name="T48" fmla="*/ 1 w 1"/>
                <a:gd name="T49" fmla="*/ 10 h 17"/>
                <a:gd name="T50" fmla="*/ 1 w 1"/>
                <a:gd name="T51" fmla="*/ 10 h 17"/>
                <a:gd name="T52" fmla="*/ 1 w 1"/>
                <a:gd name="T53" fmla="*/ 10 h 17"/>
                <a:gd name="T54" fmla="*/ 1 w 1"/>
                <a:gd name="T55" fmla="*/ 9 h 17"/>
                <a:gd name="T56" fmla="*/ 1 w 1"/>
                <a:gd name="T57" fmla="*/ 9 h 17"/>
                <a:gd name="T58" fmla="*/ 1 w 1"/>
                <a:gd name="T59" fmla="*/ 9 h 17"/>
                <a:gd name="T60" fmla="*/ 1 w 1"/>
                <a:gd name="T61" fmla="*/ 9 h 17"/>
                <a:gd name="T62" fmla="*/ 1 w 1"/>
                <a:gd name="T63" fmla="*/ 8 h 17"/>
                <a:gd name="T64" fmla="*/ 1 w 1"/>
                <a:gd name="T65" fmla="*/ 8 h 17"/>
                <a:gd name="T66" fmla="*/ 1 w 1"/>
                <a:gd name="T67" fmla="*/ 8 h 17"/>
                <a:gd name="T68" fmla="*/ 1 w 1"/>
                <a:gd name="T69" fmla="*/ 7 h 17"/>
                <a:gd name="T70" fmla="*/ 1 w 1"/>
                <a:gd name="T71" fmla="*/ 7 h 17"/>
                <a:gd name="T72" fmla="*/ 1 w 1"/>
                <a:gd name="T73" fmla="*/ 7 h 17"/>
                <a:gd name="T74" fmla="*/ 1 w 1"/>
                <a:gd name="T75" fmla="*/ 6 h 17"/>
                <a:gd name="T76" fmla="*/ 1 w 1"/>
                <a:gd name="T77" fmla="*/ 6 h 17"/>
                <a:gd name="T78" fmla="*/ 1 w 1"/>
                <a:gd name="T79" fmla="*/ 6 h 17"/>
                <a:gd name="T80" fmla="*/ 1 w 1"/>
                <a:gd name="T81" fmla="*/ 6 h 17"/>
                <a:gd name="T82" fmla="*/ 1 w 1"/>
                <a:gd name="T83" fmla="*/ 6 h 17"/>
                <a:gd name="T84" fmla="*/ 1 w 1"/>
                <a:gd name="T85" fmla="*/ 5 h 17"/>
                <a:gd name="T86" fmla="*/ 1 w 1"/>
                <a:gd name="T87" fmla="*/ 5 h 17"/>
                <a:gd name="T88" fmla="*/ 1 w 1"/>
                <a:gd name="T89" fmla="*/ 5 h 17"/>
                <a:gd name="T90" fmla="*/ 1 w 1"/>
                <a:gd name="T91" fmla="*/ 5 h 17"/>
                <a:gd name="T92" fmla="*/ 1 w 1"/>
                <a:gd name="T93" fmla="*/ 4 h 17"/>
                <a:gd name="T94" fmla="*/ 1 w 1"/>
                <a:gd name="T95" fmla="*/ 4 h 17"/>
                <a:gd name="T96" fmla="*/ 1 w 1"/>
                <a:gd name="T97" fmla="*/ 4 h 17"/>
                <a:gd name="T98" fmla="*/ 1 w 1"/>
                <a:gd name="T99" fmla="*/ 3 h 17"/>
                <a:gd name="T100" fmla="*/ 1 w 1"/>
                <a:gd name="T101" fmla="*/ 3 h 17"/>
                <a:gd name="T102" fmla="*/ 1 w 1"/>
                <a:gd name="T103" fmla="*/ 3 h 17"/>
                <a:gd name="T104" fmla="*/ 1 w 1"/>
                <a:gd name="T105" fmla="*/ 2 h 17"/>
                <a:gd name="T106" fmla="*/ 1 w 1"/>
                <a:gd name="T107" fmla="*/ 2 h 17"/>
                <a:gd name="T108" fmla="*/ 1 w 1"/>
                <a:gd name="T109" fmla="*/ 2 h 17"/>
                <a:gd name="T110" fmla="*/ 1 w 1"/>
                <a:gd name="T111" fmla="*/ 2 h 17"/>
                <a:gd name="T112" fmla="*/ 1 w 1"/>
                <a:gd name="T113" fmla="*/ 2 h 17"/>
                <a:gd name="T114" fmla="*/ 1 w 1"/>
                <a:gd name="T115" fmla="*/ 1 h 17"/>
                <a:gd name="T116" fmla="*/ 1 w 1"/>
                <a:gd name="T117" fmla="*/ 1 h 17"/>
                <a:gd name="T118" fmla="*/ 1 w 1"/>
                <a:gd name="T119" fmla="*/ 1 h 17"/>
                <a:gd name="T120" fmla="*/ 1 w 1"/>
                <a:gd name="T121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" h="17"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0" y="16"/>
                  </a:move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3"/>
                    <a:pt x="1" y="14"/>
                    <a:pt x="1" y="14"/>
                  </a:cubicBezTo>
                  <a:cubicBezTo>
                    <a:pt x="1" y="14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2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0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10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moveTo>
                    <a:pt x="1" y="8"/>
                  </a:moveTo>
                  <a:cubicBezTo>
                    <a:pt x="1" y="8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8"/>
                  </a:move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7"/>
                  </a:move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moveTo>
                    <a:pt x="1" y="6"/>
                  </a:moveTo>
                  <a:cubicBezTo>
                    <a:pt x="1" y="6"/>
                    <a:pt x="1" y="7"/>
                    <a:pt x="1" y="7"/>
                  </a:cubicBezTo>
                  <a:cubicBezTo>
                    <a:pt x="1" y="7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6"/>
                  </a:move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5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5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4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moveTo>
                    <a:pt x="1" y="0"/>
                  </a:move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7"/>
            <p:cNvSpPr>
              <a:spLocks/>
            </p:cNvSpPr>
            <p:nvPr/>
          </p:nvSpPr>
          <p:spPr bwMode="auto">
            <a:xfrm>
              <a:off x="10499725" y="5537200"/>
              <a:ext cx="660400" cy="1136650"/>
            </a:xfrm>
            <a:custGeom>
              <a:avLst/>
              <a:gdLst>
                <a:gd name="T0" fmla="*/ 1 w 154"/>
                <a:gd name="T1" fmla="*/ 241 h 265"/>
                <a:gd name="T2" fmla="*/ 1 w 154"/>
                <a:gd name="T3" fmla="*/ 242 h 265"/>
                <a:gd name="T4" fmla="*/ 1 w 154"/>
                <a:gd name="T5" fmla="*/ 242 h 265"/>
                <a:gd name="T6" fmla="*/ 1 w 154"/>
                <a:gd name="T7" fmla="*/ 243 h 265"/>
                <a:gd name="T8" fmla="*/ 1 w 154"/>
                <a:gd name="T9" fmla="*/ 243 h 265"/>
                <a:gd name="T10" fmla="*/ 1 w 154"/>
                <a:gd name="T11" fmla="*/ 243 h 265"/>
                <a:gd name="T12" fmla="*/ 1 w 154"/>
                <a:gd name="T13" fmla="*/ 244 h 265"/>
                <a:gd name="T14" fmla="*/ 1 w 154"/>
                <a:gd name="T15" fmla="*/ 244 h 265"/>
                <a:gd name="T16" fmla="*/ 1 w 154"/>
                <a:gd name="T17" fmla="*/ 245 h 265"/>
                <a:gd name="T18" fmla="*/ 1 w 154"/>
                <a:gd name="T19" fmla="*/ 245 h 265"/>
                <a:gd name="T20" fmla="*/ 1 w 154"/>
                <a:gd name="T21" fmla="*/ 245 h 265"/>
                <a:gd name="T22" fmla="*/ 1 w 154"/>
                <a:gd name="T23" fmla="*/ 246 h 265"/>
                <a:gd name="T24" fmla="*/ 1 w 154"/>
                <a:gd name="T25" fmla="*/ 246 h 265"/>
                <a:gd name="T26" fmla="*/ 1 w 154"/>
                <a:gd name="T27" fmla="*/ 247 h 265"/>
                <a:gd name="T28" fmla="*/ 1 w 154"/>
                <a:gd name="T29" fmla="*/ 247 h 265"/>
                <a:gd name="T30" fmla="*/ 1 w 154"/>
                <a:gd name="T31" fmla="*/ 247 h 265"/>
                <a:gd name="T32" fmla="*/ 1 w 154"/>
                <a:gd name="T33" fmla="*/ 248 h 265"/>
                <a:gd name="T34" fmla="*/ 1 w 154"/>
                <a:gd name="T35" fmla="*/ 248 h 265"/>
                <a:gd name="T36" fmla="*/ 1 w 154"/>
                <a:gd name="T37" fmla="*/ 249 h 265"/>
                <a:gd name="T38" fmla="*/ 1 w 154"/>
                <a:gd name="T39" fmla="*/ 249 h 265"/>
                <a:gd name="T40" fmla="*/ 1 w 154"/>
                <a:gd name="T41" fmla="*/ 249 h 265"/>
                <a:gd name="T42" fmla="*/ 1 w 154"/>
                <a:gd name="T43" fmla="*/ 250 h 265"/>
                <a:gd name="T44" fmla="*/ 1 w 154"/>
                <a:gd name="T45" fmla="*/ 250 h 265"/>
                <a:gd name="T46" fmla="*/ 1 w 154"/>
                <a:gd name="T47" fmla="*/ 251 h 265"/>
                <a:gd name="T48" fmla="*/ 1 w 154"/>
                <a:gd name="T49" fmla="*/ 251 h 265"/>
                <a:gd name="T50" fmla="*/ 1 w 154"/>
                <a:gd name="T51" fmla="*/ 251 h 265"/>
                <a:gd name="T52" fmla="*/ 1 w 154"/>
                <a:gd name="T53" fmla="*/ 252 h 265"/>
                <a:gd name="T54" fmla="*/ 1 w 154"/>
                <a:gd name="T55" fmla="*/ 252 h 265"/>
                <a:gd name="T56" fmla="*/ 1 w 154"/>
                <a:gd name="T57" fmla="*/ 253 h 265"/>
                <a:gd name="T58" fmla="*/ 1 w 154"/>
                <a:gd name="T59" fmla="*/ 253 h 265"/>
                <a:gd name="T60" fmla="*/ 1 w 154"/>
                <a:gd name="T61" fmla="*/ 254 h 265"/>
                <a:gd name="T62" fmla="*/ 1 w 154"/>
                <a:gd name="T63" fmla="*/ 254 h 265"/>
                <a:gd name="T64" fmla="*/ 1 w 154"/>
                <a:gd name="T65" fmla="*/ 254 h 265"/>
                <a:gd name="T66" fmla="*/ 1 w 154"/>
                <a:gd name="T67" fmla="*/ 255 h 265"/>
                <a:gd name="T68" fmla="*/ 1 w 154"/>
                <a:gd name="T69" fmla="*/ 255 h 265"/>
                <a:gd name="T70" fmla="*/ 1 w 154"/>
                <a:gd name="T71" fmla="*/ 256 h 265"/>
                <a:gd name="T72" fmla="*/ 1 w 154"/>
                <a:gd name="T73" fmla="*/ 256 h 265"/>
                <a:gd name="T74" fmla="*/ 1 w 154"/>
                <a:gd name="T75" fmla="*/ 256 h 265"/>
                <a:gd name="T76" fmla="*/ 0 w 154"/>
                <a:gd name="T77" fmla="*/ 257 h 265"/>
                <a:gd name="T78" fmla="*/ 0 w 154"/>
                <a:gd name="T79" fmla="*/ 257 h 265"/>
                <a:gd name="T80" fmla="*/ 0 w 154"/>
                <a:gd name="T81" fmla="*/ 258 h 265"/>
                <a:gd name="T82" fmla="*/ 0 w 154"/>
                <a:gd name="T83" fmla="*/ 259 h 265"/>
                <a:gd name="T84" fmla="*/ 1 w 154"/>
                <a:gd name="T85" fmla="*/ 265 h 265"/>
                <a:gd name="T86" fmla="*/ 154 w 154"/>
                <a:gd name="T87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4" h="265">
                  <a:moveTo>
                    <a:pt x="154" y="0"/>
                  </a:moveTo>
                  <a:cubicBezTo>
                    <a:pt x="72" y="4"/>
                    <a:pt x="6" y="109"/>
                    <a:pt x="1" y="241"/>
                  </a:cubicBezTo>
                  <a:cubicBezTo>
                    <a:pt x="1" y="241"/>
                    <a:pt x="1" y="241"/>
                    <a:pt x="1" y="241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2"/>
                  </a:cubicBezTo>
                  <a:cubicBezTo>
                    <a:pt x="1" y="242"/>
                    <a:pt x="1" y="242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3"/>
                    <a:pt x="1" y="243"/>
                    <a:pt x="1" y="243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4"/>
                  </a:cubicBezTo>
                  <a:cubicBezTo>
                    <a:pt x="1" y="244"/>
                    <a:pt x="1" y="244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5"/>
                  </a:cubicBezTo>
                  <a:cubicBezTo>
                    <a:pt x="1" y="245"/>
                    <a:pt x="1" y="245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6"/>
                    <a:pt x="1" y="246"/>
                  </a:cubicBezTo>
                  <a:cubicBezTo>
                    <a:pt x="1" y="246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7"/>
                    <a:pt x="1" y="247"/>
                  </a:cubicBezTo>
                  <a:cubicBezTo>
                    <a:pt x="1" y="247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8"/>
                    <a:pt x="1" y="248"/>
                  </a:cubicBezTo>
                  <a:cubicBezTo>
                    <a:pt x="1" y="248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49"/>
                    <a:pt x="1" y="249"/>
                  </a:cubicBezTo>
                  <a:cubicBezTo>
                    <a:pt x="1" y="249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0"/>
                    <a:pt x="1" y="250"/>
                    <a:pt x="1" y="250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1"/>
                    <a:pt x="1" y="251"/>
                    <a:pt x="1" y="251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2"/>
                  </a:cubicBezTo>
                  <a:cubicBezTo>
                    <a:pt x="1" y="252"/>
                    <a:pt x="1" y="252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3"/>
                  </a:cubicBezTo>
                  <a:cubicBezTo>
                    <a:pt x="1" y="253"/>
                    <a:pt x="1" y="253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4"/>
                    <a:pt x="1" y="254"/>
                  </a:cubicBezTo>
                  <a:cubicBezTo>
                    <a:pt x="1" y="254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5"/>
                    <a:pt x="1" y="255"/>
                  </a:cubicBezTo>
                  <a:cubicBezTo>
                    <a:pt x="1" y="255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6"/>
                    <a:pt x="1" y="256"/>
                    <a:pt x="1" y="256"/>
                  </a:cubicBezTo>
                  <a:cubicBezTo>
                    <a:pt x="1" y="257"/>
                    <a:pt x="1" y="257"/>
                    <a:pt x="1" y="257"/>
                  </a:cubicBezTo>
                  <a:cubicBezTo>
                    <a:pt x="1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7"/>
                    <a:pt x="0" y="257"/>
                    <a:pt x="0" y="257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8"/>
                  </a:cubicBezTo>
                  <a:cubicBezTo>
                    <a:pt x="0" y="258"/>
                    <a:pt x="0" y="258"/>
                    <a:pt x="0" y="259"/>
                  </a:cubicBezTo>
                  <a:cubicBezTo>
                    <a:pt x="0" y="259"/>
                    <a:pt x="0" y="259"/>
                    <a:pt x="0" y="259"/>
                  </a:cubicBezTo>
                  <a:cubicBezTo>
                    <a:pt x="0" y="261"/>
                    <a:pt x="1" y="263"/>
                    <a:pt x="1" y="265"/>
                  </a:cubicBezTo>
                  <a:cubicBezTo>
                    <a:pt x="154" y="265"/>
                    <a:pt x="154" y="265"/>
                    <a:pt x="154" y="265"/>
                  </a:cubicBezTo>
                  <a:cubicBezTo>
                    <a:pt x="154" y="0"/>
                    <a:pt x="154" y="0"/>
                    <a:pt x="154" y="0"/>
                  </a:cubicBezTo>
                </a:path>
              </a:pathLst>
            </a:custGeom>
            <a:solidFill>
              <a:srgbClr val="EBE9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8"/>
            <p:cNvSpPr>
              <a:spLocks/>
            </p:cNvSpPr>
            <p:nvPr/>
          </p:nvSpPr>
          <p:spPr bwMode="auto">
            <a:xfrm>
              <a:off x="8877300" y="6132513"/>
              <a:ext cx="1093788" cy="415925"/>
            </a:xfrm>
            <a:custGeom>
              <a:avLst/>
              <a:gdLst>
                <a:gd name="T0" fmla="*/ 0 w 255"/>
                <a:gd name="T1" fmla="*/ 97 h 97"/>
                <a:gd name="T2" fmla="*/ 255 w 255"/>
                <a:gd name="T3" fmla="*/ 97 h 97"/>
                <a:gd name="T4" fmla="*/ 254 w 255"/>
                <a:gd name="T5" fmla="*/ 89 h 97"/>
                <a:gd name="T6" fmla="*/ 249 w 255"/>
                <a:gd name="T7" fmla="*/ 78 h 97"/>
                <a:gd name="T8" fmla="*/ 232 w 255"/>
                <a:gd name="T9" fmla="*/ 61 h 97"/>
                <a:gd name="T10" fmla="*/ 232 w 255"/>
                <a:gd name="T11" fmla="*/ 61 h 97"/>
                <a:gd name="T12" fmla="*/ 209 w 255"/>
                <a:gd name="T13" fmla="*/ 54 h 97"/>
                <a:gd name="T14" fmla="*/ 202 w 255"/>
                <a:gd name="T15" fmla="*/ 55 h 97"/>
                <a:gd name="T16" fmla="*/ 202 w 255"/>
                <a:gd name="T17" fmla="*/ 52 h 97"/>
                <a:gd name="T18" fmla="*/ 159 w 255"/>
                <a:gd name="T19" fmla="*/ 9 h 97"/>
                <a:gd name="T20" fmla="*/ 135 w 255"/>
                <a:gd name="T21" fmla="*/ 16 h 97"/>
                <a:gd name="T22" fmla="*/ 108 w 255"/>
                <a:gd name="T23" fmla="*/ 0 h 97"/>
                <a:gd name="T24" fmla="*/ 78 w 255"/>
                <a:gd name="T25" fmla="*/ 26 h 97"/>
                <a:gd name="T26" fmla="*/ 67 w 255"/>
                <a:gd name="T27" fmla="*/ 24 h 97"/>
                <a:gd name="T28" fmla="*/ 37 w 255"/>
                <a:gd name="T29" fmla="*/ 55 h 97"/>
                <a:gd name="T30" fmla="*/ 38 w 255"/>
                <a:gd name="T31" fmla="*/ 62 h 97"/>
                <a:gd name="T32" fmla="*/ 37 w 255"/>
                <a:gd name="T33" fmla="*/ 62 h 97"/>
                <a:gd name="T34" fmla="*/ 0 w 255"/>
                <a:gd name="T35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255" h="97">
                  <a:moveTo>
                    <a:pt x="0" y="97"/>
                  </a:moveTo>
                  <a:cubicBezTo>
                    <a:pt x="255" y="97"/>
                    <a:pt x="255" y="97"/>
                    <a:pt x="255" y="97"/>
                  </a:cubicBezTo>
                  <a:cubicBezTo>
                    <a:pt x="255" y="94"/>
                    <a:pt x="254" y="91"/>
                    <a:pt x="254" y="89"/>
                  </a:cubicBezTo>
                  <a:cubicBezTo>
                    <a:pt x="252" y="85"/>
                    <a:pt x="251" y="81"/>
                    <a:pt x="249" y="78"/>
                  </a:cubicBezTo>
                  <a:cubicBezTo>
                    <a:pt x="245" y="71"/>
                    <a:pt x="239" y="65"/>
                    <a:pt x="232" y="61"/>
                  </a:cubicBezTo>
                  <a:cubicBezTo>
                    <a:pt x="232" y="61"/>
                    <a:pt x="232" y="61"/>
                    <a:pt x="232" y="61"/>
                  </a:cubicBezTo>
                  <a:cubicBezTo>
                    <a:pt x="225" y="57"/>
                    <a:pt x="217" y="54"/>
                    <a:pt x="209" y="54"/>
                  </a:cubicBezTo>
                  <a:cubicBezTo>
                    <a:pt x="206" y="55"/>
                    <a:pt x="204" y="55"/>
                    <a:pt x="202" y="55"/>
                  </a:cubicBezTo>
                  <a:cubicBezTo>
                    <a:pt x="202" y="54"/>
                    <a:pt x="202" y="53"/>
                    <a:pt x="202" y="52"/>
                  </a:cubicBezTo>
                  <a:cubicBezTo>
                    <a:pt x="202" y="29"/>
                    <a:pt x="182" y="9"/>
                    <a:pt x="159" y="9"/>
                  </a:cubicBezTo>
                  <a:cubicBezTo>
                    <a:pt x="150" y="9"/>
                    <a:pt x="142" y="12"/>
                    <a:pt x="135" y="16"/>
                  </a:cubicBezTo>
                  <a:cubicBezTo>
                    <a:pt x="130" y="7"/>
                    <a:pt x="121" y="0"/>
                    <a:pt x="108" y="0"/>
                  </a:cubicBezTo>
                  <a:cubicBezTo>
                    <a:pt x="90" y="0"/>
                    <a:pt x="80" y="12"/>
                    <a:pt x="78" y="26"/>
                  </a:cubicBezTo>
                  <a:cubicBezTo>
                    <a:pt x="74" y="25"/>
                    <a:pt x="71" y="24"/>
                    <a:pt x="67" y="24"/>
                  </a:cubicBezTo>
                  <a:cubicBezTo>
                    <a:pt x="50" y="24"/>
                    <a:pt x="37" y="38"/>
                    <a:pt x="37" y="55"/>
                  </a:cubicBezTo>
                  <a:cubicBezTo>
                    <a:pt x="37" y="57"/>
                    <a:pt x="37" y="60"/>
                    <a:pt x="38" y="62"/>
                  </a:cubicBezTo>
                  <a:cubicBezTo>
                    <a:pt x="37" y="62"/>
                    <a:pt x="37" y="62"/>
                    <a:pt x="37" y="62"/>
                  </a:cubicBezTo>
                  <a:cubicBezTo>
                    <a:pt x="18" y="62"/>
                    <a:pt x="1" y="78"/>
                    <a:pt x="0" y="97"/>
                  </a:cubicBezTo>
                </a:path>
              </a:pathLst>
            </a:custGeom>
            <a:solidFill>
              <a:srgbClr val="F7D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9"/>
            <p:cNvSpPr>
              <a:spLocks/>
            </p:cNvSpPr>
            <p:nvPr/>
          </p:nvSpPr>
          <p:spPr bwMode="auto">
            <a:xfrm>
              <a:off x="9426575" y="6167438"/>
              <a:ext cx="544513" cy="381000"/>
            </a:xfrm>
            <a:custGeom>
              <a:avLst/>
              <a:gdLst>
                <a:gd name="T0" fmla="*/ 0 w 127"/>
                <a:gd name="T1" fmla="*/ 0 h 89"/>
                <a:gd name="T2" fmla="*/ 0 w 127"/>
                <a:gd name="T3" fmla="*/ 89 h 89"/>
                <a:gd name="T4" fmla="*/ 127 w 127"/>
                <a:gd name="T5" fmla="*/ 89 h 89"/>
                <a:gd name="T6" fmla="*/ 126 w 127"/>
                <a:gd name="T7" fmla="*/ 81 h 89"/>
                <a:gd name="T8" fmla="*/ 121 w 127"/>
                <a:gd name="T9" fmla="*/ 70 h 89"/>
                <a:gd name="T10" fmla="*/ 104 w 127"/>
                <a:gd name="T11" fmla="*/ 53 h 89"/>
                <a:gd name="T12" fmla="*/ 104 w 127"/>
                <a:gd name="T13" fmla="*/ 53 h 89"/>
                <a:gd name="T14" fmla="*/ 81 w 127"/>
                <a:gd name="T15" fmla="*/ 46 h 89"/>
                <a:gd name="T16" fmla="*/ 74 w 127"/>
                <a:gd name="T17" fmla="*/ 47 h 89"/>
                <a:gd name="T18" fmla="*/ 74 w 127"/>
                <a:gd name="T19" fmla="*/ 47 h 89"/>
                <a:gd name="T20" fmla="*/ 74 w 127"/>
                <a:gd name="T21" fmla="*/ 47 h 89"/>
                <a:gd name="T22" fmla="*/ 74 w 127"/>
                <a:gd name="T23" fmla="*/ 44 h 89"/>
                <a:gd name="T24" fmla="*/ 31 w 127"/>
                <a:gd name="T25" fmla="*/ 1 h 89"/>
                <a:gd name="T26" fmla="*/ 7 w 127"/>
                <a:gd name="T27" fmla="*/ 8 h 89"/>
                <a:gd name="T28" fmla="*/ 7 w 127"/>
                <a:gd name="T29" fmla="*/ 8 h 89"/>
                <a:gd name="T30" fmla="*/ 7 w 127"/>
                <a:gd name="T31" fmla="*/ 8 h 89"/>
                <a:gd name="T32" fmla="*/ 7 w 127"/>
                <a:gd name="T33" fmla="*/ 8 h 89"/>
                <a:gd name="T34" fmla="*/ 0 w 127"/>
                <a:gd name="T35" fmla="*/ 0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7" h="89">
                  <a:moveTo>
                    <a:pt x="0" y="0"/>
                  </a:moveTo>
                  <a:cubicBezTo>
                    <a:pt x="0" y="89"/>
                    <a:pt x="0" y="89"/>
                    <a:pt x="0" y="89"/>
                  </a:cubicBezTo>
                  <a:cubicBezTo>
                    <a:pt x="127" y="89"/>
                    <a:pt x="127" y="89"/>
                    <a:pt x="127" y="89"/>
                  </a:cubicBezTo>
                  <a:cubicBezTo>
                    <a:pt x="127" y="86"/>
                    <a:pt x="126" y="83"/>
                    <a:pt x="126" y="81"/>
                  </a:cubicBezTo>
                  <a:cubicBezTo>
                    <a:pt x="124" y="77"/>
                    <a:pt x="123" y="73"/>
                    <a:pt x="121" y="70"/>
                  </a:cubicBezTo>
                  <a:cubicBezTo>
                    <a:pt x="117" y="63"/>
                    <a:pt x="111" y="57"/>
                    <a:pt x="104" y="53"/>
                  </a:cubicBezTo>
                  <a:cubicBezTo>
                    <a:pt x="104" y="53"/>
                    <a:pt x="104" y="53"/>
                    <a:pt x="104" y="53"/>
                  </a:cubicBezTo>
                  <a:cubicBezTo>
                    <a:pt x="97" y="49"/>
                    <a:pt x="89" y="46"/>
                    <a:pt x="81" y="46"/>
                  </a:cubicBezTo>
                  <a:cubicBezTo>
                    <a:pt x="78" y="47"/>
                    <a:pt x="76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7"/>
                    <a:pt x="74" y="47"/>
                    <a:pt x="74" y="47"/>
                  </a:cubicBezTo>
                  <a:cubicBezTo>
                    <a:pt x="74" y="46"/>
                    <a:pt x="74" y="45"/>
                    <a:pt x="74" y="44"/>
                  </a:cubicBezTo>
                  <a:cubicBezTo>
                    <a:pt x="74" y="21"/>
                    <a:pt x="54" y="1"/>
                    <a:pt x="31" y="1"/>
                  </a:cubicBezTo>
                  <a:cubicBezTo>
                    <a:pt x="22" y="1"/>
                    <a:pt x="14" y="4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7" y="8"/>
                    <a:pt x="7" y="8"/>
                    <a:pt x="7" y="8"/>
                  </a:cubicBezTo>
                  <a:cubicBezTo>
                    <a:pt x="5" y="5"/>
                    <a:pt x="3" y="2"/>
                    <a:pt x="0" y="0"/>
                  </a:cubicBezTo>
                </a:path>
              </a:pathLst>
            </a:custGeom>
            <a:solidFill>
              <a:srgbClr val="F9DA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40"/>
            <p:cNvSpPr>
              <a:spLocks/>
            </p:cNvSpPr>
            <p:nvPr/>
          </p:nvSpPr>
          <p:spPr bwMode="auto">
            <a:xfrm>
              <a:off x="9061450" y="6369050"/>
              <a:ext cx="120650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41"/>
            <p:cNvSpPr>
              <a:spLocks/>
            </p:cNvSpPr>
            <p:nvPr/>
          </p:nvSpPr>
          <p:spPr bwMode="auto">
            <a:xfrm>
              <a:off x="9250363" y="6223000"/>
              <a:ext cx="138113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42"/>
            <p:cNvSpPr>
              <a:spLocks/>
            </p:cNvSpPr>
            <p:nvPr/>
          </p:nvSpPr>
          <p:spPr bwMode="auto">
            <a:xfrm>
              <a:off x="9302750" y="6381750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43"/>
            <p:cNvSpPr>
              <a:spLocks/>
            </p:cNvSpPr>
            <p:nvPr/>
          </p:nvSpPr>
          <p:spPr bwMode="auto">
            <a:xfrm>
              <a:off x="9491663" y="6270625"/>
              <a:ext cx="119063" cy="93663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4"/>
            <p:cNvSpPr>
              <a:spLocks/>
            </p:cNvSpPr>
            <p:nvPr/>
          </p:nvSpPr>
          <p:spPr bwMode="auto">
            <a:xfrm>
              <a:off x="9628188" y="6389688"/>
              <a:ext cx="120650" cy="95250"/>
            </a:xfrm>
            <a:custGeom>
              <a:avLst/>
              <a:gdLst>
                <a:gd name="T0" fmla="*/ 16 w 28"/>
                <a:gd name="T1" fmla="*/ 0 h 22"/>
                <a:gd name="T2" fmla="*/ 16 w 28"/>
                <a:gd name="T3" fmla="*/ 22 h 22"/>
                <a:gd name="T4" fmla="*/ 16 w 28"/>
                <a:gd name="T5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8" h="22">
                  <a:moveTo>
                    <a:pt x="16" y="0"/>
                  </a:moveTo>
                  <a:cubicBezTo>
                    <a:pt x="0" y="0"/>
                    <a:pt x="0" y="22"/>
                    <a:pt x="16" y="22"/>
                  </a:cubicBezTo>
                  <a:cubicBezTo>
                    <a:pt x="28" y="22"/>
                    <a:pt x="28" y="0"/>
                    <a:pt x="16" y="0"/>
                  </a:cubicBezTo>
                  <a:close/>
                </a:path>
              </a:pathLst>
            </a:custGeom>
            <a:solidFill>
              <a:srgbClr val="FFA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5"/>
            <p:cNvSpPr>
              <a:spLocks/>
            </p:cNvSpPr>
            <p:nvPr/>
          </p:nvSpPr>
          <p:spPr bwMode="auto">
            <a:xfrm>
              <a:off x="3789363" y="6081713"/>
              <a:ext cx="974725" cy="471488"/>
            </a:xfrm>
            <a:custGeom>
              <a:avLst/>
              <a:gdLst>
                <a:gd name="T0" fmla="*/ 226 w 227"/>
                <a:gd name="T1" fmla="*/ 110 h 110"/>
                <a:gd name="T2" fmla="*/ 227 w 227"/>
                <a:gd name="T3" fmla="*/ 97 h 110"/>
                <a:gd name="T4" fmla="*/ 170 w 227"/>
                <a:gd name="T5" fmla="*/ 40 h 110"/>
                <a:gd name="T6" fmla="*/ 165 w 227"/>
                <a:gd name="T7" fmla="*/ 40 h 110"/>
                <a:gd name="T8" fmla="*/ 115 w 227"/>
                <a:gd name="T9" fmla="*/ 0 h 110"/>
                <a:gd name="T10" fmla="*/ 63 w 227"/>
                <a:gd name="T11" fmla="*/ 51 h 110"/>
                <a:gd name="T12" fmla="*/ 49 w 227"/>
                <a:gd name="T13" fmla="*/ 49 h 110"/>
                <a:gd name="T14" fmla="*/ 0 w 227"/>
                <a:gd name="T15" fmla="*/ 99 h 110"/>
                <a:gd name="T16" fmla="*/ 1 w 227"/>
                <a:gd name="T17" fmla="*/ 110 h 110"/>
                <a:gd name="T18" fmla="*/ 226 w 227"/>
                <a:gd name="T19" fmla="*/ 1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7" h="110">
                  <a:moveTo>
                    <a:pt x="226" y="110"/>
                  </a:moveTo>
                  <a:cubicBezTo>
                    <a:pt x="227" y="106"/>
                    <a:pt x="227" y="102"/>
                    <a:pt x="227" y="97"/>
                  </a:cubicBezTo>
                  <a:cubicBezTo>
                    <a:pt x="227" y="66"/>
                    <a:pt x="201" y="39"/>
                    <a:pt x="170" y="40"/>
                  </a:cubicBezTo>
                  <a:cubicBezTo>
                    <a:pt x="168" y="40"/>
                    <a:pt x="166" y="40"/>
                    <a:pt x="165" y="40"/>
                  </a:cubicBezTo>
                  <a:cubicBezTo>
                    <a:pt x="159" y="17"/>
                    <a:pt x="139" y="0"/>
                    <a:pt x="115" y="0"/>
                  </a:cubicBezTo>
                  <a:cubicBezTo>
                    <a:pt x="87" y="0"/>
                    <a:pt x="64" y="24"/>
                    <a:pt x="63" y="51"/>
                  </a:cubicBezTo>
                  <a:cubicBezTo>
                    <a:pt x="59" y="50"/>
                    <a:pt x="54" y="49"/>
                    <a:pt x="49" y="49"/>
                  </a:cubicBezTo>
                  <a:cubicBezTo>
                    <a:pt x="23" y="49"/>
                    <a:pt x="0" y="72"/>
                    <a:pt x="0" y="99"/>
                  </a:cubicBezTo>
                  <a:cubicBezTo>
                    <a:pt x="0" y="102"/>
                    <a:pt x="1" y="106"/>
                    <a:pt x="1" y="110"/>
                  </a:cubicBezTo>
                  <a:cubicBezTo>
                    <a:pt x="226" y="110"/>
                    <a:pt x="226" y="110"/>
                    <a:pt x="226" y="110"/>
                  </a:cubicBezTo>
                </a:path>
              </a:pathLst>
            </a:cu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6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7"/>
            <p:cNvSpPr>
              <a:spLocks/>
            </p:cNvSpPr>
            <p:nvPr/>
          </p:nvSpPr>
          <p:spPr bwMode="auto">
            <a:xfrm>
              <a:off x="4114800" y="6369050"/>
              <a:ext cx="120650" cy="133350"/>
            </a:xfrm>
            <a:custGeom>
              <a:avLst/>
              <a:gdLst>
                <a:gd name="T0" fmla="*/ 25 w 28"/>
                <a:gd name="T1" fmla="*/ 7 h 31"/>
                <a:gd name="T2" fmla="*/ 11 w 28"/>
                <a:gd name="T3" fmla="*/ 2 h 31"/>
                <a:gd name="T4" fmla="*/ 5 w 28"/>
                <a:gd name="T5" fmla="*/ 5 h 31"/>
                <a:gd name="T6" fmla="*/ 1 w 28"/>
                <a:gd name="T7" fmla="*/ 18 h 31"/>
                <a:gd name="T8" fmla="*/ 23 w 28"/>
                <a:gd name="T9" fmla="*/ 24 h 31"/>
                <a:gd name="T10" fmla="*/ 25 w 28"/>
                <a:gd name="T11" fmla="*/ 7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8" h="31">
                  <a:moveTo>
                    <a:pt x="25" y="7"/>
                  </a:moveTo>
                  <a:cubicBezTo>
                    <a:pt x="23" y="1"/>
                    <a:pt x="16" y="0"/>
                    <a:pt x="11" y="2"/>
                  </a:cubicBezTo>
                  <a:cubicBezTo>
                    <a:pt x="8" y="2"/>
                    <a:pt x="6" y="3"/>
                    <a:pt x="5" y="5"/>
                  </a:cubicBezTo>
                  <a:cubicBezTo>
                    <a:pt x="1" y="9"/>
                    <a:pt x="0" y="13"/>
                    <a:pt x="1" y="18"/>
                  </a:cubicBezTo>
                  <a:cubicBezTo>
                    <a:pt x="4" y="27"/>
                    <a:pt x="16" y="31"/>
                    <a:pt x="23" y="24"/>
                  </a:cubicBezTo>
                  <a:cubicBezTo>
                    <a:pt x="28" y="19"/>
                    <a:pt x="28" y="13"/>
                    <a:pt x="25" y="7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8"/>
            <p:cNvSpPr>
              <a:spLocks/>
            </p:cNvSpPr>
            <p:nvPr/>
          </p:nvSpPr>
          <p:spPr bwMode="auto">
            <a:xfrm>
              <a:off x="4137025" y="6215063"/>
              <a:ext cx="153988" cy="119063"/>
            </a:xfrm>
            <a:custGeom>
              <a:avLst/>
              <a:gdLst>
                <a:gd name="T0" fmla="*/ 20 w 36"/>
                <a:gd name="T1" fmla="*/ 0 h 28"/>
                <a:gd name="T2" fmla="*/ 20 w 36"/>
                <a:gd name="T3" fmla="*/ 28 h 28"/>
                <a:gd name="T4" fmla="*/ 20 w 36"/>
                <a:gd name="T5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36" y="28"/>
                    <a:pt x="36" y="0"/>
                    <a:pt x="20" y="0"/>
                  </a:cubicBezTo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9"/>
            <p:cNvSpPr>
              <a:spLocks/>
            </p:cNvSpPr>
            <p:nvPr/>
          </p:nvSpPr>
          <p:spPr bwMode="auto">
            <a:xfrm>
              <a:off x="4346575" y="6343650"/>
              <a:ext cx="115888" cy="128588"/>
            </a:xfrm>
            <a:custGeom>
              <a:avLst/>
              <a:gdLst>
                <a:gd name="T0" fmla="*/ 24 w 27"/>
                <a:gd name="T1" fmla="*/ 6 h 30"/>
                <a:gd name="T2" fmla="*/ 20 w 27"/>
                <a:gd name="T3" fmla="*/ 3 h 30"/>
                <a:gd name="T4" fmla="*/ 7 w 27"/>
                <a:gd name="T5" fmla="*/ 3 h 30"/>
                <a:gd name="T6" fmla="*/ 2 w 27"/>
                <a:gd name="T7" fmla="*/ 8 h 30"/>
                <a:gd name="T8" fmla="*/ 0 w 27"/>
                <a:gd name="T9" fmla="*/ 15 h 30"/>
                <a:gd name="T10" fmla="*/ 10 w 27"/>
                <a:gd name="T11" fmla="*/ 28 h 30"/>
                <a:gd name="T12" fmla="*/ 26 w 27"/>
                <a:gd name="T13" fmla="*/ 22 h 30"/>
                <a:gd name="T14" fmla="*/ 27 w 27"/>
                <a:gd name="T15" fmla="*/ 15 h 30"/>
                <a:gd name="T16" fmla="*/ 24 w 27"/>
                <a:gd name="T17" fmla="*/ 6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7" h="30">
                  <a:moveTo>
                    <a:pt x="24" y="6"/>
                  </a:moveTo>
                  <a:cubicBezTo>
                    <a:pt x="23" y="5"/>
                    <a:pt x="22" y="3"/>
                    <a:pt x="20" y="3"/>
                  </a:cubicBezTo>
                  <a:cubicBezTo>
                    <a:pt x="16" y="0"/>
                    <a:pt x="11" y="0"/>
                    <a:pt x="7" y="3"/>
                  </a:cubicBezTo>
                  <a:cubicBezTo>
                    <a:pt x="4" y="4"/>
                    <a:pt x="3" y="6"/>
                    <a:pt x="2" y="8"/>
                  </a:cubicBezTo>
                  <a:cubicBezTo>
                    <a:pt x="0" y="10"/>
                    <a:pt x="0" y="12"/>
                    <a:pt x="0" y="15"/>
                  </a:cubicBezTo>
                  <a:cubicBezTo>
                    <a:pt x="0" y="21"/>
                    <a:pt x="4" y="27"/>
                    <a:pt x="10" y="28"/>
                  </a:cubicBezTo>
                  <a:cubicBezTo>
                    <a:pt x="16" y="30"/>
                    <a:pt x="22" y="27"/>
                    <a:pt x="26" y="22"/>
                  </a:cubicBezTo>
                  <a:cubicBezTo>
                    <a:pt x="27" y="20"/>
                    <a:pt x="27" y="17"/>
                    <a:pt x="27" y="15"/>
                  </a:cubicBezTo>
                  <a:cubicBezTo>
                    <a:pt x="27" y="12"/>
                    <a:pt x="26" y="9"/>
                    <a:pt x="24" y="6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50"/>
            <p:cNvSpPr>
              <a:spLocks/>
            </p:cNvSpPr>
            <p:nvPr/>
          </p:nvSpPr>
          <p:spPr bwMode="auto">
            <a:xfrm>
              <a:off x="4514850" y="6373813"/>
              <a:ext cx="153988" cy="115888"/>
            </a:xfrm>
            <a:custGeom>
              <a:avLst/>
              <a:gdLst>
                <a:gd name="T0" fmla="*/ 16 w 36"/>
                <a:gd name="T1" fmla="*/ 0 h 27"/>
                <a:gd name="T2" fmla="*/ 16 w 36"/>
                <a:gd name="T3" fmla="*/ 27 h 27"/>
                <a:gd name="T4" fmla="*/ 16 w 36"/>
                <a:gd name="T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6" h="27">
                  <a:moveTo>
                    <a:pt x="16" y="0"/>
                  </a:moveTo>
                  <a:cubicBezTo>
                    <a:pt x="0" y="0"/>
                    <a:pt x="0" y="27"/>
                    <a:pt x="16" y="27"/>
                  </a:cubicBezTo>
                  <a:cubicBezTo>
                    <a:pt x="36" y="27"/>
                    <a:pt x="36" y="0"/>
                    <a:pt x="16" y="0"/>
                  </a:cubicBezTo>
                  <a:close/>
                </a:path>
              </a:pathLst>
            </a:custGeom>
            <a:solidFill>
              <a:srgbClr val="FF7C6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51"/>
            <p:cNvSpPr>
              <a:spLocks noEditPoints="1"/>
            </p:cNvSpPr>
            <p:nvPr/>
          </p:nvSpPr>
          <p:spPr bwMode="auto">
            <a:xfrm>
              <a:off x="3789363" y="6291263"/>
              <a:ext cx="269875" cy="214313"/>
            </a:xfrm>
            <a:custGeom>
              <a:avLst/>
              <a:gdLst>
                <a:gd name="T0" fmla="*/ 63 w 63"/>
                <a:gd name="T1" fmla="*/ 2 h 50"/>
                <a:gd name="T2" fmla="*/ 63 w 63"/>
                <a:gd name="T3" fmla="*/ 2 h 50"/>
                <a:gd name="T4" fmla="*/ 63 w 63"/>
                <a:gd name="T5" fmla="*/ 2 h 50"/>
                <a:gd name="T6" fmla="*/ 63 w 63"/>
                <a:gd name="T7" fmla="*/ 2 h 50"/>
                <a:gd name="T8" fmla="*/ 63 w 63"/>
                <a:gd name="T9" fmla="*/ 2 h 50"/>
                <a:gd name="T10" fmla="*/ 63 w 63"/>
                <a:gd name="T11" fmla="*/ 2 h 50"/>
                <a:gd name="T12" fmla="*/ 63 w 63"/>
                <a:gd name="T13" fmla="*/ 2 h 50"/>
                <a:gd name="T14" fmla="*/ 63 w 63"/>
                <a:gd name="T15" fmla="*/ 2 h 50"/>
                <a:gd name="T16" fmla="*/ 63 w 63"/>
                <a:gd name="T17" fmla="*/ 2 h 50"/>
                <a:gd name="T18" fmla="*/ 63 w 63"/>
                <a:gd name="T19" fmla="*/ 2 h 50"/>
                <a:gd name="T20" fmla="*/ 63 w 63"/>
                <a:gd name="T21" fmla="*/ 2 h 50"/>
                <a:gd name="T22" fmla="*/ 63 w 63"/>
                <a:gd name="T23" fmla="*/ 2 h 50"/>
                <a:gd name="T24" fmla="*/ 63 w 63"/>
                <a:gd name="T25" fmla="*/ 1 h 50"/>
                <a:gd name="T26" fmla="*/ 63 w 63"/>
                <a:gd name="T27" fmla="*/ 2 h 50"/>
                <a:gd name="T28" fmla="*/ 63 w 63"/>
                <a:gd name="T29" fmla="*/ 1 h 50"/>
                <a:gd name="T30" fmla="*/ 63 w 63"/>
                <a:gd name="T31" fmla="*/ 1 h 50"/>
                <a:gd name="T32" fmla="*/ 63 w 63"/>
                <a:gd name="T33" fmla="*/ 1 h 50"/>
                <a:gd name="T34" fmla="*/ 63 w 63"/>
                <a:gd name="T35" fmla="*/ 1 h 50"/>
                <a:gd name="T36" fmla="*/ 63 w 63"/>
                <a:gd name="T37" fmla="*/ 1 h 50"/>
                <a:gd name="T38" fmla="*/ 63 w 63"/>
                <a:gd name="T39" fmla="*/ 1 h 50"/>
                <a:gd name="T40" fmla="*/ 63 w 63"/>
                <a:gd name="T41" fmla="*/ 1 h 50"/>
                <a:gd name="T42" fmla="*/ 63 w 63"/>
                <a:gd name="T43" fmla="*/ 1 h 50"/>
                <a:gd name="T44" fmla="*/ 63 w 63"/>
                <a:gd name="T45" fmla="*/ 1 h 50"/>
                <a:gd name="T46" fmla="*/ 63 w 63"/>
                <a:gd name="T47" fmla="*/ 1 h 50"/>
                <a:gd name="T48" fmla="*/ 63 w 63"/>
                <a:gd name="T49" fmla="*/ 1 h 50"/>
                <a:gd name="T50" fmla="*/ 63 w 63"/>
                <a:gd name="T51" fmla="*/ 1 h 50"/>
                <a:gd name="T52" fmla="*/ 63 w 63"/>
                <a:gd name="T53" fmla="*/ 1 h 50"/>
                <a:gd name="T54" fmla="*/ 63 w 63"/>
                <a:gd name="T55" fmla="*/ 1 h 50"/>
                <a:gd name="T56" fmla="*/ 63 w 63"/>
                <a:gd name="T57" fmla="*/ 1 h 50"/>
                <a:gd name="T58" fmla="*/ 63 w 63"/>
                <a:gd name="T59" fmla="*/ 1 h 50"/>
                <a:gd name="T60" fmla="*/ 63 w 63"/>
                <a:gd name="T61" fmla="*/ 0 h 50"/>
                <a:gd name="T62" fmla="*/ 63 w 63"/>
                <a:gd name="T63" fmla="*/ 1 h 50"/>
                <a:gd name="T64" fmla="*/ 63 w 63"/>
                <a:gd name="T65" fmla="*/ 0 h 50"/>
                <a:gd name="T66" fmla="*/ 63 w 63"/>
                <a:gd name="T67" fmla="*/ 0 h 50"/>
                <a:gd name="T68" fmla="*/ 63 w 63"/>
                <a:gd name="T69" fmla="*/ 0 h 50"/>
                <a:gd name="T70" fmla="*/ 63 w 63"/>
                <a:gd name="T71" fmla="*/ 0 h 50"/>
                <a:gd name="T72" fmla="*/ 49 w 63"/>
                <a:gd name="T73" fmla="*/ 0 h 50"/>
                <a:gd name="T74" fmla="*/ 0 w 63"/>
                <a:gd name="T75" fmla="*/ 50 h 50"/>
                <a:gd name="T76" fmla="*/ 0 w 63"/>
                <a:gd name="T77" fmla="*/ 50 h 50"/>
                <a:gd name="T78" fmla="*/ 49 w 63"/>
                <a:gd name="T79" fmla="*/ 0 h 50"/>
                <a:gd name="T80" fmla="*/ 63 w 63"/>
                <a:gd name="T81" fmla="*/ 2 h 50"/>
                <a:gd name="T82" fmla="*/ 63 w 63"/>
                <a:gd name="T83" fmla="*/ 2 h 50"/>
                <a:gd name="T84" fmla="*/ 63 w 63"/>
                <a:gd name="T85" fmla="*/ 2 h 50"/>
                <a:gd name="T86" fmla="*/ 49 w 63"/>
                <a:gd name="T87" fmla="*/ 0 h 50"/>
                <a:gd name="T88" fmla="*/ 63 w 63"/>
                <a:gd name="T89" fmla="*/ 0 h 50"/>
                <a:gd name="T90" fmla="*/ 63 w 63"/>
                <a:gd name="T91" fmla="*/ 0 h 50"/>
                <a:gd name="T92" fmla="*/ 63 w 63"/>
                <a:gd name="T93" fmla="*/ 0 h 50"/>
                <a:gd name="T94" fmla="*/ 63 w 63"/>
                <a:gd name="T95" fmla="*/ 0 h 50"/>
                <a:gd name="T96" fmla="*/ 63 w 63"/>
                <a:gd name="T97" fmla="*/ 0 h 50"/>
                <a:gd name="T98" fmla="*/ 63 w 63"/>
                <a:gd name="T99" fmla="*/ 0 h 50"/>
                <a:gd name="T100" fmla="*/ 63 w 63"/>
                <a:gd name="T101" fmla="*/ 0 h 50"/>
                <a:gd name="T102" fmla="*/ 63 w 63"/>
                <a:gd name="T103" fmla="*/ 0 h 50"/>
                <a:gd name="T104" fmla="*/ 63 w 63"/>
                <a:gd name="T105" fmla="*/ 0 h 50"/>
                <a:gd name="T106" fmla="*/ 63 w 63"/>
                <a:gd name="T107" fmla="*/ 0 h 50"/>
                <a:gd name="T108" fmla="*/ 63 w 63"/>
                <a:gd name="T109" fmla="*/ 0 h 50"/>
                <a:gd name="T110" fmla="*/ 63 w 63"/>
                <a:gd name="T111" fmla="*/ 0 h 50"/>
                <a:gd name="T112" fmla="*/ 63 w 63"/>
                <a:gd name="T113" fmla="*/ 0 h 50"/>
                <a:gd name="T114" fmla="*/ 63 w 63"/>
                <a:gd name="T115" fmla="*/ 0 h 50"/>
                <a:gd name="T116" fmla="*/ 63 w 63"/>
                <a:gd name="T117" fmla="*/ 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63" h="50"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2"/>
                  </a:move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moveTo>
                    <a:pt x="63" y="1"/>
                  </a:moveTo>
                  <a:cubicBezTo>
                    <a:pt x="63" y="1"/>
                    <a:pt x="63" y="2"/>
                    <a:pt x="63" y="2"/>
                  </a:cubicBezTo>
                  <a:cubicBezTo>
                    <a:pt x="63" y="2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1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1"/>
                  </a:cubicBezTo>
                  <a:moveTo>
                    <a:pt x="63" y="0"/>
                  </a:moveTo>
                  <a:cubicBezTo>
                    <a:pt x="63" y="1"/>
                    <a:pt x="63" y="1"/>
                    <a:pt x="63" y="1"/>
                  </a:cubicBezTo>
                  <a:cubicBezTo>
                    <a:pt x="63" y="1"/>
                    <a:pt x="63" y="1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49" y="0"/>
                  </a:moveTo>
                  <a:cubicBezTo>
                    <a:pt x="23" y="0"/>
                    <a:pt x="0" y="23"/>
                    <a:pt x="0" y="50"/>
                  </a:cubicBezTo>
                  <a:cubicBezTo>
                    <a:pt x="0" y="50"/>
                    <a:pt x="0" y="50"/>
                    <a:pt x="0" y="50"/>
                  </a:cubicBezTo>
                  <a:cubicBezTo>
                    <a:pt x="0" y="23"/>
                    <a:pt x="23" y="0"/>
                    <a:pt x="49" y="0"/>
                  </a:cubicBezTo>
                  <a:cubicBezTo>
                    <a:pt x="54" y="0"/>
                    <a:pt x="59" y="1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63" y="2"/>
                    <a:pt x="63" y="2"/>
                    <a:pt x="63" y="2"/>
                  </a:cubicBezTo>
                  <a:cubicBezTo>
                    <a:pt x="59" y="1"/>
                    <a:pt x="54" y="0"/>
                    <a:pt x="49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  <a:moveTo>
                    <a:pt x="63" y="0"/>
                  </a:moveTo>
                  <a:cubicBezTo>
                    <a:pt x="63" y="0"/>
                    <a:pt x="63" y="0"/>
                    <a:pt x="63" y="0"/>
                  </a:cubicBezTo>
                  <a:cubicBezTo>
                    <a:pt x="63" y="0"/>
                    <a:pt x="63" y="0"/>
                    <a:pt x="63" y="0"/>
                  </a:cubicBezTo>
                </a:path>
              </a:pathLst>
            </a:custGeom>
            <a:solidFill>
              <a:srgbClr val="F2F1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2"/>
            <p:cNvSpPr>
              <a:spLocks noEditPoints="1"/>
            </p:cNvSpPr>
            <p:nvPr/>
          </p:nvSpPr>
          <p:spPr bwMode="auto">
            <a:xfrm>
              <a:off x="3789363" y="6086475"/>
              <a:ext cx="458788" cy="466725"/>
            </a:xfrm>
            <a:custGeom>
              <a:avLst/>
              <a:gdLst>
                <a:gd name="T0" fmla="*/ 37 w 107"/>
                <a:gd name="T1" fmla="*/ 93 h 109"/>
                <a:gd name="T2" fmla="*/ 37 w 107"/>
                <a:gd name="T3" fmla="*/ 68 h 109"/>
                <a:gd name="T4" fmla="*/ 37 w 107"/>
                <a:gd name="T5" fmla="*/ 93 h 109"/>
                <a:gd name="T6" fmla="*/ 90 w 107"/>
                <a:gd name="T7" fmla="*/ 94 h 109"/>
                <a:gd name="T8" fmla="*/ 77 w 107"/>
                <a:gd name="T9" fmla="*/ 84 h 109"/>
                <a:gd name="T10" fmla="*/ 81 w 107"/>
                <a:gd name="T11" fmla="*/ 71 h 109"/>
                <a:gd name="T12" fmla="*/ 87 w 107"/>
                <a:gd name="T13" fmla="*/ 68 h 109"/>
                <a:gd name="T14" fmla="*/ 92 w 107"/>
                <a:gd name="T15" fmla="*/ 67 h 109"/>
                <a:gd name="T16" fmla="*/ 101 w 107"/>
                <a:gd name="T17" fmla="*/ 73 h 109"/>
                <a:gd name="T18" fmla="*/ 99 w 107"/>
                <a:gd name="T19" fmla="*/ 90 h 109"/>
                <a:gd name="T20" fmla="*/ 90 w 107"/>
                <a:gd name="T21" fmla="*/ 94 h 109"/>
                <a:gd name="T22" fmla="*/ 107 w 107"/>
                <a:gd name="T23" fmla="*/ 0 h 109"/>
                <a:gd name="T24" fmla="*/ 63 w 107"/>
                <a:gd name="T25" fmla="*/ 48 h 109"/>
                <a:gd name="T26" fmla="*/ 63 w 107"/>
                <a:gd name="T27" fmla="*/ 48 h 109"/>
                <a:gd name="T28" fmla="*/ 63 w 107"/>
                <a:gd name="T29" fmla="*/ 48 h 109"/>
                <a:gd name="T30" fmla="*/ 63 w 107"/>
                <a:gd name="T31" fmla="*/ 48 h 109"/>
                <a:gd name="T32" fmla="*/ 63 w 107"/>
                <a:gd name="T33" fmla="*/ 48 h 109"/>
                <a:gd name="T34" fmla="*/ 63 w 107"/>
                <a:gd name="T35" fmla="*/ 48 h 109"/>
                <a:gd name="T36" fmla="*/ 63 w 107"/>
                <a:gd name="T37" fmla="*/ 48 h 109"/>
                <a:gd name="T38" fmla="*/ 63 w 107"/>
                <a:gd name="T39" fmla="*/ 48 h 109"/>
                <a:gd name="T40" fmla="*/ 63 w 107"/>
                <a:gd name="T41" fmla="*/ 48 h 109"/>
                <a:gd name="T42" fmla="*/ 63 w 107"/>
                <a:gd name="T43" fmla="*/ 48 h 109"/>
                <a:gd name="T44" fmla="*/ 63 w 107"/>
                <a:gd name="T45" fmla="*/ 48 h 109"/>
                <a:gd name="T46" fmla="*/ 63 w 107"/>
                <a:gd name="T47" fmla="*/ 48 h 109"/>
                <a:gd name="T48" fmla="*/ 63 w 107"/>
                <a:gd name="T49" fmla="*/ 48 h 109"/>
                <a:gd name="T50" fmla="*/ 63 w 107"/>
                <a:gd name="T51" fmla="*/ 49 h 109"/>
                <a:gd name="T52" fmla="*/ 63 w 107"/>
                <a:gd name="T53" fmla="*/ 49 h 109"/>
                <a:gd name="T54" fmla="*/ 63 w 107"/>
                <a:gd name="T55" fmla="*/ 49 h 109"/>
                <a:gd name="T56" fmla="*/ 63 w 107"/>
                <a:gd name="T57" fmla="*/ 49 h 109"/>
                <a:gd name="T58" fmla="*/ 63 w 107"/>
                <a:gd name="T59" fmla="*/ 49 h 109"/>
                <a:gd name="T60" fmla="*/ 63 w 107"/>
                <a:gd name="T61" fmla="*/ 49 h 109"/>
                <a:gd name="T62" fmla="*/ 63 w 107"/>
                <a:gd name="T63" fmla="*/ 49 h 109"/>
                <a:gd name="T64" fmla="*/ 63 w 107"/>
                <a:gd name="T65" fmla="*/ 49 h 109"/>
                <a:gd name="T66" fmla="*/ 63 w 107"/>
                <a:gd name="T67" fmla="*/ 49 h 109"/>
                <a:gd name="T68" fmla="*/ 63 w 107"/>
                <a:gd name="T69" fmla="*/ 49 h 109"/>
                <a:gd name="T70" fmla="*/ 63 w 107"/>
                <a:gd name="T71" fmla="*/ 49 h 109"/>
                <a:gd name="T72" fmla="*/ 63 w 107"/>
                <a:gd name="T73" fmla="*/ 49 h 109"/>
                <a:gd name="T74" fmla="*/ 63 w 107"/>
                <a:gd name="T75" fmla="*/ 50 h 109"/>
                <a:gd name="T76" fmla="*/ 63 w 107"/>
                <a:gd name="T77" fmla="*/ 50 h 109"/>
                <a:gd name="T78" fmla="*/ 63 w 107"/>
                <a:gd name="T79" fmla="*/ 50 h 109"/>
                <a:gd name="T80" fmla="*/ 63 w 107"/>
                <a:gd name="T81" fmla="*/ 50 h 109"/>
                <a:gd name="T82" fmla="*/ 63 w 107"/>
                <a:gd name="T83" fmla="*/ 50 h 109"/>
                <a:gd name="T84" fmla="*/ 63 w 107"/>
                <a:gd name="T85" fmla="*/ 50 h 109"/>
                <a:gd name="T86" fmla="*/ 63 w 107"/>
                <a:gd name="T87" fmla="*/ 50 h 109"/>
                <a:gd name="T88" fmla="*/ 63 w 107"/>
                <a:gd name="T89" fmla="*/ 50 h 109"/>
                <a:gd name="T90" fmla="*/ 63 w 107"/>
                <a:gd name="T91" fmla="*/ 50 h 109"/>
                <a:gd name="T92" fmla="*/ 63 w 107"/>
                <a:gd name="T93" fmla="*/ 50 h 109"/>
                <a:gd name="T94" fmla="*/ 63 w 107"/>
                <a:gd name="T95" fmla="*/ 50 h 109"/>
                <a:gd name="T96" fmla="*/ 49 w 107"/>
                <a:gd name="T97" fmla="*/ 48 h 109"/>
                <a:gd name="T98" fmla="*/ 0 w 107"/>
                <a:gd name="T99" fmla="*/ 98 h 109"/>
                <a:gd name="T100" fmla="*/ 1 w 107"/>
                <a:gd name="T101" fmla="*/ 109 h 109"/>
                <a:gd name="T102" fmla="*/ 107 w 107"/>
                <a:gd name="T103" fmla="*/ 109 h 109"/>
                <a:gd name="T104" fmla="*/ 107 w 107"/>
                <a:gd name="T105" fmla="*/ 56 h 109"/>
                <a:gd name="T106" fmla="*/ 101 w 107"/>
                <a:gd name="T107" fmla="*/ 58 h 109"/>
                <a:gd name="T108" fmla="*/ 101 w 107"/>
                <a:gd name="T109" fmla="*/ 30 h 109"/>
                <a:gd name="T110" fmla="*/ 107 w 107"/>
                <a:gd name="T111" fmla="*/ 31 h 109"/>
                <a:gd name="T112" fmla="*/ 107 w 107"/>
                <a:gd name="T113" fmla="*/ 0 h 1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07" h="109">
                  <a:moveTo>
                    <a:pt x="37" y="93"/>
                  </a:moveTo>
                  <a:cubicBezTo>
                    <a:pt x="21" y="93"/>
                    <a:pt x="21" y="68"/>
                    <a:pt x="37" y="68"/>
                  </a:cubicBezTo>
                  <a:cubicBezTo>
                    <a:pt x="53" y="68"/>
                    <a:pt x="53" y="93"/>
                    <a:pt x="37" y="93"/>
                  </a:cubicBezTo>
                  <a:moveTo>
                    <a:pt x="90" y="94"/>
                  </a:moveTo>
                  <a:cubicBezTo>
                    <a:pt x="85" y="94"/>
                    <a:pt x="79" y="90"/>
                    <a:pt x="77" y="84"/>
                  </a:cubicBezTo>
                  <a:cubicBezTo>
                    <a:pt x="76" y="79"/>
                    <a:pt x="77" y="75"/>
                    <a:pt x="81" y="71"/>
                  </a:cubicBezTo>
                  <a:cubicBezTo>
                    <a:pt x="82" y="69"/>
                    <a:pt x="84" y="68"/>
                    <a:pt x="87" y="68"/>
                  </a:cubicBezTo>
                  <a:cubicBezTo>
                    <a:pt x="88" y="67"/>
                    <a:pt x="90" y="67"/>
                    <a:pt x="92" y="67"/>
                  </a:cubicBezTo>
                  <a:cubicBezTo>
                    <a:pt x="96" y="67"/>
                    <a:pt x="99" y="69"/>
                    <a:pt x="101" y="73"/>
                  </a:cubicBezTo>
                  <a:cubicBezTo>
                    <a:pt x="104" y="79"/>
                    <a:pt x="104" y="85"/>
                    <a:pt x="99" y="90"/>
                  </a:cubicBezTo>
                  <a:cubicBezTo>
                    <a:pt x="97" y="92"/>
                    <a:pt x="93" y="94"/>
                    <a:pt x="90" y="94"/>
                  </a:cubicBezTo>
                  <a:moveTo>
                    <a:pt x="107" y="0"/>
                  </a:moveTo>
                  <a:cubicBezTo>
                    <a:pt x="83" y="4"/>
                    <a:pt x="65" y="24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63" y="50"/>
                    <a:pt x="63" y="50"/>
                    <a:pt x="63" y="50"/>
                  </a:cubicBezTo>
                  <a:cubicBezTo>
                    <a:pt x="59" y="49"/>
                    <a:pt x="54" y="48"/>
                    <a:pt x="49" y="48"/>
                  </a:cubicBezTo>
                  <a:cubicBezTo>
                    <a:pt x="23" y="48"/>
                    <a:pt x="0" y="71"/>
                    <a:pt x="0" y="98"/>
                  </a:cubicBezTo>
                  <a:cubicBezTo>
                    <a:pt x="0" y="101"/>
                    <a:pt x="1" y="105"/>
                    <a:pt x="1" y="109"/>
                  </a:cubicBezTo>
                  <a:cubicBezTo>
                    <a:pt x="107" y="109"/>
                    <a:pt x="107" y="109"/>
                    <a:pt x="107" y="109"/>
                  </a:cubicBezTo>
                  <a:cubicBezTo>
                    <a:pt x="107" y="56"/>
                    <a:pt x="107" y="56"/>
                    <a:pt x="107" y="56"/>
                  </a:cubicBezTo>
                  <a:cubicBezTo>
                    <a:pt x="105" y="57"/>
                    <a:pt x="103" y="58"/>
                    <a:pt x="101" y="58"/>
                  </a:cubicBezTo>
                  <a:cubicBezTo>
                    <a:pt x="81" y="58"/>
                    <a:pt x="81" y="30"/>
                    <a:pt x="101" y="30"/>
                  </a:cubicBezTo>
                  <a:cubicBezTo>
                    <a:pt x="103" y="30"/>
                    <a:pt x="105" y="30"/>
                    <a:pt x="107" y="31"/>
                  </a:cubicBezTo>
                  <a:cubicBezTo>
                    <a:pt x="107" y="0"/>
                    <a:pt x="107" y="0"/>
                    <a:pt x="107" y="0"/>
                  </a:cubicBezTo>
                </a:path>
              </a:pathLst>
            </a:custGeom>
            <a:solidFill>
              <a:srgbClr val="FFDDD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3"/>
            <p:cNvSpPr>
              <a:spLocks/>
            </p:cNvSpPr>
            <p:nvPr/>
          </p:nvSpPr>
          <p:spPr bwMode="auto">
            <a:xfrm>
              <a:off x="3879850" y="6376988"/>
              <a:ext cx="136525" cy="107950"/>
            </a:xfrm>
            <a:custGeom>
              <a:avLst/>
              <a:gdLst>
                <a:gd name="T0" fmla="*/ 16 w 32"/>
                <a:gd name="T1" fmla="*/ 0 h 25"/>
                <a:gd name="T2" fmla="*/ 16 w 32"/>
                <a:gd name="T3" fmla="*/ 25 h 25"/>
                <a:gd name="T4" fmla="*/ 16 w 32"/>
                <a:gd name="T5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32" h="25">
                  <a:moveTo>
                    <a:pt x="16" y="0"/>
                  </a:moveTo>
                  <a:cubicBezTo>
                    <a:pt x="0" y="0"/>
                    <a:pt x="0" y="25"/>
                    <a:pt x="16" y="25"/>
                  </a:cubicBezTo>
                  <a:cubicBezTo>
                    <a:pt x="32" y="25"/>
                    <a:pt x="32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4"/>
            <p:cNvSpPr>
              <a:spLocks/>
            </p:cNvSpPr>
            <p:nvPr/>
          </p:nvSpPr>
          <p:spPr bwMode="auto">
            <a:xfrm>
              <a:off x="4114800" y="6373813"/>
              <a:ext cx="120650" cy="115888"/>
            </a:xfrm>
            <a:custGeom>
              <a:avLst/>
              <a:gdLst>
                <a:gd name="T0" fmla="*/ 16 w 28"/>
                <a:gd name="T1" fmla="*/ 0 h 27"/>
                <a:gd name="T2" fmla="*/ 11 w 28"/>
                <a:gd name="T3" fmla="*/ 1 h 27"/>
                <a:gd name="T4" fmla="*/ 5 w 28"/>
                <a:gd name="T5" fmla="*/ 4 h 27"/>
                <a:gd name="T6" fmla="*/ 1 w 28"/>
                <a:gd name="T7" fmla="*/ 17 h 27"/>
                <a:gd name="T8" fmla="*/ 14 w 28"/>
                <a:gd name="T9" fmla="*/ 27 h 27"/>
                <a:gd name="T10" fmla="*/ 23 w 28"/>
                <a:gd name="T11" fmla="*/ 23 h 27"/>
                <a:gd name="T12" fmla="*/ 25 w 28"/>
                <a:gd name="T13" fmla="*/ 6 h 27"/>
                <a:gd name="T14" fmla="*/ 16 w 28"/>
                <a:gd name="T15" fmla="*/ 0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27">
                  <a:moveTo>
                    <a:pt x="16" y="0"/>
                  </a:moveTo>
                  <a:cubicBezTo>
                    <a:pt x="14" y="0"/>
                    <a:pt x="12" y="0"/>
                    <a:pt x="11" y="1"/>
                  </a:cubicBezTo>
                  <a:cubicBezTo>
                    <a:pt x="8" y="1"/>
                    <a:pt x="6" y="2"/>
                    <a:pt x="5" y="4"/>
                  </a:cubicBezTo>
                  <a:cubicBezTo>
                    <a:pt x="1" y="8"/>
                    <a:pt x="0" y="12"/>
                    <a:pt x="1" y="17"/>
                  </a:cubicBezTo>
                  <a:cubicBezTo>
                    <a:pt x="3" y="23"/>
                    <a:pt x="9" y="27"/>
                    <a:pt x="14" y="27"/>
                  </a:cubicBezTo>
                  <a:cubicBezTo>
                    <a:pt x="17" y="27"/>
                    <a:pt x="21" y="25"/>
                    <a:pt x="23" y="23"/>
                  </a:cubicBezTo>
                  <a:cubicBezTo>
                    <a:pt x="28" y="18"/>
                    <a:pt x="28" y="12"/>
                    <a:pt x="25" y="6"/>
                  </a:cubicBezTo>
                  <a:cubicBezTo>
                    <a:pt x="23" y="2"/>
                    <a:pt x="20" y="0"/>
                    <a:pt x="16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5"/>
            <p:cNvSpPr>
              <a:spLocks/>
            </p:cNvSpPr>
            <p:nvPr/>
          </p:nvSpPr>
          <p:spPr bwMode="auto">
            <a:xfrm>
              <a:off x="4137025" y="6215063"/>
              <a:ext cx="111125" cy="119063"/>
            </a:xfrm>
            <a:custGeom>
              <a:avLst/>
              <a:gdLst>
                <a:gd name="T0" fmla="*/ 20 w 26"/>
                <a:gd name="T1" fmla="*/ 0 h 28"/>
                <a:gd name="T2" fmla="*/ 20 w 26"/>
                <a:gd name="T3" fmla="*/ 28 h 28"/>
                <a:gd name="T4" fmla="*/ 26 w 26"/>
                <a:gd name="T5" fmla="*/ 26 h 28"/>
                <a:gd name="T6" fmla="*/ 26 w 26"/>
                <a:gd name="T7" fmla="*/ 1 h 28"/>
                <a:gd name="T8" fmla="*/ 20 w 26"/>
                <a:gd name="T9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28">
                  <a:moveTo>
                    <a:pt x="20" y="0"/>
                  </a:moveTo>
                  <a:cubicBezTo>
                    <a:pt x="0" y="0"/>
                    <a:pt x="0" y="28"/>
                    <a:pt x="20" y="28"/>
                  </a:cubicBezTo>
                  <a:cubicBezTo>
                    <a:pt x="22" y="28"/>
                    <a:pt x="24" y="27"/>
                    <a:pt x="26" y="26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4" y="0"/>
                    <a:pt x="22" y="0"/>
                    <a:pt x="20" y="0"/>
                  </a:cubicBezTo>
                </a:path>
              </a:pathLst>
            </a:custGeom>
            <a:solidFill>
              <a:srgbClr val="FFB2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62"/>
            <p:cNvSpPr>
              <a:spLocks/>
            </p:cNvSpPr>
            <p:nvPr/>
          </p:nvSpPr>
          <p:spPr bwMode="auto">
            <a:xfrm>
              <a:off x="2773363" y="6069013"/>
              <a:ext cx="158750" cy="698500"/>
            </a:xfrm>
            <a:custGeom>
              <a:avLst/>
              <a:gdLst>
                <a:gd name="T0" fmla="*/ 7 w 37"/>
                <a:gd name="T1" fmla="*/ 163 h 163"/>
                <a:gd name="T2" fmla="*/ 7 w 37"/>
                <a:gd name="T3" fmla="*/ 156 h 163"/>
                <a:gd name="T4" fmla="*/ 9 w 37"/>
                <a:gd name="T5" fmla="*/ 137 h 163"/>
                <a:gd name="T6" fmla="*/ 11 w 37"/>
                <a:gd name="T7" fmla="*/ 81 h 163"/>
                <a:gd name="T8" fmla="*/ 11 w 37"/>
                <a:gd name="T9" fmla="*/ 66 h 163"/>
                <a:gd name="T10" fmla="*/ 10 w 37"/>
                <a:gd name="T11" fmla="*/ 51 h 163"/>
                <a:gd name="T12" fmla="*/ 9 w 37"/>
                <a:gd name="T13" fmla="*/ 37 h 163"/>
                <a:gd name="T14" fmla="*/ 7 w 37"/>
                <a:gd name="T15" fmla="*/ 25 h 163"/>
                <a:gd name="T16" fmla="*/ 5 w 37"/>
                <a:gd name="T17" fmla="*/ 14 h 163"/>
                <a:gd name="T18" fmla="*/ 2 w 37"/>
                <a:gd name="T19" fmla="*/ 6 h 163"/>
                <a:gd name="T20" fmla="*/ 0 w 37"/>
                <a:gd name="T21" fmla="*/ 0 h 163"/>
                <a:gd name="T22" fmla="*/ 3 w 37"/>
                <a:gd name="T23" fmla="*/ 6 h 163"/>
                <a:gd name="T24" fmla="*/ 7 w 37"/>
                <a:gd name="T25" fmla="*/ 13 h 163"/>
                <a:gd name="T26" fmla="*/ 11 w 37"/>
                <a:gd name="T27" fmla="*/ 23 h 163"/>
                <a:gd name="T28" fmla="*/ 16 w 37"/>
                <a:gd name="T29" fmla="*/ 35 h 163"/>
                <a:gd name="T30" fmla="*/ 20 w 37"/>
                <a:gd name="T31" fmla="*/ 49 h 163"/>
                <a:gd name="T32" fmla="*/ 23 w 37"/>
                <a:gd name="T33" fmla="*/ 64 h 163"/>
                <a:gd name="T34" fmla="*/ 26 w 37"/>
                <a:gd name="T35" fmla="*/ 79 h 163"/>
                <a:gd name="T36" fmla="*/ 35 w 37"/>
                <a:gd name="T37" fmla="*/ 137 h 163"/>
                <a:gd name="T38" fmla="*/ 37 w 37"/>
                <a:gd name="T39" fmla="*/ 156 h 163"/>
                <a:gd name="T40" fmla="*/ 37 w 37"/>
                <a:gd name="T41" fmla="*/ 163 h 163"/>
                <a:gd name="T42" fmla="*/ 7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7" y="163"/>
                  </a:moveTo>
                  <a:cubicBezTo>
                    <a:pt x="7" y="163"/>
                    <a:pt x="7" y="160"/>
                    <a:pt x="7" y="156"/>
                  </a:cubicBezTo>
                  <a:cubicBezTo>
                    <a:pt x="8" y="151"/>
                    <a:pt x="8" y="145"/>
                    <a:pt x="9" y="137"/>
                  </a:cubicBezTo>
                  <a:cubicBezTo>
                    <a:pt x="10" y="122"/>
                    <a:pt x="11" y="101"/>
                    <a:pt x="11" y="81"/>
                  </a:cubicBezTo>
                  <a:cubicBezTo>
                    <a:pt x="11" y="76"/>
                    <a:pt x="11" y="71"/>
                    <a:pt x="11" y="66"/>
                  </a:cubicBezTo>
                  <a:cubicBezTo>
                    <a:pt x="11" y="60"/>
                    <a:pt x="10" y="56"/>
                    <a:pt x="10" y="51"/>
                  </a:cubicBezTo>
                  <a:cubicBezTo>
                    <a:pt x="9" y="46"/>
                    <a:pt x="9" y="41"/>
                    <a:pt x="9" y="37"/>
                  </a:cubicBezTo>
                  <a:cubicBezTo>
                    <a:pt x="8" y="33"/>
                    <a:pt x="8" y="28"/>
                    <a:pt x="7" y="25"/>
                  </a:cubicBezTo>
                  <a:cubicBezTo>
                    <a:pt x="6" y="21"/>
                    <a:pt x="5" y="17"/>
                    <a:pt x="5" y="14"/>
                  </a:cubicBezTo>
                  <a:cubicBezTo>
                    <a:pt x="4" y="11"/>
                    <a:pt x="3" y="9"/>
                    <a:pt x="2" y="6"/>
                  </a:cubicBezTo>
                  <a:cubicBezTo>
                    <a:pt x="1" y="2"/>
                    <a:pt x="0" y="0"/>
                    <a:pt x="0" y="0"/>
                  </a:cubicBezTo>
                  <a:cubicBezTo>
                    <a:pt x="0" y="0"/>
                    <a:pt x="1" y="2"/>
                    <a:pt x="3" y="6"/>
                  </a:cubicBezTo>
                  <a:cubicBezTo>
                    <a:pt x="5" y="8"/>
                    <a:pt x="6" y="10"/>
                    <a:pt x="7" y="13"/>
                  </a:cubicBezTo>
                  <a:cubicBezTo>
                    <a:pt x="9" y="16"/>
                    <a:pt x="10" y="20"/>
                    <a:pt x="11" y="23"/>
                  </a:cubicBezTo>
                  <a:cubicBezTo>
                    <a:pt x="13" y="27"/>
                    <a:pt x="14" y="31"/>
                    <a:pt x="16" y="35"/>
                  </a:cubicBezTo>
                  <a:cubicBezTo>
                    <a:pt x="17" y="40"/>
                    <a:pt x="18" y="44"/>
                    <a:pt x="20" y="49"/>
                  </a:cubicBezTo>
                  <a:cubicBezTo>
                    <a:pt x="21" y="54"/>
                    <a:pt x="22" y="59"/>
                    <a:pt x="23" y="64"/>
                  </a:cubicBezTo>
                  <a:cubicBezTo>
                    <a:pt x="24" y="69"/>
                    <a:pt x="25" y="74"/>
                    <a:pt x="26" y="79"/>
                  </a:cubicBezTo>
                  <a:cubicBezTo>
                    <a:pt x="30" y="100"/>
                    <a:pt x="33" y="121"/>
                    <a:pt x="35" y="137"/>
                  </a:cubicBezTo>
                  <a:cubicBezTo>
                    <a:pt x="36" y="145"/>
                    <a:pt x="36" y="151"/>
                    <a:pt x="37" y="156"/>
                  </a:cubicBezTo>
                  <a:cubicBezTo>
                    <a:pt x="37" y="160"/>
                    <a:pt x="37" y="163"/>
                    <a:pt x="37" y="163"/>
                  </a:cubicBezTo>
                  <a:lnTo>
                    <a:pt x="7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63"/>
            <p:cNvSpPr>
              <a:spLocks/>
            </p:cNvSpPr>
            <p:nvPr/>
          </p:nvSpPr>
          <p:spPr bwMode="auto">
            <a:xfrm>
              <a:off x="2506663" y="5772150"/>
              <a:ext cx="531813" cy="561975"/>
            </a:xfrm>
            <a:custGeom>
              <a:avLst/>
              <a:gdLst>
                <a:gd name="T0" fmla="*/ 105 w 124"/>
                <a:gd name="T1" fmla="*/ 55 h 131"/>
                <a:gd name="T2" fmla="*/ 92 w 124"/>
                <a:gd name="T3" fmla="*/ 52 h 131"/>
                <a:gd name="T4" fmla="*/ 82 w 124"/>
                <a:gd name="T5" fmla="*/ 11 h 131"/>
                <a:gd name="T6" fmla="*/ 41 w 124"/>
                <a:gd name="T7" fmla="*/ 33 h 131"/>
                <a:gd name="T8" fmla="*/ 30 w 124"/>
                <a:gd name="T9" fmla="*/ 31 h 131"/>
                <a:gd name="T10" fmla="*/ 20 w 124"/>
                <a:gd name="T11" fmla="*/ 34 h 131"/>
                <a:gd name="T12" fmla="*/ 20 w 124"/>
                <a:gd name="T13" fmla="*/ 34 h 131"/>
                <a:gd name="T14" fmla="*/ 7 w 124"/>
                <a:gd name="T15" fmla="*/ 46 h 131"/>
                <a:gd name="T16" fmla="*/ 17 w 124"/>
                <a:gd name="T17" fmla="*/ 80 h 131"/>
                <a:gd name="T18" fmla="*/ 21 w 124"/>
                <a:gd name="T19" fmla="*/ 81 h 131"/>
                <a:gd name="T20" fmla="*/ 18 w 124"/>
                <a:gd name="T21" fmla="*/ 86 h 131"/>
                <a:gd name="T22" fmla="*/ 30 w 124"/>
                <a:gd name="T23" fmla="*/ 124 h 131"/>
                <a:gd name="T24" fmla="*/ 68 w 124"/>
                <a:gd name="T25" fmla="*/ 112 h 131"/>
                <a:gd name="T26" fmla="*/ 71 w 124"/>
                <a:gd name="T27" fmla="*/ 102 h 131"/>
                <a:gd name="T28" fmla="*/ 72 w 124"/>
                <a:gd name="T29" fmla="*/ 104 h 131"/>
                <a:gd name="T30" fmla="*/ 84 w 124"/>
                <a:gd name="T31" fmla="*/ 110 h 131"/>
                <a:gd name="T32" fmla="*/ 90 w 124"/>
                <a:gd name="T33" fmla="*/ 110 h 131"/>
                <a:gd name="T34" fmla="*/ 96 w 124"/>
                <a:gd name="T35" fmla="*/ 110 h 131"/>
                <a:gd name="T36" fmla="*/ 100 w 124"/>
                <a:gd name="T37" fmla="*/ 109 h 131"/>
                <a:gd name="T38" fmla="*/ 117 w 124"/>
                <a:gd name="T39" fmla="*/ 94 h 131"/>
                <a:gd name="T40" fmla="*/ 105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05" y="55"/>
                  </a:moveTo>
                  <a:cubicBezTo>
                    <a:pt x="101" y="53"/>
                    <a:pt x="97" y="52"/>
                    <a:pt x="92" y="52"/>
                  </a:cubicBezTo>
                  <a:cubicBezTo>
                    <a:pt x="101" y="39"/>
                    <a:pt x="100" y="20"/>
                    <a:pt x="82" y="11"/>
                  </a:cubicBezTo>
                  <a:cubicBezTo>
                    <a:pt x="62" y="0"/>
                    <a:pt x="44" y="15"/>
                    <a:pt x="41" y="33"/>
                  </a:cubicBezTo>
                  <a:cubicBezTo>
                    <a:pt x="37" y="31"/>
                    <a:pt x="34" y="31"/>
                    <a:pt x="30" y="31"/>
                  </a:cubicBezTo>
                  <a:cubicBezTo>
                    <a:pt x="27" y="31"/>
                    <a:pt x="23" y="32"/>
                    <a:pt x="20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14" y="36"/>
                    <a:pt x="9" y="41"/>
                    <a:pt x="7" y="46"/>
                  </a:cubicBezTo>
                  <a:cubicBezTo>
                    <a:pt x="0" y="58"/>
                    <a:pt x="5" y="73"/>
                    <a:pt x="17" y="80"/>
                  </a:cubicBezTo>
                  <a:cubicBezTo>
                    <a:pt x="19" y="80"/>
                    <a:pt x="20" y="81"/>
                    <a:pt x="21" y="81"/>
                  </a:cubicBezTo>
                  <a:cubicBezTo>
                    <a:pt x="20" y="83"/>
                    <a:pt x="19" y="84"/>
                    <a:pt x="18" y="86"/>
                  </a:cubicBezTo>
                  <a:cubicBezTo>
                    <a:pt x="11" y="99"/>
                    <a:pt x="17" y="117"/>
                    <a:pt x="30" y="124"/>
                  </a:cubicBezTo>
                  <a:cubicBezTo>
                    <a:pt x="44" y="131"/>
                    <a:pt x="61" y="125"/>
                    <a:pt x="68" y="112"/>
                  </a:cubicBezTo>
                  <a:cubicBezTo>
                    <a:pt x="70" y="109"/>
                    <a:pt x="70" y="106"/>
                    <a:pt x="71" y="102"/>
                  </a:cubicBezTo>
                  <a:cubicBezTo>
                    <a:pt x="71" y="103"/>
                    <a:pt x="72" y="103"/>
                    <a:pt x="72" y="104"/>
                  </a:cubicBezTo>
                  <a:cubicBezTo>
                    <a:pt x="76" y="107"/>
                    <a:pt x="79" y="109"/>
                    <a:pt x="84" y="110"/>
                  </a:cubicBezTo>
                  <a:cubicBezTo>
                    <a:pt x="86" y="110"/>
                    <a:pt x="88" y="110"/>
                    <a:pt x="90" y="110"/>
                  </a:cubicBezTo>
                  <a:cubicBezTo>
                    <a:pt x="92" y="110"/>
                    <a:pt x="94" y="110"/>
                    <a:pt x="96" y="110"/>
                  </a:cubicBezTo>
                  <a:cubicBezTo>
                    <a:pt x="97" y="109"/>
                    <a:pt x="98" y="109"/>
                    <a:pt x="100" y="109"/>
                  </a:cubicBezTo>
                  <a:cubicBezTo>
                    <a:pt x="107" y="106"/>
                    <a:pt x="114" y="101"/>
                    <a:pt x="117" y="94"/>
                  </a:cubicBezTo>
                  <a:cubicBezTo>
                    <a:pt x="124" y="80"/>
                    <a:pt x="119" y="63"/>
                    <a:pt x="105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64"/>
            <p:cNvSpPr>
              <a:spLocks/>
            </p:cNvSpPr>
            <p:nvPr/>
          </p:nvSpPr>
          <p:spPr bwMode="auto">
            <a:xfrm>
              <a:off x="2597150" y="5915025"/>
              <a:ext cx="320675" cy="295275"/>
            </a:xfrm>
            <a:custGeom>
              <a:avLst/>
              <a:gdLst>
                <a:gd name="T0" fmla="*/ 48 w 75"/>
                <a:gd name="T1" fmla="*/ 15 h 69"/>
                <a:gd name="T2" fmla="*/ 27 w 75"/>
                <a:gd name="T3" fmla="*/ 55 h 69"/>
                <a:gd name="T4" fmla="*/ 48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48" y="15"/>
                  </a:moveTo>
                  <a:cubicBezTo>
                    <a:pt x="21" y="0"/>
                    <a:pt x="0" y="41"/>
                    <a:pt x="27" y="55"/>
                  </a:cubicBezTo>
                  <a:cubicBezTo>
                    <a:pt x="54" y="69"/>
                    <a:pt x="75" y="29"/>
                    <a:pt x="48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65"/>
            <p:cNvSpPr>
              <a:spLocks/>
            </p:cNvSpPr>
            <p:nvPr/>
          </p:nvSpPr>
          <p:spPr bwMode="auto">
            <a:xfrm>
              <a:off x="2862263" y="6283325"/>
              <a:ext cx="236538" cy="188913"/>
            </a:xfrm>
            <a:custGeom>
              <a:avLst/>
              <a:gdLst>
                <a:gd name="T0" fmla="*/ 7 w 55"/>
                <a:gd name="T1" fmla="*/ 44 h 44"/>
                <a:gd name="T2" fmla="*/ 43 w 55"/>
                <a:gd name="T3" fmla="*/ 0 h 44"/>
                <a:gd name="T4" fmla="*/ 7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7" y="44"/>
                  </a:moveTo>
                  <a:cubicBezTo>
                    <a:pt x="7" y="44"/>
                    <a:pt x="0" y="5"/>
                    <a:pt x="43" y="0"/>
                  </a:cubicBezTo>
                  <a:cubicBezTo>
                    <a:pt x="43" y="0"/>
                    <a:pt x="55" y="40"/>
                    <a:pt x="7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66"/>
            <p:cNvSpPr>
              <a:spLocks/>
            </p:cNvSpPr>
            <p:nvPr/>
          </p:nvSpPr>
          <p:spPr bwMode="auto">
            <a:xfrm>
              <a:off x="2047875" y="6154738"/>
              <a:ext cx="158750" cy="698500"/>
            </a:xfrm>
            <a:custGeom>
              <a:avLst/>
              <a:gdLst>
                <a:gd name="T0" fmla="*/ 0 w 37"/>
                <a:gd name="T1" fmla="*/ 163 h 163"/>
                <a:gd name="T2" fmla="*/ 0 w 37"/>
                <a:gd name="T3" fmla="*/ 156 h 163"/>
                <a:gd name="T4" fmla="*/ 2 w 37"/>
                <a:gd name="T5" fmla="*/ 137 h 163"/>
                <a:gd name="T6" fmla="*/ 11 w 37"/>
                <a:gd name="T7" fmla="*/ 79 h 163"/>
                <a:gd name="T8" fmla="*/ 14 w 37"/>
                <a:gd name="T9" fmla="*/ 64 h 163"/>
                <a:gd name="T10" fmla="*/ 17 w 37"/>
                <a:gd name="T11" fmla="*/ 49 h 163"/>
                <a:gd name="T12" fmla="*/ 21 w 37"/>
                <a:gd name="T13" fmla="*/ 35 h 163"/>
                <a:gd name="T14" fmla="*/ 26 w 37"/>
                <a:gd name="T15" fmla="*/ 23 h 163"/>
                <a:gd name="T16" fmla="*/ 30 w 37"/>
                <a:gd name="T17" fmla="*/ 13 h 163"/>
                <a:gd name="T18" fmla="*/ 34 w 37"/>
                <a:gd name="T19" fmla="*/ 6 h 163"/>
                <a:gd name="T20" fmla="*/ 37 w 37"/>
                <a:gd name="T21" fmla="*/ 0 h 163"/>
                <a:gd name="T22" fmla="*/ 35 w 37"/>
                <a:gd name="T23" fmla="*/ 6 h 163"/>
                <a:gd name="T24" fmla="*/ 32 w 37"/>
                <a:gd name="T25" fmla="*/ 14 h 163"/>
                <a:gd name="T26" fmla="*/ 30 w 37"/>
                <a:gd name="T27" fmla="*/ 25 h 163"/>
                <a:gd name="T28" fmla="*/ 28 w 37"/>
                <a:gd name="T29" fmla="*/ 37 h 163"/>
                <a:gd name="T30" fmla="*/ 27 w 37"/>
                <a:gd name="T31" fmla="*/ 51 h 163"/>
                <a:gd name="T32" fmla="*/ 26 w 37"/>
                <a:gd name="T33" fmla="*/ 66 h 163"/>
                <a:gd name="T34" fmla="*/ 26 w 37"/>
                <a:gd name="T35" fmla="*/ 81 h 163"/>
                <a:gd name="T36" fmla="*/ 28 w 37"/>
                <a:gd name="T37" fmla="*/ 137 h 163"/>
                <a:gd name="T38" fmla="*/ 30 w 37"/>
                <a:gd name="T39" fmla="*/ 156 h 163"/>
                <a:gd name="T40" fmla="*/ 30 w 37"/>
                <a:gd name="T41" fmla="*/ 163 h 163"/>
                <a:gd name="T42" fmla="*/ 0 w 37"/>
                <a:gd name="T43" fmla="*/ 163 h 1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37" h="163">
                  <a:moveTo>
                    <a:pt x="0" y="163"/>
                  </a:moveTo>
                  <a:cubicBezTo>
                    <a:pt x="0" y="163"/>
                    <a:pt x="0" y="160"/>
                    <a:pt x="0" y="156"/>
                  </a:cubicBezTo>
                  <a:cubicBezTo>
                    <a:pt x="1" y="151"/>
                    <a:pt x="1" y="145"/>
                    <a:pt x="2" y="137"/>
                  </a:cubicBezTo>
                  <a:cubicBezTo>
                    <a:pt x="4" y="121"/>
                    <a:pt x="7" y="100"/>
                    <a:pt x="11" y="79"/>
                  </a:cubicBezTo>
                  <a:cubicBezTo>
                    <a:pt x="12" y="74"/>
                    <a:pt x="13" y="69"/>
                    <a:pt x="14" y="64"/>
                  </a:cubicBezTo>
                  <a:cubicBezTo>
                    <a:pt x="15" y="59"/>
                    <a:pt x="16" y="54"/>
                    <a:pt x="17" y="49"/>
                  </a:cubicBezTo>
                  <a:cubicBezTo>
                    <a:pt x="19" y="44"/>
                    <a:pt x="20" y="40"/>
                    <a:pt x="21" y="35"/>
                  </a:cubicBezTo>
                  <a:cubicBezTo>
                    <a:pt x="23" y="31"/>
                    <a:pt x="24" y="27"/>
                    <a:pt x="26" y="23"/>
                  </a:cubicBezTo>
                  <a:cubicBezTo>
                    <a:pt x="27" y="20"/>
                    <a:pt x="28" y="16"/>
                    <a:pt x="30" y="13"/>
                  </a:cubicBezTo>
                  <a:cubicBezTo>
                    <a:pt x="31" y="10"/>
                    <a:pt x="32" y="8"/>
                    <a:pt x="34" y="6"/>
                  </a:cubicBezTo>
                  <a:cubicBezTo>
                    <a:pt x="36" y="2"/>
                    <a:pt x="37" y="0"/>
                    <a:pt x="37" y="0"/>
                  </a:cubicBezTo>
                  <a:cubicBezTo>
                    <a:pt x="37" y="0"/>
                    <a:pt x="36" y="2"/>
                    <a:pt x="35" y="6"/>
                  </a:cubicBezTo>
                  <a:cubicBezTo>
                    <a:pt x="34" y="9"/>
                    <a:pt x="33" y="11"/>
                    <a:pt x="32" y="14"/>
                  </a:cubicBezTo>
                  <a:cubicBezTo>
                    <a:pt x="32" y="17"/>
                    <a:pt x="31" y="21"/>
                    <a:pt x="30" y="25"/>
                  </a:cubicBezTo>
                  <a:cubicBezTo>
                    <a:pt x="29" y="28"/>
                    <a:pt x="29" y="33"/>
                    <a:pt x="28" y="37"/>
                  </a:cubicBezTo>
                  <a:cubicBezTo>
                    <a:pt x="28" y="41"/>
                    <a:pt x="28" y="46"/>
                    <a:pt x="27" y="51"/>
                  </a:cubicBezTo>
                  <a:cubicBezTo>
                    <a:pt x="27" y="56"/>
                    <a:pt x="26" y="60"/>
                    <a:pt x="26" y="66"/>
                  </a:cubicBezTo>
                  <a:cubicBezTo>
                    <a:pt x="26" y="71"/>
                    <a:pt x="26" y="76"/>
                    <a:pt x="26" y="81"/>
                  </a:cubicBezTo>
                  <a:cubicBezTo>
                    <a:pt x="26" y="101"/>
                    <a:pt x="27" y="122"/>
                    <a:pt x="28" y="137"/>
                  </a:cubicBezTo>
                  <a:cubicBezTo>
                    <a:pt x="29" y="145"/>
                    <a:pt x="29" y="151"/>
                    <a:pt x="30" y="156"/>
                  </a:cubicBezTo>
                  <a:cubicBezTo>
                    <a:pt x="30" y="160"/>
                    <a:pt x="30" y="163"/>
                    <a:pt x="30" y="163"/>
                  </a:cubicBezTo>
                  <a:lnTo>
                    <a:pt x="0" y="163"/>
                  </a:lnTo>
                  <a:close/>
                </a:path>
              </a:pathLst>
            </a:custGeom>
            <a:solidFill>
              <a:srgbClr val="768B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67"/>
            <p:cNvSpPr>
              <a:spLocks/>
            </p:cNvSpPr>
            <p:nvPr/>
          </p:nvSpPr>
          <p:spPr bwMode="auto">
            <a:xfrm>
              <a:off x="1939925" y="5857875"/>
              <a:ext cx="531813" cy="561975"/>
            </a:xfrm>
            <a:custGeom>
              <a:avLst/>
              <a:gdLst>
                <a:gd name="T0" fmla="*/ 19 w 124"/>
                <a:gd name="T1" fmla="*/ 55 h 131"/>
                <a:gd name="T2" fmla="*/ 32 w 124"/>
                <a:gd name="T3" fmla="*/ 52 h 131"/>
                <a:gd name="T4" fmla="*/ 42 w 124"/>
                <a:gd name="T5" fmla="*/ 11 h 131"/>
                <a:gd name="T6" fmla="*/ 83 w 124"/>
                <a:gd name="T7" fmla="*/ 33 h 131"/>
                <a:gd name="T8" fmla="*/ 94 w 124"/>
                <a:gd name="T9" fmla="*/ 31 h 131"/>
                <a:gd name="T10" fmla="*/ 104 w 124"/>
                <a:gd name="T11" fmla="*/ 34 h 131"/>
                <a:gd name="T12" fmla="*/ 104 w 124"/>
                <a:gd name="T13" fmla="*/ 34 h 131"/>
                <a:gd name="T14" fmla="*/ 117 w 124"/>
                <a:gd name="T15" fmla="*/ 46 h 131"/>
                <a:gd name="T16" fmla="*/ 107 w 124"/>
                <a:gd name="T17" fmla="*/ 80 h 131"/>
                <a:gd name="T18" fmla="*/ 103 w 124"/>
                <a:gd name="T19" fmla="*/ 81 h 131"/>
                <a:gd name="T20" fmla="*/ 106 w 124"/>
                <a:gd name="T21" fmla="*/ 86 h 131"/>
                <a:gd name="T22" fmla="*/ 94 w 124"/>
                <a:gd name="T23" fmla="*/ 124 h 131"/>
                <a:gd name="T24" fmla="*/ 56 w 124"/>
                <a:gd name="T25" fmla="*/ 112 h 131"/>
                <a:gd name="T26" fmla="*/ 53 w 124"/>
                <a:gd name="T27" fmla="*/ 102 h 131"/>
                <a:gd name="T28" fmla="*/ 52 w 124"/>
                <a:gd name="T29" fmla="*/ 104 h 131"/>
                <a:gd name="T30" fmla="*/ 40 w 124"/>
                <a:gd name="T31" fmla="*/ 110 h 131"/>
                <a:gd name="T32" fmla="*/ 34 w 124"/>
                <a:gd name="T33" fmla="*/ 110 h 131"/>
                <a:gd name="T34" fmla="*/ 28 w 124"/>
                <a:gd name="T35" fmla="*/ 110 h 131"/>
                <a:gd name="T36" fmla="*/ 24 w 124"/>
                <a:gd name="T37" fmla="*/ 109 h 131"/>
                <a:gd name="T38" fmla="*/ 7 w 124"/>
                <a:gd name="T39" fmla="*/ 94 h 131"/>
                <a:gd name="T40" fmla="*/ 19 w 124"/>
                <a:gd name="T41" fmla="*/ 55 h 1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4" h="131">
                  <a:moveTo>
                    <a:pt x="19" y="55"/>
                  </a:moveTo>
                  <a:cubicBezTo>
                    <a:pt x="23" y="53"/>
                    <a:pt x="27" y="52"/>
                    <a:pt x="32" y="52"/>
                  </a:cubicBezTo>
                  <a:cubicBezTo>
                    <a:pt x="23" y="39"/>
                    <a:pt x="24" y="20"/>
                    <a:pt x="42" y="11"/>
                  </a:cubicBezTo>
                  <a:cubicBezTo>
                    <a:pt x="62" y="0"/>
                    <a:pt x="80" y="15"/>
                    <a:pt x="83" y="33"/>
                  </a:cubicBezTo>
                  <a:cubicBezTo>
                    <a:pt x="87" y="31"/>
                    <a:pt x="90" y="31"/>
                    <a:pt x="94" y="31"/>
                  </a:cubicBezTo>
                  <a:cubicBezTo>
                    <a:pt x="97" y="31"/>
                    <a:pt x="101" y="32"/>
                    <a:pt x="104" y="34"/>
                  </a:cubicBezTo>
                  <a:cubicBezTo>
                    <a:pt x="104" y="34"/>
                    <a:pt x="104" y="34"/>
                    <a:pt x="104" y="34"/>
                  </a:cubicBezTo>
                  <a:cubicBezTo>
                    <a:pt x="110" y="36"/>
                    <a:pt x="115" y="41"/>
                    <a:pt x="117" y="46"/>
                  </a:cubicBezTo>
                  <a:cubicBezTo>
                    <a:pt x="124" y="58"/>
                    <a:pt x="119" y="73"/>
                    <a:pt x="107" y="80"/>
                  </a:cubicBezTo>
                  <a:cubicBezTo>
                    <a:pt x="105" y="80"/>
                    <a:pt x="104" y="81"/>
                    <a:pt x="103" y="81"/>
                  </a:cubicBezTo>
                  <a:cubicBezTo>
                    <a:pt x="104" y="83"/>
                    <a:pt x="105" y="84"/>
                    <a:pt x="106" y="86"/>
                  </a:cubicBezTo>
                  <a:cubicBezTo>
                    <a:pt x="113" y="99"/>
                    <a:pt x="107" y="117"/>
                    <a:pt x="94" y="124"/>
                  </a:cubicBezTo>
                  <a:cubicBezTo>
                    <a:pt x="80" y="131"/>
                    <a:pt x="63" y="125"/>
                    <a:pt x="56" y="112"/>
                  </a:cubicBezTo>
                  <a:cubicBezTo>
                    <a:pt x="54" y="109"/>
                    <a:pt x="54" y="106"/>
                    <a:pt x="53" y="102"/>
                  </a:cubicBezTo>
                  <a:cubicBezTo>
                    <a:pt x="53" y="103"/>
                    <a:pt x="52" y="103"/>
                    <a:pt x="52" y="104"/>
                  </a:cubicBezTo>
                  <a:cubicBezTo>
                    <a:pt x="48" y="107"/>
                    <a:pt x="45" y="109"/>
                    <a:pt x="40" y="110"/>
                  </a:cubicBezTo>
                  <a:cubicBezTo>
                    <a:pt x="38" y="110"/>
                    <a:pt x="36" y="110"/>
                    <a:pt x="34" y="110"/>
                  </a:cubicBezTo>
                  <a:cubicBezTo>
                    <a:pt x="32" y="110"/>
                    <a:pt x="30" y="110"/>
                    <a:pt x="28" y="110"/>
                  </a:cubicBezTo>
                  <a:cubicBezTo>
                    <a:pt x="27" y="109"/>
                    <a:pt x="26" y="109"/>
                    <a:pt x="24" y="109"/>
                  </a:cubicBezTo>
                  <a:cubicBezTo>
                    <a:pt x="17" y="106"/>
                    <a:pt x="10" y="101"/>
                    <a:pt x="7" y="94"/>
                  </a:cubicBezTo>
                  <a:cubicBezTo>
                    <a:pt x="0" y="80"/>
                    <a:pt x="5" y="63"/>
                    <a:pt x="19" y="5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68"/>
            <p:cNvSpPr>
              <a:spLocks/>
            </p:cNvSpPr>
            <p:nvPr/>
          </p:nvSpPr>
          <p:spPr bwMode="auto">
            <a:xfrm>
              <a:off x="2060575" y="6000750"/>
              <a:ext cx="322263" cy="295275"/>
            </a:xfrm>
            <a:custGeom>
              <a:avLst/>
              <a:gdLst>
                <a:gd name="T0" fmla="*/ 27 w 75"/>
                <a:gd name="T1" fmla="*/ 15 h 69"/>
                <a:gd name="T2" fmla="*/ 48 w 75"/>
                <a:gd name="T3" fmla="*/ 55 h 69"/>
                <a:gd name="T4" fmla="*/ 27 w 75"/>
                <a:gd name="T5" fmla="*/ 15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5" h="69">
                  <a:moveTo>
                    <a:pt x="27" y="15"/>
                  </a:moveTo>
                  <a:cubicBezTo>
                    <a:pt x="54" y="0"/>
                    <a:pt x="75" y="41"/>
                    <a:pt x="48" y="55"/>
                  </a:cubicBezTo>
                  <a:cubicBezTo>
                    <a:pt x="21" y="69"/>
                    <a:pt x="0" y="29"/>
                    <a:pt x="27" y="15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69"/>
            <p:cNvSpPr>
              <a:spLocks/>
            </p:cNvSpPr>
            <p:nvPr/>
          </p:nvSpPr>
          <p:spPr bwMode="auto">
            <a:xfrm>
              <a:off x="1879600" y="6369050"/>
              <a:ext cx="236538" cy="188913"/>
            </a:xfrm>
            <a:custGeom>
              <a:avLst/>
              <a:gdLst>
                <a:gd name="T0" fmla="*/ 48 w 55"/>
                <a:gd name="T1" fmla="*/ 44 h 44"/>
                <a:gd name="T2" fmla="*/ 12 w 55"/>
                <a:gd name="T3" fmla="*/ 0 h 44"/>
                <a:gd name="T4" fmla="*/ 48 w 55"/>
                <a:gd name="T5" fmla="*/ 44 h 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55" h="44">
                  <a:moveTo>
                    <a:pt x="48" y="44"/>
                  </a:moveTo>
                  <a:cubicBezTo>
                    <a:pt x="48" y="44"/>
                    <a:pt x="55" y="5"/>
                    <a:pt x="12" y="0"/>
                  </a:cubicBezTo>
                  <a:cubicBezTo>
                    <a:pt x="12" y="0"/>
                    <a:pt x="0" y="40"/>
                    <a:pt x="48" y="44"/>
                  </a:cubicBezTo>
                  <a:close/>
                </a:path>
              </a:pathLst>
            </a:custGeom>
            <a:solidFill>
              <a:srgbClr val="9DB9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Rectangle 70"/>
            <p:cNvSpPr>
              <a:spLocks noChangeArrowheads="1"/>
            </p:cNvSpPr>
            <p:nvPr/>
          </p:nvSpPr>
          <p:spPr bwMode="auto">
            <a:xfrm>
              <a:off x="5646738" y="5154613"/>
              <a:ext cx="257175" cy="806450"/>
            </a:xfrm>
            <a:prstGeom prst="rect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Rectangle 71"/>
            <p:cNvSpPr>
              <a:spLocks noChangeArrowheads="1"/>
            </p:cNvSpPr>
            <p:nvPr/>
          </p:nvSpPr>
          <p:spPr bwMode="auto">
            <a:xfrm>
              <a:off x="5646738" y="5035550"/>
              <a:ext cx="257175" cy="136525"/>
            </a:xfrm>
            <a:prstGeom prst="rect">
              <a:avLst/>
            </a:pr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72"/>
            <p:cNvSpPr>
              <a:spLocks/>
            </p:cNvSpPr>
            <p:nvPr/>
          </p:nvSpPr>
          <p:spPr bwMode="auto">
            <a:xfrm>
              <a:off x="4729163" y="5194300"/>
              <a:ext cx="1257300" cy="1350963"/>
            </a:xfrm>
            <a:custGeom>
              <a:avLst/>
              <a:gdLst>
                <a:gd name="T0" fmla="*/ 792 w 792"/>
                <a:gd name="T1" fmla="*/ 851 h 851"/>
                <a:gd name="T2" fmla="*/ 792 w 792"/>
                <a:gd name="T3" fmla="*/ 405 h 851"/>
                <a:gd name="T4" fmla="*/ 397 w 792"/>
                <a:gd name="T5" fmla="*/ 0 h 851"/>
                <a:gd name="T6" fmla="*/ 0 w 792"/>
                <a:gd name="T7" fmla="*/ 405 h 851"/>
                <a:gd name="T8" fmla="*/ 0 w 792"/>
                <a:gd name="T9" fmla="*/ 851 h 851"/>
                <a:gd name="T10" fmla="*/ 792 w 792"/>
                <a:gd name="T11" fmla="*/ 851 h 8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92" h="851">
                  <a:moveTo>
                    <a:pt x="792" y="851"/>
                  </a:moveTo>
                  <a:lnTo>
                    <a:pt x="792" y="405"/>
                  </a:lnTo>
                  <a:lnTo>
                    <a:pt x="397" y="0"/>
                  </a:lnTo>
                  <a:lnTo>
                    <a:pt x="0" y="405"/>
                  </a:lnTo>
                  <a:lnTo>
                    <a:pt x="0" y="851"/>
                  </a:lnTo>
                  <a:lnTo>
                    <a:pt x="792" y="851"/>
                  </a:lnTo>
                  <a:close/>
                </a:path>
              </a:pathLst>
            </a:custGeom>
            <a:solidFill>
              <a:srgbClr val="A4E7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73"/>
            <p:cNvSpPr>
              <a:spLocks/>
            </p:cNvSpPr>
            <p:nvPr/>
          </p:nvSpPr>
          <p:spPr bwMode="auto">
            <a:xfrm>
              <a:off x="4651375" y="5103813"/>
              <a:ext cx="1408113" cy="814388"/>
            </a:xfrm>
            <a:custGeom>
              <a:avLst/>
              <a:gdLst>
                <a:gd name="T0" fmla="*/ 22 w 328"/>
                <a:gd name="T1" fmla="*/ 185 h 190"/>
                <a:gd name="T2" fmla="*/ 163 w 328"/>
                <a:gd name="T3" fmla="*/ 37 h 190"/>
                <a:gd name="T4" fmla="*/ 307 w 328"/>
                <a:gd name="T5" fmla="*/ 190 h 190"/>
                <a:gd name="T6" fmla="*/ 328 w 328"/>
                <a:gd name="T7" fmla="*/ 170 h 190"/>
                <a:gd name="T8" fmla="*/ 174 w 328"/>
                <a:gd name="T9" fmla="*/ 5 h 190"/>
                <a:gd name="T10" fmla="*/ 163 w 328"/>
                <a:gd name="T11" fmla="*/ 0 h 190"/>
                <a:gd name="T12" fmla="*/ 153 w 328"/>
                <a:gd name="T13" fmla="*/ 5 h 190"/>
                <a:gd name="T14" fmla="*/ 0 w 328"/>
                <a:gd name="T15" fmla="*/ 164 h 190"/>
                <a:gd name="T16" fmla="*/ 22 w 328"/>
                <a:gd name="T17" fmla="*/ 185 h 1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8" h="190">
                  <a:moveTo>
                    <a:pt x="22" y="185"/>
                  </a:moveTo>
                  <a:cubicBezTo>
                    <a:pt x="163" y="37"/>
                    <a:pt x="163" y="37"/>
                    <a:pt x="163" y="37"/>
                  </a:cubicBezTo>
                  <a:cubicBezTo>
                    <a:pt x="307" y="190"/>
                    <a:pt x="307" y="190"/>
                    <a:pt x="307" y="190"/>
                  </a:cubicBezTo>
                  <a:cubicBezTo>
                    <a:pt x="328" y="170"/>
                    <a:pt x="328" y="170"/>
                    <a:pt x="328" y="170"/>
                  </a:cubicBezTo>
                  <a:cubicBezTo>
                    <a:pt x="174" y="5"/>
                    <a:pt x="174" y="5"/>
                    <a:pt x="174" y="5"/>
                  </a:cubicBezTo>
                  <a:cubicBezTo>
                    <a:pt x="171" y="2"/>
                    <a:pt x="167" y="0"/>
                    <a:pt x="163" y="0"/>
                  </a:cubicBezTo>
                  <a:cubicBezTo>
                    <a:pt x="159" y="0"/>
                    <a:pt x="155" y="2"/>
                    <a:pt x="153" y="5"/>
                  </a:cubicBezTo>
                  <a:cubicBezTo>
                    <a:pt x="0" y="164"/>
                    <a:pt x="0" y="164"/>
                    <a:pt x="0" y="164"/>
                  </a:cubicBezTo>
                  <a:cubicBezTo>
                    <a:pt x="22" y="185"/>
                    <a:pt x="22" y="185"/>
                    <a:pt x="22" y="185"/>
                  </a:cubicBez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74"/>
            <p:cNvSpPr>
              <a:spLocks/>
            </p:cNvSpPr>
            <p:nvPr/>
          </p:nvSpPr>
          <p:spPr bwMode="auto">
            <a:xfrm>
              <a:off x="4883150" y="5927725"/>
              <a:ext cx="153988" cy="350838"/>
            </a:xfrm>
            <a:custGeom>
              <a:avLst/>
              <a:gdLst>
                <a:gd name="T0" fmla="*/ 36 w 36"/>
                <a:gd name="T1" fmla="*/ 82 h 82"/>
                <a:gd name="T2" fmla="*/ 36 w 36"/>
                <a:gd name="T3" fmla="*/ 23 h 82"/>
                <a:gd name="T4" fmla="*/ 18 w 36"/>
                <a:gd name="T5" fmla="*/ 0 h 82"/>
                <a:gd name="T6" fmla="*/ 0 w 36"/>
                <a:gd name="T7" fmla="*/ 23 h 82"/>
                <a:gd name="T8" fmla="*/ 0 w 36"/>
                <a:gd name="T9" fmla="*/ 82 h 82"/>
                <a:gd name="T10" fmla="*/ 36 w 36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82">
                  <a:moveTo>
                    <a:pt x="36" y="82"/>
                  </a:moveTo>
                  <a:cubicBezTo>
                    <a:pt x="36" y="23"/>
                    <a:pt x="36" y="23"/>
                    <a:pt x="36" y="23"/>
                  </a:cubicBezTo>
                  <a:cubicBezTo>
                    <a:pt x="36" y="10"/>
                    <a:pt x="28" y="0"/>
                    <a:pt x="18" y="0"/>
                  </a:cubicBezTo>
                  <a:cubicBezTo>
                    <a:pt x="8" y="0"/>
                    <a:pt x="0" y="10"/>
                    <a:pt x="0" y="23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6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75"/>
            <p:cNvSpPr>
              <a:spLocks/>
            </p:cNvSpPr>
            <p:nvPr/>
          </p:nvSpPr>
          <p:spPr bwMode="auto">
            <a:xfrm>
              <a:off x="4840288" y="5884863"/>
              <a:ext cx="239713" cy="436563"/>
            </a:xfrm>
            <a:custGeom>
              <a:avLst/>
              <a:gdLst>
                <a:gd name="T0" fmla="*/ 46 w 56"/>
                <a:gd name="T1" fmla="*/ 92 h 102"/>
                <a:gd name="T2" fmla="*/ 56 w 56"/>
                <a:gd name="T3" fmla="*/ 92 h 102"/>
                <a:gd name="T4" fmla="*/ 56 w 56"/>
                <a:gd name="T5" fmla="*/ 33 h 102"/>
                <a:gd name="T6" fmla="*/ 49 w 56"/>
                <a:gd name="T7" fmla="*/ 11 h 102"/>
                <a:gd name="T8" fmla="*/ 40 w 56"/>
                <a:gd name="T9" fmla="*/ 3 h 102"/>
                <a:gd name="T10" fmla="*/ 28 w 56"/>
                <a:gd name="T11" fmla="*/ 0 h 102"/>
                <a:gd name="T12" fmla="*/ 16 w 56"/>
                <a:gd name="T13" fmla="*/ 3 h 102"/>
                <a:gd name="T14" fmla="*/ 4 w 56"/>
                <a:gd name="T15" fmla="*/ 15 h 102"/>
                <a:gd name="T16" fmla="*/ 0 w 56"/>
                <a:gd name="T17" fmla="*/ 33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6 w 56"/>
                <a:gd name="T25" fmla="*/ 92 h 102"/>
                <a:gd name="T26" fmla="*/ 46 w 56"/>
                <a:gd name="T27" fmla="*/ 82 h 102"/>
                <a:gd name="T28" fmla="*/ 20 w 56"/>
                <a:gd name="T29" fmla="*/ 82 h 102"/>
                <a:gd name="T30" fmla="*/ 20 w 56"/>
                <a:gd name="T31" fmla="*/ 33 h 102"/>
                <a:gd name="T32" fmla="*/ 23 w 56"/>
                <a:gd name="T33" fmla="*/ 23 h 102"/>
                <a:gd name="T34" fmla="*/ 25 w 56"/>
                <a:gd name="T35" fmla="*/ 21 h 102"/>
                <a:gd name="T36" fmla="*/ 28 w 56"/>
                <a:gd name="T37" fmla="*/ 20 h 102"/>
                <a:gd name="T38" fmla="*/ 31 w 56"/>
                <a:gd name="T39" fmla="*/ 21 h 102"/>
                <a:gd name="T40" fmla="*/ 34 w 56"/>
                <a:gd name="T41" fmla="*/ 25 h 102"/>
                <a:gd name="T42" fmla="*/ 36 w 56"/>
                <a:gd name="T43" fmla="*/ 33 h 102"/>
                <a:gd name="T44" fmla="*/ 36 w 56"/>
                <a:gd name="T45" fmla="*/ 92 h 102"/>
                <a:gd name="T46" fmla="*/ 46 w 56"/>
                <a:gd name="T47" fmla="*/ 92 h 102"/>
                <a:gd name="T48" fmla="*/ 46 w 56"/>
                <a:gd name="T49" fmla="*/ 82 h 102"/>
                <a:gd name="T50" fmla="*/ 46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6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6" y="24"/>
                    <a:pt x="53" y="17"/>
                    <a:pt x="49" y="11"/>
                  </a:cubicBezTo>
                  <a:cubicBezTo>
                    <a:pt x="46" y="8"/>
                    <a:pt x="43" y="5"/>
                    <a:pt x="40" y="3"/>
                  </a:cubicBezTo>
                  <a:cubicBezTo>
                    <a:pt x="36" y="1"/>
                    <a:pt x="32" y="0"/>
                    <a:pt x="28" y="0"/>
                  </a:cubicBezTo>
                  <a:cubicBezTo>
                    <a:pt x="24" y="0"/>
                    <a:pt x="20" y="1"/>
                    <a:pt x="16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1" y="21"/>
                    <a:pt x="0" y="27"/>
                    <a:pt x="0" y="33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3"/>
                    <a:pt x="20" y="33"/>
                    <a:pt x="20" y="33"/>
                  </a:cubicBezTo>
                  <a:cubicBezTo>
                    <a:pt x="20" y="29"/>
                    <a:pt x="21" y="25"/>
                    <a:pt x="23" y="23"/>
                  </a:cubicBezTo>
                  <a:cubicBezTo>
                    <a:pt x="24" y="22"/>
                    <a:pt x="25" y="21"/>
                    <a:pt x="25" y="21"/>
                  </a:cubicBezTo>
                  <a:cubicBezTo>
                    <a:pt x="26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1"/>
                  </a:cubicBezTo>
                  <a:cubicBezTo>
                    <a:pt x="32" y="21"/>
                    <a:pt x="33" y="23"/>
                    <a:pt x="34" y="25"/>
                  </a:cubicBezTo>
                  <a:cubicBezTo>
                    <a:pt x="36" y="27"/>
                    <a:pt x="36" y="30"/>
                    <a:pt x="36" y="33"/>
                  </a:cubicBezTo>
                  <a:cubicBezTo>
                    <a:pt x="36" y="92"/>
                    <a:pt x="36" y="92"/>
                    <a:pt x="36" y="92"/>
                  </a:cubicBezTo>
                  <a:cubicBezTo>
                    <a:pt x="46" y="92"/>
                    <a:pt x="46" y="92"/>
                    <a:pt x="46" y="92"/>
                  </a:cubicBezTo>
                  <a:cubicBezTo>
                    <a:pt x="46" y="82"/>
                    <a:pt x="46" y="82"/>
                    <a:pt x="46" y="82"/>
                  </a:cubicBezTo>
                  <a:lnTo>
                    <a:pt x="46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76"/>
            <p:cNvSpPr>
              <a:spLocks/>
            </p:cNvSpPr>
            <p:nvPr/>
          </p:nvSpPr>
          <p:spPr bwMode="auto">
            <a:xfrm>
              <a:off x="5694363" y="5927725"/>
              <a:ext cx="158750" cy="350838"/>
            </a:xfrm>
            <a:custGeom>
              <a:avLst/>
              <a:gdLst>
                <a:gd name="T0" fmla="*/ 37 w 37"/>
                <a:gd name="T1" fmla="*/ 82 h 82"/>
                <a:gd name="T2" fmla="*/ 37 w 37"/>
                <a:gd name="T3" fmla="*/ 22 h 82"/>
                <a:gd name="T4" fmla="*/ 18 w 37"/>
                <a:gd name="T5" fmla="*/ 0 h 82"/>
                <a:gd name="T6" fmla="*/ 0 w 37"/>
                <a:gd name="T7" fmla="*/ 22 h 82"/>
                <a:gd name="T8" fmla="*/ 0 w 37"/>
                <a:gd name="T9" fmla="*/ 82 h 82"/>
                <a:gd name="T10" fmla="*/ 37 w 37"/>
                <a:gd name="T11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7" h="82">
                  <a:moveTo>
                    <a:pt x="37" y="82"/>
                  </a:moveTo>
                  <a:cubicBezTo>
                    <a:pt x="37" y="22"/>
                    <a:pt x="37" y="22"/>
                    <a:pt x="37" y="22"/>
                  </a:cubicBezTo>
                  <a:cubicBezTo>
                    <a:pt x="37" y="10"/>
                    <a:pt x="28" y="0"/>
                    <a:pt x="18" y="0"/>
                  </a:cubicBezTo>
                  <a:cubicBezTo>
                    <a:pt x="8" y="0"/>
                    <a:pt x="0" y="10"/>
                    <a:pt x="0" y="22"/>
                  </a:cubicBezTo>
                  <a:cubicBezTo>
                    <a:pt x="0" y="82"/>
                    <a:pt x="0" y="82"/>
                    <a:pt x="0" y="82"/>
                  </a:cubicBezTo>
                  <a:lnTo>
                    <a:pt x="37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77"/>
            <p:cNvSpPr>
              <a:spLocks/>
            </p:cNvSpPr>
            <p:nvPr/>
          </p:nvSpPr>
          <p:spPr bwMode="auto">
            <a:xfrm>
              <a:off x="5651500" y="5884863"/>
              <a:ext cx="239713" cy="436563"/>
            </a:xfrm>
            <a:custGeom>
              <a:avLst/>
              <a:gdLst>
                <a:gd name="T0" fmla="*/ 47 w 56"/>
                <a:gd name="T1" fmla="*/ 92 h 102"/>
                <a:gd name="T2" fmla="*/ 56 w 56"/>
                <a:gd name="T3" fmla="*/ 92 h 102"/>
                <a:gd name="T4" fmla="*/ 56 w 56"/>
                <a:gd name="T5" fmla="*/ 32 h 102"/>
                <a:gd name="T6" fmla="*/ 49 w 56"/>
                <a:gd name="T7" fmla="*/ 10 h 102"/>
                <a:gd name="T8" fmla="*/ 40 w 56"/>
                <a:gd name="T9" fmla="*/ 3 h 102"/>
                <a:gd name="T10" fmla="*/ 28 w 56"/>
                <a:gd name="T11" fmla="*/ 0 h 102"/>
                <a:gd name="T12" fmla="*/ 17 w 56"/>
                <a:gd name="T13" fmla="*/ 3 h 102"/>
                <a:gd name="T14" fmla="*/ 4 w 56"/>
                <a:gd name="T15" fmla="*/ 15 h 102"/>
                <a:gd name="T16" fmla="*/ 0 w 56"/>
                <a:gd name="T17" fmla="*/ 32 h 102"/>
                <a:gd name="T18" fmla="*/ 0 w 56"/>
                <a:gd name="T19" fmla="*/ 102 h 102"/>
                <a:gd name="T20" fmla="*/ 56 w 56"/>
                <a:gd name="T21" fmla="*/ 102 h 102"/>
                <a:gd name="T22" fmla="*/ 56 w 56"/>
                <a:gd name="T23" fmla="*/ 92 h 102"/>
                <a:gd name="T24" fmla="*/ 47 w 56"/>
                <a:gd name="T25" fmla="*/ 92 h 102"/>
                <a:gd name="T26" fmla="*/ 47 w 56"/>
                <a:gd name="T27" fmla="*/ 82 h 102"/>
                <a:gd name="T28" fmla="*/ 20 w 56"/>
                <a:gd name="T29" fmla="*/ 82 h 102"/>
                <a:gd name="T30" fmla="*/ 20 w 56"/>
                <a:gd name="T31" fmla="*/ 32 h 102"/>
                <a:gd name="T32" fmla="*/ 23 w 56"/>
                <a:gd name="T33" fmla="*/ 23 h 102"/>
                <a:gd name="T34" fmla="*/ 26 w 56"/>
                <a:gd name="T35" fmla="*/ 20 h 102"/>
                <a:gd name="T36" fmla="*/ 28 w 56"/>
                <a:gd name="T37" fmla="*/ 20 h 102"/>
                <a:gd name="T38" fmla="*/ 31 w 56"/>
                <a:gd name="T39" fmla="*/ 20 h 102"/>
                <a:gd name="T40" fmla="*/ 35 w 56"/>
                <a:gd name="T41" fmla="*/ 24 h 102"/>
                <a:gd name="T42" fmla="*/ 37 w 56"/>
                <a:gd name="T43" fmla="*/ 32 h 102"/>
                <a:gd name="T44" fmla="*/ 37 w 56"/>
                <a:gd name="T45" fmla="*/ 92 h 102"/>
                <a:gd name="T46" fmla="*/ 47 w 56"/>
                <a:gd name="T47" fmla="*/ 92 h 102"/>
                <a:gd name="T48" fmla="*/ 47 w 56"/>
                <a:gd name="T49" fmla="*/ 82 h 102"/>
                <a:gd name="T50" fmla="*/ 47 w 56"/>
                <a:gd name="T51" fmla="*/ 92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56" h="102">
                  <a:moveTo>
                    <a:pt x="47" y="92"/>
                  </a:moveTo>
                  <a:cubicBezTo>
                    <a:pt x="56" y="92"/>
                    <a:pt x="56" y="92"/>
                    <a:pt x="56" y="9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24"/>
                    <a:pt x="54" y="16"/>
                    <a:pt x="49" y="10"/>
                  </a:cubicBezTo>
                  <a:cubicBezTo>
                    <a:pt x="46" y="7"/>
                    <a:pt x="43" y="5"/>
                    <a:pt x="40" y="3"/>
                  </a:cubicBezTo>
                  <a:cubicBezTo>
                    <a:pt x="37" y="1"/>
                    <a:pt x="32" y="0"/>
                    <a:pt x="28" y="0"/>
                  </a:cubicBezTo>
                  <a:cubicBezTo>
                    <a:pt x="24" y="0"/>
                    <a:pt x="20" y="1"/>
                    <a:pt x="17" y="3"/>
                  </a:cubicBezTo>
                  <a:cubicBezTo>
                    <a:pt x="11" y="6"/>
                    <a:pt x="7" y="10"/>
                    <a:pt x="4" y="15"/>
                  </a:cubicBezTo>
                  <a:cubicBezTo>
                    <a:pt x="2" y="20"/>
                    <a:pt x="0" y="26"/>
                    <a:pt x="0" y="32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56" y="102"/>
                    <a:pt x="56" y="102"/>
                    <a:pt x="56" y="102"/>
                  </a:cubicBezTo>
                  <a:cubicBezTo>
                    <a:pt x="56" y="92"/>
                    <a:pt x="56" y="92"/>
                    <a:pt x="56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cubicBezTo>
                    <a:pt x="20" y="82"/>
                    <a:pt x="20" y="82"/>
                    <a:pt x="20" y="82"/>
                  </a:cubicBezTo>
                  <a:cubicBezTo>
                    <a:pt x="20" y="32"/>
                    <a:pt x="20" y="32"/>
                    <a:pt x="20" y="32"/>
                  </a:cubicBezTo>
                  <a:cubicBezTo>
                    <a:pt x="20" y="28"/>
                    <a:pt x="21" y="25"/>
                    <a:pt x="23" y="23"/>
                  </a:cubicBezTo>
                  <a:cubicBezTo>
                    <a:pt x="24" y="21"/>
                    <a:pt x="25" y="21"/>
                    <a:pt x="26" y="20"/>
                  </a:cubicBezTo>
                  <a:cubicBezTo>
                    <a:pt x="27" y="20"/>
                    <a:pt x="27" y="20"/>
                    <a:pt x="28" y="20"/>
                  </a:cubicBezTo>
                  <a:cubicBezTo>
                    <a:pt x="29" y="20"/>
                    <a:pt x="30" y="20"/>
                    <a:pt x="31" y="20"/>
                  </a:cubicBezTo>
                  <a:cubicBezTo>
                    <a:pt x="32" y="21"/>
                    <a:pt x="34" y="22"/>
                    <a:pt x="35" y="24"/>
                  </a:cubicBezTo>
                  <a:cubicBezTo>
                    <a:pt x="36" y="27"/>
                    <a:pt x="37" y="29"/>
                    <a:pt x="37" y="32"/>
                  </a:cubicBezTo>
                  <a:cubicBezTo>
                    <a:pt x="37" y="92"/>
                    <a:pt x="37" y="92"/>
                    <a:pt x="37" y="92"/>
                  </a:cubicBezTo>
                  <a:cubicBezTo>
                    <a:pt x="47" y="92"/>
                    <a:pt x="47" y="92"/>
                    <a:pt x="47" y="92"/>
                  </a:cubicBezTo>
                  <a:cubicBezTo>
                    <a:pt x="47" y="82"/>
                    <a:pt x="47" y="82"/>
                    <a:pt x="47" y="82"/>
                  </a:cubicBezTo>
                  <a:lnTo>
                    <a:pt x="47" y="92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Oval 78"/>
            <p:cNvSpPr>
              <a:spLocks noChangeArrowheads="1"/>
            </p:cNvSpPr>
            <p:nvPr/>
          </p:nvSpPr>
          <p:spPr bwMode="auto">
            <a:xfrm>
              <a:off x="5192713" y="5549900"/>
              <a:ext cx="330200" cy="3302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79"/>
            <p:cNvSpPr>
              <a:spLocks/>
            </p:cNvSpPr>
            <p:nvPr/>
          </p:nvSpPr>
          <p:spPr bwMode="auto">
            <a:xfrm>
              <a:off x="5149850" y="5511800"/>
              <a:ext cx="415925" cy="411163"/>
            </a:xfrm>
            <a:custGeom>
              <a:avLst/>
              <a:gdLst>
                <a:gd name="T0" fmla="*/ 10 w 97"/>
                <a:gd name="T1" fmla="*/ 48 h 96"/>
                <a:gd name="T2" fmla="*/ 20 w 97"/>
                <a:gd name="T3" fmla="*/ 48 h 96"/>
                <a:gd name="T4" fmla="*/ 28 w 97"/>
                <a:gd name="T5" fmla="*/ 28 h 96"/>
                <a:gd name="T6" fmla="*/ 48 w 97"/>
                <a:gd name="T7" fmla="*/ 19 h 96"/>
                <a:gd name="T8" fmla="*/ 69 w 97"/>
                <a:gd name="T9" fmla="*/ 28 h 96"/>
                <a:gd name="T10" fmla="*/ 77 w 97"/>
                <a:gd name="T11" fmla="*/ 48 h 96"/>
                <a:gd name="T12" fmla="*/ 69 w 97"/>
                <a:gd name="T13" fmla="*/ 68 h 96"/>
                <a:gd name="T14" fmla="*/ 48 w 97"/>
                <a:gd name="T15" fmla="*/ 76 h 96"/>
                <a:gd name="T16" fmla="*/ 28 w 97"/>
                <a:gd name="T17" fmla="*/ 68 h 96"/>
                <a:gd name="T18" fmla="*/ 20 w 97"/>
                <a:gd name="T19" fmla="*/ 48 h 96"/>
                <a:gd name="T20" fmla="*/ 10 w 97"/>
                <a:gd name="T21" fmla="*/ 48 h 96"/>
                <a:gd name="T22" fmla="*/ 0 w 97"/>
                <a:gd name="T23" fmla="*/ 48 h 96"/>
                <a:gd name="T24" fmla="*/ 48 w 97"/>
                <a:gd name="T25" fmla="*/ 96 h 96"/>
                <a:gd name="T26" fmla="*/ 97 w 97"/>
                <a:gd name="T27" fmla="*/ 48 h 96"/>
                <a:gd name="T28" fmla="*/ 48 w 97"/>
                <a:gd name="T29" fmla="*/ 0 h 96"/>
                <a:gd name="T30" fmla="*/ 0 w 97"/>
                <a:gd name="T31" fmla="*/ 48 h 96"/>
                <a:gd name="T32" fmla="*/ 10 w 97"/>
                <a:gd name="T33" fmla="*/ 48 h 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7" h="96">
                  <a:moveTo>
                    <a:pt x="10" y="48"/>
                  </a:moveTo>
                  <a:cubicBezTo>
                    <a:pt x="20" y="48"/>
                    <a:pt x="20" y="48"/>
                    <a:pt x="20" y="48"/>
                  </a:cubicBezTo>
                  <a:cubicBezTo>
                    <a:pt x="20" y="40"/>
                    <a:pt x="23" y="33"/>
                    <a:pt x="28" y="28"/>
                  </a:cubicBezTo>
                  <a:cubicBezTo>
                    <a:pt x="34" y="22"/>
                    <a:pt x="41" y="19"/>
                    <a:pt x="48" y="19"/>
                  </a:cubicBezTo>
                  <a:cubicBezTo>
                    <a:pt x="56" y="19"/>
                    <a:pt x="63" y="22"/>
                    <a:pt x="69" y="28"/>
                  </a:cubicBezTo>
                  <a:cubicBezTo>
                    <a:pt x="74" y="33"/>
                    <a:pt x="77" y="40"/>
                    <a:pt x="77" y="48"/>
                  </a:cubicBezTo>
                  <a:cubicBezTo>
                    <a:pt x="77" y="56"/>
                    <a:pt x="74" y="63"/>
                    <a:pt x="69" y="68"/>
                  </a:cubicBezTo>
                  <a:cubicBezTo>
                    <a:pt x="63" y="73"/>
                    <a:pt x="56" y="76"/>
                    <a:pt x="48" y="76"/>
                  </a:cubicBezTo>
                  <a:cubicBezTo>
                    <a:pt x="41" y="76"/>
                    <a:pt x="34" y="73"/>
                    <a:pt x="28" y="68"/>
                  </a:cubicBezTo>
                  <a:cubicBezTo>
                    <a:pt x="23" y="63"/>
                    <a:pt x="20" y="56"/>
                    <a:pt x="20" y="48"/>
                  </a:cubicBezTo>
                  <a:cubicBezTo>
                    <a:pt x="10" y="48"/>
                    <a:pt x="10" y="48"/>
                    <a:pt x="10" y="48"/>
                  </a:cubicBezTo>
                  <a:cubicBezTo>
                    <a:pt x="0" y="48"/>
                    <a:pt x="0" y="48"/>
                    <a:pt x="0" y="48"/>
                  </a:cubicBezTo>
                  <a:cubicBezTo>
                    <a:pt x="0" y="74"/>
                    <a:pt x="22" y="96"/>
                    <a:pt x="48" y="96"/>
                  </a:cubicBezTo>
                  <a:cubicBezTo>
                    <a:pt x="75" y="96"/>
                    <a:pt x="97" y="74"/>
                    <a:pt x="97" y="48"/>
                  </a:cubicBezTo>
                  <a:cubicBezTo>
                    <a:pt x="97" y="21"/>
                    <a:pt x="75" y="0"/>
                    <a:pt x="48" y="0"/>
                  </a:cubicBezTo>
                  <a:cubicBezTo>
                    <a:pt x="22" y="0"/>
                    <a:pt x="0" y="21"/>
                    <a:pt x="0" y="48"/>
                  </a:cubicBezTo>
                  <a:lnTo>
                    <a:pt x="10" y="48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Rectangle 80"/>
            <p:cNvSpPr>
              <a:spLocks noChangeArrowheads="1"/>
            </p:cNvSpPr>
            <p:nvPr/>
          </p:nvSpPr>
          <p:spPr bwMode="auto">
            <a:xfrm>
              <a:off x="5195888" y="6119813"/>
              <a:ext cx="322263" cy="425450"/>
            </a:xfrm>
            <a:prstGeom prst="rect">
              <a:avLst/>
            </a:prstGeom>
            <a:solidFill>
              <a:srgbClr val="8E50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81"/>
            <p:cNvSpPr>
              <a:spLocks/>
            </p:cNvSpPr>
            <p:nvPr/>
          </p:nvSpPr>
          <p:spPr bwMode="auto">
            <a:xfrm>
              <a:off x="6145213" y="5519738"/>
              <a:ext cx="496888" cy="827088"/>
            </a:xfrm>
            <a:custGeom>
              <a:avLst/>
              <a:gdLst>
                <a:gd name="T0" fmla="*/ 313 w 313"/>
                <a:gd name="T1" fmla="*/ 521 h 521"/>
                <a:gd name="T2" fmla="*/ 156 w 313"/>
                <a:gd name="T3" fmla="*/ 0 h 521"/>
                <a:gd name="T4" fmla="*/ 0 w 313"/>
                <a:gd name="T5" fmla="*/ 521 h 521"/>
                <a:gd name="T6" fmla="*/ 313 w 313"/>
                <a:gd name="T7" fmla="*/ 521 h 5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3" h="521">
                  <a:moveTo>
                    <a:pt x="313" y="521"/>
                  </a:moveTo>
                  <a:lnTo>
                    <a:pt x="156" y="0"/>
                  </a:lnTo>
                  <a:lnTo>
                    <a:pt x="0" y="521"/>
                  </a:lnTo>
                  <a:lnTo>
                    <a:pt x="313" y="521"/>
                  </a:ln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82"/>
            <p:cNvSpPr>
              <a:spLocks/>
            </p:cNvSpPr>
            <p:nvPr/>
          </p:nvSpPr>
          <p:spPr bwMode="auto">
            <a:xfrm>
              <a:off x="6342063" y="5875338"/>
              <a:ext cx="107950" cy="673100"/>
            </a:xfrm>
            <a:custGeom>
              <a:avLst/>
              <a:gdLst>
                <a:gd name="T0" fmla="*/ 68 w 68"/>
                <a:gd name="T1" fmla="*/ 424 h 424"/>
                <a:gd name="T2" fmla="*/ 32 w 68"/>
                <a:gd name="T3" fmla="*/ 0 h 424"/>
                <a:gd name="T4" fmla="*/ 0 w 68"/>
                <a:gd name="T5" fmla="*/ 424 h 424"/>
                <a:gd name="T6" fmla="*/ 68 w 68"/>
                <a:gd name="T7" fmla="*/ 424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424">
                  <a:moveTo>
                    <a:pt x="68" y="424"/>
                  </a:moveTo>
                  <a:lnTo>
                    <a:pt x="32" y="0"/>
                  </a:lnTo>
                  <a:lnTo>
                    <a:pt x="0" y="424"/>
                  </a:lnTo>
                  <a:lnTo>
                    <a:pt x="68" y="424"/>
                  </a:lnTo>
                  <a:close/>
                </a:path>
              </a:pathLst>
            </a:custGeom>
            <a:solidFill>
              <a:srgbClr val="D760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grpSp>
          <p:nvGrpSpPr>
            <p:cNvPr id="132" name="组合 131"/>
            <p:cNvGrpSpPr/>
            <p:nvPr/>
          </p:nvGrpSpPr>
          <p:grpSpPr>
            <a:xfrm>
              <a:off x="395288" y="5437503"/>
              <a:ext cx="498475" cy="1310960"/>
              <a:chOff x="395288" y="5237478"/>
              <a:chExt cx="498475" cy="1310960"/>
            </a:xfrm>
          </p:grpSpPr>
          <p:sp>
            <p:nvSpPr>
              <p:cNvPr id="88" name="Freeform 83"/>
              <p:cNvSpPr>
                <a:spLocks/>
              </p:cNvSpPr>
              <p:nvPr/>
            </p:nvSpPr>
            <p:spPr bwMode="auto">
              <a:xfrm>
                <a:off x="395288" y="5237478"/>
                <a:ext cx="498475" cy="827088"/>
              </a:xfrm>
              <a:custGeom>
                <a:avLst/>
                <a:gdLst>
                  <a:gd name="T0" fmla="*/ 314 w 314"/>
                  <a:gd name="T1" fmla="*/ 521 h 521"/>
                  <a:gd name="T2" fmla="*/ 157 w 314"/>
                  <a:gd name="T3" fmla="*/ 0 h 521"/>
                  <a:gd name="T4" fmla="*/ 0 w 314"/>
                  <a:gd name="T5" fmla="*/ 521 h 521"/>
                  <a:gd name="T6" fmla="*/ 314 w 314"/>
                  <a:gd name="T7" fmla="*/ 521 h 5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14" h="521">
                    <a:moveTo>
                      <a:pt x="314" y="521"/>
                    </a:moveTo>
                    <a:lnTo>
                      <a:pt x="157" y="0"/>
                    </a:lnTo>
                    <a:lnTo>
                      <a:pt x="0" y="521"/>
                    </a:lnTo>
                    <a:lnTo>
                      <a:pt x="314" y="521"/>
                    </a:lnTo>
                    <a:close/>
                  </a:path>
                </a:pathLst>
              </a:custGeom>
              <a:solidFill>
                <a:srgbClr val="F590A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89" name="Freeform 84"/>
              <p:cNvSpPr>
                <a:spLocks/>
              </p:cNvSpPr>
              <p:nvPr/>
            </p:nvSpPr>
            <p:spPr bwMode="auto">
              <a:xfrm>
                <a:off x="593725" y="5875338"/>
                <a:ext cx="106363" cy="673100"/>
              </a:xfrm>
              <a:custGeom>
                <a:avLst/>
                <a:gdLst>
                  <a:gd name="T0" fmla="*/ 67 w 67"/>
                  <a:gd name="T1" fmla="*/ 424 h 424"/>
                  <a:gd name="T2" fmla="*/ 32 w 67"/>
                  <a:gd name="T3" fmla="*/ 0 h 424"/>
                  <a:gd name="T4" fmla="*/ 0 w 67"/>
                  <a:gd name="T5" fmla="*/ 424 h 424"/>
                  <a:gd name="T6" fmla="*/ 67 w 67"/>
                  <a:gd name="T7" fmla="*/ 424 h 4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7" h="424">
                    <a:moveTo>
                      <a:pt x="67" y="424"/>
                    </a:moveTo>
                    <a:lnTo>
                      <a:pt x="32" y="0"/>
                    </a:lnTo>
                    <a:lnTo>
                      <a:pt x="0" y="424"/>
                    </a:lnTo>
                    <a:lnTo>
                      <a:pt x="67" y="424"/>
                    </a:lnTo>
                    <a:close/>
                  </a:path>
                </a:pathLst>
              </a:custGeom>
              <a:solidFill>
                <a:srgbClr val="8E503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90" name="Freeform 85"/>
            <p:cNvSpPr>
              <a:spLocks/>
            </p:cNvSpPr>
            <p:nvPr/>
          </p:nvSpPr>
          <p:spPr bwMode="auto">
            <a:xfrm>
              <a:off x="654050" y="5434013"/>
              <a:ext cx="892175" cy="892175"/>
            </a:xfrm>
            <a:custGeom>
              <a:avLst/>
              <a:gdLst>
                <a:gd name="T0" fmla="*/ 152 w 208"/>
                <a:gd name="T1" fmla="*/ 68 h 208"/>
                <a:gd name="T2" fmla="*/ 105 w 208"/>
                <a:gd name="T3" fmla="*/ 0 h 208"/>
                <a:gd name="T4" fmla="*/ 58 w 208"/>
                <a:gd name="T5" fmla="*/ 68 h 208"/>
                <a:gd name="T6" fmla="*/ 104 w 208"/>
                <a:gd name="T7" fmla="*/ 208 h 208"/>
                <a:gd name="T8" fmla="*/ 104 w 208"/>
                <a:gd name="T9" fmla="*/ 208 h 208"/>
                <a:gd name="T10" fmla="*/ 104 w 208"/>
                <a:gd name="T11" fmla="*/ 208 h 208"/>
                <a:gd name="T12" fmla="*/ 104 w 208"/>
                <a:gd name="T13" fmla="*/ 208 h 208"/>
                <a:gd name="T14" fmla="*/ 104 w 208"/>
                <a:gd name="T15" fmla="*/ 208 h 208"/>
                <a:gd name="T16" fmla="*/ 152 w 208"/>
                <a:gd name="T17" fmla="*/ 68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08" h="208">
                  <a:moveTo>
                    <a:pt x="152" y="68"/>
                  </a:moveTo>
                  <a:cubicBezTo>
                    <a:pt x="128" y="29"/>
                    <a:pt x="105" y="0"/>
                    <a:pt x="105" y="0"/>
                  </a:cubicBezTo>
                  <a:cubicBezTo>
                    <a:pt x="105" y="0"/>
                    <a:pt x="83" y="30"/>
                    <a:pt x="58" y="68"/>
                  </a:cubicBezTo>
                  <a:cubicBezTo>
                    <a:pt x="0" y="154"/>
                    <a:pt x="64" y="205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04" y="208"/>
                    <a:pt x="104" y="208"/>
                    <a:pt x="104" y="208"/>
                  </a:cubicBezTo>
                  <a:cubicBezTo>
                    <a:pt x="148" y="205"/>
                    <a:pt x="208" y="160"/>
                    <a:pt x="152" y="68"/>
                  </a:cubicBezTo>
                  <a:close/>
                </a:path>
              </a:pathLst>
            </a:custGeom>
            <a:solidFill>
              <a:srgbClr val="FFEC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86"/>
            <p:cNvSpPr>
              <a:spLocks/>
            </p:cNvSpPr>
            <p:nvPr/>
          </p:nvSpPr>
          <p:spPr bwMode="auto">
            <a:xfrm>
              <a:off x="914400" y="5884863"/>
              <a:ext cx="387350" cy="882650"/>
            </a:xfrm>
            <a:custGeom>
              <a:avLst/>
              <a:gdLst>
                <a:gd name="T0" fmla="*/ 244 w 244"/>
                <a:gd name="T1" fmla="*/ 97 h 556"/>
                <a:gd name="T2" fmla="*/ 138 w 244"/>
                <a:gd name="T3" fmla="*/ 159 h 556"/>
                <a:gd name="T4" fmla="*/ 122 w 244"/>
                <a:gd name="T5" fmla="*/ 0 h 556"/>
                <a:gd name="T6" fmla="*/ 106 w 244"/>
                <a:gd name="T7" fmla="*/ 159 h 556"/>
                <a:gd name="T8" fmla="*/ 0 w 244"/>
                <a:gd name="T9" fmla="*/ 97 h 556"/>
                <a:gd name="T10" fmla="*/ 98 w 244"/>
                <a:gd name="T11" fmla="*/ 210 h 556"/>
                <a:gd name="T12" fmla="*/ 100 w 244"/>
                <a:gd name="T13" fmla="*/ 556 h 556"/>
                <a:gd name="T14" fmla="*/ 152 w 244"/>
                <a:gd name="T15" fmla="*/ 556 h 556"/>
                <a:gd name="T16" fmla="*/ 146 w 244"/>
                <a:gd name="T17" fmla="*/ 210 h 556"/>
                <a:gd name="T18" fmla="*/ 244 w 244"/>
                <a:gd name="T19" fmla="*/ 97 h 5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44" h="556">
                  <a:moveTo>
                    <a:pt x="244" y="97"/>
                  </a:moveTo>
                  <a:lnTo>
                    <a:pt x="138" y="159"/>
                  </a:lnTo>
                  <a:lnTo>
                    <a:pt x="122" y="0"/>
                  </a:lnTo>
                  <a:lnTo>
                    <a:pt x="106" y="159"/>
                  </a:lnTo>
                  <a:lnTo>
                    <a:pt x="0" y="97"/>
                  </a:lnTo>
                  <a:lnTo>
                    <a:pt x="98" y="210"/>
                  </a:lnTo>
                  <a:lnTo>
                    <a:pt x="100" y="556"/>
                  </a:lnTo>
                  <a:lnTo>
                    <a:pt x="152" y="556"/>
                  </a:lnTo>
                  <a:lnTo>
                    <a:pt x="146" y="210"/>
                  </a:lnTo>
                  <a:lnTo>
                    <a:pt x="244" y="97"/>
                  </a:lnTo>
                  <a:close/>
                </a:path>
              </a:pathLst>
            </a:custGeom>
            <a:solidFill>
              <a:srgbClr val="C56D2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Rectangle 87"/>
            <p:cNvSpPr>
              <a:spLocks noChangeArrowheads="1"/>
            </p:cNvSpPr>
            <p:nvPr/>
          </p:nvSpPr>
          <p:spPr bwMode="auto">
            <a:xfrm>
              <a:off x="10709275" y="6030913"/>
              <a:ext cx="120650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88"/>
            <p:cNvSpPr>
              <a:spLocks/>
            </p:cNvSpPr>
            <p:nvPr/>
          </p:nvSpPr>
          <p:spPr bwMode="auto">
            <a:xfrm>
              <a:off x="10709275" y="6030913"/>
              <a:ext cx="120650" cy="514350"/>
            </a:xfrm>
            <a:custGeom>
              <a:avLst/>
              <a:gdLst>
                <a:gd name="T0" fmla="*/ 0 w 76"/>
                <a:gd name="T1" fmla="*/ 0 h 324"/>
                <a:gd name="T2" fmla="*/ 0 w 76"/>
                <a:gd name="T3" fmla="*/ 324 h 324"/>
                <a:gd name="T4" fmla="*/ 76 w 76"/>
                <a:gd name="T5" fmla="*/ 324 h 324"/>
                <a:gd name="T6" fmla="*/ 76 w 76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6" h="324">
                  <a:moveTo>
                    <a:pt x="0" y="0"/>
                  </a:moveTo>
                  <a:lnTo>
                    <a:pt x="0" y="324"/>
                  </a:lnTo>
                  <a:lnTo>
                    <a:pt x="76" y="324"/>
                  </a:lnTo>
                  <a:lnTo>
                    <a:pt x="76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Rectangle 89"/>
            <p:cNvSpPr>
              <a:spLocks noChangeArrowheads="1"/>
            </p:cNvSpPr>
            <p:nvPr/>
          </p:nvSpPr>
          <p:spPr bwMode="auto">
            <a:xfrm>
              <a:off x="10401300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90"/>
            <p:cNvSpPr>
              <a:spLocks/>
            </p:cNvSpPr>
            <p:nvPr/>
          </p:nvSpPr>
          <p:spPr bwMode="auto">
            <a:xfrm>
              <a:off x="10401300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Rectangle 91"/>
            <p:cNvSpPr>
              <a:spLocks noChangeArrowheads="1"/>
            </p:cNvSpPr>
            <p:nvPr/>
          </p:nvSpPr>
          <p:spPr bwMode="auto">
            <a:xfrm>
              <a:off x="101266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92"/>
            <p:cNvSpPr>
              <a:spLocks/>
            </p:cNvSpPr>
            <p:nvPr/>
          </p:nvSpPr>
          <p:spPr bwMode="auto">
            <a:xfrm>
              <a:off x="101266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Rectangle 93"/>
            <p:cNvSpPr>
              <a:spLocks noChangeArrowheads="1"/>
            </p:cNvSpPr>
            <p:nvPr/>
          </p:nvSpPr>
          <p:spPr bwMode="auto">
            <a:xfrm>
              <a:off x="9834563" y="6030913"/>
              <a:ext cx="119063" cy="514350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94"/>
            <p:cNvSpPr>
              <a:spLocks/>
            </p:cNvSpPr>
            <p:nvPr/>
          </p:nvSpPr>
          <p:spPr bwMode="auto">
            <a:xfrm>
              <a:off x="9834563" y="6030913"/>
              <a:ext cx="119063" cy="514350"/>
            </a:xfrm>
            <a:custGeom>
              <a:avLst/>
              <a:gdLst>
                <a:gd name="T0" fmla="*/ 0 w 75"/>
                <a:gd name="T1" fmla="*/ 0 h 324"/>
                <a:gd name="T2" fmla="*/ 0 w 75"/>
                <a:gd name="T3" fmla="*/ 324 h 324"/>
                <a:gd name="T4" fmla="*/ 75 w 75"/>
                <a:gd name="T5" fmla="*/ 324 h 324"/>
                <a:gd name="T6" fmla="*/ 75 w 75"/>
                <a:gd name="T7" fmla="*/ 0 h 3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5" h="324">
                  <a:moveTo>
                    <a:pt x="0" y="0"/>
                  </a:moveTo>
                  <a:lnTo>
                    <a:pt x="0" y="324"/>
                  </a:lnTo>
                  <a:lnTo>
                    <a:pt x="75" y="324"/>
                  </a:lnTo>
                  <a:lnTo>
                    <a:pt x="75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Rectangle 95"/>
            <p:cNvSpPr>
              <a:spLocks noChangeArrowheads="1"/>
            </p:cNvSpPr>
            <p:nvPr/>
          </p:nvSpPr>
          <p:spPr bwMode="auto">
            <a:xfrm>
              <a:off x="9885363" y="6218238"/>
              <a:ext cx="858838" cy="155575"/>
            </a:xfrm>
            <a:prstGeom prst="rect">
              <a:avLst/>
            </a:prstGeom>
            <a:solidFill>
              <a:srgbClr val="FFC0A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96"/>
            <p:cNvSpPr>
              <a:spLocks/>
            </p:cNvSpPr>
            <p:nvPr/>
          </p:nvSpPr>
          <p:spPr bwMode="auto">
            <a:xfrm>
              <a:off x="9885363" y="6218238"/>
              <a:ext cx="858838" cy="155575"/>
            </a:xfrm>
            <a:custGeom>
              <a:avLst/>
              <a:gdLst>
                <a:gd name="T0" fmla="*/ 0 w 541"/>
                <a:gd name="T1" fmla="*/ 98 h 98"/>
                <a:gd name="T2" fmla="*/ 541 w 541"/>
                <a:gd name="T3" fmla="*/ 98 h 98"/>
                <a:gd name="T4" fmla="*/ 541 w 541"/>
                <a:gd name="T5" fmla="*/ 0 h 98"/>
                <a:gd name="T6" fmla="*/ 0 w 541"/>
                <a:gd name="T7" fmla="*/ 0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41" h="98">
                  <a:moveTo>
                    <a:pt x="0" y="98"/>
                  </a:moveTo>
                  <a:lnTo>
                    <a:pt x="541" y="98"/>
                  </a:lnTo>
                  <a:lnTo>
                    <a:pt x="541" y="0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97"/>
            <p:cNvSpPr>
              <a:spLocks/>
            </p:cNvSpPr>
            <p:nvPr/>
          </p:nvSpPr>
          <p:spPr bwMode="auto">
            <a:xfrm>
              <a:off x="6762750" y="5824538"/>
              <a:ext cx="1355725" cy="617538"/>
            </a:xfrm>
            <a:custGeom>
              <a:avLst/>
              <a:gdLst>
                <a:gd name="T0" fmla="*/ 48 w 316"/>
                <a:gd name="T1" fmla="*/ 56 h 144"/>
                <a:gd name="T2" fmla="*/ 80 w 316"/>
                <a:gd name="T3" fmla="*/ 56 h 144"/>
                <a:gd name="T4" fmla="*/ 80 w 316"/>
                <a:gd name="T5" fmla="*/ 45 h 144"/>
                <a:gd name="T6" fmla="*/ 122 w 316"/>
                <a:gd name="T7" fmla="*/ 0 h 144"/>
                <a:gd name="T8" fmla="*/ 213 w 316"/>
                <a:gd name="T9" fmla="*/ 0 h 144"/>
                <a:gd name="T10" fmla="*/ 256 w 316"/>
                <a:gd name="T11" fmla="*/ 45 h 144"/>
                <a:gd name="T12" fmla="*/ 256 w 316"/>
                <a:gd name="T13" fmla="*/ 56 h 144"/>
                <a:gd name="T14" fmla="*/ 272 w 316"/>
                <a:gd name="T15" fmla="*/ 56 h 144"/>
                <a:gd name="T16" fmla="*/ 316 w 316"/>
                <a:gd name="T17" fmla="*/ 101 h 144"/>
                <a:gd name="T18" fmla="*/ 316 w 316"/>
                <a:gd name="T19" fmla="*/ 99 h 144"/>
                <a:gd name="T20" fmla="*/ 272 w 316"/>
                <a:gd name="T21" fmla="*/ 144 h 144"/>
                <a:gd name="T22" fmla="*/ 201 w 316"/>
                <a:gd name="T23" fmla="*/ 144 h 144"/>
                <a:gd name="T24" fmla="*/ 181 w 316"/>
                <a:gd name="T25" fmla="*/ 144 h 144"/>
                <a:gd name="T26" fmla="*/ 48 w 316"/>
                <a:gd name="T27" fmla="*/ 144 h 144"/>
                <a:gd name="T28" fmla="*/ 0 w 316"/>
                <a:gd name="T29" fmla="*/ 99 h 144"/>
                <a:gd name="T30" fmla="*/ 0 w 316"/>
                <a:gd name="T31" fmla="*/ 101 h 144"/>
                <a:gd name="T32" fmla="*/ 48 w 316"/>
                <a:gd name="T33" fmla="*/ 56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16" h="144">
                  <a:moveTo>
                    <a:pt x="48" y="56"/>
                  </a:moveTo>
                  <a:cubicBezTo>
                    <a:pt x="80" y="56"/>
                    <a:pt x="80" y="56"/>
                    <a:pt x="80" y="56"/>
                  </a:cubicBezTo>
                  <a:cubicBezTo>
                    <a:pt x="80" y="45"/>
                    <a:pt x="80" y="45"/>
                    <a:pt x="80" y="45"/>
                  </a:cubicBezTo>
                  <a:cubicBezTo>
                    <a:pt x="80" y="20"/>
                    <a:pt x="98" y="0"/>
                    <a:pt x="122" y="0"/>
                  </a:cubicBezTo>
                  <a:cubicBezTo>
                    <a:pt x="213" y="0"/>
                    <a:pt x="213" y="0"/>
                    <a:pt x="213" y="0"/>
                  </a:cubicBezTo>
                  <a:cubicBezTo>
                    <a:pt x="237" y="0"/>
                    <a:pt x="256" y="20"/>
                    <a:pt x="256" y="45"/>
                  </a:cubicBezTo>
                  <a:cubicBezTo>
                    <a:pt x="256" y="56"/>
                    <a:pt x="256" y="56"/>
                    <a:pt x="256" y="56"/>
                  </a:cubicBezTo>
                  <a:cubicBezTo>
                    <a:pt x="272" y="56"/>
                    <a:pt x="272" y="56"/>
                    <a:pt x="272" y="56"/>
                  </a:cubicBezTo>
                  <a:cubicBezTo>
                    <a:pt x="296" y="56"/>
                    <a:pt x="316" y="76"/>
                    <a:pt x="316" y="101"/>
                  </a:cubicBezTo>
                  <a:cubicBezTo>
                    <a:pt x="316" y="99"/>
                    <a:pt x="316" y="99"/>
                    <a:pt x="316" y="99"/>
                  </a:cubicBezTo>
                  <a:cubicBezTo>
                    <a:pt x="316" y="123"/>
                    <a:pt x="296" y="144"/>
                    <a:pt x="272" y="144"/>
                  </a:cubicBezTo>
                  <a:cubicBezTo>
                    <a:pt x="201" y="144"/>
                    <a:pt x="201" y="144"/>
                    <a:pt x="201" y="144"/>
                  </a:cubicBezTo>
                  <a:cubicBezTo>
                    <a:pt x="181" y="144"/>
                    <a:pt x="181" y="144"/>
                    <a:pt x="181" y="144"/>
                  </a:cubicBezTo>
                  <a:cubicBezTo>
                    <a:pt x="48" y="144"/>
                    <a:pt x="48" y="144"/>
                    <a:pt x="48" y="144"/>
                  </a:cubicBezTo>
                  <a:cubicBezTo>
                    <a:pt x="24" y="144"/>
                    <a:pt x="0" y="123"/>
                    <a:pt x="0" y="99"/>
                  </a:cubicBezTo>
                  <a:cubicBezTo>
                    <a:pt x="0" y="101"/>
                    <a:pt x="0" y="101"/>
                    <a:pt x="0" y="101"/>
                  </a:cubicBezTo>
                  <a:cubicBezTo>
                    <a:pt x="0" y="76"/>
                    <a:pt x="24" y="56"/>
                    <a:pt x="48" y="56"/>
                  </a:cubicBezTo>
                  <a:close/>
                </a:path>
              </a:pathLst>
            </a:custGeom>
            <a:solidFill>
              <a:srgbClr val="FF75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98"/>
            <p:cNvSpPr>
              <a:spLocks/>
            </p:cNvSpPr>
            <p:nvPr/>
          </p:nvSpPr>
          <p:spPr bwMode="auto">
            <a:xfrm>
              <a:off x="6757988" y="6172200"/>
              <a:ext cx="77788" cy="179388"/>
            </a:xfrm>
            <a:custGeom>
              <a:avLst/>
              <a:gdLst>
                <a:gd name="T0" fmla="*/ 8 w 18"/>
                <a:gd name="T1" fmla="*/ 42 h 42"/>
                <a:gd name="T2" fmla="*/ 0 w 18"/>
                <a:gd name="T3" fmla="*/ 19 h 42"/>
                <a:gd name="T4" fmla="*/ 5 w 18"/>
                <a:gd name="T5" fmla="*/ 0 h 42"/>
                <a:gd name="T6" fmla="*/ 12 w 18"/>
                <a:gd name="T7" fmla="*/ 33 h 42"/>
                <a:gd name="T8" fmla="*/ 8 w 18"/>
                <a:gd name="T9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42">
                  <a:moveTo>
                    <a:pt x="8" y="42"/>
                  </a:moveTo>
                  <a:cubicBezTo>
                    <a:pt x="3" y="36"/>
                    <a:pt x="0" y="27"/>
                    <a:pt x="0" y="19"/>
                  </a:cubicBezTo>
                  <a:cubicBezTo>
                    <a:pt x="0" y="12"/>
                    <a:pt x="2" y="6"/>
                    <a:pt x="5" y="0"/>
                  </a:cubicBezTo>
                  <a:cubicBezTo>
                    <a:pt x="15" y="6"/>
                    <a:pt x="18" y="16"/>
                    <a:pt x="12" y="33"/>
                  </a:cubicBezTo>
                  <a:cubicBezTo>
                    <a:pt x="11" y="36"/>
                    <a:pt x="9" y="39"/>
                    <a:pt x="8" y="42"/>
                  </a:cubicBez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99"/>
            <p:cNvSpPr>
              <a:spLocks/>
            </p:cNvSpPr>
            <p:nvPr/>
          </p:nvSpPr>
          <p:spPr bwMode="auto">
            <a:xfrm>
              <a:off x="7213600" y="5918200"/>
              <a:ext cx="531813" cy="155575"/>
            </a:xfrm>
            <a:custGeom>
              <a:avLst/>
              <a:gdLst>
                <a:gd name="T0" fmla="*/ 0 w 124"/>
                <a:gd name="T1" fmla="*/ 36 h 36"/>
                <a:gd name="T2" fmla="*/ 0 w 124"/>
                <a:gd name="T3" fmla="*/ 11 h 36"/>
                <a:gd name="T4" fmla="*/ 11 w 124"/>
                <a:gd name="T5" fmla="*/ 0 h 36"/>
                <a:gd name="T6" fmla="*/ 113 w 124"/>
                <a:gd name="T7" fmla="*/ 0 h 36"/>
                <a:gd name="T8" fmla="*/ 124 w 124"/>
                <a:gd name="T9" fmla="*/ 11 h 36"/>
                <a:gd name="T10" fmla="*/ 124 w 124"/>
                <a:gd name="T11" fmla="*/ 36 h 36"/>
                <a:gd name="T12" fmla="*/ 0 w 124"/>
                <a:gd name="T13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36">
                  <a:moveTo>
                    <a:pt x="0" y="36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9" y="0"/>
                    <a:pt x="124" y="5"/>
                    <a:pt x="124" y="11"/>
                  </a:cubicBezTo>
                  <a:cubicBezTo>
                    <a:pt x="124" y="36"/>
                    <a:pt x="124" y="36"/>
                    <a:pt x="124" y="36"/>
                  </a:cubicBezTo>
                  <a:lnTo>
                    <a:pt x="0" y="36"/>
                  </a:lnTo>
                  <a:close/>
                </a:path>
              </a:pathLst>
            </a:cu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Oval 100"/>
            <p:cNvSpPr>
              <a:spLocks noChangeArrowheads="1"/>
            </p:cNvSpPr>
            <p:nvPr/>
          </p:nvSpPr>
          <p:spPr bwMode="auto">
            <a:xfrm>
              <a:off x="7586663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Oval 101"/>
            <p:cNvSpPr>
              <a:spLocks noChangeArrowheads="1"/>
            </p:cNvSpPr>
            <p:nvPr/>
          </p:nvSpPr>
          <p:spPr bwMode="auto">
            <a:xfrm>
              <a:off x="7659688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Oval 102"/>
            <p:cNvSpPr>
              <a:spLocks noChangeArrowheads="1"/>
            </p:cNvSpPr>
            <p:nvPr/>
          </p:nvSpPr>
          <p:spPr bwMode="auto">
            <a:xfrm>
              <a:off x="7024688" y="6223000"/>
              <a:ext cx="334963" cy="334963"/>
            </a:xfrm>
            <a:prstGeom prst="ellipse">
              <a:avLst/>
            </a:prstGeom>
            <a:solidFill>
              <a:srgbClr val="FFC8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Oval 103"/>
            <p:cNvSpPr>
              <a:spLocks noChangeArrowheads="1"/>
            </p:cNvSpPr>
            <p:nvPr/>
          </p:nvSpPr>
          <p:spPr bwMode="auto">
            <a:xfrm>
              <a:off x="7097713" y="6296025"/>
              <a:ext cx="188913" cy="188913"/>
            </a:xfrm>
            <a:prstGeom prst="ellipse">
              <a:avLst/>
            </a:prstGeom>
            <a:solidFill>
              <a:srgbClr val="FCF9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105"/>
            <p:cNvSpPr>
              <a:spLocks/>
            </p:cNvSpPr>
            <p:nvPr/>
          </p:nvSpPr>
          <p:spPr bwMode="auto">
            <a:xfrm>
              <a:off x="6551613" y="5026025"/>
              <a:ext cx="352425" cy="184150"/>
            </a:xfrm>
            <a:custGeom>
              <a:avLst/>
              <a:gdLst>
                <a:gd name="T0" fmla="*/ 45 w 82"/>
                <a:gd name="T1" fmla="*/ 26 h 43"/>
                <a:gd name="T2" fmla="*/ 19 w 82"/>
                <a:gd name="T3" fmla="*/ 3 h 43"/>
                <a:gd name="T4" fmla="*/ 43 w 82"/>
                <a:gd name="T5" fmla="*/ 41 h 43"/>
                <a:gd name="T6" fmla="*/ 45 w 82"/>
                <a:gd name="T7" fmla="*/ 26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2" h="43">
                  <a:moveTo>
                    <a:pt x="45" y="26"/>
                  </a:moveTo>
                  <a:cubicBezTo>
                    <a:pt x="45" y="26"/>
                    <a:pt x="37" y="0"/>
                    <a:pt x="19" y="3"/>
                  </a:cubicBezTo>
                  <a:cubicBezTo>
                    <a:pt x="0" y="7"/>
                    <a:pt x="5" y="40"/>
                    <a:pt x="43" y="41"/>
                  </a:cubicBezTo>
                  <a:cubicBezTo>
                    <a:pt x="82" y="43"/>
                    <a:pt x="45" y="26"/>
                    <a:pt x="45" y="2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106"/>
            <p:cNvSpPr>
              <a:spLocks/>
            </p:cNvSpPr>
            <p:nvPr/>
          </p:nvSpPr>
          <p:spPr bwMode="auto">
            <a:xfrm>
              <a:off x="6518275" y="5164138"/>
              <a:ext cx="381000" cy="201613"/>
            </a:xfrm>
            <a:custGeom>
              <a:avLst/>
              <a:gdLst>
                <a:gd name="T0" fmla="*/ 49 w 89"/>
                <a:gd name="T1" fmla="*/ 24 h 47"/>
                <a:gd name="T2" fmla="*/ 18 w 89"/>
                <a:gd name="T3" fmla="*/ 39 h 47"/>
                <a:gd name="T4" fmla="*/ 51 w 89"/>
                <a:gd name="T5" fmla="*/ 9 h 47"/>
                <a:gd name="T6" fmla="*/ 49 w 89"/>
                <a:gd name="T7" fmla="*/ 24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9" h="47">
                  <a:moveTo>
                    <a:pt x="49" y="24"/>
                  </a:moveTo>
                  <a:cubicBezTo>
                    <a:pt x="49" y="24"/>
                    <a:pt x="35" y="47"/>
                    <a:pt x="18" y="39"/>
                  </a:cubicBezTo>
                  <a:cubicBezTo>
                    <a:pt x="0" y="31"/>
                    <a:pt x="14" y="0"/>
                    <a:pt x="51" y="9"/>
                  </a:cubicBezTo>
                  <a:cubicBezTo>
                    <a:pt x="89" y="18"/>
                    <a:pt x="49" y="24"/>
                    <a:pt x="49" y="24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107"/>
            <p:cNvSpPr>
              <a:spLocks/>
            </p:cNvSpPr>
            <p:nvPr/>
          </p:nvSpPr>
          <p:spPr bwMode="auto">
            <a:xfrm>
              <a:off x="6621463" y="5051425"/>
              <a:ext cx="385763" cy="211138"/>
            </a:xfrm>
            <a:custGeom>
              <a:avLst/>
              <a:gdLst>
                <a:gd name="T0" fmla="*/ 41 w 90"/>
                <a:gd name="T1" fmla="*/ 22 h 49"/>
                <a:gd name="T2" fmla="*/ 73 w 90"/>
                <a:gd name="T3" fmla="*/ 9 h 49"/>
                <a:gd name="T4" fmla="*/ 37 w 90"/>
                <a:gd name="T5" fmla="*/ 37 h 49"/>
                <a:gd name="T6" fmla="*/ 41 w 90"/>
                <a:gd name="T7" fmla="*/ 2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0" h="49">
                  <a:moveTo>
                    <a:pt x="41" y="22"/>
                  </a:moveTo>
                  <a:cubicBezTo>
                    <a:pt x="41" y="22"/>
                    <a:pt x="57" y="0"/>
                    <a:pt x="73" y="9"/>
                  </a:cubicBezTo>
                  <a:cubicBezTo>
                    <a:pt x="90" y="19"/>
                    <a:pt x="74" y="49"/>
                    <a:pt x="37" y="37"/>
                  </a:cubicBezTo>
                  <a:cubicBezTo>
                    <a:pt x="0" y="26"/>
                    <a:pt x="41" y="22"/>
                    <a:pt x="41" y="2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108"/>
            <p:cNvSpPr>
              <a:spLocks/>
            </p:cNvSpPr>
            <p:nvPr/>
          </p:nvSpPr>
          <p:spPr bwMode="auto">
            <a:xfrm>
              <a:off x="6616700" y="5194300"/>
              <a:ext cx="338138" cy="192088"/>
            </a:xfrm>
            <a:custGeom>
              <a:avLst/>
              <a:gdLst>
                <a:gd name="T0" fmla="*/ 36 w 79"/>
                <a:gd name="T1" fmla="*/ 19 h 45"/>
                <a:gd name="T2" fmla="*/ 61 w 79"/>
                <a:gd name="T3" fmla="*/ 43 h 45"/>
                <a:gd name="T4" fmla="*/ 38 w 79"/>
                <a:gd name="T5" fmla="*/ 4 h 45"/>
                <a:gd name="T6" fmla="*/ 36 w 79"/>
                <a:gd name="T7" fmla="*/ 19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9" h="45">
                  <a:moveTo>
                    <a:pt x="36" y="19"/>
                  </a:moveTo>
                  <a:cubicBezTo>
                    <a:pt x="36" y="19"/>
                    <a:pt x="42" y="45"/>
                    <a:pt x="61" y="43"/>
                  </a:cubicBezTo>
                  <a:cubicBezTo>
                    <a:pt x="79" y="41"/>
                    <a:pt x="77" y="8"/>
                    <a:pt x="38" y="4"/>
                  </a:cubicBezTo>
                  <a:cubicBezTo>
                    <a:pt x="0" y="0"/>
                    <a:pt x="36" y="19"/>
                    <a:pt x="36" y="1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109"/>
            <p:cNvSpPr>
              <a:spLocks/>
            </p:cNvSpPr>
            <p:nvPr/>
          </p:nvSpPr>
          <p:spPr bwMode="auto">
            <a:xfrm>
              <a:off x="6694488" y="5091113"/>
              <a:ext cx="141288" cy="234950"/>
            </a:xfrm>
            <a:custGeom>
              <a:avLst/>
              <a:gdLst>
                <a:gd name="T0" fmla="*/ 31 w 33"/>
                <a:gd name="T1" fmla="*/ 30 h 55"/>
                <a:gd name="T2" fmla="*/ 12 w 33"/>
                <a:gd name="T3" fmla="*/ 54 h 55"/>
                <a:gd name="T4" fmla="*/ 3 w 33"/>
                <a:gd name="T5" fmla="*/ 25 h 55"/>
                <a:gd name="T6" fmla="*/ 21 w 33"/>
                <a:gd name="T7" fmla="*/ 1 h 55"/>
                <a:gd name="T8" fmla="*/ 31 w 33"/>
                <a:gd name="T9" fmla="*/ 30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55">
                  <a:moveTo>
                    <a:pt x="31" y="30"/>
                  </a:moveTo>
                  <a:cubicBezTo>
                    <a:pt x="28" y="44"/>
                    <a:pt x="20" y="55"/>
                    <a:pt x="12" y="54"/>
                  </a:cubicBezTo>
                  <a:cubicBezTo>
                    <a:pt x="4" y="53"/>
                    <a:pt x="0" y="40"/>
                    <a:pt x="3" y="25"/>
                  </a:cubicBezTo>
                  <a:cubicBezTo>
                    <a:pt x="5" y="10"/>
                    <a:pt x="13" y="0"/>
                    <a:pt x="21" y="1"/>
                  </a:cubicBezTo>
                  <a:cubicBezTo>
                    <a:pt x="29" y="2"/>
                    <a:pt x="33" y="15"/>
                    <a:pt x="31" y="30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110"/>
            <p:cNvSpPr>
              <a:spLocks/>
            </p:cNvSpPr>
            <p:nvPr/>
          </p:nvSpPr>
          <p:spPr bwMode="auto">
            <a:xfrm>
              <a:off x="6710363" y="5133975"/>
              <a:ext cx="115888" cy="63500"/>
            </a:xfrm>
            <a:custGeom>
              <a:avLst/>
              <a:gdLst>
                <a:gd name="T0" fmla="*/ 27 w 27"/>
                <a:gd name="T1" fmla="*/ 15 h 15"/>
                <a:gd name="T2" fmla="*/ 27 w 27"/>
                <a:gd name="T3" fmla="*/ 4 h 15"/>
                <a:gd name="T4" fmla="*/ 4 w 27"/>
                <a:gd name="T5" fmla="*/ 0 h 15"/>
                <a:gd name="T6" fmla="*/ 0 w 27"/>
                <a:gd name="T7" fmla="*/ 10 h 15"/>
                <a:gd name="T8" fmla="*/ 27 w 27"/>
                <a:gd name="T9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15">
                  <a:moveTo>
                    <a:pt x="27" y="15"/>
                  </a:moveTo>
                  <a:cubicBezTo>
                    <a:pt x="27" y="11"/>
                    <a:pt x="27" y="7"/>
                    <a:pt x="27" y="4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3"/>
                    <a:pt x="1" y="6"/>
                    <a:pt x="0" y="10"/>
                  </a:cubicBezTo>
                  <a:lnTo>
                    <a:pt x="27" y="15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111"/>
            <p:cNvSpPr>
              <a:spLocks/>
            </p:cNvSpPr>
            <p:nvPr/>
          </p:nvSpPr>
          <p:spPr bwMode="auto">
            <a:xfrm>
              <a:off x="6702425" y="5240338"/>
              <a:ext cx="111125" cy="60325"/>
            </a:xfrm>
            <a:custGeom>
              <a:avLst/>
              <a:gdLst>
                <a:gd name="T0" fmla="*/ 20 w 26"/>
                <a:gd name="T1" fmla="*/ 14 h 14"/>
                <a:gd name="T2" fmla="*/ 26 w 26"/>
                <a:gd name="T3" fmla="*/ 5 h 14"/>
                <a:gd name="T4" fmla="*/ 0 w 26"/>
                <a:gd name="T5" fmla="*/ 0 h 14"/>
                <a:gd name="T6" fmla="*/ 2 w 26"/>
                <a:gd name="T7" fmla="*/ 11 h 14"/>
                <a:gd name="T8" fmla="*/ 20 w 26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" h="14">
                  <a:moveTo>
                    <a:pt x="20" y="14"/>
                  </a:moveTo>
                  <a:cubicBezTo>
                    <a:pt x="22" y="12"/>
                    <a:pt x="24" y="9"/>
                    <a:pt x="26" y="5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4"/>
                    <a:pt x="1" y="8"/>
                    <a:pt x="2" y="11"/>
                  </a:cubicBezTo>
                  <a:lnTo>
                    <a:pt x="20" y="1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112"/>
            <p:cNvSpPr>
              <a:spLocks/>
            </p:cNvSpPr>
            <p:nvPr/>
          </p:nvSpPr>
          <p:spPr bwMode="auto">
            <a:xfrm>
              <a:off x="4330700" y="4730750"/>
              <a:ext cx="222250" cy="363538"/>
            </a:xfrm>
            <a:custGeom>
              <a:avLst/>
              <a:gdLst>
                <a:gd name="T0" fmla="*/ 37 w 52"/>
                <a:gd name="T1" fmla="*/ 46 h 85"/>
                <a:gd name="T2" fmla="*/ 37 w 52"/>
                <a:gd name="T3" fmla="*/ 12 h 85"/>
                <a:gd name="T4" fmla="*/ 24 w 52"/>
                <a:gd name="T5" fmla="*/ 55 h 85"/>
                <a:gd name="T6" fmla="*/ 37 w 52"/>
                <a:gd name="T7" fmla="*/ 4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5">
                  <a:moveTo>
                    <a:pt x="37" y="46"/>
                  </a:moveTo>
                  <a:cubicBezTo>
                    <a:pt x="37" y="46"/>
                    <a:pt x="52" y="24"/>
                    <a:pt x="37" y="12"/>
                  </a:cubicBezTo>
                  <a:cubicBezTo>
                    <a:pt x="22" y="0"/>
                    <a:pt x="0" y="25"/>
                    <a:pt x="24" y="55"/>
                  </a:cubicBezTo>
                  <a:cubicBezTo>
                    <a:pt x="48" y="85"/>
                    <a:pt x="37" y="46"/>
                    <a:pt x="37" y="46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113"/>
            <p:cNvSpPr>
              <a:spLocks/>
            </p:cNvSpPr>
            <p:nvPr/>
          </p:nvSpPr>
          <p:spPr bwMode="auto">
            <a:xfrm>
              <a:off x="4217988" y="4821238"/>
              <a:ext cx="292100" cy="290513"/>
            </a:xfrm>
            <a:custGeom>
              <a:avLst/>
              <a:gdLst>
                <a:gd name="T0" fmla="*/ 37 w 68"/>
                <a:gd name="T1" fmla="*/ 42 h 68"/>
                <a:gd name="T2" fmla="*/ 6 w 68"/>
                <a:gd name="T3" fmla="*/ 28 h 68"/>
                <a:gd name="T4" fmla="*/ 50 w 68"/>
                <a:gd name="T5" fmla="*/ 34 h 68"/>
                <a:gd name="T6" fmla="*/ 37 w 68"/>
                <a:gd name="T7" fmla="*/ 42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8" h="68">
                  <a:moveTo>
                    <a:pt x="37" y="42"/>
                  </a:moveTo>
                  <a:cubicBezTo>
                    <a:pt x="37" y="42"/>
                    <a:pt x="11" y="46"/>
                    <a:pt x="6" y="28"/>
                  </a:cubicBezTo>
                  <a:cubicBezTo>
                    <a:pt x="0" y="10"/>
                    <a:pt x="33" y="0"/>
                    <a:pt x="50" y="34"/>
                  </a:cubicBezTo>
                  <a:cubicBezTo>
                    <a:pt x="68" y="68"/>
                    <a:pt x="37" y="42"/>
                    <a:pt x="37" y="42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114"/>
            <p:cNvSpPr>
              <a:spLocks/>
            </p:cNvSpPr>
            <p:nvPr/>
          </p:nvSpPr>
          <p:spPr bwMode="auto">
            <a:xfrm>
              <a:off x="4389438" y="4849813"/>
              <a:ext cx="274638" cy="304800"/>
            </a:xfrm>
            <a:custGeom>
              <a:avLst/>
              <a:gdLst>
                <a:gd name="T0" fmla="*/ 29 w 64"/>
                <a:gd name="T1" fmla="*/ 29 h 71"/>
                <a:gd name="T2" fmla="*/ 60 w 64"/>
                <a:gd name="T3" fmla="*/ 45 h 71"/>
                <a:gd name="T4" fmla="*/ 15 w 64"/>
                <a:gd name="T5" fmla="*/ 36 h 71"/>
                <a:gd name="T6" fmla="*/ 29 w 64"/>
                <a:gd name="T7" fmla="*/ 29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64" h="71">
                  <a:moveTo>
                    <a:pt x="29" y="29"/>
                  </a:moveTo>
                  <a:cubicBezTo>
                    <a:pt x="29" y="29"/>
                    <a:pt x="56" y="26"/>
                    <a:pt x="60" y="45"/>
                  </a:cubicBezTo>
                  <a:cubicBezTo>
                    <a:pt x="64" y="64"/>
                    <a:pt x="31" y="71"/>
                    <a:pt x="15" y="36"/>
                  </a:cubicBezTo>
                  <a:cubicBezTo>
                    <a:pt x="0" y="0"/>
                    <a:pt x="29" y="29"/>
                    <a:pt x="29" y="29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115"/>
            <p:cNvSpPr>
              <a:spLocks/>
            </p:cNvSpPr>
            <p:nvPr/>
          </p:nvSpPr>
          <p:spPr bwMode="auto">
            <a:xfrm>
              <a:off x="4330700" y="4867275"/>
              <a:ext cx="222250" cy="373063"/>
            </a:xfrm>
            <a:custGeom>
              <a:avLst/>
              <a:gdLst>
                <a:gd name="T0" fmla="*/ 17 w 52"/>
                <a:gd name="T1" fmla="*/ 40 h 87"/>
                <a:gd name="T2" fmla="*/ 14 w 52"/>
                <a:gd name="T3" fmla="*/ 74 h 87"/>
                <a:gd name="T4" fmla="*/ 30 w 52"/>
                <a:gd name="T5" fmla="*/ 32 h 87"/>
                <a:gd name="T6" fmla="*/ 17 w 52"/>
                <a:gd name="T7" fmla="*/ 40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2" h="87">
                  <a:moveTo>
                    <a:pt x="17" y="40"/>
                  </a:moveTo>
                  <a:cubicBezTo>
                    <a:pt x="17" y="40"/>
                    <a:pt x="0" y="61"/>
                    <a:pt x="14" y="74"/>
                  </a:cubicBezTo>
                  <a:cubicBezTo>
                    <a:pt x="28" y="87"/>
                    <a:pt x="52" y="64"/>
                    <a:pt x="30" y="32"/>
                  </a:cubicBezTo>
                  <a:cubicBezTo>
                    <a:pt x="8" y="0"/>
                    <a:pt x="17" y="40"/>
                    <a:pt x="17" y="40"/>
                  </a:cubicBezTo>
                  <a:close/>
                </a:path>
              </a:pathLst>
            </a:custGeom>
            <a:solidFill>
              <a:srgbClr val="D1E8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116"/>
            <p:cNvSpPr>
              <a:spLocks/>
            </p:cNvSpPr>
            <p:nvPr/>
          </p:nvSpPr>
          <p:spPr bwMode="auto">
            <a:xfrm>
              <a:off x="4330700" y="4902200"/>
              <a:ext cx="234950" cy="176213"/>
            </a:xfrm>
            <a:custGeom>
              <a:avLst/>
              <a:gdLst>
                <a:gd name="T0" fmla="*/ 35 w 55"/>
                <a:gd name="T1" fmla="*/ 33 h 41"/>
                <a:gd name="T2" fmla="*/ 4 w 55"/>
                <a:gd name="T3" fmla="*/ 35 h 41"/>
                <a:gd name="T4" fmla="*/ 20 w 55"/>
                <a:gd name="T5" fmla="*/ 9 h 41"/>
                <a:gd name="T6" fmla="*/ 51 w 55"/>
                <a:gd name="T7" fmla="*/ 7 h 41"/>
                <a:gd name="T8" fmla="*/ 35 w 55"/>
                <a:gd name="T9" fmla="*/ 33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5" h="41">
                  <a:moveTo>
                    <a:pt x="35" y="33"/>
                  </a:moveTo>
                  <a:cubicBezTo>
                    <a:pt x="22" y="40"/>
                    <a:pt x="8" y="41"/>
                    <a:pt x="4" y="35"/>
                  </a:cubicBezTo>
                  <a:cubicBezTo>
                    <a:pt x="0" y="28"/>
                    <a:pt x="7" y="16"/>
                    <a:pt x="20" y="9"/>
                  </a:cubicBezTo>
                  <a:cubicBezTo>
                    <a:pt x="33" y="1"/>
                    <a:pt x="46" y="0"/>
                    <a:pt x="51" y="7"/>
                  </a:cubicBezTo>
                  <a:cubicBezTo>
                    <a:pt x="55" y="13"/>
                    <a:pt x="47" y="25"/>
                    <a:pt x="35" y="33"/>
                  </a:cubicBezTo>
                  <a:close/>
                </a:path>
              </a:pathLst>
            </a:custGeom>
            <a:solidFill>
              <a:srgbClr val="FFD01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117"/>
            <p:cNvSpPr>
              <a:spLocks/>
            </p:cNvSpPr>
            <p:nvPr/>
          </p:nvSpPr>
          <p:spPr bwMode="auto">
            <a:xfrm>
              <a:off x="4437063" y="4914900"/>
              <a:ext cx="95250" cy="115888"/>
            </a:xfrm>
            <a:custGeom>
              <a:avLst/>
              <a:gdLst>
                <a:gd name="T0" fmla="*/ 14 w 22"/>
                <a:gd name="T1" fmla="*/ 27 h 27"/>
                <a:gd name="T2" fmla="*/ 22 w 22"/>
                <a:gd name="T3" fmla="*/ 20 h 27"/>
                <a:gd name="T4" fmla="*/ 10 w 22"/>
                <a:gd name="T5" fmla="*/ 0 h 27"/>
                <a:gd name="T6" fmla="*/ 0 w 22"/>
                <a:gd name="T7" fmla="*/ 3 h 27"/>
                <a:gd name="T8" fmla="*/ 14 w 22"/>
                <a:gd name="T9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" h="27">
                  <a:moveTo>
                    <a:pt x="14" y="27"/>
                  </a:moveTo>
                  <a:cubicBezTo>
                    <a:pt x="17" y="25"/>
                    <a:pt x="20" y="22"/>
                    <a:pt x="22" y="20"/>
                  </a:cubicBezTo>
                  <a:cubicBezTo>
                    <a:pt x="10" y="0"/>
                    <a:pt x="10" y="0"/>
                    <a:pt x="10" y="0"/>
                  </a:cubicBezTo>
                  <a:cubicBezTo>
                    <a:pt x="7" y="0"/>
                    <a:pt x="3" y="2"/>
                    <a:pt x="0" y="3"/>
                  </a:cubicBezTo>
                  <a:lnTo>
                    <a:pt x="14" y="27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118"/>
            <p:cNvSpPr>
              <a:spLocks/>
            </p:cNvSpPr>
            <p:nvPr/>
          </p:nvSpPr>
          <p:spPr bwMode="auto">
            <a:xfrm>
              <a:off x="4351338" y="4965700"/>
              <a:ext cx="85725" cy="103188"/>
            </a:xfrm>
            <a:custGeom>
              <a:avLst/>
              <a:gdLst>
                <a:gd name="T0" fmla="*/ 10 w 20"/>
                <a:gd name="T1" fmla="*/ 24 h 24"/>
                <a:gd name="T2" fmla="*/ 20 w 20"/>
                <a:gd name="T3" fmla="*/ 22 h 24"/>
                <a:gd name="T4" fmla="*/ 7 w 20"/>
                <a:gd name="T5" fmla="*/ 0 h 24"/>
                <a:gd name="T6" fmla="*/ 0 w 20"/>
                <a:gd name="T7" fmla="*/ 8 h 24"/>
                <a:gd name="T8" fmla="*/ 10 w 20"/>
                <a:gd name="T9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" h="24">
                  <a:moveTo>
                    <a:pt x="10" y="24"/>
                  </a:moveTo>
                  <a:cubicBezTo>
                    <a:pt x="13" y="24"/>
                    <a:pt x="17" y="23"/>
                    <a:pt x="20" y="22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4" y="3"/>
                    <a:pt x="2" y="6"/>
                    <a:pt x="0" y="8"/>
                  </a:cubicBezTo>
                  <a:lnTo>
                    <a:pt x="10" y="24"/>
                  </a:lnTo>
                  <a:close/>
                </a:path>
              </a:pathLst>
            </a:custGeom>
            <a:solidFill>
              <a:srgbClr val="854C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sp>
        <p:nvSpPr>
          <p:cNvPr id="128" name="Freeform 122"/>
          <p:cNvSpPr>
            <a:spLocks/>
          </p:cNvSpPr>
          <p:nvPr/>
        </p:nvSpPr>
        <p:spPr bwMode="auto">
          <a:xfrm>
            <a:off x="-130969" y="6424845"/>
            <a:ext cx="12552363" cy="444501"/>
          </a:xfrm>
          <a:custGeom>
            <a:avLst/>
            <a:gdLst>
              <a:gd name="T0" fmla="*/ 2904 w 2904"/>
              <a:gd name="T1" fmla="*/ 58 h 100"/>
              <a:gd name="T2" fmla="*/ 2859 w 2904"/>
              <a:gd name="T3" fmla="*/ 100 h 100"/>
              <a:gd name="T4" fmla="*/ 45 w 2904"/>
              <a:gd name="T5" fmla="*/ 100 h 100"/>
              <a:gd name="T6" fmla="*/ 0 w 2904"/>
              <a:gd name="T7" fmla="*/ 58 h 100"/>
              <a:gd name="T8" fmla="*/ 0 w 2904"/>
              <a:gd name="T9" fmla="*/ 42 h 100"/>
              <a:gd name="T10" fmla="*/ 45 w 2904"/>
              <a:gd name="T11" fmla="*/ 0 h 100"/>
              <a:gd name="T12" fmla="*/ 2859 w 2904"/>
              <a:gd name="T13" fmla="*/ 0 h 100"/>
              <a:gd name="T14" fmla="*/ 2904 w 2904"/>
              <a:gd name="T15" fmla="*/ 42 h 100"/>
              <a:gd name="T16" fmla="*/ 2904 w 2904"/>
              <a:gd name="T17" fmla="*/ 58 h 1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2904" h="100">
                <a:moveTo>
                  <a:pt x="2904" y="58"/>
                </a:moveTo>
                <a:cubicBezTo>
                  <a:pt x="2904" y="81"/>
                  <a:pt x="2884" y="100"/>
                  <a:pt x="2859" y="100"/>
                </a:cubicBezTo>
                <a:cubicBezTo>
                  <a:pt x="45" y="100"/>
                  <a:pt x="45" y="100"/>
                  <a:pt x="45" y="100"/>
                </a:cubicBezTo>
                <a:cubicBezTo>
                  <a:pt x="20" y="100"/>
                  <a:pt x="0" y="81"/>
                  <a:pt x="0" y="58"/>
                </a:cubicBezTo>
                <a:cubicBezTo>
                  <a:pt x="0" y="42"/>
                  <a:pt x="0" y="42"/>
                  <a:pt x="0" y="42"/>
                </a:cubicBezTo>
                <a:cubicBezTo>
                  <a:pt x="0" y="19"/>
                  <a:pt x="20" y="0"/>
                  <a:pt x="45" y="0"/>
                </a:cubicBezTo>
                <a:cubicBezTo>
                  <a:pt x="2859" y="0"/>
                  <a:pt x="2859" y="0"/>
                  <a:pt x="2859" y="0"/>
                </a:cubicBezTo>
                <a:cubicBezTo>
                  <a:pt x="2884" y="0"/>
                  <a:pt x="2904" y="19"/>
                  <a:pt x="2904" y="42"/>
                </a:cubicBezTo>
                <a:lnTo>
                  <a:pt x="2904" y="58"/>
                </a:lnTo>
                <a:close/>
              </a:path>
            </a:pathLst>
          </a:custGeom>
          <a:solidFill>
            <a:srgbClr val="9DB9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2" name="Raimond Lap - Jingle Bells Fantas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92141" y="68736"/>
            <a:ext cx="609600" cy="609600"/>
          </a:xfrm>
          <a:prstGeom prst="rect">
            <a:avLst/>
          </a:prstGeom>
        </p:spPr>
      </p:pic>
      <p:sp>
        <p:nvSpPr>
          <p:cNvPr id="127" name="Google Shape;219;p24"/>
          <p:cNvSpPr/>
          <p:nvPr/>
        </p:nvSpPr>
        <p:spPr>
          <a:xfrm>
            <a:off x="995506" y="1799717"/>
            <a:ext cx="9666429" cy="175428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Cảm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ơn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thầy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cô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giáo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các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em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đã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lắng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5400" b="1" cap="none" dirty="0" err="1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nghe</a:t>
            </a:r>
            <a:r>
              <a:rPr lang="en-US" sz="5400" b="1" cap="none" dirty="0">
                <a:solidFill>
                  <a:srgbClr val="F7CAAC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!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2036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4000"/>
    </mc:Choice>
    <mc:Fallback xmlns="">
      <p:transition spd="slow" advClick="0" advTm="4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6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33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10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836749766"/>
              </p:ext>
            </p:extLst>
          </p:nvPr>
        </p:nvGraphicFramePr>
        <p:xfrm>
          <a:off x="2031999" y="719666"/>
          <a:ext cx="9375515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Google Shape;132;p7"/>
          <p:cNvSpPr txBox="1"/>
          <p:nvPr/>
        </p:nvSpPr>
        <p:spPr>
          <a:xfrm>
            <a:off x="4055165" y="291548"/>
            <a:ext cx="4703211" cy="6463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CẤU TRÚC BÀI HỌC</a:t>
            </a:r>
            <a:endParaRPr dirty="0"/>
          </a:p>
        </p:txBody>
      </p:sp>
      <p:sp>
        <p:nvSpPr>
          <p:cNvPr id="6" name="Google Shape;144;p7"/>
          <p:cNvSpPr txBox="1"/>
          <p:nvPr/>
        </p:nvSpPr>
        <p:spPr>
          <a:xfrm>
            <a:off x="994628" y="1818620"/>
            <a:ext cx="1419020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dưỡng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và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chăm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sóc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vật</a:t>
            </a:r>
            <a:r>
              <a:rPr lang="en-US" sz="3200" b="1" dirty="0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3200" b="1" dirty="0" err="1">
                <a:solidFill>
                  <a:srgbClr val="00B05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nuôi</a:t>
            </a:r>
            <a:endParaRPr sz="3200" b="1" dirty="0">
              <a:solidFill>
                <a:srgbClr val="00B05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35200" y="12954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673350" y="261064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673350" y="3797300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235200" y="5031185"/>
            <a:ext cx="87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IV</a:t>
            </a:r>
          </a:p>
        </p:txBody>
      </p:sp>
    </p:spTree>
    <p:extLst>
      <p:ext uri="{BB962C8B-B14F-4D97-AF65-F5344CB8AC3E}">
        <p14:creationId xmlns:p14="http://schemas.microsoft.com/office/powerpoint/2010/main" val="543427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8"/>
          <p:cNvSpPr/>
          <p:nvPr/>
        </p:nvSpPr>
        <p:spPr>
          <a:xfrm>
            <a:off x="2459269" y="3869343"/>
            <a:ext cx="9072741" cy="923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400" b="1" dirty="0">
                <a:solidFill>
                  <a:srgbClr val="8DA9DB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HÌNH THÀNH KIẾN THỨC</a:t>
            </a:r>
            <a:endParaRPr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30862" y="4826077"/>
            <a:ext cx="50577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Hình 10.1. Nuôi d</a:t>
            </a:r>
            <a:r>
              <a:rPr lang="en-US" sz="1800" b="1" i="1" dirty="0" err="1">
                <a:latin typeface="Arial" panose="020B0604020202020204" pitchFamily="34" charset="0"/>
                <a:ea typeface="Arial" panose="020B0604020202020204" pitchFamily="34" charset="0"/>
              </a:rPr>
              <a:t>ưỡ</a:t>
            </a:r>
            <a:r>
              <a:rPr lang="vi-VN" sz="1800" b="1" i="1" dirty="0">
                <a:latin typeface="Arial" panose="020B0604020202020204" pitchFamily="34" charset="0"/>
                <a:ea typeface="Arial" panose="020B0604020202020204" pitchFamily="34" charset="0"/>
              </a:rPr>
              <a:t>ng và chăm sóc vật nuôi</a:t>
            </a:r>
            <a:endParaRPr lang="en-US" sz="2000" b="1" i="1" dirty="0">
              <a:effectLst/>
              <a:latin typeface="Arial" panose="020B0604020202020204" pitchFamily="34" charset="0"/>
              <a:ea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172249" y="5223835"/>
            <a:ext cx="10063973" cy="49244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Cho biết nuôi dưỡng và chăm sóc vật nuôi bao gồm những công việc gì?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72248" y="5709982"/>
            <a:ext cx="1006397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Các biện pháp nuôi dưỡng và chăm sóc vật nuôi cần quan tâm đến những yếu tố môi trường nào và mục đích là gì? </a:t>
            </a:r>
            <a:endParaRPr lang="en-US" sz="2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0399" y="934675"/>
            <a:ext cx="6118509" cy="400416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480" y="4559300"/>
            <a:ext cx="2438350" cy="6890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95310" y="390121"/>
            <a:ext cx="837440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US" sz="3200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51560" y="1463040"/>
            <a:ext cx="9845040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Nuôi dưỡng và chăm sóc vật nuôi có vai trò quan trọng ảnh hưởng đến hiệu quả chăn nuôi</a:t>
            </a:r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51560" y="2618542"/>
            <a:ext cx="9845040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- Gồm các công việc: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Cung cấp chất dinh dưỡng cần thiết...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Cần quan tâm đến các yếu tố: thức ăn, nhiệt độ, độ ẩm, ánh sáng,...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ü"/>
            </a:pP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Giúp vật nuôi khỏe mạnh lớn nhanh, ít bị bệnh, đạt hiệu quả về năng suất, chất lượng trong chăn nuôi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Google Shape;117;p2" descr="Ảnh động Powerpoint CTU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004318" y="21289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949" y="153173"/>
            <a:ext cx="740619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II. Nuôi dưỡng và chăm sóc vật nuôi non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934749" y="959105"/>
            <a:ext cx="10393680" cy="93102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?1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Cho biết đặc điểm của sự phát triển cơ thể vật nuôi non?</a:t>
            </a:r>
            <a:endParaRPr lang="en-US" sz="2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?2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:  Nêu các biện pháp kĩ thuật nuôi dưỡng và chăm sóc vật nuôi non? 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34749" y="1920027"/>
            <a:ext cx="1010412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Đặc điểm: 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Sự điều tiết thân nhiệt, chức năng của hệ tiêu hóa chưa hoàn chỉnh.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Chức năng miễn dịch, tiêu hóa chưa tốt. 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0929" y="3511845"/>
            <a:ext cx="10561320" cy="306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* Cần lưu ý: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ấm cho cơ thể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Giữ vệ sinh phòng bệnh cho vật nuôi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bú sữa đầu của mẹ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Tập cho vật nuôi non ăn sớm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- Cho vật nuôi vận động và tiếp xúc với ánh sáng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4144" y="1108621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627686" y="112876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2617" y="357187"/>
            <a:ext cx="7858125" cy="37052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2617" y="4933950"/>
            <a:ext cx="8528685" cy="12676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8937" y="4256722"/>
            <a:ext cx="5671479" cy="482918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227320" y="527745"/>
            <a:ext cx="5334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10.1a: Cho bê con bú thêm sữa nhằm cho bê con có đủ chất dinh dưỡng, nhiều kháng thể, giúp vật nuôi non chống lại bệnh tật.</a:t>
            </a:r>
            <a:endParaRPr lang="en-US" sz="2800" dirty="0"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1582" y="274320"/>
            <a:ext cx="3876675" cy="368617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39012" y="2768917"/>
            <a:ext cx="3914775" cy="381952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975360" y="4490145"/>
            <a:ext cx="58674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800" dirty="0">
                <a:latin typeface="+mj-lt"/>
              </a:rPr>
              <a:t>- Hình 10.1b: Sưởi ấm cho gà con để tránh nhiễm lạnh, phát sinh các bệnh về hô hấp, tiêu hóa cho vật nuôi con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41343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8128" y="333792"/>
            <a:ext cx="872546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nl-NL" sz="3200" b="1" u="sng" dirty="0">
                <a:latin typeface="Times New Roman" panose="02020603050405020304" pitchFamily="18" charset="0"/>
                <a:ea typeface="Calibri" panose="020F0502020204030204" pitchFamily="34" charset="0"/>
              </a:rPr>
              <a:t>III. Nuôi dưỡng và chăm sóc vật nuôi đực giống</a:t>
            </a:r>
            <a:endParaRPr lang="en-US" sz="32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484408" y="1196667"/>
            <a:ext cx="9486892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Vật nuôi đực giống là gì? </a:t>
            </a:r>
            <a:endParaRPr lang="en-US" sz="2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2520" y="1676400"/>
            <a:ext cx="103327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ectangle 5"/>
          <p:cNvSpPr/>
          <p:nvPr/>
        </p:nvSpPr>
        <p:spPr>
          <a:xfrm>
            <a:off x="1410399" y="2692747"/>
            <a:ext cx="9736961" cy="49244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nl-NL" sz="2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r>
              <a:rPr lang="nl-NL" sz="2600" dirty="0">
                <a:latin typeface="Times New Roman" panose="02020603050405020304" pitchFamily="18" charset="0"/>
                <a:ea typeface="Calibri" panose="020F0502020204030204" pitchFamily="34" charset="0"/>
              </a:rPr>
              <a:t>Nuôi dưỡng và chăm sóc vật nuôi đực giống cần chú ý đến vấn đề gì?</a:t>
            </a:r>
            <a:endParaRPr lang="en-US" sz="2600" dirty="0"/>
          </a:p>
        </p:txBody>
      </p:sp>
      <p:sp>
        <p:nvSpPr>
          <p:cNvPr id="7" name="Rectangle 6"/>
          <p:cNvSpPr/>
          <p:nvPr/>
        </p:nvSpPr>
        <p:spPr>
          <a:xfrm>
            <a:off x="1112520" y="3388340"/>
            <a:ext cx="9662160" cy="27161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spcBef>
                <a:spcPts val="300"/>
              </a:spcBef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Cần chú ý đến vấn đề: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thức ăn chất lượng cao, giàu chất đạm.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Cho ăn vừa đủ để vật nuôi không quá gầy hay quá béo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Chuồng nuôi rộng rãi, vệ sinh sạch sẽ, thoáng mát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Tắm chải và cho vật nuôi vận động thường xuyên.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nl-NL" sz="2800" dirty="0">
                <a:latin typeface="Times New Roman" panose="02020603050405020304" pitchFamily="18" charset="0"/>
                <a:ea typeface="Calibri" panose="020F0502020204030204" pitchFamily="34" charset="0"/>
              </a:rPr>
              <a:t>+ Khai thác tinh hay cho giao phối khoa học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32799" y="1060729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29;p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8128" y="2535156"/>
            <a:ext cx="751609" cy="7516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17;p2" descr="Ảnh động Powerpoint CTU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38346" y="186390"/>
            <a:ext cx="1784563" cy="1250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  <p:bldP spid="4" grpId="0"/>
      <p:bldP spid="6" grpId="0" animBg="1"/>
      <p:bldP spid="7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</TotalTime>
  <Words>743</Words>
  <Application>Microsoft Office PowerPoint</Application>
  <PresentationFormat>Widescreen</PresentationFormat>
  <Paragraphs>60</Paragraphs>
  <Slides>18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Wingdings</vt:lpstr>
      <vt:lpstr>Arial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nhung nguyen</cp:lastModifiedBy>
  <cp:revision>25</cp:revision>
  <dcterms:created xsi:type="dcterms:W3CDTF">2021-06-21T15:30:30Z</dcterms:created>
  <dcterms:modified xsi:type="dcterms:W3CDTF">2025-05-20T01:30:59Z</dcterms:modified>
</cp:coreProperties>
</file>