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 id="2147483807" r:id="rId3"/>
    <p:sldMasterId id="2147483832" r:id="rId4"/>
  </p:sldMasterIdLst>
  <p:notesMasterIdLst>
    <p:notesMasterId r:id="rId22"/>
  </p:notesMasterIdLst>
  <p:sldIdLst>
    <p:sldId id="326" r:id="rId5"/>
    <p:sldId id="322" r:id="rId6"/>
    <p:sldId id="327" r:id="rId7"/>
    <p:sldId id="350" r:id="rId8"/>
    <p:sldId id="329" r:id="rId9"/>
    <p:sldId id="331" r:id="rId10"/>
    <p:sldId id="352" r:id="rId11"/>
    <p:sldId id="312" r:id="rId12"/>
    <p:sldId id="332" r:id="rId13"/>
    <p:sldId id="333" r:id="rId14"/>
    <p:sldId id="334" r:id="rId15"/>
    <p:sldId id="313" r:id="rId16"/>
    <p:sldId id="335" r:id="rId17"/>
    <p:sldId id="336" r:id="rId18"/>
    <p:sldId id="351" r:id="rId19"/>
    <p:sldId id="349" r:id="rId20"/>
    <p:sldId id="34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AEA2E"/>
    <a:srgbClr val="E9C117"/>
    <a:srgbClr val="DB2525"/>
    <a:srgbClr val="431EE2"/>
    <a:srgbClr val="0000FF"/>
    <a:srgbClr val="CC6600"/>
    <a:srgbClr val="FF9900"/>
    <a:srgbClr val="68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5064" autoAdjust="0"/>
  </p:normalViewPr>
  <p:slideViewPr>
    <p:cSldViewPr snapToGrid="0" showGuides="1">
      <p:cViewPr varScale="1">
        <p:scale>
          <a:sx n="71" d="100"/>
          <a:sy n="71" d="100"/>
        </p:scale>
        <p:origin x="618" y="78"/>
      </p:cViewPr>
      <p:guideLst>
        <p:guide orient="horz" pos="2160"/>
        <p:guide pos="384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45E66-139A-48C9-8534-15E831EA19A6}" type="datetimeFigureOut">
              <a:rPr lang="vi-VN" smtClean="0"/>
              <a:t>18/07/2023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16CCD-F172-441B-BCB7-04178531D8C1}" type="slidenum">
              <a:rPr lang="vi-VN" smtClean="0"/>
              <a:t>‹#›</a:t>
            </a:fld>
            <a:endParaRPr lang="vi-VN"/>
          </a:p>
        </p:txBody>
      </p:sp>
    </p:spTree>
    <p:extLst>
      <p:ext uri="{BB962C8B-B14F-4D97-AF65-F5344CB8AC3E}">
        <p14:creationId xmlns:p14="http://schemas.microsoft.com/office/powerpoint/2010/main" val="280732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C6B7E2-0617-4AC1-993F-2E58B2FF18A7}" type="slidenum">
              <a:rPr lang="zh-CN" altLang="en-US" smtClean="0"/>
              <a:t>1</a:t>
            </a:fld>
            <a:endParaRPr lang="zh-CN" altLang="en-US"/>
          </a:p>
        </p:txBody>
      </p:sp>
    </p:spTree>
    <p:extLst>
      <p:ext uri="{BB962C8B-B14F-4D97-AF65-F5344CB8AC3E}">
        <p14:creationId xmlns:p14="http://schemas.microsoft.com/office/powerpoint/2010/main" val="116931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d49886441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d4988644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22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1"/>
        <p:cNvGrpSpPr/>
        <p:nvPr/>
      </p:nvGrpSpPr>
      <p:grpSpPr>
        <a:xfrm>
          <a:off x="0" y="0"/>
          <a:ext cx="0" cy="0"/>
          <a:chOff x="0" y="0"/>
          <a:chExt cx="0" cy="0"/>
        </a:xfrm>
      </p:grpSpPr>
      <p:sp>
        <p:nvSpPr>
          <p:cNvPr id="5302" name="Google Shape;5302;ge3900b9f96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3" name="Google Shape;5303;ge3900b9f96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13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1"/>
        <p:cNvGrpSpPr/>
        <p:nvPr/>
      </p:nvGrpSpPr>
      <p:grpSpPr>
        <a:xfrm>
          <a:off x="0" y="0"/>
          <a:ext cx="0" cy="0"/>
          <a:chOff x="0" y="0"/>
          <a:chExt cx="0" cy="0"/>
        </a:xfrm>
      </p:grpSpPr>
      <p:sp>
        <p:nvSpPr>
          <p:cNvPr id="5302" name="Google Shape;5302;ge3900b9f96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3" name="Google Shape;5303;ge3900b9f96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81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80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d49886441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d4988644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05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2"/>
        <p:cNvGrpSpPr/>
        <p:nvPr/>
      </p:nvGrpSpPr>
      <p:grpSpPr>
        <a:xfrm>
          <a:off x="0" y="0"/>
          <a:ext cx="0" cy="0"/>
          <a:chOff x="0" y="0"/>
          <a:chExt cx="0" cy="0"/>
        </a:xfrm>
      </p:grpSpPr>
      <p:sp>
        <p:nvSpPr>
          <p:cNvPr id="3883" name="Google Shape;3883;ge3900b9f96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4" name="Google Shape;3884;ge3900b9f96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146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5618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1977464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86085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262743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362056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8"/>
          <p:cNvSpPr txBox="1">
            <a:spLocks noGrp="1"/>
          </p:cNvSpPr>
          <p:nvPr>
            <p:ph type="title"/>
          </p:nvPr>
        </p:nvSpPr>
        <p:spPr>
          <a:xfrm>
            <a:off x="1850800" y="1580533"/>
            <a:ext cx="8490400" cy="415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2800" b="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pic>
        <p:nvPicPr>
          <p:cNvPr id="326" name="Google Shape;326;p8"/>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421025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92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38522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83588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87706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5450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194B011F-44B1-41FC-B5F2-E8AC53FBB045}" type="datetimeFigureOut">
              <a:rPr lang="vi-VN" smtClean="0"/>
              <a:t>18/07/2023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78D5BF-9753-47FF-9ED6-9F4F1BD817F8}" type="slidenum">
              <a:rPr lang="vi-VN" smtClean="0"/>
              <a:t>‹#›</a:t>
            </a:fld>
            <a:endParaRPr lang="vi-VN"/>
          </a:p>
        </p:txBody>
      </p:sp>
    </p:spTree>
    <p:extLst>
      <p:ext uri="{BB962C8B-B14F-4D97-AF65-F5344CB8AC3E}">
        <p14:creationId xmlns:p14="http://schemas.microsoft.com/office/powerpoint/2010/main" val="201059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5000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380049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405545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3816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98671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390108"/>
      </p:ext>
    </p:extLst>
  </p:cSld>
  <p:clrMapOvr>
    <a:masterClrMapping/>
  </p:clrMapOvr>
  <p:extLst mod="1">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2777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9090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420270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9161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1730167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64795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7635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100843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794067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392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62"/>
        <p:cNvGrpSpPr/>
        <p:nvPr/>
      </p:nvGrpSpPr>
      <p:grpSpPr>
        <a:xfrm>
          <a:off x="0" y="0"/>
          <a:ext cx="0" cy="0"/>
          <a:chOff x="0" y="0"/>
          <a:chExt cx="0" cy="0"/>
        </a:xfrm>
      </p:grpSpPr>
      <p:sp>
        <p:nvSpPr>
          <p:cNvPr id="363" name="Google Shape;363;p13"/>
          <p:cNvSpPr/>
          <p:nvPr/>
        </p:nvSpPr>
        <p:spPr>
          <a:xfrm>
            <a:off x="4022795" y="-281417"/>
            <a:ext cx="3809800" cy="7337033"/>
          </a:xfrm>
          <a:custGeom>
            <a:avLst/>
            <a:gdLst/>
            <a:ahLst/>
            <a:cxnLst/>
            <a:rect l="l" t="t" r="r" b="b"/>
            <a:pathLst>
              <a:path w="114294" h="220111" extrusionOk="0">
                <a:moveTo>
                  <a:pt x="12608" y="1596"/>
                </a:moveTo>
                <a:cubicBezTo>
                  <a:pt x="-4756" y="6320"/>
                  <a:pt x="2376" y="25516"/>
                  <a:pt x="1201" y="33743"/>
                </a:cubicBezTo>
                <a:cubicBezTo>
                  <a:pt x="26" y="41970"/>
                  <a:pt x="5337" y="46417"/>
                  <a:pt x="5556" y="50957"/>
                </a:cubicBezTo>
                <a:cubicBezTo>
                  <a:pt x="5776" y="55497"/>
                  <a:pt x="2955" y="57861"/>
                  <a:pt x="2518" y="60984"/>
                </a:cubicBezTo>
                <a:cubicBezTo>
                  <a:pt x="2081" y="64107"/>
                  <a:pt x="3348" y="66169"/>
                  <a:pt x="2933" y="69695"/>
                </a:cubicBezTo>
                <a:cubicBezTo>
                  <a:pt x="2518" y="73221"/>
                  <a:pt x="-317" y="78268"/>
                  <a:pt x="29" y="82139"/>
                </a:cubicBezTo>
                <a:cubicBezTo>
                  <a:pt x="375" y="86010"/>
                  <a:pt x="4108" y="88637"/>
                  <a:pt x="5007" y="92923"/>
                </a:cubicBezTo>
                <a:cubicBezTo>
                  <a:pt x="5906" y="97209"/>
                  <a:pt x="4592" y="103570"/>
                  <a:pt x="5422" y="107856"/>
                </a:cubicBezTo>
                <a:cubicBezTo>
                  <a:pt x="6252" y="112142"/>
                  <a:pt x="10274" y="114318"/>
                  <a:pt x="9985" y="118641"/>
                </a:cubicBezTo>
                <a:cubicBezTo>
                  <a:pt x="9696" y="122964"/>
                  <a:pt x="4658" y="129578"/>
                  <a:pt x="3690" y="133795"/>
                </a:cubicBezTo>
                <a:cubicBezTo>
                  <a:pt x="2722" y="138012"/>
                  <a:pt x="4385" y="139623"/>
                  <a:pt x="4177" y="143944"/>
                </a:cubicBezTo>
                <a:cubicBezTo>
                  <a:pt x="3970" y="148265"/>
                  <a:pt x="2791" y="154534"/>
                  <a:pt x="2445" y="159719"/>
                </a:cubicBezTo>
                <a:cubicBezTo>
                  <a:pt x="2099" y="164904"/>
                  <a:pt x="2241" y="168934"/>
                  <a:pt x="2103" y="175054"/>
                </a:cubicBezTo>
                <a:cubicBezTo>
                  <a:pt x="1965" y="181174"/>
                  <a:pt x="1270" y="192153"/>
                  <a:pt x="1616" y="196439"/>
                </a:cubicBezTo>
                <a:cubicBezTo>
                  <a:pt x="1962" y="200725"/>
                  <a:pt x="4039" y="197696"/>
                  <a:pt x="4177" y="200771"/>
                </a:cubicBezTo>
                <a:cubicBezTo>
                  <a:pt x="4315" y="203846"/>
                  <a:pt x="141" y="212534"/>
                  <a:pt x="2445" y="214888"/>
                </a:cubicBezTo>
                <a:cubicBezTo>
                  <a:pt x="4749" y="217242"/>
                  <a:pt x="1615" y="214135"/>
                  <a:pt x="18000" y="214897"/>
                </a:cubicBezTo>
                <a:cubicBezTo>
                  <a:pt x="34385" y="215659"/>
                  <a:pt x="85440" y="222156"/>
                  <a:pt x="100753" y="219460"/>
                </a:cubicBezTo>
                <a:cubicBezTo>
                  <a:pt x="116066" y="216764"/>
                  <a:pt x="108357" y="205530"/>
                  <a:pt x="109878" y="198720"/>
                </a:cubicBezTo>
                <a:cubicBezTo>
                  <a:pt x="111399" y="191911"/>
                  <a:pt x="109866" y="183101"/>
                  <a:pt x="109878" y="178603"/>
                </a:cubicBezTo>
                <a:cubicBezTo>
                  <a:pt x="109890" y="174106"/>
                  <a:pt x="109571" y="174086"/>
                  <a:pt x="109951" y="171735"/>
                </a:cubicBezTo>
                <a:cubicBezTo>
                  <a:pt x="110331" y="169384"/>
                  <a:pt x="111757" y="168249"/>
                  <a:pt x="112160" y="164499"/>
                </a:cubicBezTo>
                <a:cubicBezTo>
                  <a:pt x="112563" y="160749"/>
                  <a:pt x="112540" y="154578"/>
                  <a:pt x="112367" y="149234"/>
                </a:cubicBezTo>
                <a:cubicBezTo>
                  <a:pt x="112194" y="143890"/>
                  <a:pt x="111884" y="138870"/>
                  <a:pt x="111123" y="132434"/>
                </a:cubicBezTo>
                <a:cubicBezTo>
                  <a:pt x="110363" y="125998"/>
                  <a:pt x="108081" y="116292"/>
                  <a:pt x="107804" y="110616"/>
                </a:cubicBezTo>
                <a:cubicBezTo>
                  <a:pt x="107527" y="104940"/>
                  <a:pt x="109117" y="102148"/>
                  <a:pt x="109463" y="98380"/>
                </a:cubicBezTo>
                <a:cubicBezTo>
                  <a:pt x="109809" y="94612"/>
                  <a:pt x="109532" y="91398"/>
                  <a:pt x="109878" y="88010"/>
                </a:cubicBezTo>
                <a:cubicBezTo>
                  <a:pt x="110224" y="84623"/>
                  <a:pt x="111433" y="80786"/>
                  <a:pt x="111537" y="78055"/>
                </a:cubicBezTo>
                <a:cubicBezTo>
                  <a:pt x="111641" y="75324"/>
                  <a:pt x="110695" y="74747"/>
                  <a:pt x="110500" y="71625"/>
                </a:cubicBezTo>
                <a:cubicBezTo>
                  <a:pt x="110305" y="68503"/>
                  <a:pt x="110181" y="65454"/>
                  <a:pt x="110366" y="59325"/>
                </a:cubicBezTo>
                <a:cubicBezTo>
                  <a:pt x="110551" y="53196"/>
                  <a:pt x="111334" y="40590"/>
                  <a:pt x="111610" y="34852"/>
                </a:cubicBezTo>
                <a:cubicBezTo>
                  <a:pt x="111887" y="29114"/>
                  <a:pt x="112175" y="27389"/>
                  <a:pt x="112025" y="24897"/>
                </a:cubicBezTo>
                <a:cubicBezTo>
                  <a:pt x="111875" y="22405"/>
                  <a:pt x="110846" y="22390"/>
                  <a:pt x="110708" y="19901"/>
                </a:cubicBezTo>
                <a:cubicBezTo>
                  <a:pt x="110570" y="17412"/>
                  <a:pt x="112082" y="12381"/>
                  <a:pt x="111195" y="9964"/>
                </a:cubicBezTo>
                <a:cubicBezTo>
                  <a:pt x="110308" y="7547"/>
                  <a:pt x="121819" y="6796"/>
                  <a:pt x="105388" y="5401"/>
                </a:cubicBezTo>
                <a:cubicBezTo>
                  <a:pt x="88957" y="4006"/>
                  <a:pt x="29973" y="-3128"/>
                  <a:pt x="12608" y="1596"/>
                </a:cubicBezTo>
                <a:close/>
              </a:path>
            </a:pathLst>
          </a:custGeom>
          <a:solidFill>
            <a:schemeClr val="accent6"/>
          </a:solidFill>
          <a:ln>
            <a:noFill/>
          </a:ln>
        </p:spPr>
      </p:sp>
      <p:sp>
        <p:nvSpPr>
          <p:cNvPr id="364" name="Google Shape;364;p13"/>
          <p:cNvSpPr/>
          <p:nvPr/>
        </p:nvSpPr>
        <p:spPr>
          <a:xfrm rot="5400000">
            <a:off x="594467" y="3269885"/>
            <a:ext cx="7176951" cy="398916"/>
          </a:xfrm>
          <a:custGeom>
            <a:avLst/>
            <a:gdLst/>
            <a:ahLst/>
            <a:cxnLst/>
            <a:rect l="l" t="t" r="r" b="b"/>
            <a:pathLst>
              <a:path w="170812" h="11216" extrusionOk="0">
                <a:moveTo>
                  <a:pt x="89107" y="0"/>
                </a:moveTo>
                <a:cubicBezTo>
                  <a:pt x="86470" y="0"/>
                  <a:pt x="87068" y="2011"/>
                  <a:pt x="82925" y="3128"/>
                </a:cubicBezTo>
                <a:cubicBezTo>
                  <a:pt x="78647" y="4331"/>
                  <a:pt x="77110" y="3813"/>
                  <a:pt x="71797" y="4832"/>
                </a:cubicBezTo>
                <a:cubicBezTo>
                  <a:pt x="67101" y="5778"/>
                  <a:pt x="62989" y="8865"/>
                  <a:pt x="60998" y="8865"/>
                </a:cubicBezTo>
                <a:cubicBezTo>
                  <a:pt x="60807" y="8865"/>
                  <a:pt x="60636" y="8837"/>
                  <a:pt x="60485" y="8775"/>
                </a:cubicBezTo>
                <a:cubicBezTo>
                  <a:pt x="57812" y="7756"/>
                  <a:pt x="55072" y="6938"/>
                  <a:pt x="52265" y="6386"/>
                </a:cubicBezTo>
                <a:cubicBezTo>
                  <a:pt x="50836" y="6303"/>
                  <a:pt x="49407" y="6261"/>
                  <a:pt x="47979" y="6261"/>
                </a:cubicBezTo>
                <a:cubicBezTo>
                  <a:pt x="46550" y="6261"/>
                  <a:pt x="45122" y="6303"/>
                  <a:pt x="43693" y="6386"/>
                </a:cubicBezTo>
                <a:cubicBezTo>
                  <a:pt x="43158" y="6386"/>
                  <a:pt x="42640" y="6269"/>
                  <a:pt x="42156" y="6035"/>
                </a:cubicBezTo>
                <a:cubicBezTo>
                  <a:pt x="41989" y="5868"/>
                  <a:pt x="41822" y="5868"/>
                  <a:pt x="41822" y="5701"/>
                </a:cubicBezTo>
                <a:cubicBezTo>
                  <a:pt x="41187" y="5066"/>
                  <a:pt x="40551" y="4129"/>
                  <a:pt x="38265" y="4129"/>
                </a:cubicBezTo>
                <a:cubicBezTo>
                  <a:pt x="38086" y="4129"/>
                  <a:pt x="37896" y="4135"/>
                  <a:pt x="37695" y="4147"/>
                </a:cubicBezTo>
                <a:cubicBezTo>
                  <a:pt x="35356" y="4264"/>
                  <a:pt x="33050" y="4732"/>
                  <a:pt x="30844" y="5501"/>
                </a:cubicBezTo>
                <a:cubicBezTo>
                  <a:pt x="30493" y="5684"/>
                  <a:pt x="30159" y="5684"/>
                  <a:pt x="29641" y="5851"/>
                </a:cubicBezTo>
                <a:cubicBezTo>
                  <a:pt x="28772" y="6186"/>
                  <a:pt x="27753" y="6369"/>
                  <a:pt x="26550" y="6704"/>
                </a:cubicBezTo>
                <a:cubicBezTo>
                  <a:pt x="25334" y="6998"/>
                  <a:pt x="24187" y="7098"/>
                  <a:pt x="23132" y="7098"/>
                </a:cubicBezTo>
                <a:cubicBezTo>
                  <a:pt x="20898" y="7098"/>
                  <a:pt x="19078" y="6650"/>
                  <a:pt x="17894" y="6650"/>
                </a:cubicBezTo>
                <a:cubicBezTo>
                  <a:pt x="17671" y="6650"/>
                  <a:pt x="17470" y="6666"/>
                  <a:pt x="17294" y="6704"/>
                </a:cubicBezTo>
                <a:cubicBezTo>
                  <a:pt x="16525" y="6879"/>
                  <a:pt x="16312" y="6967"/>
                  <a:pt x="15907" y="6967"/>
                </a:cubicBezTo>
                <a:cubicBezTo>
                  <a:pt x="15502" y="6967"/>
                  <a:pt x="14904" y="6879"/>
                  <a:pt x="13367" y="6704"/>
                </a:cubicBezTo>
                <a:cubicBezTo>
                  <a:pt x="12915" y="6679"/>
                  <a:pt x="12515" y="6669"/>
                  <a:pt x="12152" y="6669"/>
                </a:cubicBezTo>
                <a:cubicBezTo>
                  <a:pt x="10686" y="6669"/>
                  <a:pt x="9815" y="6828"/>
                  <a:pt x="8544" y="6828"/>
                </a:cubicBezTo>
                <a:cubicBezTo>
                  <a:pt x="7973" y="6828"/>
                  <a:pt x="7322" y="6796"/>
                  <a:pt x="6500" y="6704"/>
                </a:cubicBezTo>
                <a:cubicBezTo>
                  <a:pt x="5422" y="6620"/>
                  <a:pt x="4336" y="6578"/>
                  <a:pt x="3250" y="6578"/>
                </a:cubicBezTo>
                <a:cubicBezTo>
                  <a:pt x="2164" y="6578"/>
                  <a:pt x="1078" y="6620"/>
                  <a:pt x="0" y="6704"/>
                </a:cubicBezTo>
                <a:lnTo>
                  <a:pt x="0" y="8425"/>
                </a:lnTo>
                <a:cubicBezTo>
                  <a:pt x="2005" y="9628"/>
                  <a:pt x="4211" y="10430"/>
                  <a:pt x="6500" y="10831"/>
                </a:cubicBezTo>
                <a:cubicBezTo>
                  <a:pt x="7140" y="10900"/>
                  <a:pt x="7670" y="10925"/>
                  <a:pt x="8137" y="10925"/>
                </a:cubicBezTo>
                <a:cubicBezTo>
                  <a:pt x="9438" y="10925"/>
                  <a:pt x="10248" y="10728"/>
                  <a:pt x="11590" y="10728"/>
                </a:cubicBezTo>
                <a:cubicBezTo>
                  <a:pt x="12091" y="10728"/>
                  <a:pt x="12665" y="10755"/>
                  <a:pt x="13367" y="10831"/>
                </a:cubicBezTo>
                <a:cubicBezTo>
                  <a:pt x="14904" y="10998"/>
                  <a:pt x="15502" y="11081"/>
                  <a:pt x="15907" y="11081"/>
                </a:cubicBezTo>
                <a:cubicBezTo>
                  <a:pt x="16312" y="11081"/>
                  <a:pt x="16525" y="10998"/>
                  <a:pt x="17294" y="10831"/>
                </a:cubicBezTo>
                <a:cubicBezTo>
                  <a:pt x="17478" y="10789"/>
                  <a:pt x="17689" y="10772"/>
                  <a:pt x="17925" y="10772"/>
                </a:cubicBezTo>
                <a:cubicBezTo>
                  <a:pt x="19115" y="10772"/>
                  <a:pt x="20935" y="11215"/>
                  <a:pt x="23164" y="11215"/>
                </a:cubicBezTo>
                <a:cubicBezTo>
                  <a:pt x="24210" y="11215"/>
                  <a:pt x="25346" y="11117"/>
                  <a:pt x="26550" y="10831"/>
                </a:cubicBezTo>
                <a:cubicBezTo>
                  <a:pt x="30844" y="9795"/>
                  <a:pt x="33066" y="6186"/>
                  <a:pt x="37695" y="5684"/>
                </a:cubicBezTo>
                <a:cubicBezTo>
                  <a:pt x="37956" y="5664"/>
                  <a:pt x="38199" y="5655"/>
                  <a:pt x="38425" y="5655"/>
                </a:cubicBezTo>
                <a:cubicBezTo>
                  <a:pt x="42063" y="5655"/>
                  <a:pt x="41329" y="8082"/>
                  <a:pt x="43620" y="8082"/>
                </a:cubicBezTo>
                <a:cubicBezTo>
                  <a:pt x="43697" y="8082"/>
                  <a:pt x="43777" y="8079"/>
                  <a:pt x="43860" y="8074"/>
                </a:cubicBezTo>
                <a:cubicBezTo>
                  <a:pt x="45280" y="7990"/>
                  <a:pt x="46709" y="7948"/>
                  <a:pt x="48138" y="7948"/>
                </a:cubicBezTo>
                <a:cubicBezTo>
                  <a:pt x="49566" y="7948"/>
                  <a:pt x="50995" y="7990"/>
                  <a:pt x="52415" y="8074"/>
                </a:cubicBezTo>
                <a:cubicBezTo>
                  <a:pt x="54821" y="8074"/>
                  <a:pt x="58931" y="9962"/>
                  <a:pt x="60652" y="10480"/>
                </a:cubicBezTo>
                <a:cubicBezTo>
                  <a:pt x="60771" y="10513"/>
                  <a:pt x="60900" y="10528"/>
                  <a:pt x="61039" y="10528"/>
                </a:cubicBezTo>
                <a:cubicBezTo>
                  <a:pt x="63073" y="10528"/>
                  <a:pt x="67144" y="7156"/>
                  <a:pt x="71947" y="6186"/>
                </a:cubicBezTo>
                <a:cubicBezTo>
                  <a:pt x="72995" y="5985"/>
                  <a:pt x="73890" y="5910"/>
                  <a:pt x="74685" y="5910"/>
                </a:cubicBezTo>
                <a:cubicBezTo>
                  <a:pt x="77015" y="5910"/>
                  <a:pt x="78491" y="6553"/>
                  <a:pt x="80472" y="6553"/>
                </a:cubicBezTo>
                <a:cubicBezTo>
                  <a:pt x="81243" y="6553"/>
                  <a:pt x="82089" y="6456"/>
                  <a:pt x="83092" y="6186"/>
                </a:cubicBezTo>
                <a:cubicBezTo>
                  <a:pt x="87096" y="5075"/>
                  <a:pt x="86605" y="2896"/>
                  <a:pt x="89336" y="2896"/>
                </a:cubicBezTo>
                <a:cubicBezTo>
                  <a:pt x="89522" y="2896"/>
                  <a:pt x="89723" y="2906"/>
                  <a:pt x="89942" y="2927"/>
                </a:cubicBezTo>
                <a:cubicBezTo>
                  <a:pt x="93255" y="3267"/>
                  <a:pt x="100255" y="8091"/>
                  <a:pt x="103811" y="8091"/>
                </a:cubicBezTo>
                <a:cubicBezTo>
                  <a:pt x="103932" y="8091"/>
                  <a:pt x="104049" y="8085"/>
                  <a:pt x="104161" y="8074"/>
                </a:cubicBezTo>
                <a:cubicBezTo>
                  <a:pt x="106315" y="7864"/>
                  <a:pt x="107451" y="7310"/>
                  <a:pt x="108680" y="7310"/>
                </a:cubicBezTo>
                <a:cubicBezTo>
                  <a:pt x="109405" y="7310"/>
                  <a:pt x="110162" y="7503"/>
                  <a:pt x="111179" y="8074"/>
                </a:cubicBezTo>
                <a:cubicBezTo>
                  <a:pt x="113324" y="9290"/>
                  <a:pt x="113585" y="10179"/>
                  <a:pt x="115409" y="10179"/>
                </a:cubicBezTo>
                <a:cubicBezTo>
                  <a:pt x="115915" y="10179"/>
                  <a:pt x="116541" y="10111"/>
                  <a:pt x="117361" y="9962"/>
                </a:cubicBezTo>
                <a:cubicBezTo>
                  <a:pt x="118631" y="9703"/>
                  <a:pt x="119922" y="9573"/>
                  <a:pt x="121213" y="9573"/>
                </a:cubicBezTo>
                <a:cubicBezTo>
                  <a:pt x="122503" y="9573"/>
                  <a:pt x="123794" y="9703"/>
                  <a:pt x="125064" y="9962"/>
                </a:cubicBezTo>
                <a:cubicBezTo>
                  <a:pt x="126298" y="10154"/>
                  <a:pt x="127543" y="10248"/>
                  <a:pt x="128790" y="10248"/>
                </a:cubicBezTo>
                <a:cubicBezTo>
                  <a:pt x="129604" y="10248"/>
                  <a:pt x="130418" y="10208"/>
                  <a:pt x="131229" y="10129"/>
                </a:cubicBezTo>
                <a:cubicBezTo>
                  <a:pt x="132399" y="9953"/>
                  <a:pt x="133573" y="9866"/>
                  <a:pt x="134746" y="9866"/>
                </a:cubicBezTo>
                <a:cubicBezTo>
                  <a:pt x="135920" y="9866"/>
                  <a:pt x="137094" y="9953"/>
                  <a:pt x="138264" y="10129"/>
                </a:cubicBezTo>
                <a:cubicBezTo>
                  <a:pt x="138750" y="10191"/>
                  <a:pt x="139150" y="10215"/>
                  <a:pt x="139492" y="10215"/>
                </a:cubicBezTo>
                <a:cubicBezTo>
                  <a:pt x="140609" y="10215"/>
                  <a:pt x="141099" y="9960"/>
                  <a:pt x="141935" y="9960"/>
                </a:cubicBezTo>
                <a:cubicBezTo>
                  <a:pt x="142282" y="9960"/>
                  <a:pt x="142689" y="10004"/>
                  <a:pt x="143226" y="10129"/>
                </a:cubicBezTo>
                <a:cubicBezTo>
                  <a:pt x="143534" y="10201"/>
                  <a:pt x="143855" y="10229"/>
                  <a:pt x="144190" y="10229"/>
                </a:cubicBezTo>
                <a:cubicBezTo>
                  <a:pt x="145552" y="10229"/>
                  <a:pt x="147143" y="9754"/>
                  <a:pt x="148986" y="9754"/>
                </a:cubicBezTo>
                <a:cubicBezTo>
                  <a:pt x="149963" y="9754"/>
                  <a:pt x="151010" y="9887"/>
                  <a:pt x="152132" y="10296"/>
                </a:cubicBezTo>
                <a:cubicBezTo>
                  <a:pt x="152739" y="10516"/>
                  <a:pt x="153199" y="10608"/>
                  <a:pt x="153555" y="10608"/>
                </a:cubicBezTo>
                <a:cubicBezTo>
                  <a:pt x="155361" y="10608"/>
                  <a:pt x="154457" y="8235"/>
                  <a:pt x="156252" y="8235"/>
                </a:cubicBezTo>
                <a:cubicBezTo>
                  <a:pt x="156302" y="8235"/>
                  <a:pt x="156355" y="8237"/>
                  <a:pt x="156409" y="8241"/>
                </a:cubicBezTo>
                <a:cubicBezTo>
                  <a:pt x="157428" y="8500"/>
                  <a:pt x="158468" y="8629"/>
                  <a:pt x="159506" y="8629"/>
                </a:cubicBezTo>
                <a:cubicBezTo>
                  <a:pt x="160545" y="8629"/>
                  <a:pt x="161580" y="8500"/>
                  <a:pt x="162591" y="8241"/>
                </a:cubicBezTo>
                <a:cubicBezTo>
                  <a:pt x="163505" y="8012"/>
                  <a:pt x="163809" y="7936"/>
                  <a:pt x="163911" y="7936"/>
                </a:cubicBezTo>
                <a:cubicBezTo>
                  <a:pt x="164114" y="7936"/>
                  <a:pt x="163505" y="8241"/>
                  <a:pt x="165332" y="8241"/>
                </a:cubicBezTo>
                <a:cubicBezTo>
                  <a:pt x="167320" y="8374"/>
                  <a:pt x="169225" y="9093"/>
                  <a:pt x="170812" y="10296"/>
                </a:cubicBezTo>
                <a:lnTo>
                  <a:pt x="170812" y="8425"/>
                </a:lnTo>
                <a:cubicBezTo>
                  <a:pt x="169091" y="7222"/>
                  <a:pt x="167220" y="6704"/>
                  <a:pt x="165332" y="6537"/>
                </a:cubicBezTo>
                <a:cubicBezTo>
                  <a:pt x="164952" y="6559"/>
                  <a:pt x="164661" y="6568"/>
                  <a:pt x="164437" y="6568"/>
                </a:cubicBezTo>
                <a:cubicBezTo>
                  <a:pt x="163484" y="6568"/>
                  <a:pt x="163756" y="6401"/>
                  <a:pt x="163604" y="6401"/>
                </a:cubicBezTo>
                <a:cubicBezTo>
                  <a:pt x="163504" y="6401"/>
                  <a:pt x="163216" y="6475"/>
                  <a:pt x="162257" y="6720"/>
                </a:cubicBezTo>
                <a:cubicBezTo>
                  <a:pt x="161531" y="6897"/>
                  <a:pt x="160645" y="6972"/>
                  <a:pt x="159711" y="6972"/>
                </a:cubicBezTo>
                <a:cubicBezTo>
                  <a:pt x="158002" y="6972"/>
                  <a:pt x="156134" y="6721"/>
                  <a:pt x="154805" y="6386"/>
                </a:cubicBezTo>
                <a:cubicBezTo>
                  <a:pt x="154750" y="6382"/>
                  <a:pt x="154698" y="6380"/>
                  <a:pt x="154649" y="6380"/>
                </a:cubicBezTo>
                <a:cubicBezTo>
                  <a:pt x="152856" y="6380"/>
                  <a:pt x="154617" y="8850"/>
                  <a:pt x="152975" y="8850"/>
                </a:cubicBezTo>
                <a:cubicBezTo>
                  <a:pt x="152694" y="8850"/>
                  <a:pt x="152313" y="8778"/>
                  <a:pt x="151798" y="8608"/>
                </a:cubicBezTo>
                <a:cubicBezTo>
                  <a:pt x="148890" y="7740"/>
                  <a:pt x="145983" y="7222"/>
                  <a:pt x="142892" y="6720"/>
                </a:cubicBezTo>
                <a:cubicBezTo>
                  <a:pt x="142355" y="6595"/>
                  <a:pt x="141948" y="6551"/>
                  <a:pt x="141600" y="6551"/>
                </a:cubicBezTo>
                <a:cubicBezTo>
                  <a:pt x="140765" y="6551"/>
                  <a:pt x="140275" y="6806"/>
                  <a:pt x="139157" y="6806"/>
                </a:cubicBezTo>
                <a:cubicBezTo>
                  <a:pt x="138816" y="6806"/>
                  <a:pt x="138416" y="6783"/>
                  <a:pt x="137929" y="6720"/>
                </a:cubicBezTo>
                <a:cubicBezTo>
                  <a:pt x="136760" y="6545"/>
                  <a:pt x="135586" y="6457"/>
                  <a:pt x="134412" y="6457"/>
                </a:cubicBezTo>
                <a:cubicBezTo>
                  <a:pt x="133239" y="6457"/>
                  <a:pt x="132065" y="6545"/>
                  <a:pt x="130895" y="6720"/>
                </a:cubicBezTo>
                <a:cubicBezTo>
                  <a:pt x="130564" y="6750"/>
                  <a:pt x="130264" y="6764"/>
                  <a:pt x="129991" y="6764"/>
                </a:cubicBezTo>
                <a:cubicBezTo>
                  <a:pt x="127030" y="6764"/>
                  <a:pt x="127239" y="5155"/>
                  <a:pt x="124730" y="4849"/>
                </a:cubicBezTo>
                <a:cubicBezTo>
                  <a:pt x="123460" y="4590"/>
                  <a:pt x="122169" y="4460"/>
                  <a:pt x="120878" y="4460"/>
                </a:cubicBezTo>
                <a:cubicBezTo>
                  <a:pt x="119588" y="4460"/>
                  <a:pt x="118297" y="4590"/>
                  <a:pt x="117027" y="4849"/>
                </a:cubicBezTo>
                <a:lnTo>
                  <a:pt x="116860" y="4849"/>
                </a:lnTo>
                <a:cubicBezTo>
                  <a:pt x="116509" y="4849"/>
                  <a:pt x="116342" y="5016"/>
                  <a:pt x="115991" y="5016"/>
                </a:cubicBezTo>
                <a:cubicBezTo>
                  <a:pt x="114607" y="5387"/>
                  <a:pt x="113919" y="5709"/>
                  <a:pt x="113199" y="5709"/>
                </a:cubicBezTo>
                <a:cubicBezTo>
                  <a:pt x="112590" y="5709"/>
                  <a:pt x="111958" y="5477"/>
                  <a:pt x="110862" y="4849"/>
                </a:cubicBezTo>
                <a:cubicBezTo>
                  <a:pt x="109833" y="4295"/>
                  <a:pt x="109050" y="4101"/>
                  <a:pt x="108295" y="4101"/>
                </a:cubicBezTo>
                <a:cubicBezTo>
                  <a:pt x="107161" y="4101"/>
                  <a:pt x="106090" y="4538"/>
                  <a:pt x="104345" y="4849"/>
                </a:cubicBezTo>
                <a:lnTo>
                  <a:pt x="104011" y="4849"/>
                </a:lnTo>
                <a:cubicBezTo>
                  <a:pt x="103895" y="4860"/>
                  <a:pt x="103775" y="4866"/>
                  <a:pt x="103651" y="4866"/>
                </a:cubicBezTo>
                <a:cubicBezTo>
                  <a:pt x="100079" y="4866"/>
                  <a:pt x="93102" y="376"/>
                  <a:pt x="89775" y="37"/>
                </a:cubicBezTo>
                <a:cubicBezTo>
                  <a:pt x="89531" y="12"/>
                  <a:pt x="89310" y="0"/>
                  <a:pt x="89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5" name="Google Shape;365;p13"/>
          <p:cNvSpPr/>
          <p:nvPr/>
        </p:nvSpPr>
        <p:spPr>
          <a:xfrm rot="5400000">
            <a:off x="4134918" y="3329500"/>
            <a:ext cx="7177665" cy="276167"/>
          </a:xfrm>
          <a:custGeom>
            <a:avLst/>
            <a:gdLst/>
            <a:ahLst/>
            <a:cxnLst/>
            <a:rect l="l" t="t" r="r" b="b"/>
            <a:pathLst>
              <a:path w="170829" h="10364" extrusionOk="0">
                <a:moveTo>
                  <a:pt x="17393" y="0"/>
                </a:moveTo>
                <a:cubicBezTo>
                  <a:pt x="15573" y="0"/>
                  <a:pt x="16483" y="2857"/>
                  <a:pt x="14662" y="2857"/>
                </a:cubicBezTo>
                <a:cubicBezTo>
                  <a:pt x="14611" y="2857"/>
                  <a:pt x="14558" y="2855"/>
                  <a:pt x="14503" y="2851"/>
                </a:cubicBezTo>
                <a:cubicBezTo>
                  <a:pt x="14123" y="2785"/>
                  <a:pt x="13777" y="2755"/>
                  <a:pt x="13453" y="2755"/>
                </a:cubicBezTo>
                <a:cubicBezTo>
                  <a:pt x="11726" y="2755"/>
                  <a:pt x="10623" y="3598"/>
                  <a:pt x="8288" y="4288"/>
                </a:cubicBezTo>
                <a:cubicBezTo>
                  <a:pt x="7369" y="4560"/>
                  <a:pt x="7062" y="4651"/>
                  <a:pt x="6960" y="4651"/>
                </a:cubicBezTo>
                <a:cubicBezTo>
                  <a:pt x="6756" y="4651"/>
                  <a:pt x="7369" y="4288"/>
                  <a:pt x="5531" y="4288"/>
                </a:cubicBezTo>
                <a:cubicBezTo>
                  <a:pt x="3459" y="4104"/>
                  <a:pt x="1521" y="3218"/>
                  <a:pt x="0" y="1798"/>
                </a:cubicBezTo>
                <a:lnTo>
                  <a:pt x="0" y="4689"/>
                </a:lnTo>
                <a:cubicBezTo>
                  <a:pt x="1387" y="5925"/>
                  <a:pt x="3108" y="6543"/>
                  <a:pt x="4846" y="6961"/>
                </a:cubicBezTo>
                <a:cubicBezTo>
                  <a:pt x="5013" y="6961"/>
                  <a:pt x="5364" y="6961"/>
                  <a:pt x="5531" y="7161"/>
                </a:cubicBezTo>
                <a:lnTo>
                  <a:pt x="6049" y="7161"/>
                </a:lnTo>
                <a:cubicBezTo>
                  <a:pt x="7319" y="7161"/>
                  <a:pt x="6739" y="7444"/>
                  <a:pt x="6979" y="7444"/>
                </a:cubicBezTo>
                <a:cubicBezTo>
                  <a:pt x="7099" y="7444"/>
                  <a:pt x="7424" y="7373"/>
                  <a:pt x="8288" y="7161"/>
                </a:cubicBezTo>
                <a:cubicBezTo>
                  <a:pt x="9190" y="6928"/>
                  <a:pt x="10126" y="6794"/>
                  <a:pt x="11061" y="6744"/>
                </a:cubicBezTo>
                <a:lnTo>
                  <a:pt x="12097" y="6744"/>
                </a:lnTo>
                <a:cubicBezTo>
                  <a:pt x="12866" y="6794"/>
                  <a:pt x="13618" y="6928"/>
                  <a:pt x="14353" y="7161"/>
                </a:cubicBezTo>
                <a:cubicBezTo>
                  <a:pt x="14418" y="7167"/>
                  <a:pt x="14480" y="7170"/>
                  <a:pt x="14539" y="7170"/>
                </a:cubicBezTo>
                <a:cubicBezTo>
                  <a:pt x="16319" y="7170"/>
                  <a:pt x="15419" y="4582"/>
                  <a:pt x="17260" y="4582"/>
                </a:cubicBezTo>
                <a:cubicBezTo>
                  <a:pt x="17613" y="4582"/>
                  <a:pt x="18069" y="4678"/>
                  <a:pt x="18664" y="4906"/>
                </a:cubicBezTo>
                <a:cubicBezTo>
                  <a:pt x="21604" y="5925"/>
                  <a:pt x="24545" y="6543"/>
                  <a:pt x="27653" y="7161"/>
                </a:cubicBezTo>
                <a:cubicBezTo>
                  <a:pt x="28204" y="7312"/>
                  <a:pt x="28789" y="7379"/>
                  <a:pt x="29374" y="7379"/>
                </a:cubicBezTo>
                <a:cubicBezTo>
                  <a:pt x="29725" y="7379"/>
                  <a:pt x="30059" y="7161"/>
                  <a:pt x="30577" y="7161"/>
                </a:cubicBezTo>
                <a:lnTo>
                  <a:pt x="32482" y="7161"/>
                </a:lnTo>
                <a:cubicBezTo>
                  <a:pt x="33347" y="7315"/>
                  <a:pt x="34213" y="7387"/>
                  <a:pt x="35078" y="7387"/>
                </a:cubicBezTo>
                <a:cubicBezTo>
                  <a:pt x="35249" y="7387"/>
                  <a:pt x="35419" y="7384"/>
                  <a:pt x="35589" y="7379"/>
                </a:cubicBezTo>
                <a:lnTo>
                  <a:pt x="36809" y="7379"/>
                </a:lnTo>
                <a:cubicBezTo>
                  <a:pt x="37661" y="7379"/>
                  <a:pt x="38697" y="7379"/>
                  <a:pt x="39566" y="7161"/>
                </a:cubicBezTo>
                <a:cubicBezTo>
                  <a:pt x="40123" y="7022"/>
                  <a:pt x="40703" y="6953"/>
                  <a:pt x="41287" y="6953"/>
                </a:cubicBezTo>
                <a:cubicBezTo>
                  <a:pt x="41404" y="6953"/>
                  <a:pt x="41521" y="6955"/>
                  <a:pt x="41638" y="6961"/>
                </a:cubicBezTo>
                <a:lnTo>
                  <a:pt x="42841" y="6961"/>
                </a:lnTo>
                <a:cubicBezTo>
                  <a:pt x="43005" y="6955"/>
                  <a:pt x="43170" y="6953"/>
                  <a:pt x="43334" y="6953"/>
                </a:cubicBezTo>
                <a:cubicBezTo>
                  <a:pt x="44154" y="6953"/>
                  <a:pt x="44971" y="7022"/>
                  <a:pt x="45765" y="7161"/>
                </a:cubicBezTo>
                <a:cubicBezTo>
                  <a:pt x="46467" y="7379"/>
                  <a:pt x="47152" y="7379"/>
                  <a:pt x="47854" y="7579"/>
                </a:cubicBezTo>
                <a:lnTo>
                  <a:pt x="49057" y="7579"/>
                </a:lnTo>
                <a:cubicBezTo>
                  <a:pt x="50610" y="7579"/>
                  <a:pt x="51997" y="7579"/>
                  <a:pt x="53367" y="7161"/>
                </a:cubicBezTo>
                <a:cubicBezTo>
                  <a:pt x="53397" y="7166"/>
                  <a:pt x="53427" y="7169"/>
                  <a:pt x="53456" y="7169"/>
                </a:cubicBezTo>
                <a:cubicBezTo>
                  <a:pt x="53625" y="7169"/>
                  <a:pt x="53786" y="7089"/>
                  <a:pt x="53885" y="6961"/>
                </a:cubicBezTo>
                <a:cubicBezTo>
                  <a:pt x="54191" y="6823"/>
                  <a:pt x="54511" y="6742"/>
                  <a:pt x="54845" y="6742"/>
                </a:cubicBezTo>
                <a:cubicBezTo>
                  <a:pt x="54876" y="6742"/>
                  <a:pt x="54907" y="6742"/>
                  <a:pt x="54938" y="6744"/>
                </a:cubicBezTo>
                <a:cubicBezTo>
                  <a:pt x="55970" y="6436"/>
                  <a:pt x="56529" y="6182"/>
                  <a:pt x="57109" y="6182"/>
                </a:cubicBezTo>
                <a:cubicBezTo>
                  <a:pt x="57694" y="6182"/>
                  <a:pt x="58300" y="6440"/>
                  <a:pt x="59433" y="7161"/>
                </a:cubicBezTo>
                <a:cubicBezTo>
                  <a:pt x="59538" y="7312"/>
                  <a:pt x="59711" y="7381"/>
                  <a:pt x="59891" y="7381"/>
                </a:cubicBezTo>
                <a:cubicBezTo>
                  <a:pt x="59911" y="7381"/>
                  <a:pt x="59931" y="7380"/>
                  <a:pt x="59951" y="7379"/>
                </a:cubicBezTo>
                <a:cubicBezTo>
                  <a:pt x="60285" y="7579"/>
                  <a:pt x="60636" y="7796"/>
                  <a:pt x="60986" y="7796"/>
                </a:cubicBezTo>
                <a:cubicBezTo>
                  <a:pt x="61387" y="7893"/>
                  <a:pt x="61750" y="7933"/>
                  <a:pt x="62101" y="7933"/>
                </a:cubicBezTo>
                <a:cubicBezTo>
                  <a:pt x="63274" y="7933"/>
                  <a:pt x="64315" y="7483"/>
                  <a:pt x="66166" y="7161"/>
                </a:cubicBezTo>
                <a:lnTo>
                  <a:pt x="67386" y="7161"/>
                </a:lnTo>
                <a:cubicBezTo>
                  <a:pt x="71012" y="7161"/>
                  <a:pt x="77578" y="9634"/>
                  <a:pt x="80686" y="10052"/>
                </a:cubicBezTo>
                <a:cubicBezTo>
                  <a:pt x="82041" y="10225"/>
                  <a:pt x="82718" y="10363"/>
                  <a:pt x="83340" y="10363"/>
                </a:cubicBezTo>
                <a:cubicBezTo>
                  <a:pt x="84221" y="10363"/>
                  <a:pt x="84990" y="10085"/>
                  <a:pt x="87419" y="9233"/>
                </a:cubicBezTo>
                <a:cubicBezTo>
                  <a:pt x="91379" y="7997"/>
                  <a:pt x="93117" y="8197"/>
                  <a:pt x="97612" y="7379"/>
                </a:cubicBezTo>
                <a:cubicBezTo>
                  <a:pt x="97946" y="7379"/>
                  <a:pt x="98297" y="7161"/>
                  <a:pt x="98648" y="7161"/>
                </a:cubicBezTo>
                <a:lnTo>
                  <a:pt x="98815" y="7161"/>
                </a:lnTo>
                <a:cubicBezTo>
                  <a:pt x="103187" y="6121"/>
                  <a:pt x="106814" y="4501"/>
                  <a:pt x="108979" y="4501"/>
                </a:cubicBezTo>
                <a:cubicBezTo>
                  <a:pt x="109387" y="4501"/>
                  <a:pt x="109743" y="4559"/>
                  <a:pt x="110043" y="4689"/>
                </a:cubicBezTo>
                <a:cubicBezTo>
                  <a:pt x="110567" y="4863"/>
                  <a:pt x="111249" y="4927"/>
                  <a:pt x="112012" y="4927"/>
                </a:cubicBezTo>
                <a:cubicBezTo>
                  <a:pt x="114020" y="4927"/>
                  <a:pt x="116591" y="4488"/>
                  <a:pt x="118347" y="4488"/>
                </a:cubicBezTo>
                <a:cubicBezTo>
                  <a:pt x="119784" y="4588"/>
                  <a:pt x="121221" y="4638"/>
                  <a:pt x="122658" y="4638"/>
                </a:cubicBezTo>
                <a:cubicBezTo>
                  <a:pt x="124095" y="4638"/>
                  <a:pt x="125532" y="4588"/>
                  <a:pt x="126969" y="4488"/>
                </a:cubicBezTo>
                <a:cubicBezTo>
                  <a:pt x="127057" y="4481"/>
                  <a:pt x="127141" y="4478"/>
                  <a:pt x="127222" y="4478"/>
                </a:cubicBezTo>
                <a:cubicBezTo>
                  <a:pt x="129520" y="4478"/>
                  <a:pt x="128781" y="7198"/>
                  <a:pt x="132426" y="7198"/>
                </a:cubicBezTo>
                <a:cubicBezTo>
                  <a:pt x="132665" y="7198"/>
                  <a:pt x="132923" y="7186"/>
                  <a:pt x="133201" y="7161"/>
                </a:cubicBezTo>
                <a:lnTo>
                  <a:pt x="136108" y="7161"/>
                </a:lnTo>
                <a:cubicBezTo>
                  <a:pt x="137996" y="7379"/>
                  <a:pt x="139383" y="7579"/>
                  <a:pt x="141121" y="7579"/>
                </a:cubicBezTo>
                <a:lnTo>
                  <a:pt x="142157" y="7579"/>
                </a:lnTo>
                <a:cubicBezTo>
                  <a:pt x="142842" y="7579"/>
                  <a:pt x="143544" y="7379"/>
                  <a:pt x="144412" y="7161"/>
                </a:cubicBezTo>
                <a:cubicBezTo>
                  <a:pt x="145448" y="6961"/>
                  <a:pt x="146300" y="6744"/>
                  <a:pt x="147169" y="6744"/>
                </a:cubicBezTo>
                <a:lnTo>
                  <a:pt x="148205" y="6744"/>
                </a:lnTo>
                <a:cubicBezTo>
                  <a:pt x="150131" y="6744"/>
                  <a:pt x="151668" y="7207"/>
                  <a:pt x="152720" y="7207"/>
                </a:cubicBezTo>
                <a:cubicBezTo>
                  <a:pt x="152901" y="7207"/>
                  <a:pt x="153066" y="7193"/>
                  <a:pt x="153218" y="7161"/>
                </a:cubicBezTo>
                <a:lnTo>
                  <a:pt x="153569" y="7161"/>
                </a:lnTo>
                <a:cubicBezTo>
                  <a:pt x="153809" y="7026"/>
                  <a:pt x="154077" y="6958"/>
                  <a:pt x="154347" y="6958"/>
                </a:cubicBezTo>
                <a:cubicBezTo>
                  <a:pt x="154377" y="6958"/>
                  <a:pt x="154407" y="6959"/>
                  <a:pt x="154438" y="6961"/>
                </a:cubicBezTo>
                <a:cubicBezTo>
                  <a:pt x="154590" y="6897"/>
                  <a:pt x="154727" y="6871"/>
                  <a:pt x="154902" y="6871"/>
                </a:cubicBezTo>
                <a:cubicBezTo>
                  <a:pt x="155320" y="6871"/>
                  <a:pt x="155956" y="7020"/>
                  <a:pt x="157545" y="7161"/>
                </a:cubicBezTo>
                <a:lnTo>
                  <a:pt x="160469" y="7161"/>
                </a:lnTo>
                <a:cubicBezTo>
                  <a:pt x="161160" y="7161"/>
                  <a:pt x="161851" y="7072"/>
                  <a:pt x="162744" y="7072"/>
                </a:cubicBezTo>
                <a:cubicBezTo>
                  <a:pt x="163191" y="7072"/>
                  <a:pt x="163689" y="7095"/>
                  <a:pt x="164262" y="7161"/>
                </a:cubicBezTo>
                <a:lnTo>
                  <a:pt x="170829" y="7161"/>
                </a:lnTo>
                <a:lnTo>
                  <a:pt x="170829" y="4271"/>
                </a:lnTo>
                <a:cubicBezTo>
                  <a:pt x="170219" y="4379"/>
                  <a:pt x="169354" y="4434"/>
                  <a:pt x="168383" y="4434"/>
                </a:cubicBezTo>
                <a:cubicBezTo>
                  <a:pt x="167412" y="4434"/>
                  <a:pt x="166334" y="4379"/>
                  <a:pt x="165298" y="4271"/>
                </a:cubicBezTo>
                <a:cubicBezTo>
                  <a:pt x="164641" y="4183"/>
                  <a:pt x="164092" y="4150"/>
                  <a:pt x="163607" y="4150"/>
                </a:cubicBezTo>
                <a:cubicBezTo>
                  <a:pt x="162280" y="4150"/>
                  <a:pt x="161429" y="4391"/>
                  <a:pt x="160164" y="4391"/>
                </a:cubicBezTo>
                <a:cubicBezTo>
                  <a:pt x="159701" y="4391"/>
                  <a:pt x="159182" y="4359"/>
                  <a:pt x="158565" y="4271"/>
                </a:cubicBezTo>
                <a:cubicBezTo>
                  <a:pt x="157011" y="4062"/>
                  <a:pt x="156405" y="3958"/>
                  <a:pt x="155994" y="3958"/>
                </a:cubicBezTo>
                <a:cubicBezTo>
                  <a:pt x="155582" y="3958"/>
                  <a:pt x="155365" y="4062"/>
                  <a:pt x="154588" y="4271"/>
                </a:cubicBezTo>
                <a:cubicBezTo>
                  <a:pt x="154408" y="4320"/>
                  <a:pt x="154201" y="4340"/>
                  <a:pt x="153969" y="4340"/>
                </a:cubicBezTo>
                <a:cubicBezTo>
                  <a:pt x="152782" y="4340"/>
                  <a:pt x="150943" y="3803"/>
                  <a:pt x="148690" y="3803"/>
                </a:cubicBezTo>
                <a:cubicBezTo>
                  <a:pt x="147632" y="3803"/>
                  <a:pt x="146481" y="3922"/>
                  <a:pt x="145265" y="4271"/>
                </a:cubicBezTo>
                <a:cubicBezTo>
                  <a:pt x="144048" y="4620"/>
                  <a:pt x="142995" y="4739"/>
                  <a:pt x="142005" y="4739"/>
                </a:cubicBezTo>
                <a:cubicBezTo>
                  <a:pt x="139900" y="4739"/>
                  <a:pt x="138082" y="4201"/>
                  <a:pt x="135584" y="4201"/>
                </a:cubicBezTo>
                <a:cubicBezTo>
                  <a:pt x="135097" y="4201"/>
                  <a:pt x="134583" y="4222"/>
                  <a:pt x="134036" y="4271"/>
                </a:cubicBezTo>
                <a:cubicBezTo>
                  <a:pt x="133774" y="4294"/>
                  <a:pt x="133530" y="4305"/>
                  <a:pt x="133303" y="4305"/>
                </a:cubicBezTo>
                <a:cubicBezTo>
                  <a:pt x="129619" y="4305"/>
                  <a:pt x="130368" y="1387"/>
                  <a:pt x="128059" y="1387"/>
                </a:cubicBezTo>
                <a:cubicBezTo>
                  <a:pt x="127983" y="1387"/>
                  <a:pt x="127904" y="1390"/>
                  <a:pt x="127821" y="1397"/>
                </a:cubicBezTo>
                <a:cubicBezTo>
                  <a:pt x="126384" y="1497"/>
                  <a:pt x="124943" y="1547"/>
                  <a:pt x="123502" y="1547"/>
                </a:cubicBezTo>
                <a:cubicBezTo>
                  <a:pt x="122060" y="1547"/>
                  <a:pt x="120619" y="1497"/>
                  <a:pt x="119182" y="1397"/>
                </a:cubicBezTo>
                <a:cubicBezTo>
                  <a:pt x="117424" y="1397"/>
                  <a:pt x="114758" y="1828"/>
                  <a:pt x="112771" y="1828"/>
                </a:cubicBezTo>
                <a:cubicBezTo>
                  <a:pt x="112020" y="1828"/>
                  <a:pt x="111367" y="1767"/>
                  <a:pt x="110895" y="1598"/>
                </a:cubicBezTo>
                <a:cubicBezTo>
                  <a:pt x="110615" y="1477"/>
                  <a:pt x="110284" y="1424"/>
                  <a:pt x="109905" y="1424"/>
                </a:cubicBezTo>
                <a:cubicBezTo>
                  <a:pt x="107705" y="1424"/>
                  <a:pt x="103916" y="3233"/>
                  <a:pt x="99483" y="4288"/>
                </a:cubicBezTo>
                <a:cubicBezTo>
                  <a:pt x="94136" y="5524"/>
                  <a:pt x="92582" y="4906"/>
                  <a:pt x="88255" y="6543"/>
                </a:cubicBezTo>
                <a:cubicBezTo>
                  <a:pt x="85860" y="7462"/>
                  <a:pt x="85064" y="7747"/>
                  <a:pt x="84265" y="7747"/>
                </a:cubicBezTo>
                <a:cubicBezTo>
                  <a:pt x="83626" y="7747"/>
                  <a:pt x="82985" y="7564"/>
                  <a:pt x="81521" y="7379"/>
                </a:cubicBezTo>
                <a:cubicBezTo>
                  <a:pt x="78445" y="7002"/>
                  <a:pt x="71551" y="4252"/>
                  <a:pt x="67859" y="4252"/>
                </a:cubicBezTo>
                <a:cubicBezTo>
                  <a:pt x="67620" y="4252"/>
                  <a:pt x="67395" y="4263"/>
                  <a:pt x="67185" y="4288"/>
                </a:cubicBezTo>
                <a:cubicBezTo>
                  <a:pt x="66078" y="4422"/>
                  <a:pt x="65236" y="4513"/>
                  <a:pt x="64513" y="4513"/>
                </a:cubicBezTo>
                <a:cubicBezTo>
                  <a:pt x="62989" y="4513"/>
                  <a:pt x="61987" y="4108"/>
                  <a:pt x="60118" y="2851"/>
                </a:cubicBezTo>
                <a:cubicBezTo>
                  <a:pt x="58975" y="2086"/>
                  <a:pt x="58362" y="1813"/>
                  <a:pt x="57771" y="1813"/>
                </a:cubicBezTo>
                <a:cubicBezTo>
                  <a:pt x="56927" y="1813"/>
                  <a:pt x="56125" y="2369"/>
                  <a:pt x="53885" y="2851"/>
                </a:cubicBezTo>
                <a:cubicBezTo>
                  <a:pt x="52615" y="3160"/>
                  <a:pt x="51312" y="3314"/>
                  <a:pt x="50007" y="3314"/>
                </a:cubicBezTo>
                <a:cubicBezTo>
                  <a:pt x="48702" y="3314"/>
                  <a:pt x="47394" y="3160"/>
                  <a:pt x="46116" y="2851"/>
                </a:cubicBezTo>
                <a:cubicBezTo>
                  <a:pt x="45088" y="2642"/>
                  <a:pt x="44048" y="2537"/>
                  <a:pt x="43008" y="2537"/>
                </a:cubicBezTo>
                <a:cubicBezTo>
                  <a:pt x="41968" y="2537"/>
                  <a:pt x="40928" y="2642"/>
                  <a:pt x="39900" y="2851"/>
                </a:cubicBezTo>
                <a:cubicBezTo>
                  <a:pt x="38731" y="3060"/>
                  <a:pt x="37544" y="3164"/>
                  <a:pt x="36358" y="3164"/>
                </a:cubicBezTo>
                <a:cubicBezTo>
                  <a:pt x="35172" y="3164"/>
                  <a:pt x="33985" y="3060"/>
                  <a:pt x="32816" y="2851"/>
                </a:cubicBezTo>
                <a:cubicBezTo>
                  <a:pt x="32544" y="2829"/>
                  <a:pt x="32298" y="2820"/>
                  <a:pt x="32075" y="2820"/>
                </a:cubicBezTo>
                <a:cubicBezTo>
                  <a:pt x="30698" y="2820"/>
                  <a:pt x="30160" y="3171"/>
                  <a:pt x="29328" y="3171"/>
                </a:cubicBezTo>
                <a:cubicBezTo>
                  <a:pt x="28929" y="3171"/>
                  <a:pt x="28463" y="3090"/>
                  <a:pt x="27803" y="2851"/>
                </a:cubicBezTo>
                <a:cubicBezTo>
                  <a:pt x="24762" y="2232"/>
                  <a:pt x="21755" y="1414"/>
                  <a:pt x="18831" y="378"/>
                </a:cubicBezTo>
                <a:cubicBezTo>
                  <a:pt x="18217" y="111"/>
                  <a:pt x="17752" y="0"/>
                  <a:pt x="17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6" name="Google Shape;366;p13"/>
          <p:cNvSpPr txBox="1">
            <a:spLocks noGrp="1"/>
          </p:cNvSpPr>
          <p:nvPr>
            <p:ph type="title"/>
          </p:nvPr>
        </p:nvSpPr>
        <p:spPr>
          <a:xfrm>
            <a:off x="960000" y="2440100"/>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7" name="Google Shape;367;p13"/>
          <p:cNvSpPr txBox="1">
            <a:spLocks noGrp="1"/>
          </p:cNvSpPr>
          <p:nvPr>
            <p:ph type="title" idx="2" hasCustomPrompt="1"/>
          </p:nvPr>
        </p:nvSpPr>
        <p:spPr>
          <a:xfrm>
            <a:off x="960000" y="1697600"/>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68" name="Google Shape;368;p13"/>
          <p:cNvSpPr txBox="1">
            <a:spLocks noGrp="1"/>
          </p:cNvSpPr>
          <p:nvPr>
            <p:ph type="subTitle" idx="1"/>
          </p:nvPr>
        </p:nvSpPr>
        <p:spPr>
          <a:xfrm>
            <a:off x="960000" y="30041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title" idx="3"/>
          </p:nvPr>
        </p:nvSpPr>
        <p:spPr>
          <a:xfrm>
            <a:off x="4504967" y="2440100"/>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0" name="Google Shape;370;p13"/>
          <p:cNvSpPr txBox="1">
            <a:spLocks noGrp="1"/>
          </p:cNvSpPr>
          <p:nvPr>
            <p:ph type="title" idx="4" hasCustomPrompt="1"/>
          </p:nvPr>
        </p:nvSpPr>
        <p:spPr>
          <a:xfrm>
            <a:off x="4504967" y="1697600"/>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1" name="Google Shape;371;p13"/>
          <p:cNvSpPr txBox="1">
            <a:spLocks noGrp="1"/>
          </p:cNvSpPr>
          <p:nvPr>
            <p:ph type="subTitle" idx="5"/>
          </p:nvPr>
        </p:nvSpPr>
        <p:spPr>
          <a:xfrm>
            <a:off x="4504967" y="30041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title" idx="6"/>
          </p:nvPr>
        </p:nvSpPr>
        <p:spPr>
          <a:xfrm>
            <a:off x="4504967" y="4825833"/>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3" name="Google Shape;373;p13"/>
          <p:cNvSpPr txBox="1">
            <a:spLocks noGrp="1"/>
          </p:cNvSpPr>
          <p:nvPr>
            <p:ph type="title" idx="7" hasCustomPrompt="1"/>
          </p:nvPr>
        </p:nvSpPr>
        <p:spPr>
          <a:xfrm>
            <a:off x="4504967" y="4083467"/>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4" name="Google Shape;374;p13"/>
          <p:cNvSpPr txBox="1">
            <a:spLocks noGrp="1"/>
          </p:cNvSpPr>
          <p:nvPr>
            <p:ph type="subTitle" idx="8"/>
          </p:nvPr>
        </p:nvSpPr>
        <p:spPr>
          <a:xfrm>
            <a:off x="4504967" y="53900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title" idx="9"/>
          </p:nvPr>
        </p:nvSpPr>
        <p:spPr>
          <a:xfrm>
            <a:off x="8083367" y="4825833"/>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6" name="Google Shape;376;p13"/>
          <p:cNvSpPr txBox="1">
            <a:spLocks noGrp="1"/>
          </p:cNvSpPr>
          <p:nvPr>
            <p:ph type="title" idx="13" hasCustomPrompt="1"/>
          </p:nvPr>
        </p:nvSpPr>
        <p:spPr>
          <a:xfrm>
            <a:off x="8083367" y="4083467"/>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7" name="Google Shape;377;p13"/>
          <p:cNvSpPr txBox="1">
            <a:spLocks noGrp="1"/>
          </p:cNvSpPr>
          <p:nvPr>
            <p:ph type="subTitle" idx="14"/>
          </p:nvPr>
        </p:nvSpPr>
        <p:spPr>
          <a:xfrm>
            <a:off x="8083367" y="53900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8" name="Google Shape;378;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0"/>
            </a:lvl1pPr>
            <a:lvl2pPr lvl="1" rtl="0">
              <a:spcBef>
                <a:spcPts val="0"/>
              </a:spcBef>
              <a:spcAft>
                <a:spcPts val="0"/>
              </a:spcAft>
              <a:buSzPts val="2800"/>
              <a:buNone/>
              <a:defRPr u="sng"/>
            </a:lvl2pPr>
            <a:lvl3pPr lvl="2" rtl="0">
              <a:spcBef>
                <a:spcPts val="0"/>
              </a:spcBef>
              <a:spcAft>
                <a:spcPts val="0"/>
              </a:spcAft>
              <a:buSzPts val="2800"/>
              <a:buNone/>
              <a:defRPr u="sng"/>
            </a:lvl3pPr>
            <a:lvl4pPr lvl="3" rtl="0">
              <a:spcBef>
                <a:spcPts val="0"/>
              </a:spcBef>
              <a:spcAft>
                <a:spcPts val="0"/>
              </a:spcAft>
              <a:buSzPts val="2800"/>
              <a:buNone/>
              <a:defRPr u="sng"/>
            </a:lvl4pPr>
            <a:lvl5pPr lvl="4" rtl="0">
              <a:spcBef>
                <a:spcPts val="0"/>
              </a:spcBef>
              <a:spcAft>
                <a:spcPts val="0"/>
              </a:spcAft>
              <a:buSzPts val="2800"/>
              <a:buNone/>
              <a:defRPr u="sng"/>
            </a:lvl5pPr>
            <a:lvl6pPr lvl="5" rtl="0">
              <a:spcBef>
                <a:spcPts val="0"/>
              </a:spcBef>
              <a:spcAft>
                <a:spcPts val="0"/>
              </a:spcAft>
              <a:buSzPts val="2800"/>
              <a:buNone/>
              <a:defRPr u="sng"/>
            </a:lvl6pPr>
            <a:lvl7pPr lvl="6" rtl="0">
              <a:spcBef>
                <a:spcPts val="0"/>
              </a:spcBef>
              <a:spcAft>
                <a:spcPts val="0"/>
              </a:spcAft>
              <a:buSzPts val="2800"/>
              <a:buNone/>
              <a:defRPr u="sng"/>
            </a:lvl7pPr>
            <a:lvl8pPr lvl="7" rtl="0">
              <a:spcBef>
                <a:spcPts val="0"/>
              </a:spcBef>
              <a:spcAft>
                <a:spcPts val="0"/>
              </a:spcAft>
              <a:buSzPts val="2800"/>
              <a:buNone/>
              <a:defRPr u="sng"/>
            </a:lvl8pPr>
            <a:lvl9pPr lvl="8" rtl="0">
              <a:spcBef>
                <a:spcPts val="0"/>
              </a:spcBef>
              <a:spcAft>
                <a:spcPts val="0"/>
              </a:spcAft>
              <a:buSzPts val="2800"/>
              <a:buNone/>
              <a:defRPr u="sng"/>
            </a:lvl9pPr>
          </a:lstStyle>
          <a:p>
            <a:endParaRPr/>
          </a:p>
        </p:txBody>
      </p:sp>
      <p:grpSp>
        <p:nvGrpSpPr>
          <p:cNvPr id="379" name="Google Shape;379;p13"/>
          <p:cNvGrpSpPr/>
          <p:nvPr/>
        </p:nvGrpSpPr>
        <p:grpSpPr>
          <a:xfrm>
            <a:off x="10059038" y="4877571"/>
            <a:ext cx="1873957" cy="1875157"/>
            <a:chOff x="7544278" y="3658178"/>
            <a:chExt cx="1405468" cy="1406368"/>
          </a:xfrm>
        </p:grpSpPr>
        <p:grpSp>
          <p:nvGrpSpPr>
            <p:cNvPr id="380" name="Google Shape;380;p13"/>
            <p:cNvGrpSpPr/>
            <p:nvPr/>
          </p:nvGrpSpPr>
          <p:grpSpPr>
            <a:xfrm>
              <a:off x="7544278" y="4762502"/>
              <a:ext cx="1238942" cy="302044"/>
              <a:chOff x="2955191" y="2582652"/>
              <a:chExt cx="1238942" cy="302044"/>
            </a:xfrm>
          </p:grpSpPr>
          <p:sp>
            <p:nvSpPr>
              <p:cNvPr id="381" name="Google Shape;381;p13"/>
              <p:cNvSpPr/>
              <p:nvPr/>
            </p:nvSpPr>
            <p:spPr>
              <a:xfrm>
                <a:off x="2955191" y="2710506"/>
                <a:ext cx="1238942" cy="51083"/>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2" name="Google Shape;382;p13"/>
              <p:cNvSpPr/>
              <p:nvPr/>
            </p:nvSpPr>
            <p:spPr>
              <a:xfrm>
                <a:off x="3007356" y="2582652"/>
                <a:ext cx="122483" cy="162950"/>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3" name="Google Shape;383;p13"/>
              <p:cNvSpPr/>
              <p:nvPr/>
            </p:nvSpPr>
            <p:spPr>
              <a:xfrm>
                <a:off x="3246660" y="2599097"/>
                <a:ext cx="162117" cy="126313"/>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4" name="Google Shape;384;p13"/>
              <p:cNvSpPr/>
              <p:nvPr/>
            </p:nvSpPr>
            <p:spPr>
              <a:xfrm>
                <a:off x="3080380" y="2722829"/>
                <a:ext cx="156580" cy="136138"/>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5" name="Google Shape;385;p13"/>
              <p:cNvSpPr/>
              <p:nvPr/>
            </p:nvSpPr>
            <p:spPr>
              <a:xfrm>
                <a:off x="3380926" y="2722829"/>
                <a:ext cx="156538" cy="136138"/>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6" name="Google Shape;386;p13"/>
              <p:cNvSpPr/>
              <p:nvPr/>
            </p:nvSpPr>
            <p:spPr>
              <a:xfrm>
                <a:off x="3581262" y="2623410"/>
                <a:ext cx="162783" cy="12635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7" name="Google Shape;387;p13"/>
              <p:cNvSpPr/>
              <p:nvPr/>
            </p:nvSpPr>
            <p:spPr>
              <a:xfrm>
                <a:off x="3849043" y="2638065"/>
                <a:ext cx="162825" cy="126979"/>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8" name="Google Shape;388;p13"/>
              <p:cNvSpPr/>
              <p:nvPr/>
            </p:nvSpPr>
            <p:spPr>
              <a:xfrm>
                <a:off x="3714111" y="2746101"/>
                <a:ext cx="156538" cy="137221"/>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9" name="Google Shape;389;p13"/>
              <p:cNvSpPr/>
              <p:nvPr/>
            </p:nvSpPr>
            <p:spPr>
              <a:xfrm>
                <a:off x="4007663" y="2747184"/>
                <a:ext cx="155872" cy="137512"/>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90" name="Google Shape;390;p13"/>
            <p:cNvGrpSpPr/>
            <p:nvPr/>
          </p:nvGrpSpPr>
          <p:grpSpPr>
            <a:xfrm rot="-5400000" flipH="1">
              <a:off x="8179253" y="4126627"/>
              <a:ext cx="1238942" cy="302044"/>
              <a:chOff x="2955191" y="2582652"/>
              <a:chExt cx="1238942" cy="302044"/>
            </a:xfrm>
          </p:grpSpPr>
          <p:sp>
            <p:nvSpPr>
              <p:cNvPr id="391" name="Google Shape;391;p13"/>
              <p:cNvSpPr/>
              <p:nvPr/>
            </p:nvSpPr>
            <p:spPr>
              <a:xfrm>
                <a:off x="2955191" y="2710506"/>
                <a:ext cx="1238942" cy="51083"/>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2" name="Google Shape;392;p13"/>
              <p:cNvSpPr/>
              <p:nvPr/>
            </p:nvSpPr>
            <p:spPr>
              <a:xfrm>
                <a:off x="3007356" y="2582652"/>
                <a:ext cx="122483" cy="162950"/>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3" name="Google Shape;393;p13"/>
              <p:cNvSpPr/>
              <p:nvPr/>
            </p:nvSpPr>
            <p:spPr>
              <a:xfrm>
                <a:off x="3246660" y="2599097"/>
                <a:ext cx="162117" cy="126313"/>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4" name="Google Shape;394;p13"/>
              <p:cNvSpPr/>
              <p:nvPr/>
            </p:nvSpPr>
            <p:spPr>
              <a:xfrm>
                <a:off x="3080380" y="2722829"/>
                <a:ext cx="156580" cy="136138"/>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5" name="Google Shape;395;p13"/>
              <p:cNvSpPr/>
              <p:nvPr/>
            </p:nvSpPr>
            <p:spPr>
              <a:xfrm>
                <a:off x="3380926" y="2722829"/>
                <a:ext cx="156538" cy="136138"/>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6" name="Google Shape;396;p13"/>
              <p:cNvSpPr/>
              <p:nvPr/>
            </p:nvSpPr>
            <p:spPr>
              <a:xfrm>
                <a:off x="3581262" y="2623410"/>
                <a:ext cx="162783" cy="12635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7" name="Google Shape;397;p13"/>
              <p:cNvSpPr/>
              <p:nvPr/>
            </p:nvSpPr>
            <p:spPr>
              <a:xfrm>
                <a:off x="3849043" y="2638065"/>
                <a:ext cx="162825" cy="126979"/>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8" name="Google Shape;398;p13"/>
              <p:cNvSpPr/>
              <p:nvPr/>
            </p:nvSpPr>
            <p:spPr>
              <a:xfrm>
                <a:off x="3714111" y="2746101"/>
                <a:ext cx="156538" cy="137221"/>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9" name="Google Shape;399;p13"/>
              <p:cNvSpPr/>
              <p:nvPr/>
            </p:nvSpPr>
            <p:spPr>
              <a:xfrm>
                <a:off x="4007663" y="2747184"/>
                <a:ext cx="155872" cy="137512"/>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400" name="Google Shape;400;p13"/>
          <p:cNvSpPr/>
          <p:nvPr/>
        </p:nvSpPr>
        <p:spPr>
          <a:xfrm>
            <a:off x="-202400" y="476965"/>
            <a:ext cx="3914927" cy="961980"/>
          </a:xfrm>
          <a:custGeom>
            <a:avLst/>
            <a:gdLst/>
            <a:ahLst/>
            <a:cxnLst/>
            <a:rect l="l" t="t" r="r" b="b"/>
            <a:pathLst>
              <a:path w="18065" h="6538" extrusionOk="0">
                <a:moveTo>
                  <a:pt x="3547" y="0"/>
                </a:moveTo>
                <a:cubicBezTo>
                  <a:pt x="3441" y="0"/>
                  <a:pt x="3364" y="64"/>
                  <a:pt x="3064" y="152"/>
                </a:cubicBezTo>
                <a:cubicBezTo>
                  <a:pt x="2825" y="225"/>
                  <a:pt x="2582" y="251"/>
                  <a:pt x="2346" y="251"/>
                </a:cubicBezTo>
                <a:cubicBezTo>
                  <a:pt x="2058" y="251"/>
                  <a:pt x="1779" y="212"/>
                  <a:pt x="1524" y="168"/>
                </a:cubicBezTo>
                <a:cubicBezTo>
                  <a:pt x="1469" y="157"/>
                  <a:pt x="1421" y="152"/>
                  <a:pt x="1379" y="152"/>
                </a:cubicBezTo>
                <a:cubicBezTo>
                  <a:pt x="1136" y="152"/>
                  <a:pt x="1092" y="311"/>
                  <a:pt x="958" y="311"/>
                </a:cubicBezTo>
                <a:cubicBezTo>
                  <a:pt x="914" y="311"/>
                  <a:pt x="860" y="294"/>
                  <a:pt x="786" y="248"/>
                </a:cubicBezTo>
                <a:cubicBezTo>
                  <a:pt x="679" y="184"/>
                  <a:pt x="556" y="163"/>
                  <a:pt x="440" y="163"/>
                </a:cubicBezTo>
                <a:cubicBezTo>
                  <a:pt x="207" y="163"/>
                  <a:pt x="0" y="248"/>
                  <a:pt x="0" y="248"/>
                </a:cubicBezTo>
                <a:lnTo>
                  <a:pt x="0" y="6537"/>
                </a:lnTo>
                <a:cubicBezTo>
                  <a:pt x="0" y="6537"/>
                  <a:pt x="1861" y="6281"/>
                  <a:pt x="2487" y="6056"/>
                </a:cubicBezTo>
                <a:cubicBezTo>
                  <a:pt x="2879" y="5922"/>
                  <a:pt x="3185" y="5874"/>
                  <a:pt x="3656" y="5874"/>
                </a:cubicBezTo>
                <a:cubicBezTo>
                  <a:pt x="3918" y="5874"/>
                  <a:pt x="4230" y="5889"/>
                  <a:pt x="4637" y="5912"/>
                </a:cubicBezTo>
                <a:cubicBezTo>
                  <a:pt x="4825" y="5922"/>
                  <a:pt x="4973" y="5928"/>
                  <a:pt x="5096" y="5928"/>
                </a:cubicBezTo>
                <a:cubicBezTo>
                  <a:pt x="5712" y="5928"/>
                  <a:pt x="5670" y="5792"/>
                  <a:pt x="6835" y="5511"/>
                </a:cubicBezTo>
                <a:cubicBezTo>
                  <a:pt x="7532" y="5342"/>
                  <a:pt x="7930" y="5294"/>
                  <a:pt x="8270" y="5294"/>
                </a:cubicBezTo>
                <a:cubicBezTo>
                  <a:pt x="8611" y="5294"/>
                  <a:pt x="8896" y="5342"/>
                  <a:pt x="9369" y="5366"/>
                </a:cubicBezTo>
                <a:cubicBezTo>
                  <a:pt x="9878" y="5411"/>
                  <a:pt x="10212" y="5470"/>
                  <a:pt x="10616" y="5470"/>
                </a:cubicBezTo>
                <a:cubicBezTo>
                  <a:pt x="10939" y="5470"/>
                  <a:pt x="11305" y="5432"/>
                  <a:pt x="11840" y="5318"/>
                </a:cubicBezTo>
                <a:cubicBezTo>
                  <a:pt x="12545" y="5149"/>
                  <a:pt x="12975" y="5079"/>
                  <a:pt x="13358" y="5079"/>
                </a:cubicBezTo>
                <a:cubicBezTo>
                  <a:pt x="13629" y="5079"/>
                  <a:pt x="13877" y="5114"/>
                  <a:pt x="14182" y="5174"/>
                </a:cubicBezTo>
                <a:cubicBezTo>
                  <a:pt x="14354" y="5207"/>
                  <a:pt x="14508" y="5222"/>
                  <a:pt x="14650" y="5222"/>
                </a:cubicBezTo>
                <a:cubicBezTo>
                  <a:pt x="15119" y="5222"/>
                  <a:pt x="15464" y="5065"/>
                  <a:pt x="15931" y="4917"/>
                </a:cubicBezTo>
                <a:cubicBezTo>
                  <a:pt x="16525" y="4708"/>
                  <a:pt x="18065" y="4564"/>
                  <a:pt x="18065" y="4564"/>
                </a:cubicBezTo>
                <a:lnTo>
                  <a:pt x="18065" y="1403"/>
                </a:lnTo>
                <a:cubicBezTo>
                  <a:pt x="18045" y="1428"/>
                  <a:pt x="17991" y="1438"/>
                  <a:pt x="17911" y="1438"/>
                </a:cubicBezTo>
                <a:cubicBezTo>
                  <a:pt x="17606" y="1438"/>
                  <a:pt x="16927" y="1297"/>
                  <a:pt x="16314" y="1297"/>
                </a:cubicBezTo>
                <a:cubicBezTo>
                  <a:pt x="16043" y="1297"/>
                  <a:pt x="15786" y="1325"/>
                  <a:pt x="15578" y="1403"/>
                </a:cubicBezTo>
                <a:cubicBezTo>
                  <a:pt x="15449" y="1453"/>
                  <a:pt x="15300" y="1473"/>
                  <a:pt x="15138" y="1473"/>
                </a:cubicBezTo>
                <a:cubicBezTo>
                  <a:pt x="14372" y="1473"/>
                  <a:pt x="13304" y="1020"/>
                  <a:pt x="12490" y="1020"/>
                </a:cubicBezTo>
                <a:cubicBezTo>
                  <a:pt x="12410" y="1020"/>
                  <a:pt x="12332" y="1025"/>
                  <a:pt x="12257" y="1034"/>
                </a:cubicBezTo>
                <a:cubicBezTo>
                  <a:pt x="11851" y="1093"/>
                  <a:pt x="11587" y="1117"/>
                  <a:pt x="11351" y="1117"/>
                </a:cubicBezTo>
                <a:cubicBezTo>
                  <a:pt x="11001" y="1117"/>
                  <a:pt x="10712" y="1063"/>
                  <a:pt x="10107" y="986"/>
                </a:cubicBezTo>
                <a:cubicBezTo>
                  <a:pt x="9113" y="842"/>
                  <a:pt x="8712" y="585"/>
                  <a:pt x="8102" y="585"/>
                </a:cubicBezTo>
                <a:cubicBezTo>
                  <a:pt x="7508" y="585"/>
                  <a:pt x="6562" y="714"/>
                  <a:pt x="5952" y="714"/>
                </a:cubicBezTo>
                <a:cubicBezTo>
                  <a:pt x="5359" y="714"/>
                  <a:pt x="4621" y="393"/>
                  <a:pt x="4011" y="152"/>
                </a:cubicBezTo>
                <a:cubicBezTo>
                  <a:pt x="3743" y="43"/>
                  <a:pt x="3635" y="0"/>
                  <a:pt x="354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1" name="Google Shape;401;p13"/>
          <p:cNvSpPr/>
          <p:nvPr/>
        </p:nvSpPr>
        <p:spPr>
          <a:xfrm>
            <a:off x="-290597" y="477725"/>
            <a:ext cx="4022133" cy="948500"/>
          </a:xfrm>
          <a:custGeom>
            <a:avLst/>
            <a:gdLst/>
            <a:ahLst/>
            <a:cxnLst/>
            <a:rect l="l" t="t" r="r" b="b"/>
            <a:pathLst>
              <a:path w="120664" h="28455" extrusionOk="0">
                <a:moveTo>
                  <a:pt x="2346" y="27138"/>
                </a:moveTo>
                <a:cubicBezTo>
                  <a:pt x="5295" y="30121"/>
                  <a:pt x="14347" y="27136"/>
                  <a:pt x="17981" y="26889"/>
                </a:cubicBezTo>
                <a:cubicBezTo>
                  <a:pt x="21616" y="26642"/>
                  <a:pt x="20999" y="25757"/>
                  <a:pt x="24153" y="25654"/>
                </a:cubicBezTo>
                <a:cubicBezTo>
                  <a:pt x="27307" y="25551"/>
                  <a:pt x="32964" y="26546"/>
                  <a:pt x="36907" y="26272"/>
                </a:cubicBezTo>
                <a:cubicBezTo>
                  <a:pt x="40850" y="25998"/>
                  <a:pt x="44107" y="24523"/>
                  <a:pt x="47810" y="24009"/>
                </a:cubicBezTo>
                <a:cubicBezTo>
                  <a:pt x="51513" y="23495"/>
                  <a:pt x="54701" y="23152"/>
                  <a:pt x="59124" y="23186"/>
                </a:cubicBezTo>
                <a:cubicBezTo>
                  <a:pt x="63547" y="23220"/>
                  <a:pt x="69890" y="24283"/>
                  <a:pt x="74347" y="24214"/>
                </a:cubicBezTo>
                <a:cubicBezTo>
                  <a:pt x="78804" y="24145"/>
                  <a:pt x="82781" y="23014"/>
                  <a:pt x="85867" y="22774"/>
                </a:cubicBezTo>
                <a:cubicBezTo>
                  <a:pt x="88953" y="22534"/>
                  <a:pt x="90461" y="22705"/>
                  <a:pt x="92861" y="22774"/>
                </a:cubicBezTo>
                <a:cubicBezTo>
                  <a:pt x="95261" y="22843"/>
                  <a:pt x="97319" y="23316"/>
                  <a:pt x="100267" y="23186"/>
                </a:cubicBezTo>
                <a:cubicBezTo>
                  <a:pt x="103216" y="23056"/>
                  <a:pt x="107364" y="22365"/>
                  <a:pt x="110552" y="21995"/>
                </a:cubicBezTo>
                <a:cubicBezTo>
                  <a:pt x="113740" y="21625"/>
                  <a:pt x="117786" y="21797"/>
                  <a:pt x="119397" y="20967"/>
                </a:cubicBezTo>
                <a:cubicBezTo>
                  <a:pt x="121009" y="20137"/>
                  <a:pt x="120187" y="18359"/>
                  <a:pt x="120221" y="17014"/>
                </a:cubicBezTo>
                <a:cubicBezTo>
                  <a:pt x="120256" y="15670"/>
                  <a:pt x="119536" y="14504"/>
                  <a:pt x="119604" y="12900"/>
                </a:cubicBezTo>
                <a:cubicBezTo>
                  <a:pt x="119673" y="11296"/>
                  <a:pt x="120872" y="8419"/>
                  <a:pt x="120632" y="7390"/>
                </a:cubicBezTo>
                <a:cubicBezTo>
                  <a:pt x="120392" y="6362"/>
                  <a:pt x="120255" y="6976"/>
                  <a:pt x="118164" y="6729"/>
                </a:cubicBezTo>
                <a:cubicBezTo>
                  <a:pt x="116073" y="6482"/>
                  <a:pt x="110895" y="6009"/>
                  <a:pt x="108084" y="5906"/>
                </a:cubicBezTo>
                <a:cubicBezTo>
                  <a:pt x="105273" y="5803"/>
                  <a:pt x="104622" y="6352"/>
                  <a:pt x="101296" y="6112"/>
                </a:cubicBezTo>
                <a:cubicBezTo>
                  <a:pt x="97970" y="5872"/>
                  <a:pt x="92862" y="4638"/>
                  <a:pt x="88130" y="4466"/>
                </a:cubicBezTo>
                <a:cubicBezTo>
                  <a:pt x="83399" y="4295"/>
                  <a:pt x="77810" y="5357"/>
                  <a:pt x="72907" y="5083"/>
                </a:cubicBezTo>
                <a:cubicBezTo>
                  <a:pt x="68004" y="4809"/>
                  <a:pt x="63753" y="3197"/>
                  <a:pt x="58713" y="2820"/>
                </a:cubicBezTo>
                <a:cubicBezTo>
                  <a:pt x="53673" y="2443"/>
                  <a:pt x="46644" y="2923"/>
                  <a:pt x="42667" y="2820"/>
                </a:cubicBezTo>
                <a:cubicBezTo>
                  <a:pt x="38690" y="2717"/>
                  <a:pt x="37422" y="2649"/>
                  <a:pt x="34850" y="2203"/>
                </a:cubicBezTo>
                <a:cubicBezTo>
                  <a:pt x="32279" y="1757"/>
                  <a:pt x="29364" y="455"/>
                  <a:pt x="27238" y="146"/>
                </a:cubicBezTo>
                <a:cubicBezTo>
                  <a:pt x="25112" y="-162"/>
                  <a:pt x="24085" y="71"/>
                  <a:pt x="22096" y="352"/>
                </a:cubicBezTo>
                <a:cubicBezTo>
                  <a:pt x="20107" y="634"/>
                  <a:pt x="17363" y="1828"/>
                  <a:pt x="15306" y="1835"/>
                </a:cubicBezTo>
                <a:cubicBezTo>
                  <a:pt x="13249" y="1842"/>
                  <a:pt x="11542" y="326"/>
                  <a:pt x="9752" y="395"/>
                </a:cubicBezTo>
                <a:cubicBezTo>
                  <a:pt x="7962" y="464"/>
                  <a:pt x="6143" y="814"/>
                  <a:pt x="4566" y="2247"/>
                </a:cubicBezTo>
                <a:cubicBezTo>
                  <a:pt x="2989" y="3680"/>
                  <a:pt x="660" y="4844"/>
                  <a:pt x="290" y="8992"/>
                </a:cubicBezTo>
                <a:cubicBezTo>
                  <a:pt x="-80" y="13141"/>
                  <a:pt x="-602" y="24155"/>
                  <a:pt x="2346" y="27138"/>
                </a:cubicBezTo>
                <a:close/>
              </a:path>
            </a:pathLst>
          </a:custGeom>
          <a:noFill/>
          <a:ln w="38100" cap="flat" cmpd="sng">
            <a:solidFill>
              <a:schemeClr val="lt1"/>
            </a:solidFill>
            <a:prstDash val="solid"/>
            <a:round/>
            <a:headEnd type="none" w="med" len="med"/>
            <a:tailEnd type="none" w="med" len="med"/>
          </a:ln>
        </p:spPr>
      </p:sp>
      <p:pic>
        <p:nvPicPr>
          <p:cNvPr id="402" name="Google Shape;402;p13"/>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345785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127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1715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362638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49124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1617300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42671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229834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976991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54191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274091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05533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84304"/>
      </p:ext>
    </p:extLst>
  </p:cSld>
  <p:clrMapOvr>
    <a:masterClrMapping/>
  </p:clrMapOvr>
  <p:extLst mod="1">
    <p:ext uri="{DCECCB84-F9BA-43D5-87BE-67443E8EF086}">
      <p15:sldGuideLst xmlns:p15="http://schemas.microsoft.com/office/powerpoint/2012/main">
        <p15:guide id="1" orient="horz" pos="3113">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20249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012144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33929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806107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322506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183150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855384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423186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327254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715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362"/>
        <p:cNvGrpSpPr/>
        <p:nvPr/>
      </p:nvGrpSpPr>
      <p:grpSpPr>
        <a:xfrm>
          <a:off x="0" y="0"/>
          <a:ext cx="0" cy="0"/>
          <a:chOff x="0" y="0"/>
          <a:chExt cx="0" cy="0"/>
        </a:xfrm>
      </p:grpSpPr>
      <p:sp>
        <p:nvSpPr>
          <p:cNvPr id="363" name="Google Shape;363;p13"/>
          <p:cNvSpPr/>
          <p:nvPr/>
        </p:nvSpPr>
        <p:spPr>
          <a:xfrm>
            <a:off x="4022795" y="-281417"/>
            <a:ext cx="3809800" cy="7337033"/>
          </a:xfrm>
          <a:custGeom>
            <a:avLst/>
            <a:gdLst/>
            <a:ahLst/>
            <a:cxnLst/>
            <a:rect l="l" t="t" r="r" b="b"/>
            <a:pathLst>
              <a:path w="114294" h="220111" extrusionOk="0">
                <a:moveTo>
                  <a:pt x="12608" y="1596"/>
                </a:moveTo>
                <a:cubicBezTo>
                  <a:pt x="-4756" y="6320"/>
                  <a:pt x="2376" y="25516"/>
                  <a:pt x="1201" y="33743"/>
                </a:cubicBezTo>
                <a:cubicBezTo>
                  <a:pt x="26" y="41970"/>
                  <a:pt x="5337" y="46417"/>
                  <a:pt x="5556" y="50957"/>
                </a:cubicBezTo>
                <a:cubicBezTo>
                  <a:pt x="5776" y="55497"/>
                  <a:pt x="2955" y="57861"/>
                  <a:pt x="2518" y="60984"/>
                </a:cubicBezTo>
                <a:cubicBezTo>
                  <a:pt x="2081" y="64107"/>
                  <a:pt x="3348" y="66169"/>
                  <a:pt x="2933" y="69695"/>
                </a:cubicBezTo>
                <a:cubicBezTo>
                  <a:pt x="2518" y="73221"/>
                  <a:pt x="-317" y="78268"/>
                  <a:pt x="29" y="82139"/>
                </a:cubicBezTo>
                <a:cubicBezTo>
                  <a:pt x="375" y="86010"/>
                  <a:pt x="4108" y="88637"/>
                  <a:pt x="5007" y="92923"/>
                </a:cubicBezTo>
                <a:cubicBezTo>
                  <a:pt x="5906" y="97209"/>
                  <a:pt x="4592" y="103570"/>
                  <a:pt x="5422" y="107856"/>
                </a:cubicBezTo>
                <a:cubicBezTo>
                  <a:pt x="6252" y="112142"/>
                  <a:pt x="10274" y="114318"/>
                  <a:pt x="9985" y="118641"/>
                </a:cubicBezTo>
                <a:cubicBezTo>
                  <a:pt x="9696" y="122964"/>
                  <a:pt x="4658" y="129578"/>
                  <a:pt x="3690" y="133795"/>
                </a:cubicBezTo>
                <a:cubicBezTo>
                  <a:pt x="2722" y="138012"/>
                  <a:pt x="4385" y="139623"/>
                  <a:pt x="4177" y="143944"/>
                </a:cubicBezTo>
                <a:cubicBezTo>
                  <a:pt x="3970" y="148265"/>
                  <a:pt x="2791" y="154534"/>
                  <a:pt x="2445" y="159719"/>
                </a:cubicBezTo>
                <a:cubicBezTo>
                  <a:pt x="2099" y="164904"/>
                  <a:pt x="2241" y="168934"/>
                  <a:pt x="2103" y="175054"/>
                </a:cubicBezTo>
                <a:cubicBezTo>
                  <a:pt x="1965" y="181174"/>
                  <a:pt x="1270" y="192153"/>
                  <a:pt x="1616" y="196439"/>
                </a:cubicBezTo>
                <a:cubicBezTo>
                  <a:pt x="1962" y="200725"/>
                  <a:pt x="4039" y="197696"/>
                  <a:pt x="4177" y="200771"/>
                </a:cubicBezTo>
                <a:cubicBezTo>
                  <a:pt x="4315" y="203846"/>
                  <a:pt x="141" y="212534"/>
                  <a:pt x="2445" y="214888"/>
                </a:cubicBezTo>
                <a:cubicBezTo>
                  <a:pt x="4749" y="217242"/>
                  <a:pt x="1615" y="214135"/>
                  <a:pt x="18000" y="214897"/>
                </a:cubicBezTo>
                <a:cubicBezTo>
                  <a:pt x="34385" y="215659"/>
                  <a:pt x="85440" y="222156"/>
                  <a:pt x="100753" y="219460"/>
                </a:cubicBezTo>
                <a:cubicBezTo>
                  <a:pt x="116066" y="216764"/>
                  <a:pt x="108357" y="205530"/>
                  <a:pt x="109878" y="198720"/>
                </a:cubicBezTo>
                <a:cubicBezTo>
                  <a:pt x="111399" y="191911"/>
                  <a:pt x="109866" y="183101"/>
                  <a:pt x="109878" y="178603"/>
                </a:cubicBezTo>
                <a:cubicBezTo>
                  <a:pt x="109890" y="174106"/>
                  <a:pt x="109571" y="174086"/>
                  <a:pt x="109951" y="171735"/>
                </a:cubicBezTo>
                <a:cubicBezTo>
                  <a:pt x="110331" y="169384"/>
                  <a:pt x="111757" y="168249"/>
                  <a:pt x="112160" y="164499"/>
                </a:cubicBezTo>
                <a:cubicBezTo>
                  <a:pt x="112563" y="160749"/>
                  <a:pt x="112540" y="154578"/>
                  <a:pt x="112367" y="149234"/>
                </a:cubicBezTo>
                <a:cubicBezTo>
                  <a:pt x="112194" y="143890"/>
                  <a:pt x="111884" y="138870"/>
                  <a:pt x="111123" y="132434"/>
                </a:cubicBezTo>
                <a:cubicBezTo>
                  <a:pt x="110363" y="125998"/>
                  <a:pt x="108081" y="116292"/>
                  <a:pt x="107804" y="110616"/>
                </a:cubicBezTo>
                <a:cubicBezTo>
                  <a:pt x="107527" y="104940"/>
                  <a:pt x="109117" y="102148"/>
                  <a:pt x="109463" y="98380"/>
                </a:cubicBezTo>
                <a:cubicBezTo>
                  <a:pt x="109809" y="94612"/>
                  <a:pt x="109532" y="91398"/>
                  <a:pt x="109878" y="88010"/>
                </a:cubicBezTo>
                <a:cubicBezTo>
                  <a:pt x="110224" y="84623"/>
                  <a:pt x="111433" y="80786"/>
                  <a:pt x="111537" y="78055"/>
                </a:cubicBezTo>
                <a:cubicBezTo>
                  <a:pt x="111641" y="75324"/>
                  <a:pt x="110695" y="74747"/>
                  <a:pt x="110500" y="71625"/>
                </a:cubicBezTo>
                <a:cubicBezTo>
                  <a:pt x="110305" y="68503"/>
                  <a:pt x="110181" y="65454"/>
                  <a:pt x="110366" y="59325"/>
                </a:cubicBezTo>
                <a:cubicBezTo>
                  <a:pt x="110551" y="53196"/>
                  <a:pt x="111334" y="40590"/>
                  <a:pt x="111610" y="34852"/>
                </a:cubicBezTo>
                <a:cubicBezTo>
                  <a:pt x="111887" y="29114"/>
                  <a:pt x="112175" y="27389"/>
                  <a:pt x="112025" y="24897"/>
                </a:cubicBezTo>
                <a:cubicBezTo>
                  <a:pt x="111875" y="22405"/>
                  <a:pt x="110846" y="22390"/>
                  <a:pt x="110708" y="19901"/>
                </a:cubicBezTo>
                <a:cubicBezTo>
                  <a:pt x="110570" y="17412"/>
                  <a:pt x="112082" y="12381"/>
                  <a:pt x="111195" y="9964"/>
                </a:cubicBezTo>
                <a:cubicBezTo>
                  <a:pt x="110308" y="7547"/>
                  <a:pt x="121819" y="6796"/>
                  <a:pt x="105388" y="5401"/>
                </a:cubicBezTo>
                <a:cubicBezTo>
                  <a:pt x="88957" y="4006"/>
                  <a:pt x="29973" y="-3128"/>
                  <a:pt x="12608" y="1596"/>
                </a:cubicBezTo>
                <a:close/>
              </a:path>
            </a:pathLst>
          </a:custGeom>
          <a:solidFill>
            <a:schemeClr val="accent6"/>
          </a:solidFill>
          <a:ln>
            <a:noFill/>
          </a:ln>
        </p:spPr>
      </p:sp>
      <p:sp>
        <p:nvSpPr>
          <p:cNvPr id="364" name="Google Shape;364;p13"/>
          <p:cNvSpPr/>
          <p:nvPr/>
        </p:nvSpPr>
        <p:spPr>
          <a:xfrm rot="5400000">
            <a:off x="594467" y="3269885"/>
            <a:ext cx="7176951" cy="398916"/>
          </a:xfrm>
          <a:custGeom>
            <a:avLst/>
            <a:gdLst/>
            <a:ahLst/>
            <a:cxnLst/>
            <a:rect l="l" t="t" r="r" b="b"/>
            <a:pathLst>
              <a:path w="170812" h="11216" extrusionOk="0">
                <a:moveTo>
                  <a:pt x="89107" y="0"/>
                </a:moveTo>
                <a:cubicBezTo>
                  <a:pt x="86470" y="0"/>
                  <a:pt x="87068" y="2011"/>
                  <a:pt x="82925" y="3128"/>
                </a:cubicBezTo>
                <a:cubicBezTo>
                  <a:pt x="78647" y="4331"/>
                  <a:pt x="77110" y="3813"/>
                  <a:pt x="71797" y="4832"/>
                </a:cubicBezTo>
                <a:cubicBezTo>
                  <a:pt x="67101" y="5778"/>
                  <a:pt x="62989" y="8865"/>
                  <a:pt x="60998" y="8865"/>
                </a:cubicBezTo>
                <a:cubicBezTo>
                  <a:pt x="60807" y="8865"/>
                  <a:pt x="60636" y="8837"/>
                  <a:pt x="60485" y="8775"/>
                </a:cubicBezTo>
                <a:cubicBezTo>
                  <a:pt x="57812" y="7756"/>
                  <a:pt x="55072" y="6938"/>
                  <a:pt x="52265" y="6386"/>
                </a:cubicBezTo>
                <a:cubicBezTo>
                  <a:pt x="50836" y="6303"/>
                  <a:pt x="49407" y="6261"/>
                  <a:pt x="47979" y="6261"/>
                </a:cubicBezTo>
                <a:cubicBezTo>
                  <a:pt x="46550" y="6261"/>
                  <a:pt x="45122" y="6303"/>
                  <a:pt x="43693" y="6386"/>
                </a:cubicBezTo>
                <a:cubicBezTo>
                  <a:pt x="43158" y="6386"/>
                  <a:pt x="42640" y="6269"/>
                  <a:pt x="42156" y="6035"/>
                </a:cubicBezTo>
                <a:cubicBezTo>
                  <a:pt x="41989" y="5868"/>
                  <a:pt x="41822" y="5868"/>
                  <a:pt x="41822" y="5701"/>
                </a:cubicBezTo>
                <a:cubicBezTo>
                  <a:pt x="41187" y="5066"/>
                  <a:pt x="40551" y="4129"/>
                  <a:pt x="38265" y="4129"/>
                </a:cubicBezTo>
                <a:cubicBezTo>
                  <a:pt x="38086" y="4129"/>
                  <a:pt x="37896" y="4135"/>
                  <a:pt x="37695" y="4147"/>
                </a:cubicBezTo>
                <a:cubicBezTo>
                  <a:pt x="35356" y="4264"/>
                  <a:pt x="33050" y="4732"/>
                  <a:pt x="30844" y="5501"/>
                </a:cubicBezTo>
                <a:cubicBezTo>
                  <a:pt x="30493" y="5684"/>
                  <a:pt x="30159" y="5684"/>
                  <a:pt x="29641" y="5851"/>
                </a:cubicBezTo>
                <a:cubicBezTo>
                  <a:pt x="28772" y="6186"/>
                  <a:pt x="27753" y="6369"/>
                  <a:pt x="26550" y="6704"/>
                </a:cubicBezTo>
                <a:cubicBezTo>
                  <a:pt x="25334" y="6998"/>
                  <a:pt x="24187" y="7098"/>
                  <a:pt x="23132" y="7098"/>
                </a:cubicBezTo>
                <a:cubicBezTo>
                  <a:pt x="20898" y="7098"/>
                  <a:pt x="19078" y="6650"/>
                  <a:pt x="17894" y="6650"/>
                </a:cubicBezTo>
                <a:cubicBezTo>
                  <a:pt x="17671" y="6650"/>
                  <a:pt x="17470" y="6666"/>
                  <a:pt x="17294" y="6704"/>
                </a:cubicBezTo>
                <a:cubicBezTo>
                  <a:pt x="16525" y="6879"/>
                  <a:pt x="16312" y="6967"/>
                  <a:pt x="15907" y="6967"/>
                </a:cubicBezTo>
                <a:cubicBezTo>
                  <a:pt x="15502" y="6967"/>
                  <a:pt x="14904" y="6879"/>
                  <a:pt x="13367" y="6704"/>
                </a:cubicBezTo>
                <a:cubicBezTo>
                  <a:pt x="12915" y="6679"/>
                  <a:pt x="12515" y="6669"/>
                  <a:pt x="12152" y="6669"/>
                </a:cubicBezTo>
                <a:cubicBezTo>
                  <a:pt x="10686" y="6669"/>
                  <a:pt x="9815" y="6828"/>
                  <a:pt x="8544" y="6828"/>
                </a:cubicBezTo>
                <a:cubicBezTo>
                  <a:pt x="7973" y="6828"/>
                  <a:pt x="7322" y="6796"/>
                  <a:pt x="6500" y="6704"/>
                </a:cubicBezTo>
                <a:cubicBezTo>
                  <a:pt x="5422" y="6620"/>
                  <a:pt x="4336" y="6578"/>
                  <a:pt x="3250" y="6578"/>
                </a:cubicBezTo>
                <a:cubicBezTo>
                  <a:pt x="2164" y="6578"/>
                  <a:pt x="1078" y="6620"/>
                  <a:pt x="0" y="6704"/>
                </a:cubicBezTo>
                <a:lnTo>
                  <a:pt x="0" y="8425"/>
                </a:lnTo>
                <a:cubicBezTo>
                  <a:pt x="2005" y="9628"/>
                  <a:pt x="4211" y="10430"/>
                  <a:pt x="6500" y="10831"/>
                </a:cubicBezTo>
                <a:cubicBezTo>
                  <a:pt x="7140" y="10900"/>
                  <a:pt x="7670" y="10925"/>
                  <a:pt x="8137" y="10925"/>
                </a:cubicBezTo>
                <a:cubicBezTo>
                  <a:pt x="9438" y="10925"/>
                  <a:pt x="10248" y="10728"/>
                  <a:pt x="11590" y="10728"/>
                </a:cubicBezTo>
                <a:cubicBezTo>
                  <a:pt x="12091" y="10728"/>
                  <a:pt x="12665" y="10755"/>
                  <a:pt x="13367" y="10831"/>
                </a:cubicBezTo>
                <a:cubicBezTo>
                  <a:pt x="14904" y="10998"/>
                  <a:pt x="15502" y="11081"/>
                  <a:pt x="15907" y="11081"/>
                </a:cubicBezTo>
                <a:cubicBezTo>
                  <a:pt x="16312" y="11081"/>
                  <a:pt x="16525" y="10998"/>
                  <a:pt x="17294" y="10831"/>
                </a:cubicBezTo>
                <a:cubicBezTo>
                  <a:pt x="17478" y="10789"/>
                  <a:pt x="17689" y="10772"/>
                  <a:pt x="17925" y="10772"/>
                </a:cubicBezTo>
                <a:cubicBezTo>
                  <a:pt x="19115" y="10772"/>
                  <a:pt x="20935" y="11215"/>
                  <a:pt x="23164" y="11215"/>
                </a:cubicBezTo>
                <a:cubicBezTo>
                  <a:pt x="24210" y="11215"/>
                  <a:pt x="25346" y="11117"/>
                  <a:pt x="26550" y="10831"/>
                </a:cubicBezTo>
                <a:cubicBezTo>
                  <a:pt x="30844" y="9795"/>
                  <a:pt x="33066" y="6186"/>
                  <a:pt x="37695" y="5684"/>
                </a:cubicBezTo>
                <a:cubicBezTo>
                  <a:pt x="37956" y="5664"/>
                  <a:pt x="38199" y="5655"/>
                  <a:pt x="38425" y="5655"/>
                </a:cubicBezTo>
                <a:cubicBezTo>
                  <a:pt x="42063" y="5655"/>
                  <a:pt x="41329" y="8082"/>
                  <a:pt x="43620" y="8082"/>
                </a:cubicBezTo>
                <a:cubicBezTo>
                  <a:pt x="43697" y="8082"/>
                  <a:pt x="43777" y="8079"/>
                  <a:pt x="43860" y="8074"/>
                </a:cubicBezTo>
                <a:cubicBezTo>
                  <a:pt x="45280" y="7990"/>
                  <a:pt x="46709" y="7948"/>
                  <a:pt x="48138" y="7948"/>
                </a:cubicBezTo>
                <a:cubicBezTo>
                  <a:pt x="49566" y="7948"/>
                  <a:pt x="50995" y="7990"/>
                  <a:pt x="52415" y="8074"/>
                </a:cubicBezTo>
                <a:cubicBezTo>
                  <a:pt x="54821" y="8074"/>
                  <a:pt x="58931" y="9962"/>
                  <a:pt x="60652" y="10480"/>
                </a:cubicBezTo>
                <a:cubicBezTo>
                  <a:pt x="60771" y="10513"/>
                  <a:pt x="60900" y="10528"/>
                  <a:pt x="61039" y="10528"/>
                </a:cubicBezTo>
                <a:cubicBezTo>
                  <a:pt x="63073" y="10528"/>
                  <a:pt x="67144" y="7156"/>
                  <a:pt x="71947" y="6186"/>
                </a:cubicBezTo>
                <a:cubicBezTo>
                  <a:pt x="72995" y="5985"/>
                  <a:pt x="73890" y="5910"/>
                  <a:pt x="74685" y="5910"/>
                </a:cubicBezTo>
                <a:cubicBezTo>
                  <a:pt x="77015" y="5910"/>
                  <a:pt x="78491" y="6553"/>
                  <a:pt x="80472" y="6553"/>
                </a:cubicBezTo>
                <a:cubicBezTo>
                  <a:pt x="81243" y="6553"/>
                  <a:pt x="82089" y="6456"/>
                  <a:pt x="83092" y="6186"/>
                </a:cubicBezTo>
                <a:cubicBezTo>
                  <a:pt x="87096" y="5075"/>
                  <a:pt x="86605" y="2896"/>
                  <a:pt x="89336" y="2896"/>
                </a:cubicBezTo>
                <a:cubicBezTo>
                  <a:pt x="89522" y="2896"/>
                  <a:pt x="89723" y="2906"/>
                  <a:pt x="89942" y="2927"/>
                </a:cubicBezTo>
                <a:cubicBezTo>
                  <a:pt x="93255" y="3267"/>
                  <a:pt x="100255" y="8091"/>
                  <a:pt x="103811" y="8091"/>
                </a:cubicBezTo>
                <a:cubicBezTo>
                  <a:pt x="103932" y="8091"/>
                  <a:pt x="104049" y="8085"/>
                  <a:pt x="104161" y="8074"/>
                </a:cubicBezTo>
                <a:cubicBezTo>
                  <a:pt x="106315" y="7864"/>
                  <a:pt x="107451" y="7310"/>
                  <a:pt x="108680" y="7310"/>
                </a:cubicBezTo>
                <a:cubicBezTo>
                  <a:pt x="109405" y="7310"/>
                  <a:pt x="110162" y="7503"/>
                  <a:pt x="111179" y="8074"/>
                </a:cubicBezTo>
                <a:cubicBezTo>
                  <a:pt x="113324" y="9290"/>
                  <a:pt x="113585" y="10179"/>
                  <a:pt x="115409" y="10179"/>
                </a:cubicBezTo>
                <a:cubicBezTo>
                  <a:pt x="115915" y="10179"/>
                  <a:pt x="116541" y="10111"/>
                  <a:pt x="117361" y="9962"/>
                </a:cubicBezTo>
                <a:cubicBezTo>
                  <a:pt x="118631" y="9703"/>
                  <a:pt x="119922" y="9573"/>
                  <a:pt x="121213" y="9573"/>
                </a:cubicBezTo>
                <a:cubicBezTo>
                  <a:pt x="122503" y="9573"/>
                  <a:pt x="123794" y="9703"/>
                  <a:pt x="125064" y="9962"/>
                </a:cubicBezTo>
                <a:cubicBezTo>
                  <a:pt x="126298" y="10154"/>
                  <a:pt x="127543" y="10248"/>
                  <a:pt x="128790" y="10248"/>
                </a:cubicBezTo>
                <a:cubicBezTo>
                  <a:pt x="129604" y="10248"/>
                  <a:pt x="130418" y="10208"/>
                  <a:pt x="131229" y="10129"/>
                </a:cubicBezTo>
                <a:cubicBezTo>
                  <a:pt x="132399" y="9953"/>
                  <a:pt x="133573" y="9866"/>
                  <a:pt x="134746" y="9866"/>
                </a:cubicBezTo>
                <a:cubicBezTo>
                  <a:pt x="135920" y="9866"/>
                  <a:pt x="137094" y="9953"/>
                  <a:pt x="138264" y="10129"/>
                </a:cubicBezTo>
                <a:cubicBezTo>
                  <a:pt x="138750" y="10191"/>
                  <a:pt x="139150" y="10215"/>
                  <a:pt x="139492" y="10215"/>
                </a:cubicBezTo>
                <a:cubicBezTo>
                  <a:pt x="140609" y="10215"/>
                  <a:pt x="141099" y="9960"/>
                  <a:pt x="141935" y="9960"/>
                </a:cubicBezTo>
                <a:cubicBezTo>
                  <a:pt x="142282" y="9960"/>
                  <a:pt x="142689" y="10004"/>
                  <a:pt x="143226" y="10129"/>
                </a:cubicBezTo>
                <a:cubicBezTo>
                  <a:pt x="143534" y="10201"/>
                  <a:pt x="143855" y="10229"/>
                  <a:pt x="144190" y="10229"/>
                </a:cubicBezTo>
                <a:cubicBezTo>
                  <a:pt x="145552" y="10229"/>
                  <a:pt x="147143" y="9754"/>
                  <a:pt x="148986" y="9754"/>
                </a:cubicBezTo>
                <a:cubicBezTo>
                  <a:pt x="149963" y="9754"/>
                  <a:pt x="151010" y="9887"/>
                  <a:pt x="152132" y="10296"/>
                </a:cubicBezTo>
                <a:cubicBezTo>
                  <a:pt x="152739" y="10516"/>
                  <a:pt x="153199" y="10608"/>
                  <a:pt x="153555" y="10608"/>
                </a:cubicBezTo>
                <a:cubicBezTo>
                  <a:pt x="155361" y="10608"/>
                  <a:pt x="154457" y="8235"/>
                  <a:pt x="156252" y="8235"/>
                </a:cubicBezTo>
                <a:cubicBezTo>
                  <a:pt x="156302" y="8235"/>
                  <a:pt x="156355" y="8237"/>
                  <a:pt x="156409" y="8241"/>
                </a:cubicBezTo>
                <a:cubicBezTo>
                  <a:pt x="157428" y="8500"/>
                  <a:pt x="158468" y="8629"/>
                  <a:pt x="159506" y="8629"/>
                </a:cubicBezTo>
                <a:cubicBezTo>
                  <a:pt x="160545" y="8629"/>
                  <a:pt x="161580" y="8500"/>
                  <a:pt x="162591" y="8241"/>
                </a:cubicBezTo>
                <a:cubicBezTo>
                  <a:pt x="163505" y="8012"/>
                  <a:pt x="163809" y="7936"/>
                  <a:pt x="163911" y="7936"/>
                </a:cubicBezTo>
                <a:cubicBezTo>
                  <a:pt x="164114" y="7936"/>
                  <a:pt x="163505" y="8241"/>
                  <a:pt x="165332" y="8241"/>
                </a:cubicBezTo>
                <a:cubicBezTo>
                  <a:pt x="167320" y="8374"/>
                  <a:pt x="169225" y="9093"/>
                  <a:pt x="170812" y="10296"/>
                </a:cubicBezTo>
                <a:lnTo>
                  <a:pt x="170812" y="8425"/>
                </a:lnTo>
                <a:cubicBezTo>
                  <a:pt x="169091" y="7222"/>
                  <a:pt x="167220" y="6704"/>
                  <a:pt x="165332" y="6537"/>
                </a:cubicBezTo>
                <a:cubicBezTo>
                  <a:pt x="164952" y="6559"/>
                  <a:pt x="164661" y="6568"/>
                  <a:pt x="164437" y="6568"/>
                </a:cubicBezTo>
                <a:cubicBezTo>
                  <a:pt x="163484" y="6568"/>
                  <a:pt x="163756" y="6401"/>
                  <a:pt x="163604" y="6401"/>
                </a:cubicBezTo>
                <a:cubicBezTo>
                  <a:pt x="163504" y="6401"/>
                  <a:pt x="163216" y="6475"/>
                  <a:pt x="162257" y="6720"/>
                </a:cubicBezTo>
                <a:cubicBezTo>
                  <a:pt x="161531" y="6897"/>
                  <a:pt x="160645" y="6972"/>
                  <a:pt x="159711" y="6972"/>
                </a:cubicBezTo>
                <a:cubicBezTo>
                  <a:pt x="158002" y="6972"/>
                  <a:pt x="156134" y="6721"/>
                  <a:pt x="154805" y="6386"/>
                </a:cubicBezTo>
                <a:cubicBezTo>
                  <a:pt x="154750" y="6382"/>
                  <a:pt x="154698" y="6380"/>
                  <a:pt x="154649" y="6380"/>
                </a:cubicBezTo>
                <a:cubicBezTo>
                  <a:pt x="152856" y="6380"/>
                  <a:pt x="154617" y="8850"/>
                  <a:pt x="152975" y="8850"/>
                </a:cubicBezTo>
                <a:cubicBezTo>
                  <a:pt x="152694" y="8850"/>
                  <a:pt x="152313" y="8778"/>
                  <a:pt x="151798" y="8608"/>
                </a:cubicBezTo>
                <a:cubicBezTo>
                  <a:pt x="148890" y="7740"/>
                  <a:pt x="145983" y="7222"/>
                  <a:pt x="142892" y="6720"/>
                </a:cubicBezTo>
                <a:cubicBezTo>
                  <a:pt x="142355" y="6595"/>
                  <a:pt x="141948" y="6551"/>
                  <a:pt x="141600" y="6551"/>
                </a:cubicBezTo>
                <a:cubicBezTo>
                  <a:pt x="140765" y="6551"/>
                  <a:pt x="140275" y="6806"/>
                  <a:pt x="139157" y="6806"/>
                </a:cubicBezTo>
                <a:cubicBezTo>
                  <a:pt x="138816" y="6806"/>
                  <a:pt x="138416" y="6783"/>
                  <a:pt x="137929" y="6720"/>
                </a:cubicBezTo>
                <a:cubicBezTo>
                  <a:pt x="136760" y="6545"/>
                  <a:pt x="135586" y="6457"/>
                  <a:pt x="134412" y="6457"/>
                </a:cubicBezTo>
                <a:cubicBezTo>
                  <a:pt x="133239" y="6457"/>
                  <a:pt x="132065" y="6545"/>
                  <a:pt x="130895" y="6720"/>
                </a:cubicBezTo>
                <a:cubicBezTo>
                  <a:pt x="130564" y="6750"/>
                  <a:pt x="130264" y="6764"/>
                  <a:pt x="129991" y="6764"/>
                </a:cubicBezTo>
                <a:cubicBezTo>
                  <a:pt x="127030" y="6764"/>
                  <a:pt x="127239" y="5155"/>
                  <a:pt x="124730" y="4849"/>
                </a:cubicBezTo>
                <a:cubicBezTo>
                  <a:pt x="123460" y="4590"/>
                  <a:pt x="122169" y="4460"/>
                  <a:pt x="120878" y="4460"/>
                </a:cubicBezTo>
                <a:cubicBezTo>
                  <a:pt x="119588" y="4460"/>
                  <a:pt x="118297" y="4590"/>
                  <a:pt x="117027" y="4849"/>
                </a:cubicBezTo>
                <a:lnTo>
                  <a:pt x="116860" y="4849"/>
                </a:lnTo>
                <a:cubicBezTo>
                  <a:pt x="116509" y="4849"/>
                  <a:pt x="116342" y="5016"/>
                  <a:pt x="115991" y="5016"/>
                </a:cubicBezTo>
                <a:cubicBezTo>
                  <a:pt x="114607" y="5387"/>
                  <a:pt x="113919" y="5709"/>
                  <a:pt x="113199" y="5709"/>
                </a:cubicBezTo>
                <a:cubicBezTo>
                  <a:pt x="112590" y="5709"/>
                  <a:pt x="111958" y="5477"/>
                  <a:pt x="110862" y="4849"/>
                </a:cubicBezTo>
                <a:cubicBezTo>
                  <a:pt x="109833" y="4295"/>
                  <a:pt x="109050" y="4101"/>
                  <a:pt x="108295" y="4101"/>
                </a:cubicBezTo>
                <a:cubicBezTo>
                  <a:pt x="107161" y="4101"/>
                  <a:pt x="106090" y="4538"/>
                  <a:pt x="104345" y="4849"/>
                </a:cubicBezTo>
                <a:lnTo>
                  <a:pt x="104011" y="4849"/>
                </a:lnTo>
                <a:cubicBezTo>
                  <a:pt x="103895" y="4860"/>
                  <a:pt x="103775" y="4866"/>
                  <a:pt x="103651" y="4866"/>
                </a:cubicBezTo>
                <a:cubicBezTo>
                  <a:pt x="100079" y="4866"/>
                  <a:pt x="93102" y="376"/>
                  <a:pt x="89775" y="37"/>
                </a:cubicBezTo>
                <a:cubicBezTo>
                  <a:pt x="89531" y="12"/>
                  <a:pt x="89310" y="0"/>
                  <a:pt x="89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65" name="Google Shape;365;p13"/>
          <p:cNvSpPr/>
          <p:nvPr/>
        </p:nvSpPr>
        <p:spPr>
          <a:xfrm rot="5400000">
            <a:off x="4134918" y="3329500"/>
            <a:ext cx="7177665" cy="276167"/>
          </a:xfrm>
          <a:custGeom>
            <a:avLst/>
            <a:gdLst/>
            <a:ahLst/>
            <a:cxnLst/>
            <a:rect l="l" t="t" r="r" b="b"/>
            <a:pathLst>
              <a:path w="170829" h="10364" extrusionOk="0">
                <a:moveTo>
                  <a:pt x="17393" y="0"/>
                </a:moveTo>
                <a:cubicBezTo>
                  <a:pt x="15573" y="0"/>
                  <a:pt x="16483" y="2857"/>
                  <a:pt x="14662" y="2857"/>
                </a:cubicBezTo>
                <a:cubicBezTo>
                  <a:pt x="14611" y="2857"/>
                  <a:pt x="14558" y="2855"/>
                  <a:pt x="14503" y="2851"/>
                </a:cubicBezTo>
                <a:cubicBezTo>
                  <a:pt x="14123" y="2785"/>
                  <a:pt x="13777" y="2755"/>
                  <a:pt x="13453" y="2755"/>
                </a:cubicBezTo>
                <a:cubicBezTo>
                  <a:pt x="11726" y="2755"/>
                  <a:pt x="10623" y="3598"/>
                  <a:pt x="8288" y="4288"/>
                </a:cubicBezTo>
                <a:cubicBezTo>
                  <a:pt x="7369" y="4560"/>
                  <a:pt x="7062" y="4651"/>
                  <a:pt x="6960" y="4651"/>
                </a:cubicBezTo>
                <a:cubicBezTo>
                  <a:pt x="6756" y="4651"/>
                  <a:pt x="7369" y="4288"/>
                  <a:pt x="5531" y="4288"/>
                </a:cubicBezTo>
                <a:cubicBezTo>
                  <a:pt x="3459" y="4104"/>
                  <a:pt x="1521" y="3218"/>
                  <a:pt x="0" y="1798"/>
                </a:cubicBezTo>
                <a:lnTo>
                  <a:pt x="0" y="4689"/>
                </a:lnTo>
                <a:cubicBezTo>
                  <a:pt x="1387" y="5925"/>
                  <a:pt x="3108" y="6543"/>
                  <a:pt x="4846" y="6961"/>
                </a:cubicBezTo>
                <a:cubicBezTo>
                  <a:pt x="5013" y="6961"/>
                  <a:pt x="5364" y="6961"/>
                  <a:pt x="5531" y="7161"/>
                </a:cubicBezTo>
                <a:lnTo>
                  <a:pt x="6049" y="7161"/>
                </a:lnTo>
                <a:cubicBezTo>
                  <a:pt x="7319" y="7161"/>
                  <a:pt x="6739" y="7444"/>
                  <a:pt x="6979" y="7444"/>
                </a:cubicBezTo>
                <a:cubicBezTo>
                  <a:pt x="7099" y="7444"/>
                  <a:pt x="7424" y="7373"/>
                  <a:pt x="8288" y="7161"/>
                </a:cubicBezTo>
                <a:cubicBezTo>
                  <a:pt x="9190" y="6928"/>
                  <a:pt x="10126" y="6794"/>
                  <a:pt x="11061" y="6744"/>
                </a:cubicBezTo>
                <a:lnTo>
                  <a:pt x="12097" y="6744"/>
                </a:lnTo>
                <a:cubicBezTo>
                  <a:pt x="12866" y="6794"/>
                  <a:pt x="13618" y="6928"/>
                  <a:pt x="14353" y="7161"/>
                </a:cubicBezTo>
                <a:cubicBezTo>
                  <a:pt x="14418" y="7167"/>
                  <a:pt x="14480" y="7170"/>
                  <a:pt x="14539" y="7170"/>
                </a:cubicBezTo>
                <a:cubicBezTo>
                  <a:pt x="16319" y="7170"/>
                  <a:pt x="15419" y="4582"/>
                  <a:pt x="17260" y="4582"/>
                </a:cubicBezTo>
                <a:cubicBezTo>
                  <a:pt x="17613" y="4582"/>
                  <a:pt x="18069" y="4678"/>
                  <a:pt x="18664" y="4906"/>
                </a:cubicBezTo>
                <a:cubicBezTo>
                  <a:pt x="21604" y="5925"/>
                  <a:pt x="24545" y="6543"/>
                  <a:pt x="27653" y="7161"/>
                </a:cubicBezTo>
                <a:cubicBezTo>
                  <a:pt x="28204" y="7312"/>
                  <a:pt x="28789" y="7379"/>
                  <a:pt x="29374" y="7379"/>
                </a:cubicBezTo>
                <a:cubicBezTo>
                  <a:pt x="29725" y="7379"/>
                  <a:pt x="30059" y="7161"/>
                  <a:pt x="30577" y="7161"/>
                </a:cubicBezTo>
                <a:lnTo>
                  <a:pt x="32482" y="7161"/>
                </a:lnTo>
                <a:cubicBezTo>
                  <a:pt x="33347" y="7315"/>
                  <a:pt x="34213" y="7387"/>
                  <a:pt x="35078" y="7387"/>
                </a:cubicBezTo>
                <a:cubicBezTo>
                  <a:pt x="35249" y="7387"/>
                  <a:pt x="35419" y="7384"/>
                  <a:pt x="35589" y="7379"/>
                </a:cubicBezTo>
                <a:lnTo>
                  <a:pt x="36809" y="7379"/>
                </a:lnTo>
                <a:cubicBezTo>
                  <a:pt x="37661" y="7379"/>
                  <a:pt x="38697" y="7379"/>
                  <a:pt x="39566" y="7161"/>
                </a:cubicBezTo>
                <a:cubicBezTo>
                  <a:pt x="40123" y="7022"/>
                  <a:pt x="40703" y="6953"/>
                  <a:pt x="41287" y="6953"/>
                </a:cubicBezTo>
                <a:cubicBezTo>
                  <a:pt x="41404" y="6953"/>
                  <a:pt x="41521" y="6955"/>
                  <a:pt x="41638" y="6961"/>
                </a:cubicBezTo>
                <a:lnTo>
                  <a:pt x="42841" y="6961"/>
                </a:lnTo>
                <a:cubicBezTo>
                  <a:pt x="43005" y="6955"/>
                  <a:pt x="43170" y="6953"/>
                  <a:pt x="43334" y="6953"/>
                </a:cubicBezTo>
                <a:cubicBezTo>
                  <a:pt x="44154" y="6953"/>
                  <a:pt x="44971" y="7022"/>
                  <a:pt x="45765" y="7161"/>
                </a:cubicBezTo>
                <a:cubicBezTo>
                  <a:pt x="46467" y="7379"/>
                  <a:pt x="47152" y="7379"/>
                  <a:pt x="47854" y="7579"/>
                </a:cubicBezTo>
                <a:lnTo>
                  <a:pt x="49057" y="7579"/>
                </a:lnTo>
                <a:cubicBezTo>
                  <a:pt x="50610" y="7579"/>
                  <a:pt x="51997" y="7579"/>
                  <a:pt x="53367" y="7161"/>
                </a:cubicBezTo>
                <a:cubicBezTo>
                  <a:pt x="53397" y="7166"/>
                  <a:pt x="53427" y="7169"/>
                  <a:pt x="53456" y="7169"/>
                </a:cubicBezTo>
                <a:cubicBezTo>
                  <a:pt x="53625" y="7169"/>
                  <a:pt x="53786" y="7089"/>
                  <a:pt x="53885" y="6961"/>
                </a:cubicBezTo>
                <a:cubicBezTo>
                  <a:pt x="54191" y="6823"/>
                  <a:pt x="54511" y="6742"/>
                  <a:pt x="54845" y="6742"/>
                </a:cubicBezTo>
                <a:cubicBezTo>
                  <a:pt x="54876" y="6742"/>
                  <a:pt x="54907" y="6742"/>
                  <a:pt x="54938" y="6744"/>
                </a:cubicBezTo>
                <a:cubicBezTo>
                  <a:pt x="55970" y="6436"/>
                  <a:pt x="56529" y="6182"/>
                  <a:pt x="57109" y="6182"/>
                </a:cubicBezTo>
                <a:cubicBezTo>
                  <a:pt x="57694" y="6182"/>
                  <a:pt x="58300" y="6440"/>
                  <a:pt x="59433" y="7161"/>
                </a:cubicBezTo>
                <a:cubicBezTo>
                  <a:pt x="59538" y="7312"/>
                  <a:pt x="59711" y="7381"/>
                  <a:pt x="59891" y="7381"/>
                </a:cubicBezTo>
                <a:cubicBezTo>
                  <a:pt x="59911" y="7381"/>
                  <a:pt x="59931" y="7380"/>
                  <a:pt x="59951" y="7379"/>
                </a:cubicBezTo>
                <a:cubicBezTo>
                  <a:pt x="60285" y="7579"/>
                  <a:pt x="60636" y="7796"/>
                  <a:pt x="60986" y="7796"/>
                </a:cubicBezTo>
                <a:cubicBezTo>
                  <a:pt x="61387" y="7893"/>
                  <a:pt x="61750" y="7933"/>
                  <a:pt x="62101" y="7933"/>
                </a:cubicBezTo>
                <a:cubicBezTo>
                  <a:pt x="63274" y="7933"/>
                  <a:pt x="64315" y="7483"/>
                  <a:pt x="66166" y="7161"/>
                </a:cubicBezTo>
                <a:lnTo>
                  <a:pt x="67386" y="7161"/>
                </a:lnTo>
                <a:cubicBezTo>
                  <a:pt x="71012" y="7161"/>
                  <a:pt x="77578" y="9634"/>
                  <a:pt x="80686" y="10052"/>
                </a:cubicBezTo>
                <a:cubicBezTo>
                  <a:pt x="82041" y="10225"/>
                  <a:pt x="82718" y="10363"/>
                  <a:pt x="83340" y="10363"/>
                </a:cubicBezTo>
                <a:cubicBezTo>
                  <a:pt x="84221" y="10363"/>
                  <a:pt x="84990" y="10085"/>
                  <a:pt x="87419" y="9233"/>
                </a:cubicBezTo>
                <a:cubicBezTo>
                  <a:pt x="91379" y="7997"/>
                  <a:pt x="93117" y="8197"/>
                  <a:pt x="97612" y="7379"/>
                </a:cubicBezTo>
                <a:cubicBezTo>
                  <a:pt x="97946" y="7379"/>
                  <a:pt x="98297" y="7161"/>
                  <a:pt x="98648" y="7161"/>
                </a:cubicBezTo>
                <a:lnTo>
                  <a:pt x="98815" y="7161"/>
                </a:lnTo>
                <a:cubicBezTo>
                  <a:pt x="103187" y="6121"/>
                  <a:pt x="106814" y="4501"/>
                  <a:pt x="108979" y="4501"/>
                </a:cubicBezTo>
                <a:cubicBezTo>
                  <a:pt x="109387" y="4501"/>
                  <a:pt x="109743" y="4559"/>
                  <a:pt x="110043" y="4689"/>
                </a:cubicBezTo>
                <a:cubicBezTo>
                  <a:pt x="110567" y="4863"/>
                  <a:pt x="111249" y="4927"/>
                  <a:pt x="112012" y="4927"/>
                </a:cubicBezTo>
                <a:cubicBezTo>
                  <a:pt x="114020" y="4927"/>
                  <a:pt x="116591" y="4488"/>
                  <a:pt x="118347" y="4488"/>
                </a:cubicBezTo>
                <a:cubicBezTo>
                  <a:pt x="119784" y="4588"/>
                  <a:pt x="121221" y="4638"/>
                  <a:pt x="122658" y="4638"/>
                </a:cubicBezTo>
                <a:cubicBezTo>
                  <a:pt x="124095" y="4638"/>
                  <a:pt x="125532" y="4588"/>
                  <a:pt x="126969" y="4488"/>
                </a:cubicBezTo>
                <a:cubicBezTo>
                  <a:pt x="127057" y="4481"/>
                  <a:pt x="127141" y="4478"/>
                  <a:pt x="127222" y="4478"/>
                </a:cubicBezTo>
                <a:cubicBezTo>
                  <a:pt x="129520" y="4478"/>
                  <a:pt x="128781" y="7198"/>
                  <a:pt x="132426" y="7198"/>
                </a:cubicBezTo>
                <a:cubicBezTo>
                  <a:pt x="132665" y="7198"/>
                  <a:pt x="132923" y="7186"/>
                  <a:pt x="133201" y="7161"/>
                </a:cubicBezTo>
                <a:lnTo>
                  <a:pt x="136108" y="7161"/>
                </a:lnTo>
                <a:cubicBezTo>
                  <a:pt x="137996" y="7379"/>
                  <a:pt x="139383" y="7579"/>
                  <a:pt x="141121" y="7579"/>
                </a:cubicBezTo>
                <a:lnTo>
                  <a:pt x="142157" y="7579"/>
                </a:lnTo>
                <a:cubicBezTo>
                  <a:pt x="142842" y="7579"/>
                  <a:pt x="143544" y="7379"/>
                  <a:pt x="144412" y="7161"/>
                </a:cubicBezTo>
                <a:cubicBezTo>
                  <a:pt x="145448" y="6961"/>
                  <a:pt x="146300" y="6744"/>
                  <a:pt x="147169" y="6744"/>
                </a:cubicBezTo>
                <a:lnTo>
                  <a:pt x="148205" y="6744"/>
                </a:lnTo>
                <a:cubicBezTo>
                  <a:pt x="150131" y="6744"/>
                  <a:pt x="151668" y="7207"/>
                  <a:pt x="152720" y="7207"/>
                </a:cubicBezTo>
                <a:cubicBezTo>
                  <a:pt x="152901" y="7207"/>
                  <a:pt x="153066" y="7193"/>
                  <a:pt x="153218" y="7161"/>
                </a:cubicBezTo>
                <a:lnTo>
                  <a:pt x="153569" y="7161"/>
                </a:lnTo>
                <a:cubicBezTo>
                  <a:pt x="153809" y="7026"/>
                  <a:pt x="154077" y="6958"/>
                  <a:pt x="154347" y="6958"/>
                </a:cubicBezTo>
                <a:cubicBezTo>
                  <a:pt x="154377" y="6958"/>
                  <a:pt x="154407" y="6959"/>
                  <a:pt x="154438" y="6961"/>
                </a:cubicBezTo>
                <a:cubicBezTo>
                  <a:pt x="154590" y="6897"/>
                  <a:pt x="154727" y="6871"/>
                  <a:pt x="154902" y="6871"/>
                </a:cubicBezTo>
                <a:cubicBezTo>
                  <a:pt x="155320" y="6871"/>
                  <a:pt x="155956" y="7020"/>
                  <a:pt x="157545" y="7161"/>
                </a:cubicBezTo>
                <a:lnTo>
                  <a:pt x="160469" y="7161"/>
                </a:lnTo>
                <a:cubicBezTo>
                  <a:pt x="161160" y="7161"/>
                  <a:pt x="161851" y="7072"/>
                  <a:pt x="162744" y="7072"/>
                </a:cubicBezTo>
                <a:cubicBezTo>
                  <a:pt x="163191" y="7072"/>
                  <a:pt x="163689" y="7095"/>
                  <a:pt x="164262" y="7161"/>
                </a:cubicBezTo>
                <a:lnTo>
                  <a:pt x="170829" y="7161"/>
                </a:lnTo>
                <a:lnTo>
                  <a:pt x="170829" y="4271"/>
                </a:lnTo>
                <a:cubicBezTo>
                  <a:pt x="170219" y="4379"/>
                  <a:pt x="169354" y="4434"/>
                  <a:pt x="168383" y="4434"/>
                </a:cubicBezTo>
                <a:cubicBezTo>
                  <a:pt x="167412" y="4434"/>
                  <a:pt x="166334" y="4379"/>
                  <a:pt x="165298" y="4271"/>
                </a:cubicBezTo>
                <a:cubicBezTo>
                  <a:pt x="164641" y="4183"/>
                  <a:pt x="164092" y="4150"/>
                  <a:pt x="163607" y="4150"/>
                </a:cubicBezTo>
                <a:cubicBezTo>
                  <a:pt x="162280" y="4150"/>
                  <a:pt x="161429" y="4391"/>
                  <a:pt x="160164" y="4391"/>
                </a:cubicBezTo>
                <a:cubicBezTo>
                  <a:pt x="159701" y="4391"/>
                  <a:pt x="159182" y="4359"/>
                  <a:pt x="158565" y="4271"/>
                </a:cubicBezTo>
                <a:cubicBezTo>
                  <a:pt x="157011" y="4062"/>
                  <a:pt x="156405" y="3958"/>
                  <a:pt x="155994" y="3958"/>
                </a:cubicBezTo>
                <a:cubicBezTo>
                  <a:pt x="155582" y="3958"/>
                  <a:pt x="155365" y="4062"/>
                  <a:pt x="154588" y="4271"/>
                </a:cubicBezTo>
                <a:cubicBezTo>
                  <a:pt x="154408" y="4320"/>
                  <a:pt x="154201" y="4340"/>
                  <a:pt x="153969" y="4340"/>
                </a:cubicBezTo>
                <a:cubicBezTo>
                  <a:pt x="152782" y="4340"/>
                  <a:pt x="150943" y="3803"/>
                  <a:pt x="148690" y="3803"/>
                </a:cubicBezTo>
                <a:cubicBezTo>
                  <a:pt x="147632" y="3803"/>
                  <a:pt x="146481" y="3922"/>
                  <a:pt x="145265" y="4271"/>
                </a:cubicBezTo>
                <a:cubicBezTo>
                  <a:pt x="144048" y="4620"/>
                  <a:pt x="142995" y="4739"/>
                  <a:pt x="142005" y="4739"/>
                </a:cubicBezTo>
                <a:cubicBezTo>
                  <a:pt x="139900" y="4739"/>
                  <a:pt x="138082" y="4201"/>
                  <a:pt x="135584" y="4201"/>
                </a:cubicBezTo>
                <a:cubicBezTo>
                  <a:pt x="135097" y="4201"/>
                  <a:pt x="134583" y="4222"/>
                  <a:pt x="134036" y="4271"/>
                </a:cubicBezTo>
                <a:cubicBezTo>
                  <a:pt x="133774" y="4294"/>
                  <a:pt x="133530" y="4305"/>
                  <a:pt x="133303" y="4305"/>
                </a:cubicBezTo>
                <a:cubicBezTo>
                  <a:pt x="129619" y="4305"/>
                  <a:pt x="130368" y="1387"/>
                  <a:pt x="128059" y="1387"/>
                </a:cubicBezTo>
                <a:cubicBezTo>
                  <a:pt x="127983" y="1387"/>
                  <a:pt x="127904" y="1390"/>
                  <a:pt x="127821" y="1397"/>
                </a:cubicBezTo>
                <a:cubicBezTo>
                  <a:pt x="126384" y="1497"/>
                  <a:pt x="124943" y="1547"/>
                  <a:pt x="123502" y="1547"/>
                </a:cubicBezTo>
                <a:cubicBezTo>
                  <a:pt x="122060" y="1547"/>
                  <a:pt x="120619" y="1497"/>
                  <a:pt x="119182" y="1397"/>
                </a:cubicBezTo>
                <a:cubicBezTo>
                  <a:pt x="117424" y="1397"/>
                  <a:pt x="114758" y="1828"/>
                  <a:pt x="112771" y="1828"/>
                </a:cubicBezTo>
                <a:cubicBezTo>
                  <a:pt x="112020" y="1828"/>
                  <a:pt x="111367" y="1767"/>
                  <a:pt x="110895" y="1598"/>
                </a:cubicBezTo>
                <a:cubicBezTo>
                  <a:pt x="110615" y="1477"/>
                  <a:pt x="110284" y="1424"/>
                  <a:pt x="109905" y="1424"/>
                </a:cubicBezTo>
                <a:cubicBezTo>
                  <a:pt x="107705" y="1424"/>
                  <a:pt x="103916" y="3233"/>
                  <a:pt x="99483" y="4288"/>
                </a:cubicBezTo>
                <a:cubicBezTo>
                  <a:pt x="94136" y="5524"/>
                  <a:pt x="92582" y="4906"/>
                  <a:pt x="88255" y="6543"/>
                </a:cubicBezTo>
                <a:cubicBezTo>
                  <a:pt x="85860" y="7462"/>
                  <a:pt x="85064" y="7747"/>
                  <a:pt x="84265" y="7747"/>
                </a:cubicBezTo>
                <a:cubicBezTo>
                  <a:pt x="83626" y="7747"/>
                  <a:pt x="82985" y="7564"/>
                  <a:pt x="81521" y="7379"/>
                </a:cubicBezTo>
                <a:cubicBezTo>
                  <a:pt x="78445" y="7002"/>
                  <a:pt x="71551" y="4252"/>
                  <a:pt x="67859" y="4252"/>
                </a:cubicBezTo>
                <a:cubicBezTo>
                  <a:pt x="67620" y="4252"/>
                  <a:pt x="67395" y="4263"/>
                  <a:pt x="67185" y="4288"/>
                </a:cubicBezTo>
                <a:cubicBezTo>
                  <a:pt x="66078" y="4422"/>
                  <a:pt x="65236" y="4513"/>
                  <a:pt x="64513" y="4513"/>
                </a:cubicBezTo>
                <a:cubicBezTo>
                  <a:pt x="62989" y="4513"/>
                  <a:pt x="61987" y="4108"/>
                  <a:pt x="60118" y="2851"/>
                </a:cubicBezTo>
                <a:cubicBezTo>
                  <a:pt x="58975" y="2086"/>
                  <a:pt x="58362" y="1813"/>
                  <a:pt x="57771" y="1813"/>
                </a:cubicBezTo>
                <a:cubicBezTo>
                  <a:pt x="56927" y="1813"/>
                  <a:pt x="56125" y="2369"/>
                  <a:pt x="53885" y="2851"/>
                </a:cubicBezTo>
                <a:cubicBezTo>
                  <a:pt x="52615" y="3160"/>
                  <a:pt x="51312" y="3314"/>
                  <a:pt x="50007" y="3314"/>
                </a:cubicBezTo>
                <a:cubicBezTo>
                  <a:pt x="48702" y="3314"/>
                  <a:pt x="47394" y="3160"/>
                  <a:pt x="46116" y="2851"/>
                </a:cubicBezTo>
                <a:cubicBezTo>
                  <a:pt x="45088" y="2642"/>
                  <a:pt x="44048" y="2537"/>
                  <a:pt x="43008" y="2537"/>
                </a:cubicBezTo>
                <a:cubicBezTo>
                  <a:pt x="41968" y="2537"/>
                  <a:pt x="40928" y="2642"/>
                  <a:pt x="39900" y="2851"/>
                </a:cubicBezTo>
                <a:cubicBezTo>
                  <a:pt x="38731" y="3060"/>
                  <a:pt x="37544" y="3164"/>
                  <a:pt x="36358" y="3164"/>
                </a:cubicBezTo>
                <a:cubicBezTo>
                  <a:pt x="35172" y="3164"/>
                  <a:pt x="33985" y="3060"/>
                  <a:pt x="32816" y="2851"/>
                </a:cubicBezTo>
                <a:cubicBezTo>
                  <a:pt x="32544" y="2829"/>
                  <a:pt x="32298" y="2820"/>
                  <a:pt x="32075" y="2820"/>
                </a:cubicBezTo>
                <a:cubicBezTo>
                  <a:pt x="30698" y="2820"/>
                  <a:pt x="30160" y="3171"/>
                  <a:pt x="29328" y="3171"/>
                </a:cubicBezTo>
                <a:cubicBezTo>
                  <a:pt x="28929" y="3171"/>
                  <a:pt x="28463" y="3090"/>
                  <a:pt x="27803" y="2851"/>
                </a:cubicBezTo>
                <a:cubicBezTo>
                  <a:pt x="24762" y="2232"/>
                  <a:pt x="21755" y="1414"/>
                  <a:pt x="18831" y="378"/>
                </a:cubicBezTo>
                <a:cubicBezTo>
                  <a:pt x="18217" y="111"/>
                  <a:pt x="17752" y="0"/>
                  <a:pt x="173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66" name="Google Shape;366;p13"/>
          <p:cNvSpPr txBox="1">
            <a:spLocks noGrp="1"/>
          </p:cNvSpPr>
          <p:nvPr>
            <p:ph type="title"/>
          </p:nvPr>
        </p:nvSpPr>
        <p:spPr>
          <a:xfrm>
            <a:off x="960000" y="2440100"/>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7" name="Google Shape;367;p13"/>
          <p:cNvSpPr txBox="1">
            <a:spLocks noGrp="1"/>
          </p:cNvSpPr>
          <p:nvPr>
            <p:ph type="title" idx="2" hasCustomPrompt="1"/>
          </p:nvPr>
        </p:nvSpPr>
        <p:spPr>
          <a:xfrm>
            <a:off x="960000" y="1697600"/>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68" name="Google Shape;368;p13"/>
          <p:cNvSpPr txBox="1">
            <a:spLocks noGrp="1"/>
          </p:cNvSpPr>
          <p:nvPr>
            <p:ph type="subTitle" idx="1"/>
          </p:nvPr>
        </p:nvSpPr>
        <p:spPr>
          <a:xfrm>
            <a:off x="960000" y="30041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9" name="Google Shape;369;p13"/>
          <p:cNvSpPr txBox="1">
            <a:spLocks noGrp="1"/>
          </p:cNvSpPr>
          <p:nvPr>
            <p:ph type="title" idx="3"/>
          </p:nvPr>
        </p:nvSpPr>
        <p:spPr>
          <a:xfrm>
            <a:off x="4504967" y="2440100"/>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0" name="Google Shape;370;p13"/>
          <p:cNvSpPr txBox="1">
            <a:spLocks noGrp="1"/>
          </p:cNvSpPr>
          <p:nvPr>
            <p:ph type="title" idx="4" hasCustomPrompt="1"/>
          </p:nvPr>
        </p:nvSpPr>
        <p:spPr>
          <a:xfrm>
            <a:off x="4504967" y="1697600"/>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1" name="Google Shape;371;p13"/>
          <p:cNvSpPr txBox="1">
            <a:spLocks noGrp="1"/>
          </p:cNvSpPr>
          <p:nvPr>
            <p:ph type="subTitle" idx="5"/>
          </p:nvPr>
        </p:nvSpPr>
        <p:spPr>
          <a:xfrm>
            <a:off x="4504967" y="30041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title" idx="6"/>
          </p:nvPr>
        </p:nvSpPr>
        <p:spPr>
          <a:xfrm>
            <a:off x="4504967" y="4825833"/>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3" name="Google Shape;373;p13"/>
          <p:cNvSpPr txBox="1">
            <a:spLocks noGrp="1"/>
          </p:cNvSpPr>
          <p:nvPr>
            <p:ph type="title" idx="7" hasCustomPrompt="1"/>
          </p:nvPr>
        </p:nvSpPr>
        <p:spPr>
          <a:xfrm>
            <a:off x="4504967" y="4083467"/>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4" name="Google Shape;374;p13"/>
          <p:cNvSpPr txBox="1">
            <a:spLocks noGrp="1"/>
          </p:cNvSpPr>
          <p:nvPr>
            <p:ph type="subTitle" idx="8"/>
          </p:nvPr>
        </p:nvSpPr>
        <p:spPr>
          <a:xfrm>
            <a:off x="4504967" y="53900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title" idx="9"/>
          </p:nvPr>
        </p:nvSpPr>
        <p:spPr>
          <a:xfrm>
            <a:off x="8083367" y="4825833"/>
            <a:ext cx="3115200" cy="384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76" name="Google Shape;376;p13"/>
          <p:cNvSpPr txBox="1">
            <a:spLocks noGrp="1"/>
          </p:cNvSpPr>
          <p:nvPr>
            <p:ph type="title" idx="13" hasCustomPrompt="1"/>
          </p:nvPr>
        </p:nvSpPr>
        <p:spPr>
          <a:xfrm>
            <a:off x="8083367" y="4083467"/>
            <a:ext cx="789600" cy="52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b="0">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377" name="Google Shape;377;p13"/>
          <p:cNvSpPr txBox="1">
            <a:spLocks noGrp="1"/>
          </p:cNvSpPr>
          <p:nvPr>
            <p:ph type="subTitle" idx="14"/>
          </p:nvPr>
        </p:nvSpPr>
        <p:spPr>
          <a:xfrm>
            <a:off x="8083367" y="53900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8" name="Google Shape;378;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0"/>
            </a:lvl1pPr>
            <a:lvl2pPr lvl="1" rtl="0">
              <a:spcBef>
                <a:spcPts val="0"/>
              </a:spcBef>
              <a:spcAft>
                <a:spcPts val="0"/>
              </a:spcAft>
              <a:buSzPts val="2800"/>
              <a:buNone/>
              <a:defRPr u="sng"/>
            </a:lvl2pPr>
            <a:lvl3pPr lvl="2" rtl="0">
              <a:spcBef>
                <a:spcPts val="0"/>
              </a:spcBef>
              <a:spcAft>
                <a:spcPts val="0"/>
              </a:spcAft>
              <a:buSzPts val="2800"/>
              <a:buNone/>
              <a:defRPr u="sng"/>
            </a:lvl3pPr>
            <a:lvl4pPr lvl="3" rtl="0">
              <a:spcBef>
                <a:spcPts val="0"/>
              </a:spcBef>
              <a:spcAft>
                <a:spcPts val="0"/>
              </a:spcAft>
              <a:buSzPts val="2800"/>
              <a:buNone/>
              <a:defRPr u="sng"/>
            </a:lvl4pPr>
            <a:lvl5pPr lvl="4" rtl="0">
              <a:spcBef>
                <a:spcPts val="0"/>
              </a:spcBef>
              <a:spcAft>
                <a:spcPts val="0"/>
              </a:spcAft>
              <a:buSzPts val="2800"/>
              <a:buNone/>
              <a:defRPr u="sng"/>
            </a:lvl5pPr>
            <a:lvl6pPr lvl="5" rtl="0">
              <a:spcBef>
                <a:spcPts val="0"/>
              </a:spcBef>
              <a:spcAft>
                <a:spcPts val="0"/>
              </a:spcAft>
              <a:buSzPts val="2800"/>
              <a:buNone/>
              <a:defRPr u="sng"/>
            </a:lvl6pPr>
            <a:lvl7pPr lvl="6" rtl="0">
              <a:spcBef>
                <a:spcPts val="0"/>
              </a:spcBef>
              <a:spcAft>
                <a:spcPts val="0"/>
              </a:spcAft>
              <a:buSzPts val="2800"/>
              <a:buNone/>
              <a:defRPr u="sng"/>
            </a:lvl7pPr>
            <a:lvl8pPr lvl="7" rtl="0">
              <a:spcBef>
                <a:spcPts val="0"/>
              </a:spcBef>
              <a:spcAft>
                <a:spcPts val="0"/>
              </a:spcAft>
              <a:buSzPts val="2800"/>
              <a:buNone/>
              <a:defRPr u="sng"/>
            </a:lvl8pPr>
            <a:lvl9pPr lvl="8" rtl="0">
              <a:spcBef>
                <a:spcPts val="0"/>
              </a:spcBef>
              <a:spcAft>
                <a:spcPts val="0"/>
              </a:spcAft>
              <a:buSzPts val="2800"/>
              <a:buNone/>
              <a:defRPr u="sng"/>
            </a:lvl9pPr>
          </a:lstStyle>
          <a:p>
            <a:endParaRPr/>
          </a:p>
        </p:txBody>
      </p:sp>
      <p:grpSp>
        <p:nvGrpSpPr>
          <p:cNvPr id="379" name="Google Shape;379;p13"/>
          <p:cNvGrpSpPr/>
          <p:nvPr/>
        </p:nvGrpSpPr>
        <p:grpSpPr>
          <a:xfrm>
            <a:off x="10059038" y="4877571"/>
            <a:ext cx="1873957" cy="1875157"/>
            <a:chOff x="7544278" y="3658178"/>
            <a:chExt cx="1405468" cy="1406368"/>
          </a:xfrm>
        </p:grpSpPr>
        <p:grpSp>
          <p:nvGrpSpPr>
            <p:cNvPr id="380" name="Google Shape;380;p13"/>
            <p:cNvGrpSpPr/>
            <p:nvPr/>
          </p:nvGrpSpPr>
          <p:grpSpPr>
            <a:xfrm>
              <a:off x="7544278" y="4762502"/>
              <a:ext cx="1238942" cy="302044"/>
              <a:chOff x="2955191" y="2582652"/>
              <a:chExt cx="1238942" cy="302044"/>
            </a:xfrm>
          </p:grpSpPr>
          <p:sp>
            <p:nvSpPr>
              <p:cNvPr id="381" name="Google Shape;381;p13"/>
              <p:cNvSpPr/>
              <p:nvPr/>
            </p:nvSpPr>
            <p:spPr>
              <a:xfrm>
                <a:off x="2955191" y="2710506"/>
                <a:ext cx="1238942" cy="51083"/>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2" name="Google Shape;382;p13"/>
              <p:cNvSpPr/>
              <p:nvPr/>
            </p:nvSpPr>
            <p:spPr>
              <a:xfrm>
                <a:off x="3007356" y="2582652"/>
                <a:ext cx="122483" cy="162950"/>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3" name="Google Shape;383;p13"/>
              <p:cNvSpPr/>
              <p:nvPr/>
            </p:nvSpPr>
            <p:spPr>
              <a:xfrm>
                <a:off x="3246660" y="2599097"/>
                <a:ext cx="162117" cy="126313"/>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4" name="Google Shape;384;p13"/>
              <p:cNvSpPr/>
              <p:nvPr/>
            </p:nvSpPr>
            <p:spPr>
              <a:xfrm>
                <a:off x="3080380" y="2722829"/>
                <a:ext cx="156580" cy="136138"/>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5" name="Google Shape;385;p13"/>
              <p:cNvSpPr/>
              <p:nvPr/>
            </p:nvSpPr>
            <p:spPr>
              <a:xfrm>
                <a:off x="3380926" y="2722829"/>
                <a:ext cx="156538" cy="136138"/>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6" name="Google Shape;386;p13"/>
              <p:cNvSpPr/>
              <p:nvPr/>
            </p:nvSpPr>
            <p:spPr>
              <a:xfrm>
                <a:off x="3581262" y="2623410"/>
                <a:ext cx="162783" cy="12635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7" name="Google Shape;387;p13"/>
              <p:cNvSpPr/>
              <p:nvPr/>
            </p:nvSpPr>
            <p:spPr>
              <a:xfrm>
                <a:off x="3849043" y="2638065"/>
                <a:ext cx="162825" cy="126979"/>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8" name="Google Shape;388;p13"/>
              <p:cNvSpPr/>
              <p:nvPr/>
            </p:nvSpPr>
            <p:spPr>
              <a:xfrm>
                <a:off x="3714111" y="2746101"/>
                <a:ext cx="156538" cy="137221"/>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89" name="Google Shape;389;p13"/>
              <p:cNvSpPr/>
              <p:nvPr/>
            </p:nvSpPr>
            <p:spPr>
              <a:xfrm>
                <a:off x="4007663" y="2747184"/>
                <a:ext cx="155872" cy="137512"/>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grpSp>
        <p:grpSp>
          <p:nvGrpSpPr>
            <p:cNvPr id="390" name="Google Shape;390;p13"/>
            <p:cNvGrpSpPr/>
            <p:nvPr/>
          </p:nvGrpSpPr>
          <p:grpSpPr>
            <a:xfrm rot="-5400000" flipH="1">
              <a:off x="8179253" y="4126627"/>
              <a:ext cx="1238942" cy="302044"/>
              <a:chOff x="2955191" y="2582652"/>
              <a:chExt cx="1238942" cy="302044"/>
            </a:xfrm>
          </p:grpSpPr>
          <p:sp>
            <p:nvSpPr>
              <p:cNvPr id="391" name="Google Shape;391;p13"/>
              <p:cNvSpPr/>
              <p:nvPr/>
            </p:nvSpPr>
            <p:spPr>
              <a:xfrm>
                <a:off x="2955191" y="2710506"/>
                <a:ext cx="1238942" cy="51083"/>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2" name="Google Shape;392;p13"/>
              <p:cNvSpPr/>
              <p:nvPr/>
            </p:nvSpPr>
            <p:spPr>
              <a:xfrm>
                <a:off x="3007356" y="2582652"/>
                <a:ext cx="122483" cy="162950"/>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3" name="Google Shape;393;p13"/>
              <p:cNvSpPr/>
              <p:nvPr/>
            </p:nvSpPr>
            <p:spPr>
              <a:xfrm>
                <a:off x="3246660" y="2599097"/>
                <a:ext cx="162117" cy="126313"/>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4" name="Google Shape;394;p13"/>
              <p:cNvSpPr/>
              <p:nvPr/>
            </p:nvSpPr>
            <p:spPr>
              <a:xfrm>
                <a:off x="3080380" y="2722829"/>
                <a:ext cx="156580" cy="136138"/>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5" name="Google Shape;395;p13"/>
              <p:cNvSpPr/>
              <p:nvPr/>
            </p:nvSpPr>
            <p:spPr>
              <a:xfrm>
                <a:off x="3380926" y="2722829"/>
                <a:ext cx="156538" cy="136138"/>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6" name="Google Shape;396;p13"/>
              <p:cNvSpPr/>
              <p:nvPr/>
            </p:nvSpPr>
            <p:spPr>
              <a:xfrm>
                <a:off x="3581262" y="2623410"/>
                <a:ext cx="162783" cy="12635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7" name="Google Shape;397;p13"/>
              <p:cNvSpPr/>
              <p:nvPr/>
            </p:nvSpPr>
            <p:spPr>
              <a:xfrm>
                <a:off x="3849043" y="2638065"/>
                <a:ext cx="162825" cy="126979"/>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8" name="Google Shape;398;p13"/>
              <p:cNvSpPr/>
              <p:nvPr/>
            </p:nvSpPr>
            <p:spPr>
              <a:xfrm>
                <a:off x="3714111" y="2746101"/>
                <a:ext cx="156538" cy="137221"/>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399" name="Google Shape;399;p13"/>
              <p:cNvSpPr/>
              <p:nvPr/>
            </p:nvSpPr>
            <p:spPr>
              <a:xfrm>
                <a:off x="4007663" y="2747184"/>
                <a:ext cx="155872" cy="137512"/>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grpSp>
      </p:grpSp>
      <p:sp>
        <p:nvSpPr>
          <p:cNvPr id="400" name="Google Shape;400;p13"/>
          <p:cNvSpPr/>
          <p:nvPr/>
        </p:nvSpPr>
        <p:spPr>
          <a:xfrm>
            <a:off x="-202400" y="476965"/>
            <a:ext cx="3914927" cy="961980"/>
          </a:xfrm>
          <a:custGeom>
            <a:avLst/>
            <a:gdLst/>
            <a:ahLst/>
            <a:cxnLst/>
            <a:rect l="l" t="t" r="r" b="b"/>
            <a:pathLst>
              <a:path w="18065" h="6538" extrusionOk="0">
                <a:moveTo>
                  <a:pt x="3547" y="0"/>
                </a:moveTo>
                <a:cubicBezTo>
                  <a:pt x="3441" y="0"/>
                  <a:pt x="3364" y="64"/>
                  <a:pt x="3064" y="152"/>
                </a:cubicBezTo>
                <a:cubicBezTo>
                  <a:pt x="2825" y="225"/>
                  <a:pt x="2582" y="251"/>
                  <a:pt x="2346" y="251"/>
                </a:cubicBezTo>
                <a:cubicBezTo>
                  <a:pt x="2058" y="251"/>
                  <a:pt x="1779" y="212"/>
                  <a:pt x="1524" y="168"/>
                </a:cubicBezTo>
                <a:cubicBezTo>
                  <a:pt x="1469" y="157"/>
                  <a:pt x="1421" y="152"/>
                  <a:pt x="1379" y="152"/>
                </a:cubicBezTo>
                <a:cubicBezTo>
                  <a:pt x="1136" y="152"/>
                  <a:pt x="1092" y="311"/>
                  <a:pt x="958" y="311"/>
                </a:cubicBezTo>
                <a:cubicBezTo>
                  <a:pt x="914" y="311"/>
                  <a:pt x="860" y="294"/>
                  <a:pt x="786" y="248"/>
                </a:cubicBezTo>
                <a:cubicBezTo>
                  <a:pt x="679" y="184"/>
                  <a:pt x="556" y="163"/>
                  <a:pt x="440" y="163"/>
                </a:cubicBezTo>
                <a:cubicBezTo>
                  <a:pt x="207" y="163"/>
                  <a:pt x="0" y="248"/>
                  <a:pt x="0" y="248"/>
                </a:cubicBezTo>
                <a:lnTo>
                  <a:pt x="0" y="6537"/>
                </a:lnTo>
                <a:cubicBezTo>
                  <a:pt x="0" y="6537"/>
                  <a:pt x="1861" y="6281"/>
                  <a:pt x="2487" y="6056"/>
                </a:cubicBezTo>
                <a:cubicBezTo>
                  <a:pt x="2879" y="5922"/>
                  <a:pt x="3185" y="5874"/>
                  <a:pt x="3656" y="5874"/>
                </a:cubicBezTo>
                <a:cubicBezTo>
                  <a:pt x="3918" y="5874"/>
                  <a:pt x="4230" y="5889"/>
                  <a:pt x="4637" y="5912"/>
                </a:cubicBezTo>
                <a:cubicBezTo>
                  <a:pt x="4825" y="5922"/>
                  <a:pt x="4973" y="5928"/>
                  <a:pt x="5096" y="5928"/>
                </a:cubicBezTo>
                <a:cubicBezTo>
                  <a:pt x="5712" y="5928"/>
                  <a:pt x="5670" y="5792"/>
                  <a:pt x="6835" y="5511"/>
                </a:cubicBezTo>
                <a:cubicBezTo>
                  <a:pt x="7532" y="5342"/>
                  <a:pt x="7930" y="5294"/>
                  <a:pt x="8270" y="5294"/>
                </a:cubicBezTo>
                <a:cubicBezTo>
                  <a:pt x="8611" y="5294"/>
                  <a:pt x="8896" y="5342"/>
                  <a:pt x="9369" y="5366"/>
                </a:cubicBezTo>
                <a:cubicBezTo>
                  <a:pt x="9878" y="5411"/>
                  <a:pt x="10212" y="5470"/>
                  <a:pt x="10616" y="5470"/>
                </a:cubicBezTo>
                <a:cubicBezTo>
                  <a:pt x="10939" y="5470"/>
                  <a:pt x="11305" y="5432"/>
                  <a:pt x="11840" y="5318"/>
                </a:cubicBezTo>
                <a:cubicBezTo>
                  <a:pt x="12545" y="5149"/>
                  <a:pt x="12975" y="5079"/>
                  <a:pt x="13358" y="5079"/>
                </a:cubicBezTo>
                <a:cubicBezTo>
                  <a:pt x="13629" y="5079"/>
                  <a:pt x="13877" y="5114"/>
                  <a:pt x="14182" y="5174"/>
                </a:cubicBezTo>
                <a:cubicBezTo>
                  <a:pt x="14354" y="5207"/>
                  <a:pt x="14508" y="5222"/>
                  <a:pt x="14650" y="5222"/>
                </a:cubicBezTo>
                <a:cubicBezTo>
                  <a:pt x="15119" y="5222"/>
                  <a:pt x="15464" y="5065"/>
                  <a:pt x="15931" y="4917"/>
                </a:cubicBezTo>
                <a:cubicBezTo>
                  <a:pt x="16525" y="4708"/>
                  <a:pt x="18065" y="4564"/>
                  <a:pt x="18065" y="4564"/>
                </a:cubicBezTo>
                <a:lnTo>
                  <a:pt x="18065" y="1403"/>
                </a:lnTo>
                <a:cubicBezTo>
                  <a:pt x="18045" y="1428"/>
                  <a:pt x="17991" y="1438"/>
                  <a:pt x="17911" y="1438"/>
                </a:cubicBezTo>
                <a:cubicBezTo>
                  <a:pt x="17606" y="1438"/>
                  <a:pt x="16927" y="1297"/>
                  <a:pt x="16314" y="1297"/>
                </a:cubicBezTo>
                <a:cubicBezTo>
                  <a:pt x="16043" y="1297"/>
                  <a:pt x="15786" y="1325"/>
                  <a:pt x="15578" y="1403"/>
                </a:cubicBezTo>
                <a:cubicBezTo>
                  <a:pt x="15449" y="1453"/>
                  <a:pt x="15300" y="1473"/>
                  <a:pt x="15138" y="1473"/>
                </a:cubicBezTo>
                <a:cubicBezTo>
                  <a:pt x="14372" y="1473"/>
                  <a:pt x="13304" y="1020"/>
                  <a:pt x="12490" y="1020"/>
                </a:cubicBezTo>
                <a:cubicBezTo>
                  <a:pt x="12410" y="1020"/>
                  <a:pt x="12332" y="1025"/>
                  <a:pt x="12257" y="1034"/>
                </a:cubicBezTo>
                <a:cubicBezTo>
                  <a:pt x="11851" y="1093"/>
                  <a:pt x="11587" y="1117"/>
                  <a:pt x="11351" y="1117"/>
                </a:cubicBezTo>
                <a:cubicBezTo>
                  <a:pt x="11001" y="1117"/>
                  <a:pt x="10712" y="1063"/>
                  <a:pt x="10107" y="986"/>
                </a:cubicBezTo>
                <a:cubicBezTo>
                  <a:pt x="9113" y="842"/>
                  <a:pt x="8712" y="585"/>
                  <a:pt x="8102" y="585"/>
                </a:cubicBezTo>
                <a:cubicBezTo>
                  <a:pt x="7508" y="585"/>
                  <a:pt x="6562" y="714"/>
                  <a:pt x="5952" y="714"/>
                </a:cubicBezTo>
                <a:cubicBezTo>
                  <a:pt x="5359" y="714"/>
                  <a:pt x="4621" y="393"/>
                  <a:pt x="4011" y="152"/>
                </a:cubicBezTo>
                <a:cubicBezTo>
                  <a:pt x="3743" y="43"/>
                  <a:pt x="3635" y="0"/>
                  <a:pt x="35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401" name="Google Shape;401;p13"/>
          <p:cNvSpPr/>
          <p:nvPr/>
        </p:nvSpPr>
        <p:spPr>
          <a:xfrm>
            <a:off x="-290597" y="477725"/>
            <a:ext cx="4022133" cy="948500"/>
          </a:xfrm>
          <a:custGeom>
            <a:avLst/>
            <a:gdLst/>
            <a:ahLst/>
            <a:cxnLst/>
            <a:rect l="l" t="t" r="r" b="b"/>
            <a:pathLst>
              <a:path w="120664" h="28455" extrusionOk="0">
                <a:moveTo>
                  <a:pt x="2346" y="27138"/>
                </a:moveTo>
                <a:cubicBezTo>
                  <a:pt x="5295" y="30121"/>
                  <a:pt x="14347" y="27136"/>
                  <a:pt x="17981" y="26889"/>
                </a:cubicBezTo>
                <a:cubicBezTo>
                  <a:pt x="21616" y="26642"/>
                  <a:pt x="20999" y="25757"/>
                  <a:pt x="24153" y="25654"/>
                </a:cubicBezTo>
                <a:cubicBezTo>
                  <a:pt x="27307" y="25551"/>
                  <a:pt x="32964" y="26546"/>
                  <a:pt x="36907" y="26272"/>
                </a:cubicBezTo>
                <a:cubicBezTo>
                  <a:pt x="40850" y="25998"/>
                  <a:pt x="44107" y="24523"/>
                  <a:pt x="47810" y="24009"/>
                </a:cubicBezTo>
                <a:cubicBezTo>
                  <a:pt x="51513" y="23495"/>
                  <a:pt x="54701" y="23152"/>
                  <a:pt x="59124" y="23186"/>
                </a:cubicBezTo>
                <a:cubicBezTo>
                  <a:pt x="63547" y="23220"/>
                  <a:pt x="69890" y="24283"/>
                  <a:pt x="74347" y="24214"/>
                </a:cubicBezTo>
                <a:cubicBezTo>
                  <a:pt x="78804" y="24145"/>
                  <a:pt x="82781" y="23014"/>
                  <a:pt x="85867" y="22774"/>
                </a:cubicBezTo>
                <a:cubicBezTo>
                  <a:pt x="88953" y="22534"/>
                  <a:pt x="90461" y="22705"/>
                  <a:pt x="92861" y="22774"/>
                </a:cubicBezTo>
                <a:cubicBezTo>
                  <a:pt x="95261" y="22843"/>
                  <a:pt x="97319" y="23316"/>
                  <a:pt x="100267" y="23186"/>
                </a:cubicBezTo>
                <a:cubicBezTo>
                  <a:pt x="103216" y="23056"/>
                  <a:pt x="107364" y="22365"/>
                  <a:pt x="110552" y="21995"/>
                </a:cubicBezTo>
                <a:cubicBezTo>
                  <a:pt x="113740" y="21625"/>
                  <a:pt x="117786" y="21797"/>
                  <a:pt x="119397" y="20967"/>
                </a:cubicBezTo>
                <a:cubicBezTo>
                  <a:pt x="121009" y="20137"/>
                  <a:pt x="120187" y="18359"/>
                  <a:pt x="120221" y="17014"/>
                </a:cubicBezTo>
                <a:cubicBezTo>
                  <a:pt x="120256" y="15670"/>
                  <a:pt x="119536" y="14504"/>
                  <a:pt x="119604" y="12900"/>
                </a:cubicBezTo>
                <a:cubicBezTo>
                  <a:pt x="119673" y="11296"/>
                  <a:pt x="120872" y="8419"/>
                  <a:pt x="120632" y="7390"/>
                </a:cubicBezTo>
                <a:cubicBezTo>
                  <a:pt x="120392" y="6362"/>
                  <a:pt x="120255" y="6976"/>
                  <a:pt x="118164" y="6729"/>
                </a:cubicBezTo>
                <a:cubicBezTo>
                  <a:pt x="116073" y="6482"/>
                  <a:pt x="110895" y="6009"/>
                  <a:pt x="108084" y="5906"/>
                </a:cubicBezTo>
                <a:cubicBezTo>
                  <a:pt x="105273" y="5803"/>
                  <a:pt x="104622" y="6352"/>
                  <a:pt x="101296" y="6112"/>
                </a:cubicBezTo>
                <a:cubicBezTo>
                  <a:pt x="97970" y="5872"/>
                  <a:pt x="92862" y="4638"/>
                  <a:pt x="88130" y="4466"/>
                </a:cubicBezTo>
                <a:cubicBezTo>
                  <a:pt x="83399" y="4295"/>
                  <a:pt x="77810" y="5357"/>
                  <a:pt x="72907" y="5083"/>
                </a:cubicBezTo>
                <a:cubicBezTo>
                  <a:pt x="68004" y="4809"/>
                  <a:pt x="63753" y="3197"/>
                  <a:pt x="58713" y="2820"/>
                </a:cubicBezTo>
                <a:cubicBezTo>
                  <a:pt x="53673" y="2443"/>
                  <a:pt x="46644" y="2923"/>
                  <a:pt x="42667" y="2820"/>
                </a:cubicBezTo>
                <a:cubicBezTo>
                  <a:pt x="38690" y="2717"/>
                  <a:pt x="37422" y="2649"/>
                  <a:pt x="34850" y="2203"/>
                </a:cubicBezTo>
                <a:cubicBezTo>
                  <a:pt x="32279" y="1757"/>
                  <a:pt x="29364" y="455"/>
                  <a:pt x="27238" y="146"/>
                </a:cubicBezTo>
                <a:cubicBezTo>
                  <a:pt x="25112" y="-162"/>
                  <a:pt x="24085" y="71"/>
                  <a:pt x="22096" y="352"/>
                </a:cubicBezTo>
                <a:cubicBezTo>
                  <a:pt x="20107" y="634"/>
                  <a:pt x="17363" y="1828"/>
                  <a:pt x="15306" y="1835"/>
                </a:cubicBezTo>
                <a:cubicBezTo>
                  <a:pt x="13249" y="1842"/>
                  <a:pt x="11542" y="326"/>
                  <a:pt x="9752" y="395"/>
                </a:cubicBezTo>
                <a:cubicBezTo>
                  <a:pt x="7962" y="464"/>
                  <a:pt x="6143" y="814"/>
                  <a:pt x="4566" y="2247"/>
                </a:cubicBezTo>
                <a:cubicBezTo>
                  <a:pt x="2989" y="3680"/>
                  <a:pt x="660" y="4844"/>
                  <a:pt x="290" y="8992"/>
                </a:cubicBezTo>
                <a:cubicBezTo>
                  <a:pt x="-80" y="13141"/>
                  <a:pt x="-602" y="24155"/>
                  <a:pt x="2346" y="27138"/>
                </a:cubicBezTo>
                <a:close/>
              </a:path>
            </a:pathLst>
          </a:custGeom>
          <a:noFill/>
          <a:ln w="38100" cap="flat" cmpd="sng">
            <a:solidFill>
              <a:schemeClr val="lt1"/>
            </a:solidFill>
            <a:prstDash val="solid"/>
            <a:round/>
            <a:headEnd type="none" w="med" len="med"/>
            <a:tailEnd type="none" w="med" len="med"/>
          </a:ln>
        </p:spPr>
      </p:sp>
      <p:pic>
        <p:nvPicPr>
          <p:cNvPr id="402" name="Google Shape;402;p13"/>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789559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8"/>
          <p:cNvSpPr txBox="1">
            <a:spLocks noGrp="1"/>
          </p:cNvSpPr>
          <p:nvPr>
            <p:ph type="title"/>
          </p:nvPr>
        </p:nvSpPr>
        <p:spPr>
          <a:xfrm>
            <a:off x="1850800" y="1580533"/>
            <a:ext cx="8490400" cy="415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2800" b="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pic>
        <p:nvPicPr>
          <p:cNvPr id="326" name="Google Shape;326;p8"/>
          <p:cNvPicPr preferRelativeResize="0"/>
          <p:nvPr/>
        </p:nvPicPr>
        <p:blipFill>
          <a:blip r:embed="rId3">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00337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88904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86211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932215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4240452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3.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gradFill flip="none" rotWithShape="1">
            <a:gsLst>
              <a:gs pos="30000">
                <a:srgbClr val="FBFBFB"/>
              </a:gs>
              <a:gs pos="74000">
                <a:schemeClr val="bg1">
                  <a:lumMod val="85000"/>
                </a:schemeClr>
              </a:gs>
              <a:gs pos="100000">
                <a:srgbClr val="D1D1D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8" rIns="68576" bIns="34288" rtlCol="0" anchor="ct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pPr marL="0" marR="0" lvl="0" indent="0" algn="l" defTabSz="914332" rtl="0" eaLnBrk="1" fontAlgn="auto" latinLnBrk="0" hangingPunct="1">
              <a:lnSpc>
                <a:spcPct val="100000"/>
              </a:lnSpc>
              <a:spcBef>
                <a:spcPts val="0"/>
              </a:spcBef>
              <a:spcAft>
                <a:spcPts val="0"/>
              </a:spcAft>
              <a:buClrTx/>
              <a:buSzTx/>
              <a:buFontTx/>
              <a:buNone/>
              <a:tabLst/>
              <a:defRPr/>
            </a:pPr>
            <a:fld id="{4DA96E64-783D-463C-BA44-F5AF67B4648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332" rtl="0" eaLnBrk="1" fontAlgn="auto" latinLnBrk="0" hangingPunct="1">
                <a:lnSpc>
                  <a:spcPct val="100000"/>
                </a:lnSpc>
                <a:spcBef>
                  <a:spcPts val="0"/>
                </a:spcBef>
                <a:spcAft>
                  <a:spcPts val="0"/>
                </a:spcAft>
                <a:buClrTx/>
                <a:buSzTx/>
                <a:buFontTx/>
                <a:buNone/>
                <a:tabLst/>
                <a:defRPr/>
              </a:pPr>
              <a:t>2023/7/18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pPr marL="0" marR="0" lvl="0" indent="0" algn="ctr" defTabSz="91433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pPr marL="0" marR="0" lvl="0" indent="0" algn="r" defTabSz="914332" rtl="0" eaLnBrk="1" fontAlgn="auto" latinLnBrk="0" hangingPunct="1">
              <a:lnSpc>
                <a:spcPct val="100000"/>
              </a:lnSpc>
              <a:spcBef>
                <a:spcPts val="0"/>
              </a:spcBef>
              <a:spcAft>
                <a:spcPts val="0"/>
              </a:spcAft>
              <a:buClrTx/>
              <a:buSzTx/>
              <a:buFontTx/>
              <a:buNone/>
              <a:tabLst/>
              <a:defRPr/>
            </a:pPr>
            <a:fld id="{A8C676CA-DACA-4216-AE75-62203F837763}"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33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2960463"/>
      </p:ext>
    </p:extLst>
  </p:cSld>
  <p:clrMap bg1="lt1" tx1="dk1" bg2="lt2" tx2="dk2" accent1="accent1" accent2="accent2" accent3="accent3" accent4="accent4" accent5="accent5" accent6="accent6" hlink="hlink" folHlink="folHlink"/>
  <p:sldLayoutIdLst>
    <p:sldLayoutId id="2147483828" r:id="rId1"/>
    <p:sldLayoutId id="2147483830" r:id="rId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7/18/2023</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dirty="0">
              <a:solidFill>
                <a:prstClr val="black">
                  <a:tint val="75000"/>
                </a:prstClr>
              </a:solidFill>
            </a:endParaRPr>
          </a:p>
        </p:txBody>
      </p:sp>
    </p:spTree>
    <p:extLst>
      <p:ext uri="{BB962C8B-B14F-4D97-AF65-F5344CB8AC3E}">
        <p14:creationId xmlns:p14="http://schemas.microsoft.com/office/powerpoint/2010/main" val="6072561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855"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3"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3"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85190426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3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4"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95072904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组合 129"/>
          <p:cNvGrpSpPr/>
          <p:nvPr/>
        </p:nvGrpSpPr>
        <p:grpSpPr>
          <a:xfrm>
            <a:off x="9800035" y="-510901"/>
            <a:ext cx="3059113" cy="1616075"/>
            <a:chOff x="9559925" y="2573338"/>
            <a:chExt cx="3059113" cy="1616075"/>
          </a:xfrm>
        </p:grpSpPr>
        <p:sp>
          <p:nvSpPr>
            <p:cNvPr id="10" name="Freeform 5"/>
            <p:cNvSpPr>
              <a:spLocks/>
            </p:cNvSpPr>
            <p:nvPr/>
          </p:nvSpPr>
          <p:spPr bwMode="auto">
            <a:xfrm>
              <a:off x="9577388" y="2573338"/>
              <a:ext cx="3041650" cy="1497013"/>
            </a:xfrm>
            <a:custGeom>
              <a:avLst/>
              <a:gdLst>
                <a:gd name="T0" fmla="*/ 709 w 709"/>
                <a:gd name="T1" fmla="*/ 297 h 349"/>
                <a:gd name="T2" fmla="*/ 0 w 709"/>
                <a:gd name="T3" fmla="*/ 7 h 349"/>
                <a:gd name="T4" fmla="*/ 10 w 709"/>
                <a:gd name="T5" fmla="*/ 0 h 349"/>
                <a:gd name="T6" fmla="*/ 706 w 709"/>
                <a:gd name="T7" fmla="*/ 285 h 349"/>
                <a:gd name="T8" fmla="*/ 709 w 709"/>
                <a:gd name="T9" fmla="*/ 297 h 349"/>
              </a:gdLst>
              <a:ahLst/>
              <a:cxnLst>
                <a:cxn ang="0">
                  <a:pos x="T0" y="T1"/>
                </a:cxn>
                <a:cxn ang="0">
                  <a:pos x="T2" y="T3"/>
                </a:cxn>
                <a:cxn ang="0">
                  <a:pos x="T4" y="T5"/>
                </a:cxn>
                <a:cxn ang="0">
                  <a:pos x="T6" y="T7"/>
                </a:cxn>
                <a:cxn ang="0">
                  <a:pos x="T8" y="T9"/>
                </a:cxn>
              </a:cxnLst>
              <a:rect l="0" t="0" r="r" b="b"/>
              <a:pathLst>
                <a:path w="709" h="349">
                  <a:moveTo>
                    <a:pt x="709" y="297"/>
                  </a:moveTo>
                  <a:cubicBezTo>
                    <a:pt x="425" y="349"/>
                    <a:pt x="166" y="243"/>
                    <a:pt x="0" y="7"/>
                  </a:cubicBezTo>
                  <a:cubicBezTo>
                    <a:pt x="4" y="4"/>
                    <a:pt x="6" y="3"/>
                    <a:pt x="10" y="0"/>
                  </a:cubicBezTo>
                  <a:cubicBezTo>
                    <a:pt x="173" y="233"/>
                    <a:pt x="427" y="337"/>
                    <a:pt x="706" y="285"/>
                  </a:cubicBezTo>
                  <a:cubicBezTo>
                    <a:pt x="707" y="290"/>
                    <a:pt x="708" y="292"/>
                    <a:pt x="709" y="297"/>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9559925" y="2722563"/>
              <a:ext cx="338138" cy="322263"/>
            </a:xfrm>
            <a:custGeom>
              <a:avLst/>
              <a:gdLst>
                <a:gd name="T0" fmla="*/ 0 w 79"/>
                <a:gd name="T1" fmla="*/ 75 h 75"/>
                <a:gd name="T2" fmla="*/ 28 w 79"/>
                <a:gd name="T3" fmla="*/ 0 h 75"/>
                <a:gd name="T4" fmla="*/ 79 w 79"/>
                <a:gd name="T5" fmla="*/ 62 h 75"/>
                <a:gd name="T6" fmla="*/ 0 w 79"/>
                <a:gd name="T7" fmla="*/ 75 h 75"/>
              </a:gdLst>
              <a:ahLst/>
              <a:cxnLst>
                <a:cxn ang="0">
                  <a:pos x="T0" y="T1"/>
                </a:cxn>
                <a:cxn ang="0">
                  <a:pos x="T2" y="T3"/>
                </a:cxn>
                <a:cxn ang="0">
                  <a:pos x="T4" y="T5"/>
                </a:cxn>
                <a:cxn ang="0">
                  <a:pos x="T6" y="T7"/>
                </a:cxn>
              </a:cxnLst>
              <a:rect l="0" t="0" r="r" b="b"/>
              <a:pathLst>
                <a:path w="79" h="75">
                  <a:moveTo>
                    <a:pt x="0" y="75"/>
                  </a:moveTo>
                  <a:cubicBezTo>
                    <a:pt x="10" y="44"/>
                    <a:pt x="16" y="29"/>
                    <a:pt x="28" y="0"/>
                  </a:cubicBezTo>
                  <a:cubicBezTo>
                    <a:pt x="47" y="26"/>
                    <a:pt x="57" y="39"/>
                    <a:pt x="79" y="62"/>
                  </a:cubicBezTo>
                  <a:cubicBezTo>
                    <a:pt x="48" y="69"/>
                    <a:pt x="33" y="72"/>
                    <a:pt x="0" y="7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9932988" y="3092450"/>
              <a:ext cx="322263" cy="333375"/>
            </a:xfrm>
            <a:custGeom>
              <a:avLst/>
              <a:gdLst>
                <a:gd name="T0" fmla="*/ 0 w 75"/>
                <a:gd name="T1" fmla="*/ 78 h 78"/>
                <a:gd name="T2" fmla="*/ 15 w 75"/>
                <a:gd name="T3" fmla="*/ 0 h 78"/>
                <a:gd name="T4" fmla="*/ 75 w 75"/>
                <a:gd name="T5" fmla="*/ 52 h 78"/>
                <a:gd name="T6" fmla="*/ 0 w 75"/>
                <a:gd name="T7" fmla="*/ 78 h 78"/>
              </a:gdLst>
              <a:ahLst/>
              <a:cxnLst>
                <a:cxn ang="0">
                  <a:pos x="T0" y="T1"/>
                </a:cxn>
                <a:cxn ang="0">
                  <a:pos x="T2" y="T3"/>
                </a:cxn>
                <a:cxn ang="0">
                  <a:pos x="T4" y="T5"/>
                </a:cxn>
                <a:cxn ang="0">
                  <a:pos x="T6" y="T7"/>
                </a:cxn>
              </a:cxnLst>
              <a:rect l="0" t="0" r="r" b="b"/>
              <a:pathLst>
                <a:path w="75" h="78">
                  <a:moveTo>
                    <a:pt x="0" y="78"/>
                  </a:moveTo>
                  <a:cubicBezTo>
                    <a:pt x="4" y="46"/>
                    <a:pt x="8" y="31"/>
                    <a:pt x="15" y="0"/>
                  </a:cubicBezTo>
                  <a:cubicBezTo>
                    <a:pt x="38" y="22"/>
                    <a:pt x="50" y="33"/>
                    <a:pt x="75" y="52"/>
                  </a:cubicBezTo>
                  <a:cubicBezTo>
                    <a:pt x="46" y="64"/>
                    <a:pt x="31" y="69"/>
                    <a:pt x="0" y="78"/>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10353675" y="3397250"/>
              <a:ext cx="300038" cy="338138"/>
            </a:xfrm>
            <a:custGeom>
              <a:avLst/>
              <a:gdLst>
                <a:gd name="T0" fmla="*/ 1 w 70"/>
                <a:gd name="T1" fmla="*/ 79 h 79"/>
                <a:gd name="T2" fmla="*/ 3 w 70"/>
                <a:gd name="T3" fmla="*/ 0 h 79"/>
                <a:gd name="T4" fmla="*/ 70 w 70"/>
                <a:gd name="T5" fmla="*/ 41 h 79"/>
                <a:gd name="T6" fmla="*/ 1 w 70"/>
                <a:gd name="T7" fmla="*/ 79 h 79"/>
              </a:gdLst>
              <a:ahLst/>
              <a:cxnLst>
                <a:cxn ang="0">
                  <a:pos x="T0" y="T1"/>
                </a:cxn>
                <a:cxn ang="0">
                  <a:pos x="T2" y="T3"/>
                </a:cxn>
                <a:cxn ang="0">
                  <a:pos x="T4" y="T5"/>
                </a:cxn>
                <a:cxn ang="0">
                  <a:pos x="T6" y="T7"/>
                </a:cxn>
              </a:cxnLst>
              <a:rect l="0" t="0" r="r" b="b"/>
              <a:pathLst>
                <a:path w="70" h="79">
                  <a:moveTo>
                    <a:pt x="1" y="79"/>
                  </a:moveTo>
                  <a:cubicBezTo>
                    <a:pt x="0" y="47"/>
                    <a:pt x="1" y="31"/>
                    <a:pt x="3" y="0"/>
                  </a:cubicBezTo>
                  <a:cubicBezTo>
                    <a:pt x="29" y="18"/>
                    <a:pt x="43" y="26"/>
                    <a:pt x="70" y="41"/>
                  </a:cubicBezTo>
                  <a:cubicBezTo>
                    <a:pt x="44" y="57"/>
                    <a:pt x="30" y="65"/>
                    <a:pt x="1" y="79"/>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10777538" y="3632200"/>
              <a:ext cx="314325" cy="339725"/>
            </a:xfrm>
            <a:custGeom>
              <a:avLst/>
              <a:gdLst>
                <a:gd name="T0" fmla="*/ 11 w 73"/>
                <a:gd name="T1" fmla="*/ 79 h 79"/>
                <a:gd name="T2" fmla="*/ 0 w 73"/>
                <a:gd name="T3" fmla="*/ 0 h 79"/>
                <a:gd name="T4" fmla="*/ 73 w 73"/>
                <a:gd name="T5" fmla="*/ 29 h 79"/>
                <a:gd name="T6" fmla="*/ 11 w 73"/>
                <a:gd name="T7" fmla="*/ 79 h 79"/>
              </a:gdLst>
              <a:ahLst/>
              <a:cxnLst>
                <a:cxn ang="0">
                  <a:pos x="T0" y="T1"/>
                </a:cxn>
                <a:cxn ang="0">
                  <a:pos x="T2" y="T3"/>
                </a:cxn>
                <a:cxn ang="0">
                  <a:pos x="T4" y="T5"/>
                </a:cxn>
                <a:cxn ang="0">
                  <a:pos x="T6" y="T7"/>
                </a:cxn>
              </a:cxnLst>
              <a:rect l="0" t="0" r="r" b="b"/>
              <a:pathLst>
                <a:path w="73" h="79">
                  <a:moveTo>
                    <a:pt x="11" y="79"/>
                  </a:moveTo>
                  <a:cubicBezTo>
                    <a:pt x="5" y="47"/>
                    <a:pt x="3" y="31"/>
                    <a:pt x="0" y="0"/>
                  </a:cubicBezTo>
                  <a:cubicBezTo>
                    <a:pt x="29" y="13"/>
                    <a:pt x="43" y="19"/>
                    <a:pt x="73" y="29"/>
                  </a:cubicBezTo>
                  <a:cubicBezTo>
                    <a:pt x="49" y="50"/>
                    <a:pt x="37" y="60"/>
                    <a:pt x="11" y="79"/>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11223625" y="3795713"/>
              <a:ext cx="327025" cy="325438"/>
            </a:xfrm>
            <a:custGeom>
              <a:avLst/>
              <a:gdLst>
                <a:gd name="T0" fmla="*/ 24 w 76"/>
                <a:gd name="T1" fmla="*/ 76 h 76"/>
                <a:gd name="T2" fmla="*/ 0 w 76"/>
                <a:gd name="T3" fmla="*/ 0 h 76"/>
                <a:gd name="T4" fmla="*/ 76 w 76"/>
                <a:gd name="T5" fmla="*/ 17 h 76"/>
                <a:gd name="T6" fmla="*/ 24 w 76"/>
                <a:gd name="T7" fmla="*/ 76 h 76"/>
              </a:gdLst>
              <a:ahLst/>
              <a:cxnLst>
                <a:cxn ang="0">
                  <a:pos x="T0" y="T1"/>
                </a:cxn>
                <a:cxn ang="0">
                  <a:pos x="T2" y="T3"/>
                </a:cxn>
                <a:cxn ang="0">
                  <a:pos x="T4" y="T5"/>
                </a:cxn>
                <a:cxn ang="0">
                  <a:pos x="T6" y="T7"/>
                </a:cxn>
              </a:cxnLst>
              <a:rect l="0" t="0" r="r" b="b"/>
              <a:pathLst>
                <a:path w="76" h="76">
                  <a:moveTo>
                    <a:pt x="24" y="76"/>
                  </a:moveTo>
                  <a:cubicBezTo>
                    <a:pt x="12" y="46"/>
                    <a:pt x="8" y="31"/>
                    <a:pt x="0" y="0"/>
                  </a:cubicBezTo>
                  <a:cubicBezTo>
                    <a:pt x="30" y="9"/>
                    <a:pt x="45" y="12"/>
                    <a:pt x="76" y="17"/>
                  </a:cubicBezTo>
                  <a:cubicBezTo>
                    <a:pt x="57" y="41"/>
                    <a:pt x="46" y="53"/>
                    <a:pt x="24" y="76"/>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11691938" y="3886200"/>
              <a:ext cx="338138" cy="303213"/>
            </a:xfrm>
            <a:custGeom>
              <a:avLst/>
              <a:gdLst>
                <a:gd name="T0" fmla="*/ 36 w 79"/>
                <a:gd name="T1" fmla="*/ 71 h 71"/>
                <a:gd name="T2" fmla="*/ 0 w 79"/>
                <a:gd name="T3" fmla="*/ 0 h 71"/>
                <a:gd name="T4" fmla="*/ 79 w 79"/>
                <a:gd name="T5" fmla="*/ 3 h 71"/>
                <a:gd name="T6" fmla="*/ 36 w 79"/>
                <a:gd name="T7" fmla="*/ 71 h 71"/>
              </a:gdLst>
              <a:ahLst/>
              <a:cxnLst>
                <a:cxn ang="0">
                  <a:pos x="T0" y="T1"/>
                </a:cxn>
                <a:cxn ang="0">
                  <a:pos x="T2" y="T3"/>
                </a:cxn>
                <a:cxn ang="0">
                  <a:pos x="T4" y="T5"/>
                </a:cxn>
                <a:cxn ang="0">
                  <a:pos x="T6" y="T7"/>
                </a:cxn>
              </a:cxnLst>
              <a:rect l="0" t="0" r="r" b="b"/>
              <a:pathLst>
                <a:path w="79" h="71">
                  <a:moveTo>
                    <a:pt x="36" y="71"/>
                  </a:moveTo>
                  <a:cubicBezTo>
                    <a:pt x="20" y="43"/>
                    <a:pt x="13" y="29"/>
                    <a:pt x="0" y="0"/>
                  </a:cubicBezTo>
                  <a:cubicBezTo>
                    <a:pt x="31" y="3"/>
                    <a:pt x="47" y="4"/>
                    <a:pt x="79" y="3"/>
                  </a:cubicBezTo>
                  <a:cubicBezTo>
                    <a:pt x="63" y="31"/>
                    <a:pt x="55" y="44"/>
                    <a:pt x="36" y="71"/>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12172950" y="3851275"/>
              <a:ext cx="342900" cy="312738"/>
            </a:xfrm>
            <a:custGeom>
              <a:avLst/>
              <a:gdLst>
                <a:gd name="T0" fmla="*/ 49 w 80"/>
                <a:gd name="T1" fmla="*/ 73 h 73"/>
                <a:gd name="T2" fmla="*/ 0 w 80"/>
                <a:gd name="T3" fmla="*/ 10 h 73"/>
                <a:gd name="T4" fmla="*/ 80 w 80"/>
                <a:gd name="T5" fmla="*/ 0 h 73"/>
                <a:gd name="T6" fmla="*/ 49 w 80"/>
                <a:gd name="T7" fmla="*/ 73 h 73"/>
              </a:gdLst>
              <a:ahLst/>
              <a:cxnLst>
                <a:cxn ang="0">
                  <a:pos x="T0" y="T1"/>
                </a:cxn>
                <a:cxn ang="0">
                  <a:pos x="T2" y="T3"/>
                </a:cxn>
                <a:cxn ang="0">
                  <a:pos x="T4" y="T5"/>
                </a:cxn>
                <a:cxn ang="0">
                  <a:pos x="T6" y="T7"/>
                </a:cxn>
              </a:cxnLst>
              <a:rect l="0" t="0" r="r" b="b"/>
              <a:pathLst>
                <a:path w="80" h="73">
                  <a:moveTo>
                    <a:pt x="49" y="73"/>
                  </a:moveTo>
                  <a:cubicBezTo>
                    <a:pt x="28" y="49"/>
                    <a:pt x="18" y="36"/>
                    <a:pt x="0" y="10"/>
                  </a:cubicBezTo>
                  <a:cubicBezTo>
                    <a:pt x="32" y="8"/>
                    <a:pt x="48" y="6"/>
                    <a:pt x="80" y="0"/>
                  </a:cubicBezTo>
                  <a:cubicBezTo>
                    <a:pt x="69" y="29"/>
                    <a:pt x="63" y="44"/>
                    <a:pt x="49" y="7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8786019" y="578351"/>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7558682" y="666553"/>
            <a:ext cx="493713" cy="231775"/>
          </a:xfrm>
          <a:custGeom>
            <a:avLst/>
            <a:gdLst>
              <a:gd name="T0" fmla="*/ 115 w 115"/>
              <a:gd name="T1" fmla="*/ 54 h 54"/>
              <a:gd name="T2" fmla="*/ 86 w 115"/>
              <a:gd name="T3" fmla="*/ 23 h 54"/>
              <a:gd name="T4" fmla="*/ 82 w 115"/>
              <a:gd name="T5" fmla="*/ 23 h 54"/>
              <a:gd name="T6" fmla="*/ 58 w 115"/>
              <a:gd name="T7" fmla="*/ 0 h 54"/>
              <a:gd name="T8" fmla="*/ 33 w 115"/>
              <a:gd name="T9" fmla="*/ 29 h 54"/>
              <a:gd name="T10" fmla="*/ 24 w 115"/>
              <a:gd name="T11" fmla="*/ 28 h 54"/>
              <a:gd name="T12" fmla="*/ 2 w 115"/>
              <a:gd name="T13" fmla="*/ 54 h 54"/>
              <a:gd name="T14" fmla="*/ 115 w 115"/>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4">
                <a:moveTo>
                  <a:pt x="115" y="54"/>
                </a:moveTo>
                <a:cubicBezTo>
                  <a:pt x="115" y="39"/>
                  <a:pt x="106" y="23"/>
                  <a:pt x="86" y="23"/>
                </a:cubicBezTo>
                <a:cubicBezTo>
                  <a:pt x="85" y="23"/>
                  <a:pt x="84" y="23"/>
                  <a:pt x="82" y="23"/>
                </a:cubicBezTo>
                <a:cubicBezTo>
                  <a:pt x="81" y="11"/>
                  <a:pt x="73" y="0"/>
                  <a:pt x="58" y="0"/>
                </a:cubicBezTo>
                <a:cubicBezTo>
                  <a:pt x="40" y="0"/>
                  <a:pt x="31" y="15"/>
                  <a:pt x="33" y="29"/>
                </a:cubicBezTo>
                <a:cubicBezTo>
                  <a:pt x="30" y="28"/>
                  <a:pt x="28" y="28"/>
                  <a:pt x="24" y="28"/>
                </a:cubicBezTo>
                <a:cubicBezTo>
                  <a:pt x="8" y="28"/>
                  <a:pt x="0" y="41"/>
                  <a:pt x="2" y="54"/>
                </a:cubicBezTo>
                <a:lnTo>
                  <a:pt x="115" y="54"/>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3" name="组合 132"/>
          <p:cNvGrpSpPr/>
          <p:nvPr/>
        </p:nvGrpSpPr>
        <p:grpSpPr>
          <a:xfrm>
            <a:off x="57897" y="3829411"/>
            <a:ext cx="12091335" cy="3026546"/>
            <a:chOff x="44450" y="4062455"/>
            <a:chExt cx="11814175" cy="2887672"/>
          </a:xfrm>
        </p:grpSpPr>
        <p:sp>
          <p:nvSpPr>
            <p:cNvPr id="26" name="Freeform 21"/>
            <p:cNvSpPr>
              <a:spLocks/>
            </p:cNvSpPr>
            <p:nvPr/>
          </p:nvSpPr>
          <p:spPr bwMode="auto">
            <a:xfrm>
              <a:off x="8169275" y="5348288"/>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
            <p:cNvSpPr>
              <a:spLocks/>
            </p:cNvSpPr>
            <p:nvPr/>
          </p:nvSpPr>
          <p:spPr bwMode="auto">
            <a:xfrm>
              <a:off x="8431213" y="5799138"/>
              <a:ext cx="385763" cy="882650"/>
            </a:xfrm>
            <a:custGeom>
              <a:avLst/>
              <a:gdLst>
                <a:gd name="T0" fmla="*/ 243 w 243"/>
                <a:gd name="T1" fmla="*/ 97 h 556"/>
                <a:gd name="T2" fmla="*/ 138 w 243"/>
                <a:gd name="T3" fmla="*/ 159 h 556"/>
                <a:gd name="T4" fmla="*/ 122 w 243"/>
                <a:gd name="T5" fmla="*/ 0 h 556"/>
                <a:gd name="T6" fmla="*/ 106 w 243"/>
                <a:gd name="T7" fmla="*/ 159 h 556"/>
                <a:gd name="T8" fmla="*/ 0 w 243"/>
                <a:gd name="T9" fmla="*/ 97 h 556"/>
                <a:gd name="T10" fmla="*/ 97 w 243"/>
                <a:gd name="T11" fmla="*/ 210 h 556"/>
                <a:gd name="T12" fmla="*/ 100 w 243"/>
                <a:gd name="T13" fmla="*/ 556 h 556"/>
                <a:gd name="T14" fmla="*/ 151 w 243"/>
                <a:gd name="T15" fmla="*/ 556 h 556"/>
                <a:gd name="T16" fmla="*/ 146 w 243"/>
                <a:gd name="T17" fmla="*/ 210 h 556"/>
                <a:gd name="T18" fmla="*/ 243 w 243"/>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3" h="556">
                  <a:moveTo>
                    <a:pt x="243" y="97"/>
                  </a:moveTo>
                  <a:lnTo>
                    <a:pt x="138" y="159"/>
                  </a:lnTo>
                  <a:lnTo>
                    <a:pt x="122" y="0"/>
                  </a:lnTo>
                  <a:lnTo>
                    <a:pt x="106" y="159"/>
                  </a:lnTo>
                  <a:lnTo>
                    <a:pt x="0" y="97"/>
                  </a:lnTo>
                  <a:lnTo>
                    <a:pt x="97" y="210"/>
                  </a:lnTo>
                  <a:lnTo>
                    <a:pt x="100" y="556"/>
                  </a:lnTo>
                  <a:lnTo>
                    <a:pt x="151" y="556"/>
                  </a:lnTo>
                  <a:lnTo>
                    <a:pt x="146" y="210"/>
                  </a:lnTo>
                  <a:lnTo>
                    <a:pt x="243"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1760538" y="4062455"/>
              <a:ext cx="1882775" cy="1295400"/>
            </a:xfrm>
            <a:custGeom>
              <a:avLst/>
              <a:gdLst>
                <a:gd name="T0" fmla="*/ 406 w 439"/>
                <a:gd name="T1" fmla="*/ 302 h 302"/>
                <a:gd name="T2" fmla="*/ 412 w 439"/>
                <a:gd name="T3" fmla="*/ 280 h 302"/>
                <a:gd name="T4" fmla="*/ 257 w 439"/>
                <a:gd name="T5" fmla="*/ 27 h 302"/>
                <a:gd name="T6" fmla="*/ 4 w 439"/>
                <a:gd name="T7" fmla="*/ 182 h 302"/>
                <a:gd name="T8" fmla="*/ 0 w 439"/>
                <a:gd name="T9" fmla="*/ 204 h 302"/>
                <a:gd name="T10" fmla="*/ 406 w 439"/>
                <a:gd name="T11" fmla="*/ 302 h 302"/>
              </a:gdLst>
              <a:ahLst/>
              <a:cxnLst>
                <a:cxn ang="0">
                  <a:pos x="T0" y="T1"/>
                </a:cxn>
                <a:cxn ang="0">
                  <a:pos x="T2" y="T3"/>
                </a:cxn>
                <a:cxn ang="0">
                  <a:pos x="T4" y="T5"/>
                </a:cxn>
                <a:cxn ang="0">
                  <a:pos x="T6" y="T7"/>
                </a:cxn>
                <a:cxn ang="0">
                  <a:pos x="T8" y="T9"/>
                </a:cxn>
                <a:cxn ang="0">
                  <a:pos x="T10" y="T11"/>
                </a:cxn>
              </a:cxnLst>
              <a:rect l="0" t="0" r="r" b="b"/>
              <a:pathLst>
                <a:path w="439" h="302">
                  <a:moveTo>
                    <a:pt x="406" y="302"/>
                  </a:moveTo>
                  <a:cubicBezTo>
                    <a:pt x="409" y="295"/>
                    <a:pt x="411" y="288"/>
                    <a:pt x="412" y="280"/>
                  </a:cubicBezTo>
                  <a:cubicBezTo>
                    <a:pt x="439" y="168"/>
                    <a:pt x="370" y="54"/>
                    <a:pt x="257" y="27"/>
                  </a:cubicBezTo>
                  <a:cubicBezTo>
                    <a:pt x="144" y="0"/>
                    <a:pt x="31" y="69"/>
                    <a:pt x="4" y="182"/>
                  </a:cubicBezTo>
                  <a:cubicBezTo>
                    <a:pt x="2" y="190"/>
                    <a:pt x="1" y="197"/>
                    <a:pt x="0" y="204"/>
                  </a:cubicBezTo>
                  <a:cubicBezTo>
                    <a:pt x="406" y="302"/>
                    <a:pt x="406" y="302"/>
                    <a:pt x="406" y="302"/>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1893888" y="4230733"/>
              <a:ext cx="1595438" cy="1093788"/>
            </a:xfrm>
            <a:custGeom>
              <a:avLst/>
              <a:gdLst>
                <a:gd name="T0" fmla="*/ 344 w 372"/>
                <a:gd name="T1" fmla="*/ 255 h 255"/>
                <a:gd name="T2" fmla="*/ 349 w 372"/>
                <a:gd name="T3" fmla="*/ 237 h 255"/>
                <a:gd name="T4" fmla="*/ 218 w 372"/>
                <a:gd name="T5" fmla="*/ 23 h 255"/>
                <a:gd name="T6" fmla="*/ 3 w 372"/>
                <a:gd name="T7" fmla="*/ 154 h 255"/>
                <a:gd name="T8" fmla="*/ 0 w 372"/>
                <a:gd name="T9" fmla="*/ 172 h 255"/>
                <a:gd name="T10" fmla="*/ 344 w 372"/>
                <a:gd name="T11" fmla="*/ 255 h 255"/>
              </a:gdLst>
              <a:ahLst/>
              <a:cxnLst>
                <a:cxn ang="0">
                  <a:pos x="T0" y="T1"/>
                </a:cxn>
                <a:cxn ang="0">
                  <a:pos x="T2" y="T3"/>
                </a:cxn>
                <a:cxn ang="0">
                  <a:pos x="T4" y="T5"/>
                </a:cxn>
                <a:cxn ang="0">
                  <a:pos x="T6" y="T7"/>
                </a:cxn>
                <a:cxn ang="0">
                  <a:pos x="T8" y="T9"/>
                </a:cxn>
                <a:cxn ang="0">
                  <a:pos x="T10" y="T11"/>
                </a:cxn>
              </a:cxnLst>
              <a:rect l="0" t="0" r="r" b="b"/>
              <a:pathLst>
                <a:path w="372" h="255">
                  <a:moveTo>
                    <a:pt x="344" y="255"/>
                  </a:moveTo>
                  <a:cubicBezTo>
                    <a:pt x="346" y="249"/>
                    <a:pt x="348" y="243"/>
                    <a:pt x="349" y="237"/>
                  </a:cubicBezTo>
                  <a:cubicBezTo>
                    <a:pt x="372" y="142"/>
                    <a:pt x="313" y="46"/>
                    <a:pt x="218" y="23"/>
                  </a:cubicBezTo>
                  <a:cubicBezTo>
                    <a:pt x="122" y="0"/>
                    <a:pt x="26" y="59"/>
                    <a:pt x="3" y="154"/>
                  </a:cubicBezTo>
                  <a:cubicBezTo>
                    <a:pt x="2" y="160"/>
                    <a:pt x="1" y="166"/>
                    <a:pt x="0" y="172"/>
                  </a:cubicBezTo>
                  <a:cubicBezTo>
                    <a:pt x="344" y="255"/>
                    <a:pt x="344" y="255"/>
                    <a:pt x="344" y="255"/>
                  </a:cubicBezTo>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073275" y="4432345"/>
              <a:ext cx="1209675" cy="849313"/>
            </a:xfrm>
            <a:custGeom>
              <a:avLst/>
              <a:gdLst>
                <a:gd name="T0" fmla="*/ 259 w 282"/>
                <a:gd name="T1" fmla="*/ 198 h 198"/>
                <a:gd name="T2" fmla="*/ 265 w 282"/>
                <a:gd name="T3" fmla="*/ 180 h 198"/>
                <a:gd name="T4" fmla="*/ 166 w 282"/>
                <a:gd name="T5" fmla="*/ 18 h 198"/>
                <a:gd name="T6" fmla="*/ 3 w 282"/>
                <a:gd name="T7" fmla="*/ 117 h 198"/>
                <a:gd name="T8" fmla="*/ 0 w 282"/>
                <a:gd name="T9" fmla="*/ 136 h 198"/>
                <a:gd name="T10" fmla="*/ 259 w 282"/>
                <a:gd name="T11" fmla="*/ 198 h 198"/>
              </a:gdLst>
              <a:ahLst/>
              <a:cxnLst>
                <a:cxn ang="0">
                  <a:pos x="T0" y="T1"/>
                </a:cxn>
                <a:cxn ang="0">
                  <a:pos x="T2" y="T3"/>
                </a:cxn>
                <a:cxn ang="0">
                  <a:pos x="T4" y="T5"/>
                </a:cxn>
                <a:cxn ang="0">
                  <a:pos x="T6" y="T7"/>
                </a:cxn>
                <a:cxn ang="0">
                  <a:pos x="T8" y="T9"/>
                </a:cxn>
                <a:cxn ang="0">
                  <a:pos x="T10" y="T11"/>
                </a:cxn>
              </a:cxnLst>
              <a:rect l="0" t="0" r="r" b="b"/>
              <a:pathLst>
                <a:path w="282" h="198">
                  <a:moveTo>
                    <a:pt x="259" y="198"/>
                  </a:moveTo>
                  <a:cubicBezTo>
                    <a:pt x="262" y="192"/>
                    <a:pt x="264" y="186"/>
                    <a:pt x="265" y="180"/>
                  </a:cubicBezTo>
                  <a:cubicBezTo>
                    <a:pt x="282" y="108"/>
                    <a:pt x="238" y="35"/>
                    <a:pt x="166" y="18"/>
                  </a:cubicBezTo>
                  <a:cubicBezTo>
                    <a:pt x="93" y="0"/>
                    <a:pt x="21" y="45"/>
                    <a:pt x="3" y="117"/>
                  </a:cubicBezTo>
                  <a:cubicBezTo>
                    <a:pt x="2" y="123"/>
                    <a:pt x="1" y="130"/>
                    <a:pt x="0" y="136"/>
                  </a:cubicBezTo>
                  <a:cubicBezTo>
                    <a:pt x="259" y="198"/>
                    <a:pt x="259" y="198"/>
                    <a:pt x="259" y="198"/>
                  </a:cubicBezTo>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274888" y="4654601"/>
              <a:ext cx="788988" cy="579438"/>
            </a:xfrm>
            <a:custGeom>
              <a:avLst/>
              <a:gdLst>
                <a:gd name="T0" fmla="*/ 166 w 184"/>
                <a:gd name="T1" fmla="*/ 135 h 135"/>
                <a:gd name="T2" fmla="*/ 172 w 184"/>
                <a:gd name="T3" fmla="*/ 117 h 135"/>
                <a:gd name="T4" fmla="*/ 108 w 184"/>
                <a:gd name="T5" fmla="*/ 11 h 135"/>
                <a:gd name="T6" fmla="*/ 2 w 184"/>
                <a:gd name="T7" fmla="*/ 76 h 135"/>
                <a:gd name="T8" fmla="*/ 0 w 184"/>
                <a:gd name="T9" fmla="*/ 95 h 135"/>
                <a:gd name="T10" fmla="*/ 166 w 184"/>
                <a:gd name="T11" fmla="*/ 135 h 135"/>
              </a:gdLst>
              <a:ahLst/>
              <a:cxnLst>
                <a:cxn ang="0">
                  <a:pos x="T0" y="T1"/>
                </a:cxn>
                <a:cxn ang="0">
                  <a:pos x="T2" y="T3"/>
                </a:cxn>
                <a:cxn ang="0">
                  <a:pos x="T4" y="T5"/>
                </a:cxn>
                <a:cxn ang="0">
                  <a:pos x="T6" y="T7"/>
                </a:cxn>
                <a:cxn ang="0">
                  <a:pos x="T8" y="T9"/>
                </a:cxn>
                <a:cxn ang="0">
                  <a:pos x="T10" y="T11"/>
                </a:cxn>
              </a:cxnLst>
              <a:rect l="0" t="0" r="r" b="b"/>
              <a:pathLst>
                <a:path w="184" h="135">
                  <a:moveTo>
                    <a:pt x="166" y="135"/>
                  </a:moveTo>
                  <a:cubicBezTo>
                    <a:pt x="169" y="129"/>
                    <a:pt x="171" y="123"/>
                    <a:pt x="172" y="117"/>
                  </a:cubicBezTo>
                  <a:cubicBezTo>
                    <a:pt x="184" y="70"/>
                    <a:pt x="155" y="23"/>
                    <a:pt x="108" y="11"/>
                  </a:cubicBezTo>
                  <a:cubicBezTo>
                    <a:pt x="61" y="0"/>
                    <a:pt x="13" y="29"/>
                    <a:pt x="2" y="76"/>
                  </a:cubicBezTo>
                  <a:cubicBezTo>
                    <a:pt x="0" y="82"/>
                    <a:pt x="0" y="89"/>
                    <a:pt x="0" y="95"/>
                  </a:cubicBezTo>
                  <a:cubicBezTo>
                    <a:pt x="166" y="135"/>
                    <a:pt x="166" y="135"/>
                    <a:pt x="166" y="135"/>
                  </a:cubicBezTo>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2459038" y="4860970"/>
              <a:ext cx="400050" cy="325438"/>
            </a:xfrm>
            <a:custGeom>
              <a:avLst/>
              <a:gdLst>
                <a:gd name="T0" fmla="*/ 79 w 93"/>
                <a:gd name="T1" fmla="*/ 76 h 76"/>
                <a:gd name="T2" fmla="*/ 87 w 93"/>
                <a:gd name="T3" fmla="*/ 59 h 76"/>
                <a:gd name="T4" fmla="*/ 55 w 93"/>
                <a:gd name="T5" fmla="*/ 6 h 76"/>
                <a:gd name="T6" fmla="*/ 1 w 93"/>
                <a:gd name="T7" fmla="*/ 38 h 76"/>
                <a:gd name="T8" fmla="*/ 1 w 93"/>
                <a:gd name="T9" fmla="*/ 57 h 76"/>
                <a:gd name="T10" fmla="*/ 79 w 93"/>
                <a:gd name="T11" fmla="*/ 76 h 76"/>
              </a:gdLst>
              <a:ahLst/>
              <a:cxnLst>
                <a:cxn ang="0">
                  <a:pos x="T0" y="T1"/>
                </a:cxn>
                <a:cxn ang="0">
                  <a:pos x="T2" y="T3"/>
                </a:cxn>
                <a:cxn ang="0">
                  <a:pos x="T4" y="T5"/>
                </a:cxn>
                <a:cxn ang="0">
                  <a:pos x="T6" y="T7"/>
                </a:cxn>
                <a:cxn ang="0">
                  <a:pos x="T8" y="T9"/>
                </a:cxn>
                <a:cxn ang="0">
                  <a:pos x="T10" y="T11"/>
                </a:cxn>
              </a:cxnLst>
              <a:rect l="0" t="0" r="r" b="b"/>
              <a:pathLst>
                <a:path w="93" h="76">
                  <a:moveTo>
                    <a:pt x="79" y="76"/>
                  </a:moveTo>
                  <a:cubicBezTo>
                    <a:pt x="83" y="71"/>
                    <a:pt x="86" y="65"/>
                    <a:pt x="87" y="59"/>
                  </a:cubicBezTo>
                  <a:cubicBezTo>
                    <a:pt x="93" y="35"/>
                    <a:pt x="78" y="11"/>
                    <a:pt x="55" y="6"/>
                  </a:cubicBezTo>
                  <a:cubicBezTo>
                    <a:pt x="31" y="0"/>
                    <a:pt x="7" y="15"/>
                    <a:pt x="1" y="38"/>
                  </a:cubicBezTo>
                  <a:cubicBezTo>
                    <a:pt x="0" y="45"/>
                    <a:pt x="0" y="51"/>
                    <a:pt x="1" y="57"/>
                  </a:cubicBezTo>
                  <a:cubicBezTo>
                    <a:pt x="79" y="76"/>
                    <a:pt x="79" y="76"/>
                    <a:pt x="79" y="76"/>
                  </a:cubicBezTo>
                </a:path>
              </a:pathLst>
            </a:custGeom>
            <a:solidFill>
              <a:srgbClr val="7051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4450" y="4432345"/>
              <a:ext cx="3011488" cy="2517775"/>
            </a:xfrm>
            <a:custGeom>
              <a:avLst/>
              <a:gdLst>
                <a:gd name="T0" fmla="*/ 702 w 702"/>
                <a:gd name="T1" fmla="*/ 587 h 587"/>
                <a:gd name="T2" fmla="*/ 702 w 702"/>
                <a:gd name="T3" fmla="*/ 573 h 587"/>
                <a:gd name="T4" fmla="*/ 351 w 702"/>
                <a:gd name="T5" fmla="*/ 0 h 587"/>
                <a:gd name="T6" fmla="*/ 0 w 702"/>
                <a:gd name="T7" fmla="*/ 573 h 587"/>
                <a:gd name="T8" fmla="*/ 0 w 702"/>
                <a:gd name="T9" fmla="*/ 587 h 587"/>
                <a:gd name="T10" fmla="*/ 702 w 702"/>
                <a:gd name="T11" fmla="*/ 587 h 587"/>
              </a:gdLst>
              <a:ahLst/>
              <a:cxnLst>
                <a:cxn ang="0">
                  <a:pos x="T0" y="T1"/>
                </a:cxn>
                <a:cxn ang="0">
                  <a:pos x="T2" y="T3"/>
                </a:cxn>
                <a:cxn ang="0">
                  <a:pos x="T4" y="T5"/>
                </a:cxn>
                <a:cxn ang="0">
                  <a:pos x="T6" y="T7"/>
                </a:cxn>
                <a:cxn ang="0">
                  <a:pos x="T8" y="T9"/>
                </a:cxn>
                <a:cxn ang="0">
                  <a:pos x="T10" y="T11"/>
                </a:cxn>
              </a:cxnLst>
              <a:rect l="0" t="0" r="r" b="b"/>
              <a:pathLst>
                <a:path w="702" h="587">
                  <a:moveTo>
                    <a:pt x="702" y="587"/>
                  </a:moveTo>
                  <a:cubicBezTo>
                    <a:pt x="702" y="582"/>
                    <a:pt x="702" y="578"/>
                    <a:pt x="702" y="573"/>
                  </a:cubicBezTo>
                  <a:cubicBezTo>
                    <a:pt x="702" y="257"/>
                    <a:pt x="545" y="0"/>
                    <a:pt x="351" y="0"/>
                  </a:cubicBezTo>
                  <a:cubicBezTo>
                    <a:pt x="157" y="0"/>
                    <a:pt x="0" y="257"/>
                    <a:pt x="0" y="573"/>
                  </a:cubicBezTo>
                  <a:cubicBezTo>
                    <a:pt x="0" y="578"/>
                    <a:pt x="0" y="582"/>
                    <a:pt x="0" y="587"/>
                  </a:cubicBezTo>
                  <a:cubicBezTo>
                    <a:pt x="702" y="587"/>
                    <a:pt x="702" y="587"/>
                    <a:pt x="702" y="587"/>
                  </a:cubicBezTo>
                </a:path>
              </a:pathLst>
            </a:custGeom>
            <a:solidFill>
              <a:srgbClr val="BBCE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noEditPoints="1"/>
            </p:cNvSpPr>
            <p:nvPr/>
          </p:nvSpPr>
          <p:spPr bwMode="auto">
            <a:xfrm>
              <a:off x="44450" y="6527800"/>
              <a:ext cx="0" cy="85725"/>
            </a:xfrm>
            <a:custGeom>
              <a:avLst/>
              <a:gdLst>
                <a:gd name="T0" fmla="*/ 20 h 20"/>
                <a:gd name="T1" fmla="*/ 19 h 20"/>
                <a:gd name="T2" fmla="*/ 19 h 20"/>
                <a:gd name="T3" fmla="*/ 18 h 20"/>
                <a:gd name="T4" fmla="*/ 18 h 20"/>
                <a:gd name="T5" fmla="*/ 18 h 20"/>
                <a:gd name="T6" fmla="*/ 17 h 20"/>
                <a:gd name="T7" fmla="*/ 17 h 20"/>
                <a:gd name="T8" fmla="*/ 16 h 20"/>
                <a:gd name="T9" fmla="*/ 16 h 20"/>
                <a:gd name="T10" fmla="*/ 15 h 20"/>
                <a:gd name="T11" fmla="*/ 15 h 20"/>
                <a:gd name="T12" fmla="*/ 14 h 20"/>
                <a:gd name="T13" fmla="*/ 14 h 20"/>
                <a:gd name="T14" fmla="*/ 13 h 20"/>
                <a:gd name="T15" fmla="*/ 13 h 20"/>
                <a:gd name="T16" fmla="*/ 12 h 20"/>
                <a:gd name="T17" fmla="*/ 12 h 20"/>
                <a:gd name="T18" fmla="*/ 11 h 20"/>
                <a:gd name="T19" fmla="*/ 11 h 20"/>
                <a:gd name="T20" fmla="*/ 11 h 20"/>
                <a:gd name="T21" fmla="*/ 10 h 20"/>
                <a:gd name="T22" fmla="*/ 10 h 20"/>
                <a:gd name="T23" fmla="*/ 9 h 20"/>
                <a:gd name="T24" fmla="*/ 9 h 20"/>
                <a:gd name="T25" fmla="*/ 8 h 20"/>
                <a:gd name="T26" fmla="*/ 8 h 20"/>
                <a:gd name="T27" fmla="*/ 7 h 20"/>
                <a:gd name="T28" fmla="*/ 7 h 20"/>
                <a:gd name="T29" fmla="*/ 6 h 20"/>
                <a:gd name="T30" fmla="*/ 6 h 20"/>
                <a:gd name="T31" fmla="*/ 5 h 20"/>
                <a:gd name="T32" fmla="*/ 5 h 20"/>
                <a:gd name="T33" fmla="*/ 5 h 20"/>
                <a:gd name="T34" fmla="*/ 4 h 20"/>
                <a:gd name="T35" fmla="*/ 4 h 20"/>
                <a:gd name="T36" fmla="*/ 3 h 20"/>
                <a:gd name="T37" fmla="*/ 3 h 20"/>
                <a:gd name="T38" fmla="*/ 2 h 20"/>
                <a:gd name="T39" fmla="*/ 2 h 20"/>
                <a:gd name="T40" fmla="*/ 1 h 20"/>
                <a:gd name="T41" fmla="*/ 1 h 20"/>
                <a:gd name="T42" fmla="*/ 0 h 20"/>
                <a:gd name="T43" fmla="*/ 0 h 20"/>
                <a:gd name="T44" fmla="*/ 0 h 2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Lst>
              <a:rect l="0" t="0" r="r" b="b"/>
              <a:pathLst>
                <a:path h="20">
                  <a:moveTo>
                    <a:pt x="0" y="19"/>
                  </a:moveTo>
                  <a:cubicBezTo>
                    <a:pt x="0" y="20"/>
                    <a:pt x="0" y="20"/>
                    <a:pt x="0" y="20"/>
                  </a:cubicBezTo>
                  <a:cubicBezTo>
                    <a:pt x="0" y="20"/>
                    <a:pt x="0" y="20"/>
                    <a:pt x="0" y="20"/>
                  </a:cubicBezTo>
                  <a:cubicBezTo>
                    <a:pt x="0" y="20"/>
                    <a:pt x="0" y="20"/>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7"/>
                  </a:cubicBezTo>
                  <a:cubicBezTo>
                    <a:pt x="0" y="16"/>
                    <a:pt x="0" y="16"/>
                    <a:pt x="0" y="16"/>
                  </a:cubicBezTo>
                  <a:moveTo>
                    <a:pt x="0" y="16"/>
                  </a:moveTo>
                  <a:cubicBezTo>
                    <a:pt x="0" y="16"/>
                    <a:pt x="0" y="16"/>
                    <a:pt x="0" y="16"/>
                  </a:cubicBezTo>
                  <a:cubicBezTo>
                    <a:pt x="0" y="16"/>
                    <a:pt x="0" y="16"/>
                    <a:pt x="0" y="16"/>
                  </a:cubicBezTo>
                  <a:moveTo>
                    <a:pt x="0" y="15"/>
                  </a:moveTo>
                  <a:cubicBezTo>
                    <a:pt x="0" y="15"/>
                    <a:pt x="0" y="16"/>
                    <a:pt x="0" y="16"/>
                  </a:cubicBezTo>
                  <a:cubicBezTo>
                    <a:pt x="0" y="16"/>
                    <a:pt x="0" y="15"/>
                    <a:pt x="0" y="15"/>
                  </a:cubicBezTo>
                  <a:moveTo>
                    <a:pt x="0" y="15"/>
                  </a:moveTo>
                  <a:cubicBezTo>
                    <a:pt x="0" y="15"/>
                    <a:pt x="0" y="15"/>
                    <a:pt x="0" y="15"/>
                  </a:cubicBezTo>
                  <a:cubicBezTo>
                    <a:pt x="0" y="15"/>
                    <a:pt x="0" y="15"/>
                    <a:pt x="0" y="15"/>
                  </a:cubicBezTo>
                  <a:moveTo>
                    <a:pt x="0" y="14"/>
                  </a:moveTo>
                  <a:cubicBezTo>
                    <a:pt x="0" y="14"/>
                    <a:pt x="0" y="15"/>
                    <a:pt x="0" y="15"/>
                  </a:cubicBezTo>
                  <a:cubicBezTo>
                    <a:pt x="0" y="15"/>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1"/>
            <p:cNvSpPr>
              <a:spLocks/>
            </p:cNvSpPr>
            <p:nvPr/>
          </p:nvSpPr>
          <p:spPr bwMode="auto">
            <a:xfrm>
              <a:off x="44450" y="4435525"/>
              <a:ext cx="1458913" cy="2514600"/>
            </a:xfrm>
            <a:custGeom>
              <a:avLst/>
              <a:gdLst>
                <a:gd name="T0" fmla="*/ 0 w 340"/>
                <a:gd name="T1" fmla="*/ 552 h 586"/>
                <a:gd name="T2" fmla="*/ 0 w 340"/>
                <a:gd name="T3" fmla="*/ 552 h 586"/>
                <a:gd name="T4" fmla="*/ 0 w 340"/>
                <a:gd name="T5" fmla="*/ 552 h 586"/>
                <a:gd name="T6" fmla="*/ 0 w 340"/>
                <a:gd name="T7" fmla="*/ 553 h 586"/>
                <a:gd name="T8" fmla="*/ 0 w 340"/>
                <a:gd name="T9" fmla="*/ 553 h 586"/>
                <a:gd name="T10" fmla="*/ 0 w 340"/>
                <a:gd name="T11" fmla="*/ 554 h 586"/>
                <a:gd name="T12" fmla="*/ 0 w 340"/>
                <a:gd name="T13" fmla="*/ 554 h 586"/>
                <a:gd name="T14" fmla="*/ 0 w 340"/>
                <a:gd name="T15" fmla="*/ 555 h 586"/>
                <a:gd name="T16" fmla="*/ 0 w 340"/>
                <a:gd name="T17" fmla="*/ 555 h 586"/>
                <a:gd name="T18" fmla="*/ 0 w 340"/>
                <a:gd name="T19" fmla="*/ 556 h 586"/>
                <a:gd name="T20" fmla="*/ 0 w 340"/>
                <a:gd name="T21" fmla="*/ 556 h 586"/>
                <a:gd name="T22" fmla="*/ 0 w 340"/>
                <a:gd name="T23" fmla="*/ 556 h 586"/>
                <a:gd name="T24" fmla="*/ 0 w 340"/>
                <a:gd name="T25" fmla="*/ 557 h 586"/>
                <a:gd name="T26" fmla="*/ 0 w 340"/>
                <a:gd name="T27" fmla="*/ 557 h 586"/>
                <a:gd name="T28" fmla="*/ 0 w 340"/>
                <a:gd name="T29" fmla="*/ 558 h 586"/>
                <a:gd name="T30" fmla="*/ 0 w 340"/>
                <a:gd name="T31" fmla="*/ 558 h 586"/>
                <a:gd name="T32" fmla="*/ 0 w 340"/>
                <a:gd name="T33" fmla="*/ 559 h 586"/>
                <a:gd name="T34" fmla="*/ 0 w 340"/>
                <a:gd name="T35" fmla="*/ 559 h 586"/>
                <a:gd name="T36" fmla="*/ 0 w 340"/>
                <a:gd name="T37" fmla="*/ 560 h 586"/>
                <a:gd name="T38" fmla="*/ 0 w 340"/>
                <a:gd name="T39" fmla="*/ 560 h 586"/>
                <a:gd name="T40" fmla="*/ 0 w 340"/>
                <a:gd name="T41" fmla="*/ 560 h 586"/>
                <a:gd name="T42" fmla="*/ 0 w 340"/>
                <a:gd name="T43" fmla="*/ 561 h 586"/>
                <a:gd name="T44" fmla="*/ 0 w 340"/>
                <a:gd name="T45" fmla="*/ 561 h 586"/>
                <a:gd name="T46" fmla="*/ 0 w 340"/>
                <a:gd name="T47" fmla="*/ 562 h 586"/>
                <a:gd name="T48" fmla="*/ 0 w 340"/>
                <a:gd name="T49" fmla="*/ 562 h 586"/>
                <a:gd name="T50" fmla="*/ 0 w 340"/>
                <a:gd name="T51" fmla="*/ 563 h 586"/>
                <a:gd name="T52" fmla="*/ 0 w 340"/>
                <a:gd name="T53" fmla="*/ 563 h 586"/>
                <a:gd name="T54" fmla="*/ 0 w 340"/>
                <a:gd name="T55" fmla="*/ 564 h 586"/>
                <a:gd name="T56" fmla="*/ 0 w 340"/>
                <a:gd name="T57" fmla="*/ 564 h 586"/>
                <a:gd name="T58" fmla="*/ 0 w 340"/>
                <a:gd name="T59" fmla="*/ 565 h 586"/>
                <a:gd name="T60" fmla="*/ 0 w 340"/>
                <a:gd name="T61" fmla="*/ 565 h 586"/>
                <a:gd name="T62" fmla="*/ 0 w 340"/>
                <a:gd name="T63" fmla="*/ 565 h 586"/>
                <a:gd name="T64" fmla="*/ 0 w 340"/>
                <a:gd name="T65" fmla="*/ 566 h 586"/>
                <a:gd name="T66" fmla="*/ 0 w 340"/>
                <a:gd name="T67" fmla="*/ 566 h 586"/>
                <a:gd name="T68" fmla="*/ 0 w 340"/>
                <a:gd name="T69" fmla="*/ 567 h 586"/>
                <a:gd name="T70" fmla="*/ 0 w 340"/>
                <a:gd name="T71" fmla="*/ 567 h 586"/>
                <a:gd name="T72" fmla="*/ 0 w 340"/>
                <a:gd name="T73" fmla="*/ 568 h 586"/>
                <a:gd name="T74" fmla="*/ 0 w 340"/>
                <a:gd name="T75" fmla="*/ 568 h 586"/>
                <a:gd name="T76" fmla="*/ 0 w 340"/>
                <a:gd name="T77" fmla="*/ 569 h 586"/>
                <a:gd name="T78" fmla="*/ 0 w 340"/>
                <a:gd name="T79" fmla="*/ 569 h 586"/>
                <a:gd name="T80" fmla="*/ 0 w 340"/>
                <a:gd name="T81" fmla="*/ 570 h 586"/>
                <a:gd name="T82" fmla="*/ 0 w 340"/>
                <a:gd name="T83" fmla="*/ 570 h 586"/>
                <a:gd name="T84" fmla="*/ 0 w 340"/>
                <a:gd name="T85" fmla="*/ 571 h 586"/>
                <a:gd name="T86" fmla="*/ 0 w 340"/>
                <a:gd name="T87" fmla="*/ 571 h 586"/>
                <a:gd name="T88" fmla="*/ 0 w 340"/>
                <a:gd name="T89" fmla="*/ 571 h 586"/>
                <a:gd name="T90" fmla="*/ 0 w 340"/>
                <a:gd name="T91" fmla="*/ 586 h 586"/>
                <a:gd name="T92" fmla="*/ 340 w 340"/>
                <a:gd name="T93"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586">
                  <a:moveTo>
                    <a:pt x="340" y="0"/>
                  </a:moveTo>
                  <a:cubicBezTo>
                    <a:pt x="156" y="9"/>
                    <a:pt x="7" y="251"/>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2"/>
                    <a:pt x="0" y="552"/>
                    <a:pt x="0" y="552"/>
                  </a:cubicBezTo>
                  <a:cubicBezTo>
                    <a:pt x="0" y="553"/>
                    <a:pt x="0" y="553"/>
                    <a:pt x="0" y="553"/>
                  </a:cubicBezTo>
                  <a:cubicBezTo>
                    <a:pt x="0" y="553"/>
                    <a:pt x="0" y="553"/>
                    <a:pt x="0" y="553"/>
                  </a:cubicBezTo>
                  <a:cubicBezTo>
                    <a:pt x="0" y="553"/>
                    <a:pt x="0" y="553"/>
                    <a:pt x="0" y="553"/>
                  </a:cubicBezTo>
                  <a:cubicBezTo>
                    <a:pt x="0" y="553"/>
                    <a:pt x="0" y="553"/>
                    <a:pt x="0" y="553"/>
                  </a:cubicBezTo>
                  <a:cubicBezTo>
                    <a:pt x="0" y="553"/>
                    <a:pt x="0" y="554"/>
                    <a:pt x="0" y="554"/>
                  </a:cubicBezTo>
                  <a:cubicBezTo>
                    <a:pt x="0" y="554"/>
                    <a:pt x="0" y="554"/>
                    <a:pt x="0" y="554"/>
                  </a:cubicBezTo>
                  <a:cubicBezTo>
                    <a:pt x="0" y="554"/>
                    <a:pt x="0" y="554"/>
                    <a:pt x="0" y="554"/>
                  </a:cubicBezTo>
                  <a:cubicBezTo>
                    <a:pt x="0" y="554"/>
                    <a:pt x="0" y="554"/>
                    <a:pt x="0" y="554"/>
                  </a:cubicBezTo>
                  <a:cubicBezTo>
                    <a:pt x="0" y="554"/>
                    <a:pt x="0" y="555"/>
                    <a:pt x="0" y="555"/>
                  </a:cubicBezTo>
                  <a:cubicBezTo>
                    <a:pt x="0" y="555"/>
                    <a:pt x="0" y="555"/>
                    <a:pt x="0" y="555"/>
                  </a:cubicBezTo>
                  <a:cubicBezTo>
                    <a:pt x="0" y="555"/>
                    <a:pt x="0" y="555"/>
                    <a:pt x="0" y="555"/>
                  </a:cubicBezTo>
                  <a:cubicBezTo>
                    <a:pt x="0" y="555"/>
                    <a:pt x="0" y="555"/>
                    <a:pt x="0" y="555"/>
                  </a:cubicBezTo>
                  <a:cubicBezTo>
                    <a:pt x="0" y="555"/>
                    <a:pt x="0" y="555"/>
                    <a:pt x="0" y="556"/>
                  </a:cubicBezTo>
                  <a:cubicBezTo>
                    <a:pt x="0" y="556"/>
                    <a:pt x="0" y="556"/>
                    <a:pt x="0" y="556"/>
                  </a:cubicBezTo>
                  <a:cubicBezTo>
                    <a:pt x="0" y="556"/>
                    <a:pt x="0" y="556"/>
                    <a:pt x="0" y="556"/>
                  </a:cubicBezTo>
                  <a:cubicBezTo>
                    <a:pt x="0" y="556"/>
                    <a:pt x="0" y="556"/>
                    <a:pt x="0" y="556"/>
                  </a:cubicBezTo>
                  <a:cubicBezTo>
                    <a:pt x="0" y="556"/>
                    <a:pt x="0" y="556"/>
                    <a:pt x="0" y="556"/>
                  </a:cubicBezTo>
                  <a:cubicBezTo>
                    <a:pt x="0" y="556"/>
                    <a:pt x="0" y="557"/>
                    <a:pt x="0" y="557"/>
                  </a:cubicBezTo>
                  <a:cubicBezTo>
                    <a:pt x="0" y="557"/>
                    <a:pt x="0" y="557"/>
                    <a:pt x="0" y="557"/>
                  </a:cubicBezTo>
                  <a:cubicBezTo>
                    <a:pt x="0" y="557"/>
                    <a:pt x="0" y="557"/>
                    <a:pt x="0" y="557"/>
                  </a:cubicBezTo>
                  <a:cubicBezTo>
                    <a:pt x="0" y="557"/>
                    <a:pt x="0" y="557"/>
                    <a:pt x="0" y="557"/>
                  </a:cubicBezTo>
                  <a:cubicBezTo>
                    <a:pt x="0" y="557"/>
                    <a:pt x="0" y="557"/>
                    <a:pt x="0" y="557"/>
                  </a:cubicBezTo>
                  <a:cubicBezTo>
                    <a:pt x="0" y="558"/>
                    <a:pt x="0" y="558"/>
                    <a:pt x="0" y="558"/>
                  </a:cubicBezTo>
                  <a:cubicBezTo>
                    <a:pt x="0" y="558"/>
                    <a:pt x="0" y="558"/>
                    <a:pt x="0" y="558"/>
                  </a:cubicBezTo>
                  <a:cubicBezTo>
                    <a:pt x="0" y="558"/>
                    <a:pt x="0" y="558"/>
                    <a:pt x="0" y="558"/>
                  </a:cubicBezTo>
                  <a:cubicBezTo>
                    <a:pt x="0" y="558"/>
                    <a:pt x="0" y="558"/>
                    <a:pt x="0" y="558"/>
                  </a:cubicBezTo>
                  <a:cubicBezTo>
                    <a:pt x="0" y="558"/>
                    <a:pt x="0" y="559"/>
                    <a:pt x="0" y="559"/>
                  </a:cubicBezTo>
                  <a:cubicBezTo>
                    <a:pt x="0" y="559"/>
                    <a:pt x="0" y="559"/>
                    <a:pt x="0" y="559"/>
                  </a:cubicBezTo>
                  <a:cubicBezTo>
                    <a:pt x="0" y="559"/>
                    <a:pt x="0" y="559"/>
                    <a:pt x="0" y="559"/>
                  </a:cubicBezTo>
                  <a:cubicBezTo>
                    <a:pt x="0" y="559"/>
                    <a:pt x="0" y="559"/>
                    <a:pt x="0" y="559"/>
                  </a:cubicBezTo>
                  <a:cubicBezTo>
                    <a:pt x="0" y="559"/>
                    <a:pt x="0" y="559"/>
                    <a:pt x="0" y="560"/>
                  </a:cubicBezTo>
                  <a:cubicBezTo>
                    <a:pt x="0" y="560"/>
                    <a:pt x="0" y="560"/>
                    <a:pt x="0" y="560"/>
                  </a:cubicBezTo>
                  <a:cubicBezTo>
                    <a:pt x="0" y="560"/>
                    <a:pt x="0" y="560"/>
                    <a:pt x="0" y="560"/>
                  </a:cubicBezTo>
                  <a:cubicBezTo>
                    <a:pt x="0" y="560"/>
                    <a:pt x="0" y="560"/>
                    <a:pt x="0" y="560"/>
                  </a:cubicBezTo>
                  <a:cubicBezTo>
                    <a:pt x="0" y="560"/>
                    <a:pt x="0" y="560"/>
                    <a:pt x="0" y="560"/>
                  </a:cubicBezTo>
                  <a:cubicBezTo>
                    <a:pt x="0" y="561"/>
                    <a:pt x="0" y="561"/>
                    <a:pt x="0" y="561"/>
                  </a:cubicBezTo>
                  <a:cubicBezTo>
                    <a:pt x="0" y="561"/>
                    <a:pt x="0" y="561"/>
                    <a:pt x="0" y="561"/>
                  </a:cubicBezTo>
                  <a:cubicBezTo>
                    <a:pt x="0" y="561"/>
                    <a:pt x="0" y="561"/>
                    <a:pt x="0" y="561"/>
                  </a:cubicBezTo>
                  <a:cubicBezTo>
                    <a:pt x="0" y="561"/>
                    <a:pt x="0" y="561"/>
                    <a:pt x="0" y="561"/>
                  </a:cubicBezTo>
                  <a:cubicBezTo>
                    <a:pt x="0" y="561"/>
                    <a:pt x="0" y="562"/>
                    <a:pt x="0" y="562"/>
                  </a:cubicBezTo>
                  <a:cubicBezTo>
                    <a:pt x="0" y="562"/>
                    <a:pt x="0" y="562"/>
                    <a:pt x="0" y="562"/>
                  </a:cubicBezTo>
                  <a:cubicBezTo>
                    <a:pt x="0" y="562"/>
                    <a:pt x="0" y="562"/>
                    <a:pt x="0" y="562"/>
                  </a:cubicBezTo>
                  <a:cubicBezTo>
                    <a:pt x="0" y="562"/>
                    <a:pt x="0" y="562"/>
                    <a:pt x="0" y="562"/>
                  </a:cubicBezTo>
                  <a:cubicBezTo>
                    <a:pt x="0" y="562"/>
                    <a:pt x="0" y="562"/>
                    <a:pt x="0" y="563"/>
                  </a:cubicBezTo>
                  <a:cubicBezTo>
                    <a:pt x="0" y="563"/>
                    <a:pt x="0" y="563"/>
                    <a:pt x="0" y="563"/>
                  </a:cubicBezTo>
                  <a:cubicBezTo>
                    <a:pt x="0" y="563"/>
                    <a:pt x="0" y="563"/>
                    <a:pt x="0" y="563"/>
                  </a:cubicBezTo>
                  <a:cubicBezTo>
                    <a:pt x="0" y="563"/>
                    <a:pt x="0" y="563"/>
                    <a:pt x="0" y="563"/>
                  </a:cubicBezTo>
                  <a:cubicBezTo>
                    <a:pt x="0" y="563"/>
                    <a:pt x="0" y="563"/>
                    <a:pt x="0" y="563"/>
                  </a:cubicBezTo>
                  <a:cubicBezTo>
                    <a:pt x="0" y="564"/>
                    <a:pt x="0" y="564"/>
                    <a:pt x="0" y="564"/>
                  </a:cubicBezTo>
                  <a:cubicBezTo>
                    <a:pt x="0" y="564"/>
                    <a:pt x="0" y="564"/>
                    <a:pt x="0" y="564"/>
                  </a:cubicBezTo>
                  <a:cubicBezTo>
                    <a:pt x="0" y="564"/>
                    <a:pt x="0" y="564"/>
                    <a:pt x="0" y="564"/>
                  </a:cubicBezTo>
                  <a:cubicBezTo>
                    <a:pt x="0" y="564"/>
                    <a:pt x="0" y="564"/>
                    <a:pt x="0" y="564"/>
                  </a:cubicBezTo>
                  <a:cubicBezTo>
                    <a:pt x="0" y="564"/>
                    <a:pt x="0" y="565"/>
                    <a:pt x="0" y="565"/>
                  </a:cubicBezTo>
                  <a:cubicBezTo>
                    <a:pt x="0" y="565"/>
                    <a:pt x="0" y="565"/>
                    <a:pt x="0" y="565"/>
                  </a:cubicBezTo>
                  <a:cubicBezTo>
                    <a:pt x="0" y="565"/>
                    <a:pt x="0" y="565"/>
                    <a:pt x="0" y="565"/>
                  </a:cubicBezTo>
                  <a:cubicBezTo>
                    <a:pt x="0" y="565"/>
                    <a:pt x="0" y="565"/>
                    <a:pt x="0" y="565"/>
                  </a:cubicBezTo>
                  <a:cubicBezTo>
                    <a:pt x="0" y="565"/>
                    <a:pt x="0" y="565"/>
                    <a:pt x="0" y="565"/>
                  </a:cubicBezTo>
                  <a:cubicBezTo>
                    <a:pt x="0" y="566"/>
                    <a:pt x="0" y="566"/>
                    <a:pt x="0" y="566"/>
                  </a:cubicBezTo>
                  <a:cubicBezTo>
                    <a:pt x="0" y="566"/>
                    <a:pt x="0" y="566"/>
                    <a:pt x="0" y="566"/>
                  </a:cubicBezTo>
                  <a:cubicBezTo>
                    <a:pt x="0" y="566"/>
                    <a:pt x="0" y="566"/>
                    <a:pt x="0" y="566"/>
                  </a:cubicBezTo>
                  <a:cubicBezTo>
                    <a:pt x="0" y="566"/>
                    <a:pt x="0" y="566"/>
                    <a:pt x="0" y="566"/>
                  </a:cubicBezTo>
                  <a:cubicBezTo>
                    <a:pt x="0" y="566"/>
                    <a:pt x="0" y="567"/>
                    <a:pt x="0" y="567"/>
                  </a:cubicBezTo>
                  <a:cubicBezTo>
                    <a:pt x="0" y="567"/>
                    <a:pt x="0" y="567"/>
                    <a:pt x="0" y="567"/>
                  </a:cubicBezTo>
                  <a:cubicBezTo>
                    <a:pt x="0" y="567"/>
                    <a:pt x="0" y="567"/>
                    <a:pt x="0" y="567"/>
                  </a:cubicBezTo>
                  <a:cubicBezTo>
                    <a:pt x="0" y="567"/>
                    <a:pt x="0" y="567"/>
                    <a:pt x="0" y="567"/>
                  </a:cubicBezTo>
                  <a:cubicBezTo>
                    <a:pt x="0" y="567"/>
                    <a:pt x="0" y="568"/>
                    <a:pt x="0" y="568"/>
                  </a:cubicBezTo>
                  <a:cubicBezTo>
                    <a:pt x="0" y="568"/>
                    <a:pt x="0" y="568"/>
                    <a:pt x="0" y="568"/>
                  </a:cubicBezTo>
                  <a:cubicBezTo>
                    <a:pt x="0" y="568"/>
                    <a:pt x="0" y="568"/>
                    <a:pt x="0" y="568"/>
                  </a:cubicBezTo>
                  <a:cubicBezTo>
                    <a:pt x="0" y="568"/>
                    <a:pt x="0" y="568"/>
                    <a:pt x="0" y="568"/>
                  </a:cubicBezTo>
                  <a:cubicBezTo>
                    <a:pt x="0" y="568"/>
                    <a:pt x="0" y="568"/>
                    <a:pt x="0" y="569"/>
                  </a:cubicBezTo>
                  <a:cubicBezTo>
                    <a:pt x="0" y="569"/>
                    <a:pt x="0" y="569"/>
                    <a:pt x="0" y="569"/>
                  </a:cubicBezTo>
                  <a:cubicBezTo>
                    <a:pt x="0" y="569"/>
                    <a:pt x="0" y="569"/>
                    <a:pt x="0" y="569"/>
                  </a:cubicBezTo>
                  <a:cubicBezTo>
                    <a:pt x="0" y="569"/>
                    <a:pt x="0" y="569"/>
                    <a:pt x="0" y="569"/>
                  </a:cubicBezTo>
                  <a:cubicBezTo>
                    <a:pt x="0" y="569"/>
                    <a:pt x="0" y="569"/>
                    <a:pt x="0" y="570"/>
                  </a:cubicBezTo>
                  <a:cubicBezTo>
                    <a:pt x="0" y="570"/>
                    <a:pt x="0" y="570"/>
                    <a:pt x="0" y="570"/>
                  </a:cubicBezTo>
                  <a:cubicBezTo>
                    <a:pt x="0" y="570"/>
                    <a:pt x="0" y="570"/>
                    <a:pt x="0" y="570"/>
                  </a:cubicBezTo>
                  <a:cubicBezTo>
                    <a:pt x="0" y="570"/>
                    <a:pt x="0" y="570"/>
                    <a:pt x="0" y="570"/>
                  </a:cubicBezTo>
                  <a:cubicBezTo>
                    <a:pt x="0" y="570"/>
                    <a:pt x="0" y="570"/>
                    <a:pt x="0" y="570"/>
                  </a:cubicBezTo>
                  <a:cubicBezTo>
                    <a:pt x="0" y="570"/>
                    <a:pt x="0" y="570"/>
                    <a:pt x="0" y="571"/>
                  </a:cubicBezTo>
                  <a:cubicBezTo>
                    <a:pt x="0" y="571"/>
                    <a:pt x="0" y="571"/>
                    <a:pt x="0" y="571"/>
                  </a:cubicBezTo>
                  <a:cubicBezTo>
                    <a:pt x="0" y="571"/>
                    <a:pt x="0" y="571"/>
                    <a:pt x="0" y="571"/>
                  </a:cubicBezTo>
                  <a:cubicBezTo>
                    <a:pt x="0" y="571"/>
                    <a:pt x="0" y="571"/>
                    <a:pt x="0" y="571"/>
                  </a:cubicBezTo>
                  <a:cubicBezTo>
                    <a:pt x="0" y="571"/>
                    <a:pt x="0" y="571"/>
                    <a:pt x="0" y="571"/>
                  </a:cubicBezTo>
                  <a:cubicBezTo>
                    <a:pt x="0" y="572"/>
                    <a:pt x="0" y="572"/>
                    <a:pt x="0" y="572"/>
                  </a:cubicBezTo>
                  <a:cubicBezTo>
                    <a:pt x="0" y="577"/>
                    <a:pt x="0" y="581"/>
                    <a:pt x="0" y="586"/>
                  </a:cubicBezTo>
                  <a:cubicBezTo>
                    <a:pt x="340" y="586"/>
                    <a:pt x="340" y="586"/>
                    <a:pt x="340" y="586"/>
                  </a:cubicBezTo>
                  <a:cubicBezTo>
                    <a:pt x="340" y="0"/>
                    <a:pt x="340" y="0"/>
                    <a:pt x="340"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1952625" y="4981627"/>
              <a:ext cx="2355850" cy="1968500"/>
            </a:xfrm>
            <a:custGeom>
              <a:avLst/>
              <a:gdLst>
                <a:gd name="T0" fmla="*/ 549 w 549"/>
                <a:gd name="T1" fmla="*/ 459 h 459"/>
                <a:gd name="T2" fmla="*/ 549 w 549"/>
                <a:gd name="T3" fmla="*/ 448 h 459"/>
                <a:gd name="T4" fmla="*/ 275 w 549"/>
                <a:gd name="T5" fmla="*/ 0 h 459"/>
                <a:gd name="T6" fmla="*/ 0 w 549"/>
                <a:gd name="T7" fmla="*/ 448 h 459"/>
                <a:gd name="T8" fmla="*/ 1 w 549"/>
                <a:gd name="T9" fmla="*/ 459 h 459"/>
                <a:gd name="T10" fmla="*/ 549 w 549"/>
                <a:gd name="T11" fmla="*/ 459 h 459"/>
              </a:gdLst>
              <a:ahLst/>
              <a:cxnLst>
                <a:cxn ang="0">
                  <a:pos x="T0" y="T1"/>
                </a:cxn>
                <a:cxn ang="0">
                  <a:pos x="T2" y="T3"/>
                </a:cxn>
                <a:cxn ang="0">
                  <a:pos x="T4" y="T5"/>
                </a:cxn>
                <a:cxn ang="0">
                  <a:pos x="T6" y="T7"/>
                </a:cxn>
                <a:cxn ang="0">
                  <a:pos x="T8" y="T9"/>
                </a:cxn>
                <a:cxn ang="0">
                  <a:pos x="T10" y="T11"/>
                </a:cxn>
              </a:cxnLst>
              <a:rect l="0" t="0" r="r" b="b"/>
              <a:pathLst>
                <a:path w="549" h="459">
                  <a:moveTo>
                    <a:pt x="549" y="459"/>
                  </a:moveTo>
                  <a:cubicBezTo>
                    <a:pt x="549" y="455"/>
                    <a:pt x="549" y="452"/>
                    <a:pt x="549" y="448"/>
                  </a:cubicBezTo>
                  <a:cubicBezTo>
                    <a:pt x="549" y="201"/>
                    <a:pt x="427" y="0"/>
                    <a:pt x="275" y="0"/>
                  </a:cubicBezTo>
                  <a:cubicBezTo>
                    <a:pt x="123" y="0"/>
                    <a:pt x="0" y="201"/>
                    <a:pt x="0" y="448"/>
                  </a:cubicBezTo>
                  <a:cubicBezTo>
                    <a:pt x="0" y="452"/>
                    <a:pt x="1" y="455"/>
                    <a:pt x="1" y="459"/>
                  </a:cubicBezTo>
                  <a:cubicBezTo>
                    <a:pt x="549" y="459"/>
                    <a:pt x="549" y="459"/>
                    <a:pt x="549" y="459"/>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noEditPoints="1"/>
            </p:cNvSpPr>
            <p:nvPr/>
          </p:nvSpPr>
          <p:spPr bwMode="auto">
            <a:xfrm>
              <a:off x="1952625" y="6527800"/>
              <a:ext cx="4763" cy="93663"/>
            </a:xfrm>
            <a:custGeom>
              <a:avLst/>
              <a:gdLst>
                <a:gd name="T0" fmla="*/ 0 w 1"/>
                <a:gd name="T1" fmla="*/ 22 h 22"/>
                <a:gd name="T2" fmla="*/ 0 w 1"/>
                <a:gd name="T3" fmla="*/ 22 h 22"/>
                <a:gd name="T4" fmla="*/ 0 w 1"/>
                <a:gd name="T5" fmla="*/ 21 h 22"/>
                <a:gd name="T6" fmla="*/ 0 w 1"/>
                <a:gd name="T7" fmla="*/ 21 h 22"/>
                <a:gd name="T8" fmla="*/ 0 w 1"/>
                <a:gd name="T9" fmla="*/ 21 h 22"/>
                <a:gd name="T10" fmla="*/ 1 w 1"/>
                <a:gd name="T11" fmla="*/ 20 h 22"/>
                <a:gd name="T12" fmla="*/ 1 w 1"/>
                <a:gd name="T13" fmla="*/ 20 h 22"/>
                <a:gd name="T14" fmla="*/ 1 w 1"/>
                <a:gd name="T15" fmla="*/ 20 h 22"/>
                <a:gd name="T16" fmla="*/ 1 w 1"/>
                <a:gd name="T17" fmla="*/ 19 h 22"/>
                <a:gd name="T18" fmla="*/ 1 w 1"/>
                <a:gd name="T19" fmla="*/ 19 h 22"/>
                <a:gd name="T20" fmla="*/ 1 w 1"/>
                <a:gd name="T21" fmla="*/ 19 h 22"/>
                <a:gd name="T22" fmla="*/ 1 w 1"/>
                <a:gd name="T23" fmla="*/ 18 h 22"/>
                <a:gd name="T24" fmla="*/ 1 w 1"/>
                <a:gd name="T25" fmla="*/ 18 h 22"/>
                <a:gd name="T26" fmla="*/ 1 w 1"/>
                <a:gd name="T27" fmla="*/ 18 h 22"/>
                <a:gd name="T28" fmla="*/ 1 w 1"/>
                <a:gd name="T29" fmla="*/ 17 h 22"/>
                <a:gd name="T30" fmla="*/ 1 w 1"/>
                <a:gd name="T31" fmla="*/ 17 h 22"/>
                <a:gd name="T32" fmla="*/ 1 w 1"/>
                <a:gd name="T33" fmla="*/ 16 h 22"/>
                <a:gd name="T34" fmla="*/ 1 w 1"/>
                <a:gd name="T35" fmla="*/ 16 h 22"/>
                <a:gd name="T36" fmla="*/ 1 w 1"/>
                <a:gd name="T37" fmla="*/ 16 h 22"/>
                <a:gd name="T38" fmla="*/ 1 w 1"/>
                <a:gd name="T39" fmla="*/ 15 h 22"/>
                <a:gd name="T40" fmla="*/ 1 w 1"/>
                <a:gd name="T41" fmla="*/ 15 h 22"/>
                <a:gd name="T42" fmla="*/ 1 w 1"/>
                <a:gd name="T43" fmla="*/ 15 h 22"/>
                <a:gd name="T44" fmla="*/ 1 w 1"/>
                <a:gd name="T45" fmla="*/ 14 h 22"/>
                <a:gd name="T46" fmla="*/ 1 w 1"/>
                <a:gd name="T47" fmla="*/ 14 h 22"/>
                <a:gd name="T48" fmla="*/ 1 w 1"/>
                <a:gd name="T49" fmla="*/ 14 h 22"/>
                <a:gd name="T50" fmla="*/ 1 w 1"/>
                <a:gd name="T51" fmla="*/ 13 h 22"/>
                <a:gd name="T52" fmla="*/ 1 w 1"/>
                <a:gd name="T53" fmla="*/ 13 h 22"/>
                <a:gd name="T54" fmla="*/ 1 w 1"/>
                <a:gd name="T55" fmla="*/ 13 h 22"/>
                <a:gd name="T56" fmla="*/ 1 w 1"/>
                <a:gd name="T57" fmla="*/ 12 h 22"/>
                <a:gd name="T58" fmla="*/ 1 w 1"/>
                <a:gd name="T59" fmla="*/ 12 h 22"/>
                <a:gd name="T60" fmla="*/ 1 w 1"/>
                <a:gd name="T61" fmla="*/ 12 h 22"/>
                <a:gd name="T62" fmla="*/ 1 w 1"/>
                <a:gd name="T63" fmla="*/ 11 h 22"/>
                <a:gd name="T64" fmla="*/ 1 w 1"/>
                <a:gd name="T65" fmla="*/ 11 h 22"/>
                <a:gd name="T66" fmla="*/ 1 w 1"/>
                <a:gd name="T67" fmla="*/ 10 h 22"/>
                <a:gd name="T68" fmla="*/ 1 w 1"/>
                <a:gd name="T69" fmla="*/ 10 h 22"/>
                <a:gd name="T70" fmla="*/ 1 w 1"/>
                <a:gd name="T71" fmla="*/ 10 h 22"/>
                <a:gd name="T72" fmla="*/ 1 w 1"/>
                <a:gd name="T73" fmla="*/ 9 h 22"/>
                <a:gd name="T74" fmla="*/ 1 w 1"/>
                <a:gd name="T75" fmla="*/ 9 h 22"/>
                <a:gd name="T76" fmla="*/ 1 w 1"/>
                <a:gd name="T77" fmla="*/ 9 h 22"/>
                <a:gd name="T78" fmla="*/ 1 w 1"/>
                <a:gd name="T79" fmla="*/ 8 h 22"/>
                <a:gd name="T80" fmla="*/ 1 w 1"/>
                <a:gd name="T81" fmla="*/ 8 h 22"/>
                <a:gd name="T82" fmla="*/ 1 w 1"/>
                <a:gd name="T83" fmla="*/ 8 h 22"/>
                <a:gd name="T84" fmla="*/ 1 w 1"/>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22">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2"/>
                    <a:pt x="0" y="22"/>
                    <a:pt x="0" y="22"/>
                  </a:cubicBezTo>
                  <a:cubicBezTo>
                    <a:pt x="0" y="22"/>
                    <a:pt x="0" y="22"/>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1" y="20"/>
                  </a:moveTo>
                  <a:cubicBezTo>
                    <a:pt x="1" y="20"/>
                    <a:pt x="1" y="21"/>
                    <a:pt x="1" y="21"/>
                  </a:cubicBezTo>
                  <a:cubicBezTo>
                    <a:pt x="1" y="21"/>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19"/>
                  </a:moveTo>
                  <a:cubicBezTo>
                    <a:pt x="1" y="19"/>
                    <a:pt x="1" y="19"/>
                    <a:pt x="1" y="20"/>
                  </a:cubicBezTo>
                  <a:cubicBezTo>
                    <a:pt x="1" y="19"/>
                    <a:pt x="1" y="19"/>
                    <a:pt x="1" y="19"/>
                  </a:cubicBezTo>
                  <a:moveTo>
                    <a:pt x="1" y="19"/>
                  </a:moveTo>
                  <a:cubicBezTo>
                    <a:pt x="1" y="19"/>
                    <a:pt x="1" y="19"/>
                    <a:pt x="1" y="19"/>
                  </a:cubicBezTo>
                  <a:cubicBezTo>
                    <a:pt x="1" y="19"/>
                    <a:pt x="1" y="19"/>
                    <a:pt x="1" y="19"/>
                  </a:cubicBezTo>
                  <a:moveTo>
                    <a:pt x="1" y="19"/>
                  </a:moveTo>
                  <a:cubicBezTo>
                    <a:pt x="1" y="19"/>
                    <a:pt x="1" y="19"/>
                    <a:pt x="1" y="19"/>
                  </a:cubicBezTo>
                  <a:cubicBezTo>
                    <a:pt x="1" y="19"/>
                    <a:pt x="1" y="19"/>
                    <a:pt x="1" y="19"/>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8"/>
                  </a:moveTo>
                  <a:cubicBezTo>
                    <a:pt x="1" y="18"/>
                    <a:pt x="1" y="18"/>
                    <a:pt x="1" y="18"/>
                  </a:cubicBezTo>
                  <a:cubicBezTo>
                    <a:pt x="1" y="18"/>
                    <a:pt x="1" y="18"/>
                    <a:pt x="1" y="18"/>
                  </a:cubicBezTo>
                  <a:moveTo>
                    <a:pt x="1" y="17"/>
                  </a:moveTo>
                  <a:cubicBezTo>
                    <a:pt x="1" y="17"/>
                    <a:pt x="1" y="17"/>
                    <a:pt x="1" y="17"/>
                  </a:cubicBezTo>
                  <a:cubicBezTo>
                    <a:pt x="1" y="17"/>
                    <a:pt x="1" y="17"/>
                    <a:pt x="1" y="17"/>
                  </a:cubicBezTo>
                  <a:moveTo>
                    <a:pt x="1" y="17"/>
                  </a:moveTo>
                  <a:cubicBezTo>
                    <a:pt x="1" y="17"/>
                    <a:pt x="1" y="17"/>
                    <a:pt x="1" y="17"/>
                  </a:cubicBezTo>
                  <a:cubicBezTo>
                    <a:pt x="1" y="17"/>
                    <a:pt x="1" y="17"/>
                    <a:pt x="1" y="17"/>
                  </a:cubicBezTo>
                  <a:moveTo>
                    <a:pt x="1" y="16"/>
                  </a:moveTo>
                  <a:cubicBezTo>
                    <a:pt x="1" y="17"/>
                    <a:pt x="1" y="17"/>
                    <a:pt x="1" y="17"/>
                  </a:cubicBezTo>
                  <a:cubicBezTo>
                    <a:pt x="1" y="17"/>
                    <a:pt x="1" y="17"/>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10"/>
                  </a:cubicBezTo>
                  <a:cubicBezTo>
                    <a:pt x="1" y="9"/>
                    <a:pt x="1" y="9"/>
                    <a:pt x="1" y="9"/>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0"/>
                  </a:moveTo>
                  <a:cubicBezTo>
                    <a:pt x="1" y="0"/>
                    <a:pt x="1" y="0"/>
                    <a:pt x="1" y="0"/>
                  </a:cubicBezTo>
                  <a:cubicBezTo>
                    <a:pt x="1" y="0"/>
                    <a:pt x="1" y="0"/>
                    <a:pt x="1" y="0"/>
                  </a:cubicBezTo>
                </a:path>
              </a:pathLst>
            </a:custGeom>
            <a:solidFill>
              <a:srgbClr val="C9D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1952625" y="4984800"/>
              <a:ext cx="1141413" cy="1965325"/>
            </a:xfrm>
            <a:custGeom>
              <a:avLst/>
              <a:gdLst>
                <a:gd name="T0" fmla="*/ 1 w 266"/>
                <a:gd name="T1" fmla="*/ 424 h 458"/>
                <a:gd name="T2" fmla="*/ 1 w 266"/>
                <a:gd name="T3" fmla="*/ 432 h 458"/>
                <a:gd name="T4" fmla="*/ 1 w 266"/>
                <a:gd name="T5" fmla="*/ 432 h 458"/>
                <a:gd name="T6" fmla="*/ 1 w 266"/>
                <a:gd name="T7" fmla="*/ 432 h 458"/>
                <a:gd name="T8" fmla="*/ 1 w 266"/>
                <a:gd name="T9" fmla="*/ 433 h 458"/>
                <a:gd name="T10" fmla="*/ 1 w 266"/>
                <a:gd name="T11" fmla="*/ 433 h 458"/>
                <a:gd name="T12" fmla="*/ 1 w 266"/>
                <a:gd name="T13" fmla="*/ 433 h 458"/>
                <a:gd name="T14" fmla="*/ 1 w 266"/>
                <a:gd name="T15" fmla="*/ 434 h 458"/>
                <a:gd name="T16" fmla="*/ 1 w 266"/>
                <a:gd name="T17" fmla="*/ 434 h 458"/>
                <a:gd name="T18" fmla="*/ 1 w 266"/>
                <a:gd name="T19" fmla="*/ 434 h 458"/>
                <a:gd name="T20" fmla="*/ 1 w 266"/>
                <a:gd name="T21" fmla="*/ 435 h 458"/>
                <a:gd name="T22" fmla="*/ 1 w 266"/>
                <a:gd name="T23" fmla="*/ 435 h 458"/>
                <a:gd name="T24" fmla="*/ 1 w 266"/>
                <a:gd name="T25" fmla="*/ 436 h 458"/>
                <a:gd name="T26" fmla="*/ 1 w 266"/>
                <a:gd name="T27" fmla="*/ 436 h 458"/>
                <a:gd name="T28" fmla="*/ 1 w 266"/>
                <a:gd name="T29" fmla="*/ 436 h 458"/>
                <a:gd name="T30" fmla="*/ 1 w 266"/>
                <a:gd name="T31" fmla="*/ 437 h 458"/>
                <a:gd name="T32" fmla="*/ 1 w 266"/>
                <a:gd name="T33" fmla="*/ 437 h 458"/>
                <a:gd name="T34" fmla="*/ 1 w 266"/>
                <a:gd name="T35" fmla="*/ 437 h 458"/>
                <a:gd name="T36" fmla="*/ 1 w 266"/>
                <a:gd name="T37" fmla="*/ 438 h 458"/>
                <a:gd name="T38" fmla="*/ 1 w 266"/>
                <a:gd name="T39" fmla="*/ 438 h 458"/>
                <a:gd name="T40" fmla="*/ 1 w 266"/>
                <a:gd name="T41" fmla="*/ 438 h 458"/>
                <a:gd name="T42" fmla="*/ 1 w 266"/>
                <a:gd name="T43" fmla="*/ 439 h 458"/>
                <a:gd name="T44" fmla="*/ 1 w 266"/>
                <a:gd name="T45" fmla="*/ 439 h 458"/>
                <a:gd name="T46" fmla="*/ 1 w 266"/>
                <a:gd name="T47" fmla="*/ 439 h 458"/>
                <a:gd name="T48" fmla="*/ 1 w 266"/>
                <a:gd name="T49" fmla="*/ 440 h 458"/>
                <a:gd name="T50" fmla="*/ 1 w 266"/>
                <a:gd name="T51" fmla="*/ 440 h 458"/>
                <a:gd name="T52" fmla="*/ 1 w 266"/>
                <a:gd name="T53" fmla="*/ 440 h 458"/>
                <a:gd name="T54" fmla="*/ 1 w 266"/>
                <a:gd name="T55" fmla="*/ 441 h 458"/>
                <a:gd name="T56" fmla="*/ 1 w 266"/>
                <a:gd name="T57" fmla="*/ 441 h 458"/>
                <a:gd name="T58" fmla="*/ 1 w 266"/>
                <a:gd name="T59" fmla="*/ 442 h 458"/>
                <a:gd name="T60" fmla="*/ 1 w 266"/>
                <a:gd name="T61" fmla="*/ 442 h 458"/>
                <a:gd name="T62" fmla="*/ 1 w 266"/>
                <a:gd name="T63" fmla="*/ 442 h 458"/>
                <a:gd name="T64" fmla="*/ 1 w 266"/>
                <a:gd name="T65" fmla="*/ 443 h 458"/>
                <a:gd name="T66" fmla="*/ 1 w 266"/>
                <a:gd name="T67" fmla="*/ 443 h 458"/>
                <a:gd name="T68" fmla="*/ 1 w 266"/>
                <a:gd name="T69" fmla="*/ 443 h 458"/>
                <a:gd name="T70" fmla="*/ 1 w 266"/>
                <a:gd name="T71" fmla="*/ 444 h 458"/>
                <a:gd name="T72" fmla="*/ 1 w 266"/>
                <a:gd name="T73" fmla="*/ 444 h 458"/>
                <a:gd name="T74" fmla="*/ 1 w 266"/>
                <a:gd name="T75" fmla="*/ 444 h 458"/>
                <a:gd name="T76" fmla="*/ 0 w 266"/>
                <a:gd name="T77" fmla="*/ 445 h 458"/>
                <a:gd name="T78" fmla="*/ 0 w 266"/>
                <a:gd name="T79" fmla="*/ 445 h 458"/>
                <a:gd name="T80" fmla="*/ 0 w 266"/>
                <a:gd name="T81" fmla="*/ 445 h 458"/>
                <a:gd name="T82" fmla="*/ 0 w 266"/>
                <a:gd name="T83" fmla="*/ 446 h 458"/>
                <a:gd name="T84" fmla="*/ 0 w 266"/>
                <a:gd name="T85" fmla="*/ 446 h 458"/>
                <a:gd name="T86" fmla="*/ 0 w 266"/>
                <a:gd name="T87" fmla="*/ 447 h 458"/>
                <a:gd name="T88" fmla="*/ 1 w 266"/>
                <a:gd name="T89" fmla="*/ 458 h 458"/>
                <a:gd name="T90" fmla="*/ 266 w 266"/>
                <a:gd name="T91"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58">
                  <a:moveTo>
                    <a:pt x="266" y="0"/>
                  </a:moveTo>
                  <a:cubicBezTo>
                    <a:pt x="123" y="7"/>
                    <a:pt x="8" y="192"/>
                    <a:pt x="1" y="424"/>
                  </a:cubicBezTo>
                  <a:cubicBezTo>
                    <a:pt x="1" y="424"/>
                    <a:pt x="1" y="424"/>
                    <a:pt x="1" y="424"/>
                  </a:cubicBezTo>
                  <a:cubicBezTo>
                    <a:pt x="1" y="427"/>
                    <a:pt x="1" y="429"/>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2"/>
                    <a:pt x="1" y="432"/>
                    <a:pt x="1" y="432"/>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3"/>
                  </a:cubicBezTo>
                  <a:cubicBezTo>
                    <a:pt x="1" y="433"/>
                    <a:pt x="1" y="433"/>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4"/>
                    <a:pt x="1" y="434"/>
                  </a:cubicBezTo>
                  <a:cubicBezTo>
                    <a:pt x="1" y="434"/>
                    <a:pt x="1" y="435"/>
                    <a:pt x="1" y="435"/>
                  </a:cubicBezTo>
                  <a:cubicBezTo>
                    <a:pt x="1" y="435"/>
                    <a:pt x="1" y="435"/>
                    <a:pt x="1" y="435"/>
                  </a:cubicBezTo>
                  <a:cubicBezTo>
                    <a:pt x="1" y="435"/>
                    <a:pt x="1" y="435"/>
                    <a:pt x="1" y="435"/>
                  </a:cubicBezTo>
                  <a:cubicBezTo>
                    <a:pt x="1" y="435"/>
                    <a:pt x="1" y="435"/>
                    <a:pt x="1" y="435"/>
                  </a:cubicBezTo>
                  <a:cubicBezTo>
                    <a:pt x="1" y="435"/>
                    <a:pt x="1" y="435"/>
                    <a:pt x="1" y="435"/>
                  </a:cubicBezTo>
                  <a:cubicBezTo>
                    <a:pt x="1" y="435"/>
                    <a:pt x="1" y="435"/>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6"/>
                    <a:pt x="1" y="436"/>
                  </a:cubicBezTo>
                  <a:cubicBezTo>
                    <a:pt x="1" y="436"/>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7"/>
                    <a:pt x="1" y="437"/>
                    <a:pt x="1" y="437"/>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8"/>
                    <a:pt x="1" y="438"/>
                    <a:pt x="1" y="438"/>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39"/>
                    <a:pt x="1" y="439"/>
                  </a:cubicBezTo>
                  <a:cubicBezTo>
                    <a:pt x="1" y="439"/>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0"/>
                    <a:pt x="1" y="440"/>
                    <a:pt x="1" y="440"/>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1"/>
                  </a:cubicBezTo>
                  <a:cubicBezTo>
                    <a:pt x="1" y="441"/>
                    <a:pt x="1" y="441"/>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2"/>
                    <a:pt x="1" y="442"/>
                    <a:pt x="1" y="442"/>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3"/>
                  </a:cubicBezTo>
                  <a:cubicBezTo>
                    <a:pt x="1" y="443"/>
                    <a:pt x="1" y="443"/>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4"/>
                    <a:pt x="1" y="444"/>
                  </a:cubicBezTo>
                  <a:cubicBezTo>
                    <a:pt x="1" y="444"/>
                    <a:pt x="1" y="445"/>
                    <a:pt x="1"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5"/>
                    <a:pt x="0" y="445"/>
                    <a:pt x="0" y="445"/>
                  </a:cubicBezTo>
                  <a:cubicBezTo>
                    <a:pt x="0" y="446"/>
                    <a:pt x="0" y="446"/>
                    <a:pt x="0" y="446"/>
                  </a:cubicBezTo>
                  <a:cubicBezTo>
                    <a:pt x="0" y="446"/>
                    <a:pt x="0" y="446"/>
                    <a:pt x="0" y="446"/>
                  </a:cubicBezTo>
                  <a:cubicBezTo>
                    <a:pt x="0" y="446"/>
                    <a:pt x="0" y="446"/>
                    <a:pt x="0" y="446"/>
                  </a:cubicBezTo>
                  <a:cubicBezTo>
                    <a:pt x="0" y="446"/>
                    <a:pt x="0" y="446"/>
                    <a:pt x="0" y="446"/>
                  </a:cubicBezTo>
                  <a:cubicBezTo>
                    <a:pt x="0" y="446"/>
                    <a:pt x="0" y="446"/>
                    <a:pt x="0" y="446"/>
                  </a:cubicBezTo>
                  <a:cubicBezTo>
                    <a:pt x="0" y="447"/>
                    <a:pt x="0" y="447"/>
                    <a:pt x="0" y="447"/>
                  </a:cubicBezTo>
                  <a:cubicBezTo>
                    <a:pt x="0" y="447"/>
                    <a:pt x="0" y="447"/>
                    <a:pt x="0" y="447"/>
                  </a:cubicBezTo>
                  <a:cubicBezTo>
                    <a:pt x="0" y="451"/>
                    <a:pt x="1" y="454"/>
                    <a:pt x="1" y="458"/>
                  </a:cubicBezTo>
                  <a:cubicBezTo>
                    <a:pt x="266" y="458"/>
                    <a:pt x="266" y="458"/>
                    <a:pt x="266" y="458"/>
                  </a:cubicBezTo>
                  <a:cubicBezTo>
                    <a:pt x="266" y="0"/>
                    <a:pt x="266" y="0"/>
                    <a:pt x="266"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10499725" y="5537200"/>
              <a:ext cx="1358900" cy="1136650"/>
            </a:xfrm>
            <a:custGeom>
              <a:avLst/>
              <a:gdLst>
                <a:gd name="T0" fmla="*/ 317 w 317"/>
                <a:gd name="T1" fmla="*/ 265 h 265"/>
                <a:gd name="T2" fmla="*/ 317 w 317"/>
                <a:gd name="T3" fmla="*/ 259 h 265"/>
                <a:gd name="T4" fmla="*/ 159 w 317"/>
                <a:gd name="T5" fmla="*/ 0 h 265"/>
                <a:gd name="T6" fmla="*/ 0 w 317"/>
                <a:gd name="T7" fmla="*/ 259 h 265"/>
                <a:gd name="T8" fmla="*/ 1 w 317"/>
                <a:gd name="T9" fmla="*/ 265 h 265"/>
                <a:gd name="T10" fmla="*/ 317 w 317"/>
                <a:gd name="T11" fmla="*/ 265 h 265"/>
              </a:gdLst>
              <a:ahLst/>
              <a:cxnLst>
                <a:cxn ang="0">
                  <a:pos x="T0" y="T1"/>
                </a:cxn>
                <a:cxn ang="0">
                  <a:pos x="T2" y="T3"/>
                </a:cxn>
                <a:cxn ang="0">
                  <a:pos x="T4" y="T5"/>
                </a:cxn>
                <a:cxn ang="0">
                  <a:pos x="T6" y="T7"/>
                </a:cxn>
                <a:cxn ang="0">
                  <a:pos x="T8" y="T9"/>
                </a:cxn>
                <a:cxn ang="0">
                  <a:pos x="T10" y="T11"/>
                </a:cxn>
              </a:cxnLst>
              <a:rect l="0" t="0" r="r" b="b"/>
              <a:pathLst>
                <a:path w="317" h="265">
                  <a:moveTo>
                    <a:pt x="317" y="265"/>
                  </a:moveTo>
                  <a:cubicBezTo>
                    <a:pt x="317" y="263"/>
                    <a:pt x="317" y="261"/>
                    <a:pt x="317" y="259"/>
                  </a:cubicBezTo>
                  <a:cubicBezTo>
                    <a:pt x="317" y="116"/>
                    <a:pt x="247" y="0"/>
                    <a:pt x="159" y="0"/>
                  </a:cubicBezTo>
                  <a:cubicBezTo>
                    <a:pt x="71" y="0"/>
                    <a:pt x="0" y="116"/>
                    <a:pt x="0" y="259"/>
                  </a:cubicBezTo>
                  <a:cubicBezTo>
                    <a:pt x="0" y="261"/>
                    <a:pt x="1" y="263"/>
                    <a:pt x="1" y="265"/>
                  </a:cubicBezTo>
                  <a:cubicBezTo>
                    <a:pt x="317" y="265"/>
                    <a:pt x="317" y="265"/>
                    <a:pt x="317" y="265"/>
                  </a:cubicBezTo>
                </a:path>
              </a:pathLst>
            </a:custGeom>
            <a:solidFill>
              <a:srgbClr val="E6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noEditPoints="1"/>
            </p:cNvSpPr>
            <p:nvPr/>
          </p:nvSpPr>
          <p:spPr bwMode="auto">
            <a:xfrm>
              <a:off x="10499725" y="6570663"/>
              <a:ext cx="3175" cy="73025"/>
            </a:xfrm>
            <a:custGeom>
              <a:avLst/>
              <a:gdLst>
                <a:gd name="T0" fmla="*/ 0 w 1"/>
                <a:gd name="T1" fmla="*/ 17 h 17"/>
                <a:gd name="T2" fmla="*/ 0 w 1"/>
                <a:gd name="T3" fmla="*/ 16 h 17"/>
                <a:gd name="T4" fmla="*/ 0 w 1"/>
                <a:gd name="T5" fmla="*/ 16 h 17"/>
                <a:gd name="T6" fmla="*/ 0 w 1"/>
                <a:gd name="T7" fmla="*/ 16 h 17"/>
                <a:gd name="T8" fmla="*/ 1 w 1"/>
                <a:gd name="T9" fmla="*/ 15 h 17"/>
                <a:gd name="T10" fmla="*/ 1 w 1"/>
                <a:gd name="T11" fmla="*/ 15 h 17"/>
                <a:gd name="T12" fmla="*/ 1 w 1"/>
                <a:gd name="T13" fmla="*/ 15 h 17"/>
                <a:gd name="T14" fmla="*/ 1 w 1"/>
                <a:gd name="T15" fmla="*/ 15 h 17"/>
                <a:gd name="T16" fmla="*/ 1 w 1"/>
                <a:gd name="T17" fmla="*/ 15 h 17"/>
                <a:gd name="T18" fmla="*/ 1 w 1"/>
                <a:gd name="T19" fmla="*/ 14 h 17"/>
                <a:gd name="T20" fmla="*/ 1 w 1"/>
                <a:gd name="T21" fmla="*/ 14 h 17"/>
                <a:gd name="T22" fmla="*/ 1 w 1"/>
                <a:gd name="T23" fmla="*/ 14 h 17"/>
                <a:gd name="T24" fmla="*/ 1 w 1"/>
                <a:gd name="T25" fmla="*/ 14 h 17"/>
                <a:gd name="T26" fmla="*/ 1 w 1"/>
                <a:gd name="T27" fmla="*/ 13 h 17"/>
                <a:gd name="T28" fmla="*/ 1 w 1"/>
                <a:gd name="T29" fmla="*/ 13 h 17"/>
                <a:gd name="T30" fmla="*/ 1 w 1"/>
                <a:gd name="T31" fmla="*/ 13 h 17"/>
                <a:gd name="T32" fmla="*/ 1 w 1"/>
                <a:gd name="T33" fmla="*/ 12 h 17"/>
                <a:gd name="T34" fmla="*/ 1 w 1"/>
                <a:gd name="T35" fmla="*/ 12 h 17"/>
                <a:gd name="T36" fmla="*/ 1 w 1"/>
                <a:gd name="T37" fmla="*/ 12 h 17"/>
                <a:gd name="T38" fmla="*/ 1 w 1"/>
                <a:gd name="T39" fmla="*/ 11 h 17"/>
                <a:gd name="T40" fmla="*/ 1 w 1"/>
                <a:gd name="T41" fmla="*/ 11 h 17"/>
                <a:gd name="T42" fmla="*/ 1 w 1"/>
                <a:gd name="T43" fmla="*/ 11 h 17"/>
                <a:gd name="T44" fmla="*/ 1 w 1"/>
                <a:gd name="T45" fmla="*/ 10 h 17"/>
                <a:gd name="T46" fmla="*/ 1 w 1"/>
                <a:gd name="T47" fmla="*/ 10 h 17"/>
                <a:gd name="T48" fmla="*/ 1 w 1"/>
                <a:gd name="T49" fmla="*/ 10 h 17"/>
                <a:gd name="T50" fmla="*/ 1 w 1"/>
                <a:gd name="T51" fmla="*/ 10 h 17"/>
                <a:gd name="T52" fmla="*/ 1 w 1"/>
                <a:gd name="T53" fmla="*/ 10 h 17"/>
                <a:gd name="T54" fmla="*/ 1 w 1"/>
                <a:gd name="T55" fmla="*/ 9 h 17"/>
                <a:gd name="T56" fmla="*/ 1 w 1"/>
                <a:gd name="T57" fmla="*/ 9 h 17"/>
                <a:gd name="T58" fmla="*/ 1 w 1"/>
                <a:gd name="T59" fmla="*/ 9 h 17"/>
                <a:gd name="T60" fmla="*/ 1 w 1"/>
                <a:gd name="T61" fmla="*/ 9 h 17"/>
                <a:gd name="T62" fmla="*/ 1 w 1"/>
                <a:gd name="T63" fmla="*/ 8 h 17"/>
                <a:gd name="T64" fmla="*/ 1 w 1"/>
                <a:gd name="T65" fmla="*/ 8 h 17"/>
                <a:gd name="T66" fmla="*/ 1 w 1"/>
                <a:gd name="T67" fmla="*/ 8 h 17"/>
                <a:gd name="T68" fmla="*/ 1 w 1"/>
                <a:gd name="T69" fmla="*/ 7 h 17"/>
                <a:gd name="T70" fmla="*/ 1 w 1"/>
                <a:gd name="T71" fmla="*/ 7 h 17"/>
                <a:gd name="T72" fmla="*/ 1 w 1"/>
                <a:gd name="T73" fmla="*/ 7 h 17"/>
                <a:gd name="T74" fmla="*/ 1 w 1"/>
                <a:gd name="T75" fmla="*/ 6 h 17"/>
                <a:gd name="T76" fmla="*/ 1 w 1"/>
                <a:gd name="T77" fmla="*/ 6 h 17"/>
                <a:gd name="T78" fmla="*/ 1 w 1"/>
                <a:gd name="T79" fmla="*/ 6 h 17"/>
                <a:gd name="T80" fmla="*/ 1 w 1"/>
                <a:gd name="T81" fmla="*/ 6 h 17"/>
                <a:gd name="T82" fmla="*/ 1 w 1"/>
                <a:gd name="T83" fmla="*/ 6 h 17"/>
                <a:gd name="T84" fmla="*/ 1 w 1"/>
                <a:gd name="T85" fmla="*/ 5 h 17"/>
                <a:gd name="T86" fmla="*/ 1 w 1"/>
                <a:gd name="T87" fmla="*/ 5 h 17"/>
                <a:gd name="T88" fmla="*/ 1 w 1"/>
                <a:gd name="T89" fmla="*/ 5 h 17"/>
                <a:gd name="T90" fmla="*/ 1 w 1"/>
                <a:gd name="T91" fmla="*/ 5 h 17"/>
                <a:gd name="T92" fmla="*/ 1 w 1"/>
                <a:gd name="T93" fmla="*/ 4 h 17"/>
                <a:gd name="T94" fmla="*/ 1 w 1"/>
                <a:gd name="T95" fmla="*/ 4 h 17"/>
                <a:gd name="T96" fmla="*/ 1 w 1"/>
                <a:gd name="T97" fmla="*/ 4 h 17"/>
                <a:gd name="T98" fmla="*/ 1 w 1"/>
                <a:gd name="T99" fmla="*/ 3 h 17"/>
                <a:gd name="T100" fmla="*/ 1 w 1"/>
                <a:gd name="T101" fmla="*/ 3 h 17"/>
                <a:gd name="T102" fmla="*/ 1 w 1"/>
                <a:gd name="T103" fmla="*/ 3 h 17"/>
                <a:gd name="T104" fmla="*/ 1 w 1"/>
                <a:gd name="T105" fmla="*/ 2 h 17"/>
                <a:gd name="T106" fmla="*/ 1 w 1"/>
                <a:gd name="T107" fmla="*/ 2 h 17"/>
                <a:gd name="T108" fmla="*/ 1 w 1"/>
                <a:gd name="T109" fmla="*/ 2 h 17"/>
                <a:gd name="T110" fmla="*/ 1 w 1"/>
                <a:gd name="T111" fmla="*/ 2 h 17"/>
                <a:gd name="T112" fmla="*/ 1 w 1"/>
                <a:gd name="T113" fmla="*/ 2 h 17"/>
                <a:gd name="T114" fmla="*/ 1 w 1"/>
                <a:gd name="T115" fmla="*/ 1 h 17"/>
                <a:gd name="T116" fmla="*/ 1 w 1"/>
                <a:gd name="T117" fmla="*/ 1 h 17"/>
                <a:gd name="T118" fmla="*/ 1 w 1"/>
                <a:gd name="T119" fmla="*/ 1 h 17"/>
                <a:gd name="T120" fmla="*/ 1 w 1"/>
                <a:gd name="T1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 h="17">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4"/>
                    <a:pt x="1" y="14"/>
                  </a:cubicBezTo>
                  <a:cubicBezTo>
                    <a:pt x="1" y="14"/>
                    <a:pt x="1" y="13"/>
                    <a:pt x="1" y="13"/>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1"/>
                    <a:pt x="1" y="11"/>
                    <a:pt x="1" y="12"/>
                  </a:cubicBezTo>
                  <a:cubicBezTo>
                    <a:pt x="1" y="11"/>
                    <a:pt x="1" y="11"/>
                    <a:pt x="1" y="11"/>
                  </a:cubicBezTo>
                  <a:moveTo>
                    <a:pt x="1" y="11"/>
                  </a:moveTo>
                  <a:cubicBezTo>
                    <a:pt x="1" y="11"/>
                    <a:pt x="1" y="11"/>
                    <a:pt x="1" y="11"/>
                  </a:cubicBezTo>
                  <a:cubicBezTo>
                    <a:pt x="1" y="11"/>
                    <a:pt x="1" y="11"/>
                    <a:pt x="1" y="11"/>
                  </a:cubicBezTo>
                  <a:moveTo>
                    <a:pt x="1" y="10"/>
                  </a:moveTo>
                  <a:cubicBezTo>
                    <a:pt x="1" y="11"/>
                    <a:pt x="1" y="11"/>
                    <a:pt x="1" y="11"/>
                  </a:cubicBezTo>
                  <a:cubicBezTo>
                    <a:pt x="1" y="11"/>
                    <a:pt x="1" y="11"/>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1" y="9"/>
                  </a:moveTo>
                  <a:cubicBezTo>
                    <a:pt x="1" y="9"/>
                    <a:pt x="1" y="9"/>
                    <a:pt x="1" y="9"/>
                  </a:cubicBezTo>
                  <a:cubicBezTo>
                    <a:pt x="1" y="9"/>
                    <a:pt x="1" y="9"/>
                    <a:pt x="1" y="9"/>
                  </a:cubicBezTo>
                  <a:moveTo>
                    <a:pt x="1" y="9"/>
                  </a:moveTo>
                  <a:cubicBezTo>
                    <a:pt x="1" y="9"/>
                    <a:pt x="1" y="9"/>
                    <a:pt x="1" y="9"/>
                  </a:cubicBezTo>
                  <a:cubicBezTo>
                    <a:pt x="1" y="9"/>
                    <a:pt x="1" y="9"/>
                    <a:pt x="1" y="9"/>
                  </a:cubicBezTo>
                  <a:moveTo>
                    <a:pt x="1" y="8"/>
                  </a:moveTo>
                  <a:cubicBezTo>
                    <a:pt x="1" y="8"/>
                    <a:pt x="1" y="9"/>
                    <a:pt x="1" y="9"/>
                  </a:cubicBezTo>
                  <a:cubicBezTo>
                    <a:pt x="1" y="9"/>
                    <a:pt x="1" y="8"/>
                    <a:pt x="1" y="8"/>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 y="7"/>
                  </a:moveTo>
                  <a:cubicBezTo>
                    <a:pt x="1" y="7"/>
                    <a:pt x="1" y="7"/>
                    <a:pt x="1" y="7"/>
                  </a:cubicBezTo>
                  <a:cubicBezTo>
                    <a:pt x="1" y="7"/>
                    <a:pt x="1" y="7"/>
                    <a:pt x="1" y="7"/>
                  </a:cubicBezTo>
                  <a:moveTo>
                    <a:pt x="1" y="7"/>
                  </a:moveTo>
                  <a:cubicBezTo>
                    <a:pt x="1" y="7"/>
                    <a:pt x="1" y="7"/>
                    <a:pt x="1" y="7"/>
                  </a:cubicBezTo>
                  <a:cubicBezTo>
                    <a:pt x="1" y="7"/>
                    <a:pt x="1" y="7"/>
                    <a:pt x="1" y="7"/>
                  </a:cubicBezTo>
                  <a:moveTo>
                    <a:pt x="1" y="6"/>
                  </a:moveTo>
                  <a:cubicBezTo>
                    <a:pt x="1" y="6"/>
                    <a:pt x="1" y="7"/>
                    <a:pt x="1" y="7"/>
                  </a:cubicBezTo>
                  <a:cubicBezTo>
                    <a:pt x="1" y="7"/>
                    <a:pt x="1" y="6"/>
                    <a:pt x="1" y="6"/>
                  </a:cubicBezTo>
                  <a:moveTo>
                    <a:pt x="1" y="6"/>
                  </a:moveTo>
                  <a:cubicBezTo>
                    <a:pt x="1" y="6"/>
                    <a:pt x="1" y="6"/>
                    <a:pt x="1" y="6"/>
                  </a:cubicBezTo>
                  <a:cubicBezTo>
                    <a:pt x="1" y="6"/>
                    <a:pt x="1" y="6"/>
                    <a:pt x="1" y="6"/>
                  </a:cubicBezTo>
                  <a:moveTo>
                    <a:pt x="1" y="6"/>
                  </a:moveTo>
                  <a:cubicBezTo>
                    <a:pt x="1" y="6"/>
                    <a:pt x="1" y="6"/>
                    <a:pt x="1" y="6"/>
                  </a:cubicBezTo>
                  <a:cubicBezTo>
                    <a:pt x="1" y="6"/>
                    <a:pt x="1" y="6"/>
                    <a:pt x="1" y="6"/>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10499725" y="5537200"/>
              <a:ext cx="660400" cy="1136650"/>
            </a:xfrm>
            <a:custGeom>
              <a:avLst/>
              <a:gdLst>
                <a:gd name="T0" fmla="*/ 1 w 154"/>
                <a:gd name="T1" fmla="*/ 241 h 265"/>
                <a:gd name="T2" fmla="*/ 1 w 154"/>
                <a:gd name="T3" fmla="*/ 242 h 265"/>
                <a:gd name="T4" fmla="*/ 1 w 154"/>
                <a:gd name="T5" fmla="*/ 242 h 265"/>
                <a:gd name="T6" fmla="*/ 1 w 154"/>
                <a:gd name="T7" fmla="*/ 243 h 265"/>
                <a:gd name="T8" fmla="*/ 1 w 154"/>
                <a:gd name="T9" fmla="*/ 243 h 265"/>
                <a:gd name="T10" fmla="*/ 1 w 154"/>
                <a:gd name="T11" fmla="*/ 243 h 265"/>
                <a:gd name="T12" fmla="*/ 1 w 154"/>
                <a:gd name="T13" fmla="*/ 244 h 265"/>
                <a:gd name="T14" fmla="*/ 1 w 154"/>
                <a:gd name="T15" fmla="*/ 244 h 265"/>
                <a:gd name="T16" fmla="*/ 1 w 154"/>
                <a:gd name="T17" fmla="*/ 245 h 265"/>
                <a:gd name="T18" fmla="*/ 1 w 154"/>
                <a:gd name="T19" fmla="*/ 245 h 265"/>
                <a:gd name="T20" fmla="*/ 1 w 154"/>
                <a:gd name="T21" fmla="*/ 245 h 265"/>
                <a:gd name="T22" fmla="*/ 1 w 154"/>
                <a:gd name="T23" fmla="*/ 246 h 265"/>
                <a:gd name="T24" fmla="*/ 1 w 154"/>
                <a:gd name="T25" fmla="*/ 246 h 265"/>
                <a:gd name="T26" fmla="*/ 1 w 154"/>
                <a:gd name="T27" fmla="*/ 247 h 265"/>
                <a:gd name="T28" fmla="*/ 1 w 154"/>
                <a:gd name="T29" fmla="*/ 247 h 265"/>
                <a:gd name="T30" fmla="*/ 1 w 154"/>
                <a:gd name="T31" fmla="*/ 247 h 265"/>
                <a:gd name="T32" fmla="*/ 1 w 154"/>
                <a:gd name="T33" fmla="*/ 248 h 265"/>
                <a:gd name="T34" fmla="*/ 1 w 154"/>
                <a:gd name="T35" fmla="*/ 248 h 265"/>
                <a:gd name="T36" fmla="*/ 1 w 154"/>
                <a:gd name="T37" fmla="*/ 249 h 265"/>
                <a:gd name="T38" fmla="*/ 1 w 154"/>
                <a:gd name="T39" fmla="*/ 249 h 265"/>
                <a:gd name="T40" fmla="*/ 1 w 154"/>
                <a:gd name="T41" fmla="*/ 249 h 265"/>
                <a:gd name="T42" fmla="*/ 1 w 154"/>
                <a:gd name="T43" fmla="*/ 250 h 265"/>
                <a:gd name="T44" fmla="*/ 1 w 154"/>
                <a:gd name="T45" fmla="*/ 250 h 265"/>
                <a:gd name="T46" fmla="*/ 1 w 154"/>
                <a:gd name="T47" fmla="*/ 251 h 265"/>
                <a:gd name="T48" fmla="*/ 1 w 154"/>
                <a:gd name="T49" fmla="*/ 251 h 265"/>
                <a:gd name="T50" fmla="*/ 1 w 154"/>
                <a:gd name="T51" fmla="*/ 251 h 265"/>
                <a:gd name="T52" fmla="*/ 1 w 154"/>
                <a:gd name="T53" fmla="*/ 252 h 265"/>
                <a:gd name="T54" fmla="*/ 1 w 154"/>
                <a:gd name="T55" fmla="*/ 252 h 265"/>
                <a:gd name="T56" fmla="*/ 1 w 154"/>
                <a:gd name="T57" fmla="*/ 253 h 265"/>
                <a:gd name="T58" fmla="*/ 1 w 154"/>
                <a:gd name="T59" fmla="*/ 253 h 265"/>
                <a:gd name="T60" fmla="*/ 1 w 154"/>
                <a:gd name="T61" fmla="*/ 254 h 265"/>
                <a:gd name="T62" fmla="*/ 1 w 154"/>
                <a:gd name="T63" fmla="*/ 254 h 265"/>
                <a:gd name="T64" fmla="*/ 1 w 154"/>
                <a:gd name="T65" fmla="*/ 254 h 265"/>
                <a:gd name="T66" fmla="*/ 1 w 154"/>
                <a:gd name="T67" fmla="*/ 255 h 265"/>
                <a:gd name="T68" fmla="*/ 1 w 154"/>
                <a:gd name="T69" fmla="*/ 255 h 265"/>
                <a:gd name="T70" fmla="*/ 1 w 154"/>
                <a:gd name="T71" fmla="*/ 256 h 265"/>
                <a:gd name="T72" fmla="*/ 1 w 154"/>
                <a:gd name="T73" fmla="*/ 256 h 265"/>
                <a:gd name="T74" fmla="*/ 1 w 154"/>
                <a:gd name="T75" fmla="*/ 256 h 265"/>
                <a:gd name="T76" fmla="*/ 0 w 154"/>
                <a:gd name="T77" fmla="*/ 257 h 265"/>
                <a:gd name="T78" fmla="*/ 0 w 154"/>
                <a:gd name="T79" fmla="*/ 257 h 265"/>
                <a:gd name="T80" fmla="*/ 0 w 154"/>
                <a:gd name="T81" fmla="*/ 258 h 265"/>
                <a:gd name="T82" fmla="*/ 0 w 154"/>
                <a:gd name="T83" fmla="*/ 259 h 265"/>
                <a:gd name="T84" fmla="*/ 1 w 154"/>
                <a:gd name="T85" fmla="*/ 265 h 265"/>
                <a:gd name="T86" fmla="*/ 154 w 154"/>
                <a:gd name="T8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265">
                  <a:moveTo>
                    <a:pt x="154" y="0"/>
                  </a:moveTo>
                  <a:cubicBezTo>
                    <a:pt x="72" y="4"/>
                    <a:pt x="6" y="109"/>
                    <a:pt x="1" y="241"/>
                  </a:cubicBezTo>
                  <a:cubicBezTo>
                    <a:pt x="1" y="241"/>
                    <a:pt x="1" y="241"/>
                    <a:pt x="1" y="241"/>
                  </a:cubicBezTo>
                  <a:cubicBezTo>
                    <a:pt x="1" y="242"/>
                    <a:pt x="1" y="242"/>
                    <a:pt x="1" y="242"/>
                  </a:cubicBezTo>
                  <a:cubicBezTo>
                    <a:pt x="1" y="242"/>
                    <a:pt x="1" y="242"/>
                    <a:pt x="1" y="242"/>
                  </a:cubicBezTo>
                  <a:cubicBezTo>
                    <a:pt x="1" y="242"/>
                    <a:pt x="1" y="242"/>
                    <a:pt x="1" y="242"/>
                  </a:cubicBezTo>
                  <a:cubicBezTo>
                    <a:pt x="1" y="242"/>
                    <a:pt x="1" y="242"/>
                    <a:pt x="1" y="242"/>
                  </a:cubicBezTo>
                  <a:cubicBezTo>
                    <a:pt x="1" y="242"/>
                    <a:pt x="1" y="242"/>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3"/>
                    <a:pt x="1" y="243"/>
                    <a:pt x="1" y="243"/>
                  </a:cubicBezTo>
                  <a:cubicBezTo>
                    <a:pt x="1" y="244"/>
                    <a:pt x="1" y="244"/>
                    <a:pt x="1" y="244"/>
                  </a:cubicBezTo>
                  <a:cubicBezTo>
                    <a:pt x="1" y="244"/>
                    <a:pt x="1" y="244"/>
                    <a:pt x="1" y="244"/>
                  </a:cubicBezTo>
                  <a:cubicBezTo>
                    <a:pt x="1" y="244"/>
                    <a:pt x="1" y="244"/>
                    <a:pt x="1" y="244"/>
                  </a:cubicBezTo>
                  <a:cubicBezTo>
                    <a:pt x="1" y="244"/>
                    <a:pt x="1" y="244"/>
                    <a:pt x="1" y="244"/>
                  </a:cubicBezTo>
                  <a:cubicBezTo>
                    <a:pt x="1" y="244"/>
                    <a:pt x="1" y="244"/>
                    <a:pt x="1" y="245"/>
                  </a:cubicBezTo>
                  <a:cubicBezTo>
                    <a:pt x="1" y="245"/>
                    <a:pt x="1" y="245"/>
                    <a:pt x="1" y="245"/>
                  </a:cubicBezTo>
                  <a:cubicBezTo>
                    <a:pt x="1" y="245"/>
                    <a:pt x="1" y="245"/>
                    <a:pt x="1" y="245"/>
                  </a:cubicBezTo>
                  <a:cubicBezTo>
                    <a:pt x="1" y="245"/>
                    <a:pt x="1" y="245"/>
                    <a:pt x="1" y="245"/>
                  </a:cubicBezTo>
                  <a:cubicBezTo>
                    <a:pt x="1" y="245"/>
                    <a:pt x="1" y="245"/>
                    <a:pt x="1" y="245"/>
                  </a:cubicBezTo>
                  <a:cubicBezTo>
                    <a:pt x="1" y="245"/>
                    <a:pt x="1" y="245"/>
                    <a:pt x="1" y="246"/>
                  </a:cubicBezTo>
                  <a:cubicBezTo>
                    <a:pt x="1" y="246"/>
                    <a:pt x="1" y="246"/>
                    <a:pt x="1" y="246"/>
                  </a:cubicBezTo>
                  <a:cubicBezTo>
                    <a:pt x="1" y="246"/>
                    <a:pt x="1" y="246"/>
                    <a:pt x="1" y="246"/>
                  </a:cubicBezTo>
                  <a:cubicBezTo>
                    <a:pt x="1" y="246"/>
                    <a:pt x="1" y="246"/>
                    <a:pt x="1" y="246"/>
                  </a:cubicBezTo>
                  <a:cubicBezTo>
                    <a:pt x="1" y="246"/>
                    <a:pt x="1" y="246"/>
                    <a:pt x="1" y="246"/>
                  </a:cubicBezTo>
                  <a:cubicBezTo>
                    <a:pt x="1" y="246"/>
                    <a:pt x="1" y="247"/>
                    <a:pt x="1" y="247"/>
                  </a:cubicBezTo>
                  <a:cubicBezTo>
                    <a:pt x="1" y="247"/>
                    <a:pt x="1" y="247"/>
                    <a:pt x="1" y="247"/>
                  </a:cubicBezTo>
                  <a:cubicBezTo>
                    <a:pt x="1" y="247"/>
                    <a:pt x="1" y="247"/>
                    <a:pt x="1" y="247"/>
                  </a:cubicBezTo>
                  <a:cubicBezTo>
                    <a:pt x="1" y="247"/>
                    <a:pt x="1" y="247"/>
                    <a:pt x="1" y="247"/>
                  </a:cubicBezTo>
                  <a:cubicBezTo>
                    <a:pt x="1" y="247"/>
                    <a:pt x="1" y="247"/>
                    <a:pt x="1" y="247"/>
                  </a:cubicBezTo>
                  <a:cubicBezTo>
                    <a:pt x="1" y="247"/>
                    <a:pt x="1" y="248"/>
                    <a:pt x="1" y="248"/>
                  </a:cubicBezTo>
                  <a:cubicBezTo>
                    <a:pt x="1" y="248"/>
                    <a:pt x="1" y="248"/>
                    <a:pt x="1" y="248"/>
                  </a:cubicBezTo>
                  <a:cubicBezTo>
                    <a:pt x="1" y="248"/>
                    <a:pt x="1" y="248"/>
                    <a:pt x="1" y="248"/>
                  </a:cubicBezTo>
                  <a:cubicBezTo>
                    <a:pt x="1" y="248"/>
                    <a:pt x="1" y="248"/>
                    <a:pt x="1" y="248"/>
                  </a:cubicBezTo>
                  <a:cubicBezTo>
                    <a:pt x="1" y="248"/>
                    <a:pt x="1" y="248"/>
                    <a:pt x="1" y="248"/>
                  </a:cubicBezTo>
                  <a:cubicBezTo>
                    <a:pt x="1" y="248"/>
                    <a:pt x="1" y="249"/>
                    <a:pt x="1" y="249"/>
                  </a:cubicBezTo>
                  <a:cubicBezTo>
                    <a:pt x="1" y="249"/>
                    <a:pt x="1" y="249"/>
                    <a:pt x="1" y="249"/>
                  </a:cubicBezTo>
                  <a:cubicBezTo>
                    <a:pt x="1" y="249"/>
                    <a:pt x="1" y="249"/>
                    <a:pt x="1" y="249"/>
                  </a:cubicBezTo>
                  <a:cubicBezTo>
                    <a:pt x="1" y="249"/>
                    <a:pt x="1" y="249"/>
                    <a:pt x="1" y="249"/>
                  </a:cubicBezTo>
                  <a:cubicBezTo>
                    <a:pt x="1" y="249"/>
                    <a:pt x="1" y="249"/>
                    <a:pt x="1" y="249"/>
                  </a:cubicBezTo>
                  <a:cubicBezTo>
                    <a:pt x="1" y="249"/>
                    <a:pt x="1" y="250"/>
                    <a:pt x="1" y="250"/>
                  </a:cubicBezTo>
                  <a:cubicBezTo>
                    <a:pt x="1" y="250"/>
                    <a:pt x="1" y="250"/>
                    <a:pt x="1" y="250"/>
                  </a:cubicBezTo>
                  <a:cubicBezTo>
                    <a:pt x="1" y="250"/>
                    <a:pt x="1" y="250"/>
                    <a:pt x="1" y="250"/>
                  </a:cubicBezTo>
                  <a:cubicBezTo>
                    <a:pt x="1" y="250"/>
                    <a:pt x="1" y="250"/>
                    <a:pt x="1" y="250"/>
                  </a:cubicBezTo>
                  <a:cubicBezTo>
                    <a:pt x="1" y="250"/>
                    <a:pt x="1" y="250"/>
                    <a:pt x="1" y="250"/>
                  </a:cubicBezTo>
                  <a:cubicBezTo>
                    <a:pt x="1" y="251"/>
                    <a:pt x="1" y="251"/>
                    <a:pt x="1" y="251"/>
                  </a:cubicBezTo>
                  <a:cubicBezTo>
                    <a:pt x="1" y="251"/>
                    <a:pt x="1" y="251"/>
                    <a:pt x="1" y="251"/>
                  </a:cubicBezTo>
                  <a:cubicBezTo>
                    <a:pt x="1" y="251"/>
                    <a:pt x="1" y="251"/>
                    <a:pt x="1" y="251"/>
                  </a:cubicBezTo>
                  <a:cubicBezTo>
                    <a:pt x="1" y="251"/>
                    <a:pt x="1" y="251"/>
                    <a:pt x="1" y="251"/>
                  </a:cubicBezTo>
                  <a:cubicBezTo>
                    <a:pt x="1" y="251"/>
                    <a:pt x="1" y="251"/>
                    <a:pt x="1" y="251"/>
                  </a:cubicBezTo>
                  <a:cubicBezTo>
                    <a:pt x="1" y="252"/>
                    <a:pt x="1" y="252"/>
                    <a:pt x="1" y="252"/>
                  </a:cubicBezTo>
                  <a:cubicBezTo>
                    <a:pt x="1" y="252"/>
                    <a:pt x="1" y="252"/>
                    <a:pt x="1" y="252"/>
                  </a:cubicBezTo>
                  <a:cubicBezTo>
                    <a:pt x="1" y="252"/>
                    <a:pt x="1" y="252"/>
                    <a:pt x="1" y="252"/>
                  </a:cubicBezTo>
                  <a:cubicBezTo>
                    <a:pt x="1" y="252"/>
                    <a:pt x="1" y="252"/>
                    <a:pt x="1" y="252"/>
                  </a:cubicBezTo>
                  <a:cubicBezTo>
                    <a:pt x="1" y="252"/>
                    <a:pt x="1" y="252"/>
                    <a:pt x="1" y="253"/>
                  </a:cubicBezTo>
                  <a:cubicBezTo>
                    <a:pt x="1" y="253"/>
                    <a:pt x="1" y="253"/>
                    <a:pt x="1" y="253"/>
                  </a:cubicBezTo>
                  <a:cubicBezTo>
                    <a:pt x="1" y="253"/>
                    <a:pt x="1" y="253"/>
                    <a:pt x="1" y="253"/>
                  </a:cubicBezTo>
                  <a:cubicBezTo>
                    <a:pt x="1" y="253"/>
                    <a:pt x="1" y="253"/>
                    <a:pt x="1" y="253"/>
                  </a:cubicBezTo>
                  <a:cubicBezTo>
                    <a:pt x="1" y="253"/>
                    <a:pt x="1" y="253"/>
                    <a:pt x="1" y="253"/>
                  </a:cubicBezTo>
                  <a:cubicBezTo>
                    <a:pt x="1" y="253"/>
                    <a:pt x="1" y="253"/>
                    <a:pt x="1" y="254"/>
                  </a:cubicBezTo>
                  <a:cubicBezTo>
                    <a:pt x="1" y="254"/>
                    <a:pt x="1" y="254"/>
                    <a:pt x="1" y="254"/>
                  </a:cubicBezTo>
                  <a:cubicBezTo>
                    <a:pt x="1" y="254"/>
                    <a:pt x="1" y="254"/>
                    <a:pt x="1" y="254"/>
                  </a:cubicBezTo>
                  <a:cubicBezTo>
                    <a:pt x="1" y="254"/>
                    <a:pt x="1" y="254"/>
                    <a:pt x="1" y="254"/>
                  </a:cubicBezTo>
                  <a:cubicBezTo>
                    <a:pt x="1" y="254"/>
                    <a:pt x="1" y="254"/>
                    <a:pt x="1" y="254"/>
                  </a:cubicBezTo>
                  <a:cubicBezTo>
                    <a:pt x="1" y="254"/>
                    <a:pt x="1" y="255"/>
                    <a:pt x="1" y="255"/>
                  </a:cubicBezTo>
                  <a:cubicBezTo>
                    <a:pt x="1" y="255"/>
                    <a:pt x="1" y="255"/>
                    <a:pt x="1" y="255"/>
                  </a:cubicBezTo>
                  <a:cubicBezTo>
                    <a:pt x="1" y="255"/>
                    <a:pt x="1" y="255"/>
                    <a:pt x="1" y="255"/>
                  </a:cubicBezTo>
                  <a:cubicBezTo>
                    <a:pt x="1" y="255"/>
                    <a:pt x="1" y="255"/>
                    <a:pt x="1" y="255"/>
                  </a:cubicBezTo>
                  <a:cubicBezTo>
                    <a:pt x="1" y="255"/>
                    <a:pt x="1" y="255"/>
                    <a:pt x="1" y="255"/>
                  </a:cubicBezTo>
                  <a:cubicBezTo>
                    <a:pt x="1" y="255"/>
                    <a:pt x="1" y="256"/>
                    <a:pt x="1" y="256"/>
                  </a:cubicBezTo>
                  <a:cubicBezTo>
                    <a:pt x="1" y="256"/>
                    <a:pt x="1" y="256"/>
                    <a:pt x="1" y="256"/>
                  </a:cubicBezTo>
                  <a:cubicBezTo>
                    <a:pt x="1" y="256"/>
                    <a:pt x="1" y="256"/>
                    <a:pt x="1" y="256"/>
                  </a:cubicBezTo>
                  <a:cubicBezTo>
                    <a:pt x="1" y="256"/>
                    <a:pt x="1" y="256"/>
                    <a:pt x="1" y="256"/>
                  </a:cubicBezTo>
                  <a:cubicBezTo>
                    <a:pt x="1" y="256"/>
                    <a:pt x="1" y="256"/>
                    <a:pt x="1" y="256"/>
                  </a:cubicBezTo>
                  <a:cubicBezTo>
                    <a:pt x="1" y="257"/>
                    <a:pt x="1" y="257"/>
                    <a:pt x="1" y="257"/>
                  </a:cubicBezTo>
                  <a:cubicBezTo>
                    <a:pt x="1" y="257"/>
                    <a:pt x="0" y="257"/>
                    <a:pt x="0" y="257"/>
                  </a:cubicBezTo>
                  <a:cubicBezTo>
                    <a:pt x="0" y="257"/>
                    <a:pt x="0" y="257"/>
                    <a:pt x="0" y="257"/>
                  </a:cubicBezTo>
                  <a:cubicBezTo>
                    <a:pt x="0" y="257"/>
                    <a:pt x="0" y="257"/>
                    <a:pt x="0" y="257"/>
                  </a:cubicBezTo>
                  <a:cubicBezTo>
                    <a:pt x="0" y="257"/>
                    <a:pt x="0" y="257"/>
                    <a:pt x="0" y="257"/>
                  </a:cubicBezTo>
                  <a:cubicBezTo>
                    <a:pt x="0" y="258"/>
                    <a:pt x="0" y="258"/>
                    <a:pt x="0" y="258"/>
                  </a:cubicBezTo>
                  <a:cubicBezTo>
                    <a:pt x="0" y="258"/>
                    <a:pt x="0" y="258"/>
                    <a:pt x="0" y="258"/>
                  </a:cubicBezTo>
                  <a:cubicBezTo>
                    <a:pt x="0" y="258"/>
                    <a:pt x="0" y="258"/>
                    <a:pt x="0" y="259"/>
                  </a:cubicBezTo>
                  <a:cubicBezTo>
                    <a:pt x="0" y="259"/>
                    <a:pt x="0" y="259"/>
                    <a:pt x="0" y="259"/>
                  </a:cubicBezTo>
                  <a:cubicBezTo>
                    <a:pt x="0" y="261"/>
                    <a:pt x="1" y="263"/>
                    <a:pt x="1" y="265"/>
                  </a:cubicBezTo>
                  <a:cubicBezTo>
                    <a:pt x="154" y="265"/>
                    <a:pt x="154" y="265"/>
                    <a:pt x="154" y="265"/>
                  </a:cubicBezTo>
                  <a:cubicBezTo>
                    <a:pt x="154" y="0"/>
                    <a:pt x="154" y="0"/>
                    <a:pt x="154" y="0"/>
                  </a:cubicBezTo>
                </a:path>
              </a:pathLst>
            </a:custGeom>
            <a:solidFill>
              <a:srgbClr val="EBE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8877300" y="6132513"/>
              <a:ext cx="1093788" cy="415925"/>
            </a:xfrm>
            <a:custGeom>
              <a:avLst/>
              <a:gdLst>
                <a:gd name="T0" fmla="*/ 0 w 255"/>
                <a:gd name="T1" fmla="*/ 97 h 97"/>
                <a:gd name="T2" fmla="*/ 255 w 255"/>
                <a:gd name="T3" fmla="*/ 97 h 97"/>
                <a:gd name="T4" fmla="*/ 254 w 255"/>
                <a:gd name="T5" fmla="*/ 89 h 97"/>
                <a:gd name="T6" fmla="*/ 249 w 255"/>
                <a:gd name="T7" fmla="*/ 78 h 97"/>
                <a:gd name="T8" fmla="*/ 232 w 255"/>
                <a:gd name="T9" fmla="*/ 61 h 97"/>
                <a:gd name="T10" fmla="*/ 232 w 255"/>
                <a:gd name="T11" fmla="*/ 61 h 97"/>
                <a:gd name="T12" fmla="*/ 209 w 255"/>
                <a:gd name="T13" fmla="*/ 54 h 97"/>
                <a:gd name="T14" fmla="*/ 202 w 255"/>
                <a:gd name="T15" fmla="*/ 55 h 97"/>
                <a:gd name="T16" fmla="*/ 202 w 255"/>
                <a:gd name="T17" fmla="*/ 52 h 97"/>
                <a:gd name="T18" fmla="*/ 159 w 255"/>
                <a:gd name="T19" fmla="*/ 9 h 97"/>
                <a:gd name="T20" fmla="*/ 135 w 255"/>
                <a:gd name="T21" fmla="*/ 16 h 97"/>
                <a:gd name="T22" fmla="*/ 108 w 255"/>
                <a:gd name="T23" fmla="*/ 0 h 97"/>
                <a:gd name="T24" fmla="*/ 78 w 255"/>
                <a:gd name="T25" fmla="*/ 26 h 97"/>
                <a:gd name="T26" fmla="*/ 67 w 255"/>
                <a:gd name="T27" fmla="*/ 24 h 97"/>
                <a:gd name="T28" fmla="*/ 37 w 255"/>
                <a:gd name="T29" fmla="*/ 55 h 97"/>
                <a:gd name="T30" fmla="*/ 38 w 255"/>
                <a:gd name="T31" fmla="*/ 62 h 97"/>
                <a:gd name="T32" fmla="*/ 37 w 255"/>
                <a:gd name="T33" fmla="*/ 62 h 97"/>
                <a:gd name="T34" fmla="*/ 0 w 255"/>
                <a:gd name="T3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97">
                  <a:moveTo>
                    <a:pt x="0" y="97"/>
                  </a:moveTo>
                  <a:cubicBezTo>
                    <a:pt x="255" y="97"/>
                    <a:pt x="255" y="97"/>
                    <a:pt x="255" y="97"/>
                  </a:cubicBezTo>
                  <a:cubicBezTo>
                    <a:pt x="255" y="94"/>
                    <a:pt x="254" y="91"/>
                    <a:pt x="254" y="89"/>
                  </a:cubicBezTo>
                  <a:cubicBezTo>
                    <a:pt x="252" y="85"/>
                    <a:pt x="251" y="81"/>
                    <a:pt x="249" y="78"/>
                  </a:cubicBezTo>
                  <a:cubicBezTo>
                    <a:pt x="245" y="71"/>
                    <a:pt x="239" y="65"/>
                    <a:pt x="232" y="61"/>
                  </a:cubicBezTo>
                  <a:cubicBezTo>
                    <a:pt x="232" y="61"/>
                    <a:pt x="232" y="61"/>
                    <a:pt x="232" y="61"/>
                  </a:cubicBezTo>
                  <a:cubicBezTo>
                    <a:pt x="225" y="57"/>
                    <a:pt x="217" y="54"/>
                    <a:pt x="209" y="54"/>
                  </a:cubicBezTo>
                  <a:cubicBezTo>
                    <a:pt x="206" y="55"/>
                    <a:pt x="204" y="55"/>
                    <a:pt x="202" y="55"/>
                  </a:cubicBezTo>
                  <a:cubicBezTo>
                    <a:pt x="202" y="54"/>
                    <a:pt x="202" y="53"/>
                    <a:pt x="202" y="52"/>
                  </a:cubicBezTo>
                  <a:cubicBezTo>
                    <a:pt x="202" y="29"/>
                    <a:pt x="182" y="9"/>
                    <a:pt x="159" y="9"/>
                  </a:cubicBezTo>
                  <a:cubicBezTo>
                    <a:pt x="150" y="9"/>
                    <a:pt x="142" y="12"/>
                    <a:pt x="135" y="16"/>
                  </a:cubicBezTo>
                  <a:cubicBezTo>
                    <a:pt x="130" y="7"/>
                    <a:pt x="121" y="0"/>
                    <a:pt x="108" y="0"/>
                  </a:cubicBezTo>
                  <a:cubicBezTo>
                    <a:pt x="90" y="0"/>
                    <a:pt x="80" y="12"/>
                    <a:pt x="78" y="26"/>
                  </a:cubicBezTo>
                  <a:cubicBezTo>
                    <a:pt x="74" y="25"/>
                    <a:pt x="71" y="24"/>
                    <a:pt x="67" y="24"/>
                  </a:cubicBezTo>
                  <a:cubicBezTo>
                    <a:pt x="50" y="24"/>
                    <a:pt x="37" y="38"/>
                    <a:pt x="37" y="55"/>
                  </a:cubicBezTo>
                  <a:cubicBezTo>
                    <a:pt x="37" y="57"/>
                    <a:pt x="37" y="60"/>
                    <a:pt x="38" y="62"/>
                  </a:cubicBezTo>
                  <a:cubicBezTo>
                    <a:pt x="37" y="62"/>
                    <a:pt x="37" y="62"/>
                    <a:pt x="37" y="62"/>
                  </a:cubicBezTo>
                  <a:cubicBezTo>
                    <a:pt x="18" y="62"/>
                    <a:pt x="1" y="78"/>
                    <a:pt x="0" y="97"/>
                  </a:cubicBezTo>
                </a:path>
              </a:pathLst>
            </a:custGeom>
            <a:solidFill>
              <a:srgbClr val="F7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9426575" y="6167438"/>
              <a:ext cx="544513" cy="381000"/>
            </a:xfrm>
            <a:custGeom>
              <a:avLst/>
              <a:gdLst>
                <a:gd name="T0" fmla="*/ 0 w 127"/>
                <a:gd name="T1" fmla="*/ 0 h 89"/>
                <a:gd name="T2" fmla="*/ 0 w 127"/>
                <a:gd name="T3" fmla="*/ 89 h 89"/>
                <a:gd name="T4" fmla="*/ 127 w 127"/>
                <a:gd name="T5" fmla="*/ 89 h 89"/>
                <a:gd name="T6" fmla="*/ 126 w 127"/>
                <a:gd name="T7" fmla="*/ 81 h 89"/>
                <a:gd name="T8" fmla="*/ 121 w 127"/>
                <a:gd name="T9" fmla="*/ 70 h 89"/>
                <a:gd name="T10" fmla="*/ 104 w 127"/>
                <a:gd name="T11" fmla="*/ 53 h 89"/>
                <a:gd name="T12" fmla="*/ 104 w 127"/>
                <a:gd name="T13" fmla="*/ 53 h 89"/>
                <a:gd name="T14" fmla="*/ 81 w 127"/>
                <a:gd name="T15" fmla="*/ 46 h 89"/>
                <a:gd name="T16" fmla="*/ 74 w 127"/>
                <a:gd name="T17" fmla="*/ 47 h 89"/>
                <a:gd name="T18" fmla="*/ 74 w 127"/>
                <a:gd name="T19" fmla="*/ 47 h 89"/>
                <a:gd name="T20" fmla="*/ 74 w 127"/>
                <a:gd name="T21" fmla="*/ 47 h 89"/>
                <a:gd name="T22" fmla="*/ 74 w 127"/>
                <a:gd name="T23" fmla="*/ 44 h 89"/>
                <a:gd name="T24" fmla="*/ 31 w 127"/>
                <a:gd name="T25" fmla="*/ 1 h 89"/>
                <a:gd name="T26" fmla="*/ 7 w 127"/>
                <a:gd name="T27" fmla="*/ 8 h 89"/>
                <a:gd name="T28" fmla="*/ 7 w 127"/>
                <a:gd name="T29" fmla="*/ 8 h 89"/>
                <a:gd name="T30" fmla="*/ 7 w 127"/>
                <a:gd name="T31" fmla="*/ 8 h 89"/>
                <a:gd name="T32" fmla="*/ 7 w 127"/>
                <a:gd name="T33" fmla="*/ 8 h 89"/>
                <a:gd name="T34" fmla="*/ 0 w 127"/>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89">
                  <a:moveTo>
                    <a:pt x="0" y="0"/>
                  </a:moveTo>
                  <a:cubicBezTo>
                    <a:pt x="0" y="89"/>
                    <a:pt x="0" y="89"/>
                    <a:pt x="0" y="89"/>
                  </a:cubicBezTo>
                  <a:cubicBezTo>
                    <a:pt x="127" y="89"/>
                    <a:pt x="127" y="89"/>
                    <a:pt x="127" y="89"/>
                  </a:cubicBezTo>
                  <a:cubicBezTo>
                    <a:pt x="127" y="86"/>
                    <a:pt x="126" y="83"/>
                    <a:pt x="126" y="81"/>
                  </a:cubicBezTo>
                  <a:cubicBezTo>
                    <a:pt x="124" y="77"/>
                    <a:pt x="123" y="73"/>
                    <a:pt x="121" y="70"/>
                  </a:cubicBezTo>
                  <a:cubicBezTo>
                    <a:pt x="117" y="63"/>
                    <a:pt x="111" y="57"/>
                    <a:pt x="104" y="53"/>
                  </a:cubicBezTo>
                  <a:cubicBezTo>
                    <a:pt x="104" y="53"/>
                    <a:pt x="104" y="53"/>
                    <a:pt x="104" y="53"/>
                  </a:cubicBezTo>
                  <a:cubicBezTo>
                    <a:pt x="97" y="49"/>
                    <a:pt x="89" y="46"/>
                    <a:pt x="81" y="46"/>
                  </a:cubicBezTo>
                  <a:cubicBezTo>
                    <a:pt x="78" y="47"/>
                    <a:pt x="76" y="47"/>
                    <a:pt x="74" y="47"/>
                  </a:cubicBezTo>
                  <a:cubicBezTo>
                    <a:pt x="74" y="47"/>
                    <a:pt x="74" y="47"/>
                    <a:pt x="74" y="47"/>
                  </a:cubicBezTo>
                  <a:cubicBezTo>
                    <a:pt x="74" y="47"/>
                    <a:pt x="74" y="47"/>
                    <a:pt x="74" y="47"/>
                  </a:cubicBezTo>
                  <a:cubicBezTo>
                    <a:pt x="74" y="46"/>
                    <a:pt x="74" y="45"/>
                    <a:pt x="74" y="44"/>
                  </a:cubicBezTo>
                  <a:cubicBezTo>
                    <a:pt x="74" y="21"/>
                    <a:pt x="54" y="1"/>
                    <a:pt x="31" y="1"/>
                  </a:cubicBezTo>
                  <a:cubicBezTo>
                    <a:pt x="22" y="1"/>
                    <a:pt x="14" y="4"/>
                    <a:pt x="7" y="8"/>
                  </a:cubicBezTo>
                  <a:cubicBezTo>
                    <a:pt x="7" y="8"/>
                    <a:pt x="7" y="8"/>
                    <a:pt x="7" y="8"/>
                  </a:cubicBezTo>
                  <a:cubicBezTo>
                    <a:pt x="7" y="8"/>
                    <a:pt x="7" y="8"/>
                    <a:pt x="7" y="8"/>
                  </a:cubicBezTo>
                  <a:cubicBezTo>
                    <a:pt x="7" y="8"/>
                    <a:pt x="7" y="8"/>
                    <a:pt x="7" y="8"/>
                  </a:cubicBezTo>
                  <a:cubicBezTo>
                    <a:pt x="5" y="5"/>
                    <a:pt x="3" y="2"/>
                    <a:pt x="0" y="0"/>
                  </a:cubicBezTo>
                </a:path>
              </a:pathLst>
            </a:custGeom>
            <a:solidFill>
              <a:srgbClr val="F9D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p:cNvSpPr>
            <p:nvPr/>
          </p:nvSpPr>
          <p:spPr bwMode="auto">
            <a:xfrm>
              <a:off x="9061450" y="6369050"/>
              <a:ext cx="120650"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9250363" y="6223000"/>
              <a:ext cx="138113"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9302750" y="6381750"/>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9491663" y="6270625"/>
              <a:ext cx="119063" cy="93663"/>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9628188" y="6389688"/>
              <a:ext cx="120650" cy="95250"/>
            </a:xfrm>
            <a:custGeom>
              <a:avLst/>
              <a:gdLst>
                <a:gd name="T0" fmla="*/ 16 w 28"/>
                <a:gd name="T1" fmla="*/ 0 h 22"/>
                <a:gd name="T2" fmla="*/ 16 w 28"/>
                <a:gd name="T3" fmla="*/ 22 h 22"/>
                <a:gd name="T4" fmla="*/ 16 w 28"/>
                <a:gd name="T5" fmla="*/ 0 h 22"/>
              </a:gdLst>
              <a:ahLst/>
              <a:cxnLst>
                <a:cxn ang="0">
                  <a:pos x="T0" y="T1"/>
                </a:cxn>
                <a:cxn ang="0">
                  <a:pos x="T2" y="T3"/>
                </a:cxn>
                <a:cxn ang="0">
                  <a:pos x="T4" y="T5"/>
                </a:cxn>
              </a:cxnLst>
              <a:rect l="0" t="0" r="r" b="b"/>
              <a:pathLst>
                <a:path w="28" h="22">
                  <a:moveTo>
                    <a:pt x="16" y="0"/>
                  </a:moveTo>
                  <a:cubicBezTo>
                    <a:pt x="0" y="0"/>
                    <a:pt x="0" y="22"/>
                    <a:pt x="16" y="22"/>
                  </a:cubicBezTo>
                  <a:cubicBezTo>
                    <a:pt x="28" y="22"/>
                    <a:pt x="28" y="0"/>
                    <a:pt x="16" y="0"/>
                  </a:cubicBezTo>
                  <a:close/>
                </a:path>
              </a:pathLst>
            </a:custGeom>
            <a:solidFill>
              <a:srgbClr val="FFA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3789363" y="6081713"/>
              <a:ext cx="974725" cy="471488"/>
            </a:xfrm>
            <a:custGeom>
              <a:avLst/>
              <a:gdLst>
                <a:gd name="T0" fmla="*/ 226 w 227"/>
                <a:gd name="T1" fmla="*/ 110 h 110"/>
                <a:gd name="T2" fmla="*/ 227 w 227"/>
                <a:gd name="T3" fmla="*/ 97 h 110"/>
                <a:gd name="T4" fmla="*/ 170 w 227"/>
                <a:gd name="T5" fmla="*/ 40 h 110"/>
                <a:gd name="T6" fmla="*/ 165 w 227"/>
                <a:gd name="T7" fmla="*/ 40 h 110"/>
                <a:gd name="T8" fmla="*/ 115 w 227"/>
                <a:gd name="T9" fmla="*/ 0 h 110"/>
                <a:gd name="T10" fmla="*/ 63 w 227"/>
                <a:gd name="T11" fmla="*/ 51 h 110"/>
                <a:gd name="T12" fmla="*/ 49 w 227"/>
                <a:gd name="T13" fmla="*/ 49 h 110"/>
                <a:gd name="T14" fmla="*/ 0 w 227"/>
                <a:gd name="T15" fmla="*/ 99 h 110"/>
                <a:gd name="T16" fmla="*/ 1 w 227"/>
                <a:gd name="T17" fmla="*/ 110 h 110"/>
                <a:gd name="T18" fmla="*/ 226 w 227"/>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10">
                  <a:moveTo>
                    <a:pt x="226" y="110"/>
                  </a:moveTo>
                  <a:cubicBezTo>
                    <a:pt x="227" y="106"/>
                    <a:pt x="227" y="102"/>
                    <a:pt x="227" y="97"/>
                  </a:cubicBezTo>
                  <a:cubicBezTo>
                    <a:pt x="227" y="66"/>
                    <a:pt x="201" y="39"/>
                    <a:pt x="170" y="40"/>
                  </a:cubicBezTo>
                  <a:cubicBezTo>
                    <a:pt x="168" y="40"/>
                    <a:pt x="166" y="40"/>
                    <a:pt x="165" y="40"/>
                  </a:cubicBezTo>
                  <a:cubicBezTo>
                    <a:pt x="159" y="17"/>
                    <a:pt x="139" y="0"/>
                    <a:pt x="115" y="0"/>
                  </a:cubicBezTo>
                  <a:cubicBezTo>
                    <a:pt x="87" y="0"/>
                    <a:pt x="64" y="24"/>
                    <a:pt x="63" y="51"/>
                  </a:cubicBezTo>
                  <a:cubicBezTo>
                    <a:pt x="59" y="50"/>
                    <a:pt x="54" y="49"/>
                    <a:pt x="49" y="49"/>
                  </a:cubicBezTo>
                  <a:cubicBezTo>
                    <a:pt x="23" y="49"/>
                    <a:pt x="0" y="72"/>
                    <a:pt x="0" y="99"/>
                  </a:cubicBezTo>
                  <a:cubicBezTo>
                    <a:pt x="0" y="102"/>
                    <a:pt x="1" y="106"/>
                    <a:pt x="1" y="110"/>
                  </a:cubicBezTo>
                  <a:cubicBezTo>
                    <a:pt x="226" y="110"/>
                    <a:pt x="226" y="110"/>
                    <a:pt x="226" y="110"/>
                  </a:cubicBezTo>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4114800" y="6369050"/>
              <a:ext cx="120650" cy="133350"/>
            </a:xfrm>
            <a:custGeom>
              <a:avLst/>
              <a:gdLst>
                <a:gd name="T0" fmla="*/ 25 w 28"/>
                <a:gd name="T1" fmla="*/ 7 h 31"/>
                <a:gd name="T2" fmla="*/ 11 w 28"/>
                <a:gd name="T3" fmla="*/ 2 h 31"/>
                <a:gd name="T4" fmla="*/ 5 w 28"/>
                <a:gd name="T5" fmla="*/ 5 h 31"/>
                <a:gd name="T6" fmla="*/ 1 w 28"/>
                <a:gd name="T7" fmla="*/ 18 h 31"/>
                <a:gd name="T8" fmla="*/ 23 w 28"/>
                <a:gd name="T9" fmla="*/ 24 h 31"/>
                <a:gd name="T10" fmla="*/ 25 w 28"/>
                <a:gd name="T11" fmla="*/ 7 h 31"/>
              </a:gdLst>
              <a:ahLst/>
              <a:cxnLst>
                <a:cxn ang="0">
                  <a:pos x="T0" y="T1"/>
                </a:cxn>
                <a:cxn ang="0">
                  <a:pos x="T2" y="T3"/>
                </a:cxn>
                <a:cxn ang="0">
                  <a:pos x="T4" y="T5"/>
                </a:cxn>
                <a:cxn ang="0">
                  <a:pos x="T6" y="T7"/>
                </a:cxn>
                <a:cxn ang="0">
                  <a:pos x="T8" y="T9"/>
                </a:cxn>
                <a:cxn ang="0">
                  <a:pos x="T10" y="T11"/>
                </a:cxn>
              </a:cxnLst>
              <a:rect l="0" t="0" r="r" b="b"/>
              <a:pathLst>
                <a:path w="28" h="31">
                  <a:moveTo>
                    <a:pt x="25" y="7"/>
                  </a:moveTo>
                  <a:cubicBezTo>
                    <a:pt x="23" y="1"/>
                    <a:pt x="16" y="0"/>
                    <a:pt x="11" y="2"/>
                  </a:cubicBezTo>
                  <a:cubicBezTo>
                    <a:pt x="8" y="2"/>
                    <a:pt x="6" y="3"/>
                    <a:pt x="5" y="5"/>
                  </a:cubicBezTo>
                  <a:cubicBezTo>
                    <a:pt x="1" y="9"/>
                    <a:pt x="0" y="13"/>
                    <a:pt x="1" y="18"/>
                  </a:cubicBezTo>
                  <a:cubicBezTo>
                    <a:pt x="4" y="27"/>
                    <a:pt x="16" y="31"/>
                    <a:pt x="23" y="24"/>
                  </a:cubicBezTo>
                  <a:cubicBezTo>
                    <a:pt x="28" y="19"/>
                    <a:pt x="28" y="13"/>
                    <a:pt x="25" y="7"/>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4137025" y="6215063"/>
              <a:ext cx="153988" cy="119063"/>
            </a:xfrm>
            <a:custGeom>
              <a:avLst/>
              <a:gdLst>
                <a:gd name="T0" fmla="*/ 20 w 36"/>
                <a:gd name="T1" fmla="*/ 0 h 28"/>
                <a:gd name="T2" fmla="*/ 20 w 36"/>
                <a:gd name="T3" fmla="*/ 28 h 28"/>
                <a:gd name="T4" fmla="*/ 20 w 36"/>
                <a:gd name="T5" fmla="*/ 0 h 28"/>
              </a:gdLst>
              <a:ahLst/>
              <a:cxnLst>
                <a:cxn ang="0">
                  <a:pos x="T0" y="T1"/>
                </a:cxn>
                <a:cxn ang="0">
                  <a:pos x="T2" y="T3"/>
                </a:cxn>
                <a:cxn ang="0">
                  <a:pos x="T4" y="T5"/>
                </a:cxn>
              </a:cxnLst>
              <a:rect l="0" t="0" r="r" b="b"/>
              <a:pathLst>
                <a:path w="36" h="28">
                  <a:moveTo>
                    <a:pt x="20" y="0"/>
                  </a:moveTo>
                  <a:cubicBezTo>
                    <a:pt x="0" y="0"/>
                    <a:pt x="0" y="28"/>
                    <a:pt x="20" y="28"/>
                  </a:cubicBezTo>
                  <a:cubicBezTo>
                    <a:pt x="36" y="28"/>
                    <a:pt x="36" y="0"/>
                    <a:pt x="20" y="0"/>
                  </a:cubicBezTo>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4346575" y="6343650"/>
              <a:ext cx="115888" cy="128588"/>
            </a:xfrm>
            <a:custGeom>
              <a:avLst/>
              <a:gdLst>
                <a:gd name="T0" fmla="*/ 24 w 27"/>
                <a:gd name="T1" fmla="*/ 6 h 30"/>
                <a:gd name="T2" fmla="*/ 20 w 27"/>
                <a:gd name="T3" fmla="*/ 3 h 30"/>
                <a:gd name="T4" fmla="*/ 7 w 27"/>
                <a:gd name="T5" fmla="*/ 3 h 30"/>
                <a:gd name="T6" fmla="*/ 2 w 27"/>
                <a:gd name="T7" fmla="*/ 8 h 30"/>
                <a:gd name="T8" fmla="*/ 0 w 27"/>
                <a:gd name="T9" fmla="*/ 15 h 30"/>
                <a:gd name="T10" fmla="*/ 10 w 27"/>
                <a:gd name="T11" fmla="*/ 28 h 30"/>
                <a:gd name="T12" fmla="*/ 26 w 27"/>
                <a:gd name="T13" fmla="*/ 22 h 30"/>
                <a:gd name="T14" fmla="*/ 27 w 27"/>
                <a:gd name="T15" fmla="*/ 15 h 30"/>
                <a:gd name="T16" fmla="*/ 24 w 27"/>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0">
                  <a:moveTo>
                    <a:pt x="24" y="6"/>
                  </a:moveTo>
                  <a:cubicBezTo>
                    <a:pt x="23" y="5"/>
                    <a:pt x="22" y="3"/>
                    <a:pt x="20" y="3"/>
                  </a:cubicBezTo>
                  <a:cubicBezTo>
                    <a:pt x="16" y="0"/>
                    <a:pt x="11" y="0"/>
                    <a:pt x="7" y="3"/>
                  </a:cubicBezTo>
                  <a:cubicBezTo>
                    <a:pt x="4" y="4"/>
                    <a:pt x="3" y="6"/>
                    <a:pt x="2" y="8"/>
                  </a:cubicBezTo>
                  <a:cubicBezTo>
                    <a:pt x="0" y="10"/>
                    <a:pt x="0" y="12"/>
                    <a:pt x="0" y="15"/>
                  </a:cubicBezTo>
                  <a:cubicBezTo>
                    <a:pt x="0" y="21"/>
                    <a:pt x="4" y="27"/>
                    <a:pt x="10" y="28"/>
                  </a:cubicBezTo>
                  <a:cubicBezTo>
                    <a:pt x="16" y="30"/>
                    <a:pt x="22" y="27"/>
                    <a:pt x="26" y="22"/>
                  </a:cubicBezTo>
                  <a:cubicBezTo>
                    <a:pt x="27" y="20"/>
                    <a:pt x="27" y="17"/>
                    <a:pt x="27" y="15"/>
                  </a:cubicBezTo>
                  <a:cubicBezTo>
                    <a:pt x="27" y="12"/>
                    <a:pt x="26" y="9"/>
                    <a:pt x="24" y="6"/>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4514850" y="6373813"/>
              <a:ext cx="153988" cy="115888"/>
            </a:xfrm>
            <a:custGeom>
              <a:avLst/>
              <a:gdLst>
                <a:gd name="T0" fmla="*/ 16 w 36"/>
                <a:gd name="T1" fmla="*/ 0 h 27"/>
                <a:gd name="T2" fmla="*/ 16 w 36"/>
                <a:gd name="T3" fmla="*/ 27 h 27"/>
                <a:gd name="T4" fmla="*/ 16 w 36"/>
                <a:gd name="T5" fmla="*/ 0 h 27"/>
              </a:gdLst>
              <a:ahLst/>
              <a:cxnLst>
                <a:cxn ang="0">
                  <a:pos x="T0" y="T1"/>
                </a:cxn>
                <a:cxn ang="0">
                  <a:pos x="T2" y="T3"/>
                </a:cxn>
                <a:cxn ang="0">
                  <a:pos x="T4" y="T5"/>
                </a:cxn>
              </a:cxnLst>
              <a:rect l="0" t="0" r="r" b="b"/>
              <a:pathLst>
                <a:path w="36" h="27">
                  <a:moveTo>
                    <a:pt x="16" y="0"/>
                  </a:moveTo>
                  <a:cubicBezTo>
                    <a:pt x="0" y="0"/>
                    <a:pt x="0" y="27"/>
                    <a:pt x="16" y="27"/>
                  </a:cubicBezTo>
                  <a:cubicBezTo>
                    <a:pt x="36" y="27"/>
                    <a:pt x="36" y="0"/>
                    <a:pt x="16" y="0"/>
                  </a:cubicBezTo>
                  <a:close/>
                </a:path>
              </a:pathLst>
            </a:custGeom>
            <a:solidFill>
              <a:srgbClr val="FF7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noEditPoints="1"/>
            </p:cNvSpPr>
            <p:nvPr/>
          </p:nvSpPr>
          <p:spPr bwMode="auto">
            <a:xfrm>
              <a:off x="3789363" y="6291263"/>
              <a:ext cx="269875" cy="214313"/>
            </a:xfrm>
            <a:custGeom>
              <a:avLst/>
              <a:gdLst>
                <a:gd name="T0" fmla="*/ 63 w 63"/>
                <a:gd name="T1" fmla="*/ 2 h 50"/>
                <a:gd name="T2" fmla="*/ 63 w 63"/>
                <a:gd name="T3" fmla="*/ 2 h 50"/>
                <a:gd name="T4" fmla="*/ 63 w 63"/>
                <a:gd name="T5" fmla="*/ 2 h 50"/>
                <a:gd name="T6" fmla="*/ 63 w 63"/>
                <a:gd name="T7" fmla="*/ 2 h 50"/>
                <a:gd name="T8" fmla="*/ 63 w 63"/>
                <a:gd name="T9" fmla="*/ 2 h 50"/>
                <a:gd name="T10" fmla="*/ 63 w 63"/>
                <a:gd name="T11" fmla="*/ 2 h 50"/>
                <a:gd name="T12" fmla="*/ 63 w 63"/>
                <a:gd name="T13" fmla="*/ 2 h 50"/>
                <a:gd name="T14" fmla="*/ 63 w 63"/>
                <a:gd name="T15" fmla="*/ 2 h 50"/>
                <a:gd name="T16" fmla="*/ 63 w 63"/>
                <a:gd name="T17" fmla="*/ 2 h 50"/>
                <a:gd name="T18" fmla="*/ 63 w 63"/>
                <a:gd name="T19" fmla="*/ 2 h 50"/>
                <a:gd name="T20" fmla="*/ 63 w 63"/>
                <a:gd name="T21" fmla="*/ 2 h 50"/>
                <a:gd name="T22" fmla="*/ 63 w 63"/>
                <a:gd name="T23" fmla="*/ 2 h 50"/>
                <a:gd name="T24" fmla="*/ 63 w 63"/>
                <a:gd name="T25" fmla="*/ 1 h 50"/>
                <a:gd name="T26" fmla="*/ 63 w 63"/>
                <a:gd name="T27" fmla="*/ 2 h 50"/>
                <a:gd name="T28" fmla="*/ 63 w 63"/>
                <a:gd name="T29" fmla="*/ 1 h 50"/>
                <a:gd name="T30" fmla="*/ 63 w 63"/>
                <a:gd name="T31" fmla="*/ 1 h 50"/>
                <a:gd name="T32" fmla="*/ 63 w 63"/>
                <a:gd name="T33" fmla="*/ 1 h 50"/>
                <a:gd name="T34" fmla="*/ 63 w 63"/>
                <a:gd name="T35" fmla="*/ 1 h 50"/>
                <a:gd name="T36" fmla="*/ 63 w 63"/>
                <a:gd name="T37" fmla="*/ 1 h 50"/>
                <a:gd name="T38" fmla="*/ 63 w 63"/>
                <a:gd name="T39" fmla="*/ 1 h 50"/>
                <a:gd name="T40" fmla="*/ 63 w 63"/>
                <a:gd name="T41" fmla="*/ 1 h 50"/>
                <a:gd name="T42" fmla="*/ 63 w 63"/>
                <a:gd name="T43" fmla="*/ 1 h 50"/>
                <a:gd name="T44" fmla="*/ 63 w 63"/>
                <a:gd name="T45" fmla="*/ 1 h 50"/>
                <a:gd name="T46" fmla="*/ 63 w 63"/>
                <a:gd name="T47" fmla="*/ 1 h 50"/>
                <a:gd name="T48" fmla="*/ 63 w 63"/>
                <a:gd name="T49" fmla="*/ 1 h 50"/>
                <a:gd name="T50" fmla="*/ 63 w 63"/>
                <a:gd name="T51" fmla="*/ 1 h 50"/>
                <a:gd name="T52" fmla="*/ 63 w 63"/>
                <a:gd name="T53" fmla="*/ 1 h 50"/>
                <a:gd name="T54" fmla="*/ 63 w 63"/>
                <a:gd name="T55" fmla="*/ 1 h 50"/>
                <a:gd name="T56" fmla="*/ 63 w 63"/>
                <a:gd name="T57" fmla="*/ 1 h 50"/>
                <a:gd name="T58" fmla="*/ 63 w 63"/>
                <a:gd name="T59" fmla="*/ 1 h 50"/>
                <a:gd name="T60" fmla="*/ 63 w 63"/>
                <a:gd name="T61" fmla="*/ 0 h 50"/>
                <a:gd name="T62" fmla="*/ 63 w 63"/>
                <a:gd name="T63" fmla="*/ 1 h 50"/>
                <a:gd name="T64" fmla="*/ 63 w 63"/>
                <a:gd name="T65" fmla="*/ 0 h 50"/>
                <a:gd name="T66" fmla="*/ 63 w 63"/>
                <a:gd name="T67" fmla="*/ 0 h 50"/>
                <a:gd name="T68" fmla="*/ 63 w 63"/>
                <a:gd name="T69" fmla="*/ 0 h 50"/>
                <a:gd name="T70" fmla="*/ 63 w 63"/>
                <a:gd name="T71" fmla="*/ 0 h 50"/>
                <a:gd name="T72" fmla="*/ 49 w 63"/>
                <a:gd name="T73" fmla="*/ 0 h 50"/>
                <a:gd name="T74" fmla="*/ 0 w 63"/>
                <a:gd name="T75" fmla="*/ 50 h 50"/>
                <a:gd name="T76" fmla="*/ 0 w 63"/>
                <a:gd name="T77" fmla="*/ 50 h 50"/>
                <a:gd name="T78" fmla="*/ 49 w 63"/>
                <a:gd name="T79" fmla="*/ 0 h 50"/>
                <a:gd name="T80" fmla="*/ 63 w 63"/>
                <a:gd name="T81" fmla="*/ 2 h 50"/>
                <a:gd name="T82" fmla="*/ 63 w 63"/>
                <a:gd name="T83" fmla="*/ 2 h 50"/>
                <a:gd name="T84" fmla="*/ 63 w 63"/>
                <a:gd name="T85" fmla="*/ 2 h 50"/>
                <a:gd name="T86" fmla="*/ 49 w 63"/>
                <a:gd name="T87" fmla="*/ 0 h 50"/>
                <a:gd name="T88" fmla="*/ 63 w 63"/>
                <a:gd name="T89" fmla="*/ 0 h 50"/>
                <a:gd name="T90" fmla="*/ 63 w 63"/>
                <a:gd name="T91" fmla="*/ 0 h 50"/>
                <a:gd name="T92" fmla="*/ 63 w 63"/>
                <a:gd name="T93" fmla="*/ 0 h 50"/>
                <a:gd name="T94" fmla="*/ 63 w 63"/>
                <a:gd name="T95" fmla="*/ 0 h 50"/>
                <a:gd name="T96" fmla="*/ 63 w 63"/>
                <a:gd name="T97" fmla="*/ 0 h 50"/>
                <a:gd name="T98" fmla="*/ 63 w 63"/>
                <a:gd name="T99" fmla="*/ 0 h 50"/>
                <a:gd name="T100" fmla="*/ 63 w 63"/>
                <a:gd name="T101" fmla="*/ 0 h 50"/>
                <a:gd name="T102" fmla="*/ 63 w 63"/>
                <a:gd name="T103" fmla="*/ 0 h 50"/>
                <a:gd name="T104" fmla="*/ 63 w 63"/>
                <a:gd name="T105" fmla="*/ 0 h 50"/>
                <a:gd name="T106" fmla="*/ 63 w 63"/>
                <a:gd name="T107" fmla="*/ 0 h 50"/>
                <a:gd name="T108" fmla="*/ 63 w 63"/>
                <a:gd name="T109" fmla="*/ 0 h 50"/>
                <a:gd name="T110" fmla="*/ 63 w 63"/>
                <a:gd name="T111" fmla="*/ 0 h 50"/>
                <a:gd name="T112" fmla="*/ 63 w 63"/>
                <a:gd name="T113" fmla="*/ 0 h 50"/>
                <a:gd name="T114" fmla="*/ 63 w 63"/>
                <a:gd name="T115" fmla="*/ 0 h 50"/>
                <a:gd name="T116" fmla="*/ 63 w 63"/>
                <a:gd name="T1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 h="50">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2"/>
                  </a:moveTo>
                  <a:cubicBezTo>
                    <a:pt x="63" y="2"/>
                    <a:pt x="63" y="2"/>
                    <a:pt x="63" y="2"/>
                  </a:cubicBezTo>
                  <a:cubicBezTo>
                    <a:pt x="63" y="2"/>
                    <a:pt x="63" y="2"/>
                    <a:pt x="63" y="2"/>
                  </a:cubicBezTo>
                  <a:moveTo>
                    <a:pt x="63" y="1"/>
                  </a:moveTo>
                  <a:cubicBezTo>
                    <a:pt x="63" y="1"/>
                    <a:pt x="63" y="2"/>
                    <a:pt x="63" y="2"/>
                  </a:cubicBezTo>
                  <a:cubicBezTo>
                    <a:pt x="63" y="2"/>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1"/>
                  </a:moveTo>
                  <a:cubicBezTo>
                    <a:pt x="63" y="1"/>
                    <a:pt x="63" y="1"/>
                    <a:pt x="63" y="1"/>
                  </a:cubicBezTo>
                  <a:cubicBezTo>
                    <a:pt x="63" y="1"/>
                    <a:pt x="63" y="1"/>
                    <a:pt x="63" y="1"/>
                  </a:cubicBezTo>
                  <a:moveTo>
                    <a:pt x="63" y="0"/>
                  </a:moveTo>
                  <a:cubicBezTo>
                    <a:pt x="63" y="1"/>
                    <a:pt x="63" y="1"/>
                    <a:pt x="63" y="1"/>
                  </a:cubicBezTo>
                  <a:cubicBezTo>
                    <a:pt x="63" y="1"/>
                    <a:pt x="63" y="1"/>
                    <a:pt x="63" y="0"/>
                  </a:cubicBezTo>
                  <a:moveTo>
                    <a:pt x="63" y="0"/>
                  </a:moveTo>
                  <a:cubicBezTo>
                    <a:pt x="63" y="0"/>
                    <a:pt x="63" y="0"/>
                    <a:pt x="63" y="0"/>
                  </a:cubicBezTo>
                  <a:cubicBezTo>
                    <a:pt x="63" y="0"/>
                    <a:pt x="63" y="0"/>
                    <a:pt x="63" y="0"/>
                  </a:cubicBezTo>
                  <a:moveTo>
                    <a:pt x="49" y="0"/>
                  </a:moveTo>
                  <a:cubicBezTo>
                    <a:pt x="23" y="0"/>
                    <a:pt x="0" y="23"/>
                    <a:pt x="0" y="50"/>
                  </a:cubicBezTo>
                  <a:cubicBezTo>
                    <a:pt x="0" y="50"/>
                    <a:pt x="0" y="50"/>
                    <a:pt x="0" y="50"/>
                  </a:cubicBezTo>
                  <a:cubicBezTo>
                    <a:pt x="0" y="23"/>
                    <a:pt x="23" y="0"/>
                    <a:pt x="49" y="0"/>
                  </a:cubicBezTo>
                  <a:cubicBezTo>
                    <a:pt x="54" y="0"/>
                    <a:pt x="59" y="1"/>
                    <a:pt x="63" y="2"/>
                  </a:cubicBezTo>
                  <a:cubicBezTo>
                    <a:pt x="63" y="2"/>
                    <a:pt x="63" y="2"/>
                    <a:pt x="63" y="2"/>
                  </a:cubicBezTo>
                  <a:cubicBezTo>
                    <a:pt x="63" y="2"/>
                    <a:pt x="63" y="2"/>
                    <a:pt x="63" y="2"/>
                  </a:cubicBezTo>
                  <a:cubicBezTo>
                    <a:pt x="59" y="1"/>
                    <a:pt x="54" y="0"/>
                    <a:pt x="49"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moveTo>
                    <a:pt x="63" y="0"/>
                  </a:moveTo>
                  <a:cubicBezTo>
                    <a:pt x="63" y="0"/>
                    <a:pt x="63" y="0"/>
                    <a:pt x="63" y="0"/>
                  </a:cubicBezTo>
                  <a:cubicBezTo>
                    <a:pt x="63" y="0"/>
                    <a:pt x="63" y="0"/>
                    <a:pt x="63" y="0"/>
                  </a:cubicBezTo>
                </a:path>
              </a:pathLst>
            </a:custGeom>
            <a:solidFill>
              <a:srgbClr val="F2F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noEditPoints="1"/>
            </p:cNvSpPr>
            <p:nvPr/>
          </p:nvSpPr>
          <p:spPr bwMode="auto">
            <a:xfrm>
              <a:off x="3789363" y="6086475"/>
              <a:ext cx="458788" cy="466725"/>
            </a:xfrm>
            <a:custGeom>
              <a:avLst/>
              <a:gdLst>
                <a:gd name="T0" fmla="*/ 37 w 107"/>
                <a:gd name="T1" fmla="*/ 93 h 109"/>
                <a:gd name="T2" fmla="*/ 37 w 107"/>
                <a:gd name="T3" fmla="*/ 68 h 109"/>
                <a:gd name="T4" fmla="*/ 37 w 107"/>
                <a:gd name="T5" fmla="*/ 93 h 109"/>
                <a:gd name="T6" fmla="*/ 90 w 107"/>
                <a:gd name="T7" fmla="*/ 94 h 109"/>
                <a:gd name="T8" fmla="*/ 77 w 107"/>
                <a:gd name="T9" fmla="*/ 84 h 109"/>
                <a:gd name="T10" fmla="*/ 81 w 107"/>
                <a:gd name="T11" fmla="*/ 71 h 109"/>
                <a:gd name="T12" fmla="*/ 87 w 107"/>
                <a:gd name="T13" fmla="*/ 68 h 109"/>
                <a:gd name="T14" fmla="*/ 92 w 107"/>
                <a:gd name="T15" fmla="*/ 67 h 109"/>
                <a:gd name="T16" fmla="*/ 101 w 107"/>
                <a:gd name="T17" fmla="*/ 73 h 109"/>
                <a:gd name="T18" fmla="*/ 99 w 107"/>
                <a:gd name="T19" fmla="*/ 90 h 109"/>
                <a:gd name="T20" fmla="*/ 90 w 107"/>
                <a:gd name="T21" fmla="*/ 94 h 109"/>
                <a:gd name="T22" fmla="*/ 107 w 107"/>
                <a:gd name="T23" fmla="*/ 0 h 109"/>
                <a:gd name="T24" fmla="*/ 63 w 107"/>
                <a:gd name="T25" fmla="*/ 48 h 109"/>
                <a:gd name="T26" fmla="*/ 63 w 107"/>
                <a:gd name="T27" fmla="*/ 48 h 109"/>
                <a:gd name="T28" fmla="*/ 63 w 107"/>
                <a:gd name="T29" fmla="*/ 48 h 109"/>
                <a:gd name="T30" fmla="*/ 63 w 107"/>
                <a:gd name="T31" fmla="*/ 48 h 109"/>
                <a:gd name="T32" fmla="*/ 63 w 107"/>
                <a:gd name="T33" fmla="*/ 48 h 109"/>
                <a:gd name="T34" fmla="*/ 63 w 107"/>
                <a:gd name="T35" fmla="*/ 48 h 109"/>
                <a:gd name="T36" fmla="*/ 63 w 107"/>
                <a:gd name="T37" fmla="*/ 48 h 109"/>
                <a:gd name="T38" fmla="*/ 63 w 107"/>
                <a:gd name="T39" fmla="*/ 48 h 109"/>
                <a:gd name="T40" fmla="*/ 63 w 107"/>
                <a:gd name="T41" fmla="*/ 48 h 109"/>
                <a:gd name="T42" fmla="*/ 63 w 107"/>
                <a:gd name="T43" fmla="*/ 48 h 109"/>
                <a:gd name="T44" fmla="*/ 63 w 107"/>
                <a:gd name="T45" fmla="*/ 48 h 109"/>
                <a:gd name="T46" fmla="*/ 63 w 107"/>
                <a:gd name="T47" fmla="*/ 48 h 109"/>
                <a:gd name="T48" fmla="*/ 63 w 107"/>
                <a:gd name="T49" fmla="*/ 48 h 109"/>
                <a:gd name="T50" fmla="*/ 63 w 107"/>
                <a:gd name="T51" fmla="*/ 49 h 109"/>
                <a:gd name="T52" fmla="*/ 63 w 107"/>
                <a:gd name="T53" fmla="*/ 49 h 109"/>
                <a:gd name="T54" fmla="*/ 63 w 107"/>
                <a:gd name="T55" fmla="*/ 49 h 109"/>
                <a:gd name="T56" fmla="*/ 63 w 107"/>
                <a:gd name="T57" fmla="*/ 49 h 109"/>
                <a:gd name="T58" fmla="*/ 63 w 107"/>
                <a:gd name="T59" fmla="*/ 49 h 109"/>
                <a:gd name="T60" fmla="*/ 63 w 107"/>
                <a:gd name="T61" fmla="*/ 49 h 109"/>
                <a:gd name="T62" fmla="*/ 63 w 107"/>
                <a:gd name="T63" fmla="*/ 49 h 109"/>
                <a:gd name="T64" fmla="*/ 63 w 107"/>
                <a:gd name="T65" fmla="*/ 49 h 109"/>
                <a:gd name="T66" fmla="*/ 63 w 107"/>
                <a:gd name="T67" fmla="*/ 49 h 109"/>
                <a:gd name="T68" fmla="*/ 63 w 107"/>
                <a:gd name="T69" fmla="*/ 49 h 109"/>
                <a:gd name="T70" fmla="*/ 63 w 107"/>
                <a:gd name="T71" fmla="*/ 49 h 109"/>
                <a:gd name="T72" fmla="*/ 63 w 107"/>
                <a:gd name="T73" fmla="*/ 49 h 109"/>
                <a:gd name="T74" fmla="*/ 63 w 107"/>
                <a:gd name="T75" fmla="*/ 50 h 109"/>
                <a:gd name="T76" fmla="*/ 63 w 107"/>
                <a:gd name="T77" fmla="*/ 50 h 109"/>
                <a:gd name="T78" fmla="*/ 63 w 107"/>
                <a:gd name="T79" fmla="*/ 50 h 109"/>
                <a:gd name="T80" fmla="*/ 63 w 107"/>
                <a:gd name="T81" fmla="*/ 50 h 109"/>
                <a:gd name="T82" fmla="*/ 63 w 107"/>
                <a:gd name="T83" fmla="*/ 50 h 109"/>
                <a:gd name="T84" fmla="*/ 63 w 107"/>
                <a:gd name="T85" fmla="*/ 50 h 109"/>
                <a:gd name="T86" fmla="*/ 63 w 107"/>
                <a:gd name="T87" fmla="*/ 50 h 109"/>
                <a:gd name="T88" fmla="*/ 63 w 107"/>
                <a:gd name="T89" fmla="*/ 50 h 109"/>
                <a:gd name="T90" fmla="*/ 63 w 107"/>
                <a:gd name="T91" fmla="*/ 50 h 109"/>
                <a:gd name="T92" fmla="*/ 63 w 107"/>
                <a:gd name="T93" fmla="*/ 50 h 109"/>
                <a:gd name="T94" fmla="*/ 63 w 107"/>
                <a:gd name="T95" fmla="*/ 50 h 109"/>
                <a:gd name="T96" fmla="*/ 49 w 107"/>
                <a:gd name="T97" fmla="*/ 48 h 109"/>
                <a:gd name="T98" fmla="*/ 0 w 107"/>
                <a:gd name="T99" fmla="*/ 98 h 109"/>
                <a:gd name="T100" fmla="*/ 1 w 107"/>
                <a:gd name="T101" fmla="*/ 109 h 109"/>
                <a:gd name="T102" fmla="*/ 107 w 107"/>
                <a:gd name="T103" fmla="*/ 109 h 109"/>
                <a:gd name="T104" fmla="*/ 107 w 107"/>
                <a:gd name="T105" fmla="*/ 56 h 109"/>
                <a:gd name="T106" fmla="*/ 101 w 107"/>
                <a:gd name="T107" fmla="*/ 58 h 109"/>
                <a:gd name="T108" fmla="*/ 101 w 107"/>
                <a:gd name="T109" fmla="*/ 30 h 109"/>
                <a:gd name="T110" fmla="*/ 107 w 107"/>
                <a:gd name="T111" fmla="*/ 31 h 109"/>
                <a:gd name="T112" fmla="*/ 107 w 107"/>
                <a:gd name="T11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09">
                  <a:moveTo>
                    <a:pt x="37" y="93"/>
                  </a:moveTo>
                  <a:cubicBezTo>
                    <a:pt x="21" y="93"/>
                    <a:pt x="21" y="68"/>
                    <a:pt x="37" y="68"/>
                  </a:cubicBezTo>
                  <a:cubicBezTo>
                    <a:pt x="53" y="68"/>
                    <a:pt x="53" y="93"/>
                    <a:pt x="37" y="93"/>
                  </a:cubicBezTo>
                  <a:moveTo>
                    <a:pt x="90" y="94"/>
                  </a:moveTo>
                  <a:cubicBezTo>
                    <a:pt x="85" y="94"/>
                    <a:pt x="79" y="90"/>
                    <a:pt x="77" y="84"/>
                  </a:cubicBezTo>
                  <a:cubicBezTo>
                    <a:pt x="76" y="79"/>
                    <a:pt x="77" y="75"/>
                    <a:pt x="81" y="71"/>
                  </a:cubicBezTo>
                  <a:cubicBezTo>
                    <a:pt x="82" y="69"/>
                    <a:pt x="84" y="68"/>
                    <a:pt x="87" y="68"/>
                  </a:cubicBezTo>
                  <a:cubicBezTo>
                    <a:pt x="88" y="67"/>
                    <a:pt x="90" y="67"/>
                    <a:pt x="92" y="67"/>
                  </a:cubicBezTo>
                  <a:cubicBezTo>
                    <a:pt x="96" y="67"/>
                    <a:pt x="99" y="69"/>
                    <a:pt x="101" y="73"/>
                  </a:cubicBezTo>
                  <a:cubicBezTo>
                    <a:pt x="104" y="79"/>
                    <a:pt x="104" y="85"/>
                    <a:pt x="99" y="90"/>
                  </a:cubicBezTo>
                  <a:cubicBezTo>
                    <a:pt x="97" y="92"/>
                    <a:pt x="93" y="94"/>
                    <a:pt x="90" y="94"/>
                  </a:cubicBezTo>
                  <a:moveTo>
                    <a:pt x="107" y="0"/>
                  </a:moveTo>
                  <a:cubicBezTo>
                    <a:pt x="83" y="4"/>
                    <a:pt x="65" y="24"/>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49"/>
                    <a:pt x="63" y="49"/>
                  </a:cubicBezTo>
                  <a:cubicBezTo>
                    <a:pt x="63" y="49"/>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59" y="49"/>
                    <a:pt x="54" y="48"/>
                    <a:pt x="49" y="48"/>
                  </a:cubicBezTo>
                  <a:cubicBezTo>
                    <a:pt x="23" y="48"/>
                    <a:pt x="0" y="71"/>
                    <a:pt x="0" y="98"/>
                  </a:cubicBezTo>
                  <a:cubicBezTo>
                    <a:pt x="0" y="101"/>
                    <a:pt x="1" y="105"/>
                    <a:pt x="1" y="109"/>
                  </a:cubicBezTo>
                  <a:cubicBezTo>
                    <a:pt x="107" y="109"/>
                    <a:pt x="107" y="109"/>
                    <a:pt x="107" y="109"/>
                  </a:cubicBezTo>
                  <a:cubicBezTo>
                    <a:pt x="107" y="56"/>
                    <a:pt x="107" y="56"/>
                    <a:pt x="107" y="56"/>
                  </a:cubicBezTo>
                  <a:cubicBezTo>
                    <a:pt x="105" y="57"/>
                    <a:pt x="103" y="58"/>
                    <a:pt x="101" y="58"/>
                  </a:cubicBezTo>
                  <a:cubicBezTo>
                    <a:pt x="81" y="58"/>
                    <a:pt x="81" y="30"/>
                    <a:pt x="101" y="30"/>
                  </a:cubicBezTo>
                  <a:cubicBezTo>
                    <a:pt x="103" y="30"/>
                    <a:pt x="105" y="30"/>
                    <a:pt x="107" y="31"/>
                  </a:cubicBezTo>
                  <a:cubicBezTo>
                    <a:pt x="107" y="0"/>
                    <a:pt x="107" y="0"/>
                    <a:pt x="107" y="0"/>
                  </a:cubicBezTo>
                </a:path>
              </a:pathLst>
            </a:custGeom>
            <a:solidFill>
              <a:srgbClr val="FFDD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3879850" y="6376988"/>
              <a:ext cx="136525" cy="107950"/>
            </a:xfrm>
            <a:custGeom>
              <a:avLst/>
              <a:gdLst>
                <a:gd name="T0" fmla="*/ 16 w 32"/>
                <a:gd name="T1" fmla="*/ 0 h 25"/>
                <a:gd name="T2" fmla="*/ 16 w 32"/>
                <a:gd name="T3" fmla="*/ 25 h 25"/>
                <a:gd name="T4" fmla="*/ 16 w 32"/>
                <a:gd name="T5" fmla="*/ 0 h 25"/>
              </a:gdLst>
              <a:ahLst/>
              <a:cxnLst>
                <a:cxn ang="0">
                  <a:pos x="T0" y="T1"/>
                </a:cxn>
                <a:cxn ang="0">
                  <a:pos x="T2" y="T3"/>
                </a:cxn>
                <a:cxn ang="0">
                  <a:pos x="T4" y="T5"/>
                </a:cxn>
              </a:cxnLst>
              <a:rect l="0" t="0" r="r" b="b"/>
              <a:pathLst>
                <a:path w="32" h="25">
                  <a:moveTo>
                    <a:pt x="16" y="0"/>
                  </a:moveTo>
                  <a:cubicBezTo>
                    <a:pt x="0" y="0"/>
                    <a:pt x="0" y="25"/>
                    <a:pt x="16" y="25"/>
                  </a:cubicBezTo>
                  <a:cubicBezTo>
                    <a:pt x="32" y="25"/>
                    <a:pt x="32"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4114800" y="6373813"/>
              <a:ext cx="120650" cy="115888"/>
            </a:xfrm>
            <a:custGeom>
              <a:avLst/>
              <a:gdLst>
                <a:gd name="T0" fmla="*/ 16 w 28"/>
                <a:gd name="T1" fmla="*/ 0 h 27"/>
                <a:gd name="T2" fmla="*/ 11 w 28"/>
                <a:gd name="T3" fmla="*/ 1 h 27"/>
                <a:gd name="T4" fmla="*/ 5 w 28"/>
                <a:gd name="T5" fmla="*/ 4 h 27"/>
                <a:gd name="T6" fmla="*/ 1 w 28"/>
                <a:gd name="T7" fmla="*/ 17 h 27"/>
                <a:gd name="T8" fmla="*/ 14 w 28"/>
                <a:gd name="T9" fmla="*/ 27 h 27"/>
                <a:gd name="T10" fmla="*/ 23 w 28"/>
                <a:gd name="T11" fmla="*/ 23 h 27"/>
                <a:gd name="T12" fmla="*/ 25 w 28"/>
                <a:gd name="T13" fmla="*/ 6 h 27"/>
                <a:gd name="T14" fmla="*/ 16 w 28"/>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7">
                  <a:moveTo>
                    <a:pt x="16" y="0"/>
                  </a:moveTo>
                  <a:cubicBezTo>
                    <a:pt x="14" y="0"/>
                    <a:pt x="12" y="0"/>
                    <a:pt x="11" y="1"/>
                  </a:cubicBezTo>
                  <a:cubicBezTo>
                    <a:pt x="8" y="1"/>
                    <a:pt x="6" y="2"/>
                    <a:pt x="5" y="4"/>
                  </a:cubicBezTo>
                  <a:cubicBezTo>
                    <a:pt x="1" y="8"/>
                    <a:pt x="0" y="12"/>
                    <a:pt x="1" y="17"/>
                  </a:cubicBezTo>
                  <a:cubicBezTo>
                    <a:pt x="3" y="23"/>
                    <a:pt x="9" y="27"/>
                    <a:pt x="14" y="27"/>
                  </a:cubicBezTo>
                  <a:cubicBezTo>
                    <a:pt x="17" y="27"/>
                    <a:pt x="21" y="25"/>
                    <a:pt x="23" y="23"/>
                  </a:cubicBezTo>
                  <a:cubicBezTo>
                    <a:pt x="28" y="18"/>
                    <a:pt x="28" y="12"/>
                    <a:pt x="25" y="6"/>
                  </a:cubicBezTo>
                  <a:cubicBezTo>
                    <a:pt x="23" y="2"/>
                    <a:pt x="20"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4137025" y="6215063"/>
              <a:ext cx="111125" cy="119063"/>
            </a:xfrm>
            <a:custGeom>
              <a:avLst/>
              <a:gdLst>
                <a:gd name="T0" fmla="*/ 20 w 26"/>
                <a:gd name="T1" fmla="*/ 0 h 28"/>
                <a:gd name="T2" fmla="*/ 20 w 26"/>
                <a:gd name="T3" fmla="*/ 28 h 28"/>
                <a:gd name="T4" fmla="*/ 26 w 26"/>
                <a:gd name="T5" fmla="*/ 26 h 28"/>
                <a:gd name="T6" fmla="*/ 26 w 26"/>
                <a:gd name="T7" fmla="*/ 1 h 28"/>
                <a:gd name="T8" fmla="*/ 20 w 26"/>
                <a:gd name="T9" fmla="*/ 0 h 28"/>
              </a:gdLst>
              <a:ahLst/>
              <a:cxnLst>
                <a:cxn ang="0">
                  <a:pos x="T0" y="T1"/>
                </a:cxn>
                <a:cxn ang="0">
                  <a:pos x="T2" y="T3"/>
                </a:cxn>
                <a:cxn ang="0">
                  <a:pos x="T4" y="T5"/>
                </a:cxn>
                <a:cxn ang="0">
                  <a:pos x="T6" y="T7"/>
                </a:cxn>
                <a:cxn ang="0">
                  <a:pos x="T8" y="T9"/>
                </a:cxn>
              </a:cxnLst>
              <a:rect l="0" t="0" r="r" b="b"/>
              <a:pathLst>
                <a:path w="26" h="28">
                  <a:moveTo>
                    <a:pt x="20" y="0"/>
                  </a:moveTo>
                  <a:cubicBezTo>
                    <a:pt x="0" y="0"/>
                    <a:pt x="0" y="28"/>
                    <a:pt x="20" y="28"/>
                  </a:cubicBezTo>
                  <a:cubicBezTo>
                    <a:pt x="22" y="28"/>
                    <a:pt x="24" y="27"/>
                    <a:pt x="26" y="26"/>
                  </a:cubicBezTo>
                  <a:cubicBezTo>
                    <a:pt x="26" y="1"/>
                    <a:pt x="26" y="1"/>
                    <a:pt x="26" y="1"/>
                  </a:cubicBezTo>
                  <a:cubicBezTo>
                    <a:pt x="24" y="0"/>
                    <a:pt x="22" y="0"/>
                    <a:pt x="20" y="0"/>
                  </a:cubicBezTo>
                </a:path>
              </a:pathLst>
            </a:custGeom>
            <a:solidFill>
              <a:srgbClr val="FFB2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2773363" y="6069013"/>
              <a:ext cx="158750" cy="698500"/>
            </a:xfrm>
            <a:custGeom>
              <a:avLst/>
              <a:gdLst>
                <a:gd name="T0" fmla="*/ 7 w 37"/>
                <a:gd name="T1" fmla="*/ 163 h 163"/>
                <a:gd name="T2" fmla="*/ 7 w 37"/>
                <a:gd name="T3" fmla="*/ 156 h 163"/>
                <a:gd name="T4" fmla="*/ 9 w 37"/>
                <a:gd name="T5" fmla="*/ 137 h 163"/>
                <a:gd name="T6" fmla="*/ 11 w 37"/>
                <a:gd name="T7" fmla="*/ 81 h 163"/>
                <a:gd name="T8" fmla="*/ 11 w 37"/>
                <a:gd name="T9" fmla="*/ 66 h 163"/>
                <a:gd name="T10" fmla="*/ 10 w 37"/>
                <a:gd name="T11" fmla="*/ 51 h 163"/>
                <a:gd name="T12" fmla="*/ 9 w 37"/>
                <a:gd name="T13" fmla="*/ 37 h 163"/>
                <a:gd name="T14" fmla="*/ 7 w 37"/>
                <a:gd name="T15" fmla="*/ 25 h 163"/>
                <a:gd name="T16" fmla="*/ 5 w 37"/>
                <a:gd name="T17" fmla="*/ 14 h 163"/>
                <a:gd name="T18" fmla="*/ 2 w 37"/>
                <a:gd name="T19" fmla="*/ 6 h 163"/>
                <a:gd name="T20" fmla="*/ 0 w 37"/>
                <a:gd name="T21" fmla="*/ 0 h 163"/>
                <a:gd name="T22" fmla="*/ 3 w 37"/>
                <a:gd name="T23" fmla="*/ 6 h 163"/>
                <a:gd name="T24" fmla="*/ 7 w 37"/>
                <a:gd name="T25" fmla="*/ 13 h 163"/>
                <a:gd name="T26" fmla="*/ 11 w 37"/>
                <a:gd name="T27" fmla="*/ 23 h 163"/>
                <a:gd name="T28" fmla="*/ 16 w 37"/>
                <a:gd name="T29" fmla="*/ 35 h 163"/>
                <a:gd name="T30" fmla="*/ 20 w 37"/>
                <a:gd name="T31" fmla="*/ 49 h 163"/>
                <a:gd name="T32" fmla="*/ 23 w 37"/>
                <a:gd name="T33" fmla="*/ 64 h 163"/>
                <a:gd name="T34" fmla="*/ 26 w 37"/>
                <a:gd name="T35" fmla="*/ 79 h 163"/>
                <a:gd name="T36" fmla="*/ 35 w 37"/>
                <a:gd name="T37" fmla="*/ 137 h 163"/>
                <a:gd name="T38" fmla="*/ 37 w 37"/>
                <a:gd name="T39" fmla="*/ 156 h 163"/>
                <a:gd name="T40" fmla="*/ 37 w 37"/>
                <a:gd name="T41" fmla="*/ 163 h 163"/>
                <a:gd name="T42" fmla="*/ 7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7" y="163"/>
                  </a:moveTo>
                  <a:cubicBezTo>
                    <a:pt x="7" y="163"/>
                    <a:pt x="7" y="160"/>
                    <a:pt x="7" y="156"/>
                  </a:cubicBezTo>
                  <a:cubicBezTo>
                    <a:pt x="8" y="151"/>
                    <a:pt x="8" y="145"/>
                    <a:pt x="9" y="137"/>
                  </a:cubicBezTo>
                  <a:cubicBezTo>
                    <a:pt x="10" y="122"/>
                    <a:pt x="11" y="101"/>
                    <a:pt x="11" y="81"/>
                  </a:cubicBezTo>
                  <a:cubicBezTo>
                    <a:pt x="11" y="76"/>
                    <a:pt x="11" y="71"/>
                    <a:pt x="11" y="66"/>
                  </a:cubicBezTo>
                  <a:cubicBezTo>
                    <a:pt x="11" y="60"/>
                    <a:pt x="10" y="56"/>
                    <a:pt x="10" y="51"/>
                  </a:cubicBezTo>
                  <a:cubicBezTo>
                    <a:pt x="9" y="46"/>
                    <a:pt x="9" y="41"/>
                    <a:pt x="9" y="37"/>
                  </a:cubicBezTo>
                  <a:cubicBezTo>
                    <a:pt x="8" y="33"/>
                    <a:pt x="8" y="28"/>
                    <a:pt x="7" y="25"/>
                  </a:cubicBezTo>
                  <a:cubicBezTo>
                    <a:pt x="6" y="21"/>
                    <a:pt x="5" y="17"/>
                    <a:pt x="5" y="14"/>
                  </a:cubicBezTo>
                  <a:cubicBezTo>
                    <a:pt x="4" y="11"/>
                    <a:pt x="3" y="9"/>
                    <a:pt x="2" y="6"/>
                  </a:cubicBezTo>
                  <a:cubicBezTo>
                    <a:pt x="1" y="2"/>
                    <a:pt x="0" y="0"/>
                    <a:pt x="0" y="0"/>
                  </a:cubicBezTo>
                  <a:cubicBezTo>
                    <a:pt x="0" y="0"/>
                    <a:pt x="1" y="2"/>
                    <a:pt x="3" y="6"/>
                  </a:cubicBezTo>
                  <a:cubicBezTo>
                    <a:pt x="5" y="8"/>
                    <a:pt x="6" y="10"/>
                    <a:pt x="7" y="13"/>
                  </a:cubicBezTo>
                  <a:cubicBezTo>
                    <a:pt x="9" y="16"/>
                    <a:pt x="10" y="20"/>
                    <a:pt x="11" y="23"/>
                  </a:cubicBezTo>
                  <a:cubicBezTo>
                    <a:pt x="13" y="27"/>
                    <a:pt x="14" y="31"/>
                    <a:pt x="16" y="35"/>
                  </a:cubicBezTo>
                  <a:cubicBezTo>
                    <a:pt x="17" y="40"/>
                    <a:pt x="18" y="44"/>
                    <a:pt x="20" y="49"/>
                  </a:cubicBezTo>
                  <a:cubicBezTo>
                    <a:pt x="21" y="54"/>
                    <a:pt x="22" y="59"/>
                    <a:pt x="23" y="64"/>
                  </a:cubicBezTo>
                  <a:cubicBezTo>
                    <a:pt x="24" y="69"/>
                    <a:pt x="25" y="74"/>
                    <a:pt x="26" y="79"/>
                  </a:cubicBezTo>
                  <a:cubicBezTo>
                    <a:pt x="30" y="100"/>
                    <a:pt x="33" y="121"/>
                    <a:pt x="35" y="137"/>
                  </a:cubicBezTo>
                  <a:cubicBezTo>
                    <a:pt x="36" y="145"/>
                    <a:pt x="36" y="151"/>
                    <a:pt x="37" y="156"/>
                  </a:cubicBezTo>
                  <a:cubicBezTo>
                    <a:pt x="37" y="160"/>
                    <a:pt x="37" y="163"/>
                    <a:pt x="37" y="163"/>
                  </a:cubicBezTo>
                  <a:lnTo>
                    <a:pt x="7"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2506663" y="5772150"/>
              <a:ext cx="531813" cy="561975"/>
            </a:xfrm>
            <a:custGeom>
              <a:avLst/>
              <a:gdLst>
                <a:gd name="T0" fmla="*/ 105 w 124"/>
                <a:gd name="T1" fmla="*/ 55 h 131"/>
                <a:gd name="T2" fmla="*/ 92 w 124"/>
                <a:gd name="T3" fmla="*/ 52 h 131"/>
                <a:gd name="T4" fmla="*/ 82 w 124"/>
                <a:gd name="T5" fmla="*/ 11 h 131"/>
                <a:gd name="T6" fmla="*/ 41 w 124"/>
                <a:gd name="T7" fmla="*/ 33 h 131"/>
                <a:gd name="T8" fmla="*/ 30 w 124"/>
                <a:gd name="T9" fmla="*/ 31 h 131"/>
                <a:gd name="T10" fmla="*/ 20 w 124"/>
                <a:gd name="T11" fmla="*/ 34 h 131"/>
                <a:gd name="T12" fmla="*/ 20 w 124"/>
                <a:gd name="T13" fmla="*/ 34 h 131"/>
                <a:gd name="T14" fmla="*/ 7 w 124"/>
                <a:gd name="T15" fmla="*/ 46 h 131"/>
                <a:gd name="T16" fmla="*/ 17 w 124"/>
                <a:gd name="T17" fmla="*/ 80 h 131"/>
                <a:gd name="T18" fmla="*/ 21 w 124"/>
                <a:gd name="T19" fmla="*/ 81 h 131"/>
                <a:gd name="T20" fmla="*/ 18 w 124"/>
                <a:gd name="T21" fmla="*/ 86 h 131"/>
                <a:gd name="T22" fmla="*/ 30 w 124"/>
                <a:gd name="T23" fmla="*/ 124 h 131"/>
                <a:gd name="T24" fmla="*/ 68 w 124"/>
                <a:gd name="T25" fmla="*/ 112 h 131"/>
                <a:gd name="T26" fmla="*/ 71 w 124"/>
                <a:gd name="T27" fmla="*/ 102 h 131"/>
                <a:gd name="T28" fmla="*/ 72 w 124"/>
                <a:gd name="T29" fmla="*/ 104 h 131"/>
                <a:gd name="T30" fmla="*/ 84 w 124"/>
                <a:gd name="T31" fmla="*/ 110 h 131"/>
                <a:gd name="T32" fmla="*/ 90 w 124"/>
                <a:gd name="T33" fmla="*/ 110 h 131"/>
                <a:gd name="T34" fmla="*/ 96 w 124"/>
                <a:gd name="T35" fmla="*/ 110 h 131"/>
                <a:gd name="T36" fmla="*/ 100 w 124"/>
                <a:gd name="T37" fmla="*/ 109 h 131"/>
                <a:gd name="T38" fmla="*/ 117 w 124"/>
                <a:gd name="T39" fmla="*/ 94 h 131"/>
                <a:gd name="T40" fmla="*/ 105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05" y="55"/>
                  </a:moveTo>
                  <a:cubicBezTo>
                    <a:pt x="101" y="53"/>
                    <a:pt x="97" y="52"/>
                    <a:pt x="92" y="52"/>
                  </a:cubicBezTo>
                  <a:cubicBezTo>
                    <a:pt x="101" y="39"/>
                    <a:pt x="100" y="20"/>
                    <a:pt x="82" y="11"/>
                  </a:cubicBezTo>
                  <a:cubicBezTo>
                    <a:pt x="62" y="0"/>
                    <a:pt x="44" y="15"/>
                    <a:pt x="41" y="33"/>
                  </a:cubicBezTo>
                  <a:cubicBezTo>
                    <a:pt x="37" y="31"/>
                    <a:pt x="34" y="31"/>
                    <a:pt x="30" y="31"/>
                  </a:cubicBezTo>
                  <a:cubicBezTo>
                    <a:pt x="27" y="31"/>
                    <a:pt x="23" y="32"/>
                    <a:pt x="20" y="34"/>
                  </a:cubicBezTo>
                  <a:cubicBezTo>
                    <a:pt x="20" y="34"/>
                    <a:pt x="20" y="34"/>
                    <a:pt x="20" y="34"/>
                  </a:cubicBezTo>
                  <a:cubicBezTo>
                    <a:pt x="14" y="36"/>
                    <a:pt x="9" y="41"/>
                    <a:pt x="7" y="46"/>
                  </a:cubicBezTo>
                  <a:cubicBezTo>
                    <a:pt x="0" y="58"/>
                    <a:pt x="5" y="73"/>
                    <a:pt x="17" y="80"/>
                  </a:cubicBezTo>
                  <a:cubicBezTo>
                    <a:pt x="19" y="80"/>
                    <a:pt x="20" y="81"/>
                    <a:pt x="21" y="81"/>
                  </a:cubicBezTo>
                  <a:cubicBezTo>
                    <a:pt x="20" y="83"/>
                    <a:pt x="19" y="84"/>
                    <a:pt x="18" y="86"/>
                  </a:cubicBezTo>
                  <a:cubicBezTo>
                    <a:pt x="11" y="99"/>
                    <a:pt x="17" y="117"/>
                    <a:pt x="30" y="124"/>
                  </a:cubicBezTo>
                  <a:cubicBezTo>
                    <a:pt x="44" y="131"/>
                    <a:pt x="61" y="125"/>
                    <a:pt x="68" y="112"/>
                  </a:cubicBezTo>
                  <a:cubicBezTo>
                    <a:pt x="70" y="109"/>
                    <a:pt x="70" y="106"/>
                    <a:pt x="71" y="102"/>
                  </a:cubicBezTo>
                  <a:cubicBezTo>
                    <a:pt x="71" y="103"/>
                    <a:pt x="72" y="103"/>
                    <a:pt x="72" y="104"/>
                  </a:cubicBezTo>
                  <a:cubicBezTo>
                    <a:pt x="76" y="107"/>
                    <a:pt x="79" y="109"/>
                    <a:pt x="84" y="110"/>
                  </a:cubicBezTo>
                  <a:cubicBezTo>
                    <a:pt x="86" y="110"/>
                    <a:pt x="88" y="110"/>
                    <a:pt x="90" y="110"/>
                  </a:cubicBezTo>
                  <a:cubicBezTo>
                    <a:pt x="92" y="110"/>
                    <a:pt x="94" y="110"/>
                    <a:pt x="96" y="110"/>
                  </a:cubicBezTo>
                  <a:cubicBezTo>
                    <a:pt x="97" y="109"/>
                    <a:pt x="98" y="109"/>
                    <a:pt x="100" y="109"/>
                  </a:cubicBezTo>
                  <a:cubicBezTo>
                    <a:pt x="107" y="106"/>
                    <a:pt x="114" y="101"/>
                    <a:pt x="117" y="94"/>
                  </a:cubicBezTo>
                  <a:cubicBezTo>
                    <a:pt x="124" y="80"/>
                    <a:pt x="119" y="63"/>
                    <a:pt x="105"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2597150" y="5915025"/>
              <a:ext cx="320675" cy="295275"/>
            </a:xfrm>
            <a:custGeom>
              <a:avLst/>
              <a:gdLst>
                <a:gd name="T0" fmla="*/ 48 w 75"/>
                <a:gd name="T1" fmla="*/ 15 h 69"/>
                <a:gd name="T2" fmla="*/ 27 w 75"/>
                <a:gd name="T3" fmla="*/ 55 h 69"/>
                <a:gd name="T4" fmla="*/ 48 w 75"/>
                <a:gd name="T5" fmla="*/ 15 h 69"/>
              </a:gdLst>
              <a:ahLst/>
              <a:cxnLst>
                <a:cxn ang="0">
                  <a:pos x="T0" y="T1"/>
                </a:cxn>
                <a:cxn ang="0">
                  <a:pos x="T2" y="T3"/>
                </a:cxn>
                <a:cxn ang="0">
                  <a:pos x="T4" y="T5"/>
                </a:cxn>
              </a:cxnLst>
              <a:rect l="0" t="0" r="r" b="b"/>
              <a:pathLst>
                <a:path w="75" h="69">
                  <a:moveTo>
                    <a:pt x="48" y="15"/>
                  </a:moveTo>
                  <a:cubicBezTo>
                    <a:pt x="21" y="0"/>
                    <a:pt x="0" y="41"/>
                    <a:pt x="27" y="55"/>
                  </a:cubicBezTo>
                  <a:cubicBezTo>
                    <a:pt x="54" y="69"/>
                    <a:pt x="75" y="29"/>
                    <a:pt x="48"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2862263" y="6283325"/>
              <a:ext cx="236538" cy="188913"/>
            </a:xfrm>
            <a:custGeom>
              <a:avLst/>
              <a:gdLst>
                <a:gd name="T0" fmla="*/ 7 w 55"/>
                <a:gd name="T1" fmla="*/ 44 h 44"/>
                <a:gd name="T2" fmla="*/ 43 w 55"/>
                <a:gd name="T3" fmla="*/ 0 h 44"/>
                <a:gd name="T4" fmla="*/ 7 w 55"/>
                <a:gd name="T5" fmla="*/ 44 h 44"/>
              </a:gdLst>
              <a:ahLst/>
              <a:cxnLst>
                <a:cxn ang="0">
                  <a:pos x="T0" y="T1"/>
                </a:cxn>
                <a:cxn ang="0">
                  <a:pos x="T2" y="T3"/>
                </a:cxn>
                <a:cxn ang="0">
                  <a:pos x="T4" y="T5"/>
                </a:cxn>
              </a:cxnLst>
              <a:rect l="0" t="0" r="r" b="b"/>
              <a:pathLst>
                <a:path w="55" h="44">
                  <a:moveTo>
                    <a:pt x="7" y="44"/>
                  </a:moveTo>
                  <a:cubicBezTo>
                    <a:pt x="7" y="44"/>
                    <a:pt x="0" y="5"/>
                    <a:pt x="43" y="0"/>
                  </a:cubicBezTo>
                  <a:cubicBezTo>
                    <a:pt x="43" y="0"/>
                    <a:pt x="55" y="40"/>
                    <a:pt x="7"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2047875" y="6154738"/>
              <a:ext cx="158750" cy="698500"/>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7"/>
            <p:cNvSpPr>
              <a:spLocks/>
            </p:cNvSpPr>
            <p:nvPr/>
          </p:nvSpPr>
          <p:spPr bwMode="auto">
            <a:xfrm>
              <a:off x="1939925" y="5857875"/>
              <a:ext cx="531813" cy="5619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2060575" y="6000750"/>
              <a:ext cx="322263" cy="295275"/>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1879600" y="6369050"/>
              <a:ext cx="236538" cy="188913"/>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70"/>
            <p:cNvSpPr>
              <a:spLocks noChangeArrowheads="1"/>
            </p:cNvSpPr>
            <p:nvPr/>
          </p:nvSpPr>
          <p:spPr bwMode="auto">
            <a:xfrm>
              <a:off x="5646738" y="5154613"/>
              <a:ext cx="257175" cy="806450"/>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71"/>
            <p:cNvSpPr>
              <a:spLocks noChangeArrowheads="1"/>
            </p:cNvSpPr>
            <p:nvPr/>
          </p:nvSpPr>
          <p:spPr bwMode="auto">
            <a:xfrm>
              <a:off x="5646738" y="5035550"/>
              <a:ext cx="257175" cy="1365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4729163" y="5194300"/>
              <a:ext cx="1257300" cy="1350963"/>
            </a:xfrm>
            <a:custGeom>
              <a:avLst/>
              <a:gdLst>
                <a:gd name="T0" fmla="*/ 792 w 792"/>
                <a:gd name="T1" fmla="*/ 851 h 851"/>
                <a:gd name="T2" fmla="*/ 792 w 792"/>
                <a:gd name="T3" fmla="*/ 405 h 851"/>
                <a:gd name="T4" fmla="*/ 397 w 792"/>
                <a:gd name="T5" fmla="*/ 0 h 851"/>
                <a:gd name="T6" fmla="*/ 0 w 792"/>
                <a:gd name="T7" fmla="*/ 405 h 851"/>
                <a:gd name="T8" fmla="*/ 0 w 792"/>
                <a:gd name="T9" fmla="*/ 851 h 851"/>
                <a:gd name="T10" fmla="*/ 792 w 792"/>
                <a:gd name="T11" fmla="*/ 851 h 851"/>
              </a:gdLst>
              <a:ahLst/>
              <a:cxnLst>
                <a:cxn ang="0">
                  <a:pos x="T0" y="T1"/>
                </a:cxn>
                <a:cxn ang="0">
                  <a:pos x="T2" y="T3"/>
                </a:cxn>
                <a:cxn ang="0">
                  <a:pos x="T4" y="T5"/>
                </a:cxn>
                <a:cxn ang="0">
                  <a:pos x="T6" y="T7"/>
                </a:cxn>
                <a:cxn ang="0">
                  <a:pos x="T8" y="T9"/>
                </a:cxn>
                <a:cxn ang="0">
                  <a:pos x="T10" y="T11"/>
                </a:cxn>
              </a:cxnLst>
              <a:rect l="0" t="0" r="r" b="b"/>
              <a:pathLst>
                <a:path w="792" h="851">
                  <a:moveTo>
                    <a:pt x="792" y="851"/>
                  </a:moveTo>
                  <a:lnTo>
                    <a:pt x="792" y="405"/>
                  </a:lnTo>
                  <a:lnTo>
                    <a:pt x="397" y="0"/>
                  </a:lnTo>
                  <a:lnTo>
                    <a:pt x="0" y="405"/>
                  </a:lnTo>
                  <a:lnTo>
                    <a:pt x="0" y="851"/>
                  </a:lnTo>
                  <a:lnTo>
                    <a:pt x="792" y="851"/>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4651375" y="5103813"/>
              <a:ext cx="1408113" cy="814388"/>
            </a:xfrm>
            <a:custGeom>
              <a:avLst/>
              <a:gdLst>
                <a:gd name="T0" fmla="*/ 22 w 328"/>
                <a:gd name="T1" fmla="*/ 185 h 190"/>
                <a:gd name="T2" fmla="*/ 163 w 328"/>
                <a:gd name="T3" fmla="*/ 37 h 190"/>
                <a:gd name="T4" fmla="*/ 307 w 328"/>
                <a:gd name="T5" fmla="*/ 190 h 190"/>
                <a:gd name="T6" fmla="*/ 328 w 328"/>
                <a:gd name="T7" fmla="*/ 170 h 190"/>
                <a:gd name="T8" fmla="*/ 174 w 328"/>
                <a:gd name="T9" fmla="*/ 5 h 190"/>
                <a:gd name="T10" fmla="*/ 163 w 328"/>
                <a:gd name="T11" fmla="*/ 0 h 190"/>
                <a:gd name="T12" fmla="*/ 153 w 328"/>
                <a:gd name="T13" fmla="*/ 5 h 190"/>
                <a:gd name="T14" fmla="*/ 0 w 328"/>
                <a:gd name="T15" fmla="*/ 164 h 190"/>
                <a:gd name="T16" fmla="*/ 22 w 328"/>
                <a:gd name="T17" fmla="*/ 18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90">
                  <a:moveTo>
                    <a:pt x="22" y="185"/>
                  </a:moveTo>
                  <a:cubicBezTo>
                    <a:pt x="163" y="37"/>
                    <a:pt x="163" y="37"/>
                    <a:pt x="163" y="37"/>
                  </a:cubicBezTo>
                  <a:cubicBezTo>
                    <a:pt x="307" y="190"/>
                    <a:pt x="307" y="190"/>
                    <a:pt x="307" y="190"/>
                  </a:cubicBezTo>
                  <a:cubicBezTo>
                    <a:pt x="328" y="170"/>
                    <a:pt x="328" y="170"/>
                    <a:pt x="328" y="170"/>
                  </a:cubicBezTo>
                  <a:cubicBezTo>
                    <a:pt x="174" y="5"/>
                    <a:pt x="174" y="5"/>
                    <a:pt x="174" y="5"/>
                  </a:cubicBezTo>
                  <a:cubicBezTo>
                    <a:pt x="171" y="2"/>
                    <a:pt x="167" y="0"/>
                    <a:pt x="163" y="0"/>
                  </a:cubicBezTo>
                  <a:cubicBezTo>
                    <a:pt x="159" y="0"/>
                    <a:pt x="155" y="2"/>
                    <a:pt x="153" y="5"/>
                  </a:cubicBezTo>
                  <a:cubicBezTo>
                    <a:pt x="0" y="164"/>
                    <a:pt x="0" y="164"/>
                    <a:pt x="0" y="164"/>
                  </a:cubicBezTo>
                  <a:cubicBezTo>
                    <a:pt x="22" y="185"/>
                    <a:pt x="22" y="185"/>
                    <a:pt x="22" y="185"/>
                  </a:cubicBez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4883150" y="5927725"/>
              <a:ext cx="153988" cy="350838"/>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4840288" y="5884863"/>
              <a:ext cx="239713" cy="436563"/>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6"/>
            <p:cNvSpPr>
              <a:spLocks/>
            </p:cNvSpPr>
            <p:nvPr/>
          </p:nvSpPr>
          <p:spPr bwMode="auto">
            <a:xfrm>
              <a:off x="5694363" y="5927725"/>
              <a:ext cx="158750" cy="350838"/>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5651500" y="5884863"/>
              <a:ext cx="239713" cy="436563"/>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78"/>
            <p:cNvSpPr>
              <a:spLocks noChangeArrowheads="1"/>
            </p:cNvSpPr>
            <p:nvPr/>
          </p:nvSpPr>
          <p:spPr bwMode="auto">
            <a:xfrm>
              <a:off x="5192713" y="5549900"/>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5149850" y="5511800"/>
              <a:ext cx="415925" cy="411163"/>
            </a:xfrm>
            <a:custGeom>
              <a:avLst/>
              <a:gdLst>
                <a:gd name="T0" fmla="*/ 10 w 97"/>
                <a:gd name="T1" fmla="*/ 48 h 96"/>
                <a:gd name="T2" fmla="*/ 20 w 97"/>
                <a:gd name="T3" fmla="*/ 48 h 96"/>
                <a:gd name="T4" fmla="*/ 28 w 97"/>
                <a:gd name="T5" fmla="*/ 28 h 96"/>
                <a:gd name="T6" fmla="*/ 48 w 97"/>
                <a:gd name="T7" fmla="*/ 19 h 96"/>
                <a:gd name="T8" fmla="*/ 69 w 97"/>
                <a:gd name="T9" fmla="*/ 28 h 96"/>
                <a:gd name="T10" fmla="*/ 77 w 97"/>
                <a:gd name="T11" fmla="*/ 48 h 96"/>
                <a:gd name="T12" fmla="*/ 69 w 97"/>
                <a:gd name="T13" fmla="*/ 68 h 96"/>
                <a:gd name="T14" fmla="*/ 48 w 97"/>
                <a:gd name="T15" fmla="*/ 76 h 96"/>
                <a:gd name="T16" fmla="*/ 28 w 97"/>
                <a:gd name="T17" fmla="*/ 68 h 96"/>
                <a:gd name="T18" fmla="*/ 20 w 97"/>
                <a:gd name="T19" fmla="*/ 48 h 96"/>
                <a:gd name="T20" fmla="*/ 10 w 97"/>
                <a:gd name="T21" fmla="*/ 48 h 96"/>
                <a:gd name="T22" fmla="*/ 0 w 97"/>
                <a:gd name="T23" fmla="*/ 48 h 96"/>
                <a:gd name="T24" fmla="*/ 48 w 97"/>
                <a:gd name="T25" fmla="*/ 96 h 96"/>
                <a:gd name="T26" fmla="*/ 97 w 97"/>
                <a:gd name="T27" fmla="*/ 48 h 96"/>
                <a:gd name="T28" fmla="*/ 48 w 97"/>
                <a:gd name="T29" fmla="*/ 0 h 96"/>
                <a:gd name="T30" fmla="*/ 0 w 97"/>
                <a:gd name="T31" fmla="*/ 48 h 96"/>
                <a:gd name="T32" fmla="*/ 10 w 97"/>
                <a:gd name="T3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96">
                  <a:moveTo>
                    <a:pt x="10" y="48"/>
                  </a:moveTo>
                  <a:cubicBezTo>
                    <a:pt x="20" y="48"/>
                    <a:pt x="20" y="48"/>
                    <a:pt x="20" y="48"/>
                  </a:cubicBezTo>
                  <a:cubicBezTo>
                    <a:pt x="20" y="40"/>
                    <a:pt x="23" y="33"/>
                    <a:pt x="28" y="28"/>
                  </a:cubicBezTo>
                  <a:cubicBezTo>
                    <a:pt x="34" y="22"/>
                    <a:pt x="41" y="19"/>
                    <a:pt x="48" y="19"/>
                  </a:cubicBezTo>
                  <a:cubicBezTo>
                    <a:pt x="56" y="19"/>
                    <a:pt x="63" y="22"/>
                    <a:pt x="69" y="28"/>
                  </a:cubicBezTo>
                  <a:cubicBezTo>
                    <a:pt x="74" y="33"/>
                    <a:pt x="77" y="40"/>
                    <a:pt x="77" y="48"/>
                  </a:cubicBezTo>
                  <a:cubicBezTo>
                    <a:pt x="77" y="56"/>
                    <a:pt x="74" y="63"/>
                    <a:pt x="69" y="68"/>
                  </a:cubicBezTo>
                  <a:cubicBezTo>
                    <a:pt x="63" y="73"/>
                    <a:pt x="56" y="76"/>
                    <a:pt x="48" y="76"/>
                  </a:cubicBezTo>
                  <a:cubicBezTo>
                    <a:pt x="41" y="76"/>
                    <a:pt x="34" y="73"/>
                    <a:pt x="28" y="68"/>
                  </a:cubicBezTo>
                  <a:cubicBezTo>
                    <a:pt x="23" y="63"/>
                    <a:pt x="20" y="56"/>
                    <a:pt x="20" y="48"/>
                  </a:cubicBezTo>
                  <a:cubicBezTo>
                    <a:pt x="10" y="48"/>
                    <a:pt x="10" y="48"/>
                    <a:pt x="10" y="48"/>
                  </a:cubicBezTo>
                  <a:cubicBezTo>
                    <a:pt x="0" y="48"/>
                    <a:pt x="0" y="48"/>
                    <a:pt x="0" y="48"/>
                  </a:cubicBezTo>
                  <a:cubicBezTo>
                    <a:pt x="0" y="74"/>
                    <a:pt x="22" y="96"/>
                    <a:pt x="48" y="96"/>
                  </a:cubicBezTo>
                  <a:cubicBezTo>
                    <a:pt x="75" y="96"/>
                    <a:pt x="97" y="74"/>
                    <a:pt x="97" y="48"/>
                  </a:cubicBezTo>
                  <a:cubicBezTo>
                    <a:pt x="97" y="21"/>
                    <a:pt x="75" y="0"/>
                    <a:pt x="48" y="0"/>
                  </a:cubicBezTo>
                  <a:cubicBezTo>
                    <a:pt x="22" y="0"/>
                    <a:pt x="0" y="21"/>
                    <a:pt x="0" y="48"/>
                  </a:cubicBezTo>
                  <a:lnTo>
                    <a:pt x="10" y="48"/>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Rectangle 80"/>
            <p:cNvSpPr>
              <a:spLocks noChangeArrowheads="1"/>
            </p:cNvSpPr>
            <p:nvPr/>
          </p:nvSpPr>
          <p:spPr bwMode="auto">
            <a:xfrm>
              <a:off x="5195888" y="6119813"/>
              <a:ext cx="322263" cy="425450"/>
            </a:xfrm>
            <a:prstGeom prst="rect">
              <a:avLst/>
            </a:prstGeom>
            <a:solidFill>
              <a:srgbClr val="8E50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6145213" y="5519738"/>
              <a:ext cx="496888" cy="827088"/>
            </a:xfrm>
            <a:custGeom>
              <a:avLst/>
              <a:gdLst>
                <a:gd name="T0" fmla="*/ 313 w 313"/>
                <a:gd name="T1" fmla="*/ 521 h 521"/>
                <a:gd name="T2" fmla="*/ 156 w 313"/>
                <a:gd name="T3" fmla="*/ 0 h 521"/>
                <a:gd name="T4" fmla="*/ 0 w 313"/>
                <a:gd name="T5" fmla="*/ 521 h 521"/>
                <a:gd name="T6" fmla="*/ 313 w 313"/>
                <a:gd name="T7" fmla="*/ 521 h 521"/>
              </a:gdLst>
              <a:ahLst/>
              <a:cxnLst>
                <a:cxn ang="0">
                  <a:pos x="T0" y="T1"/>
                </a:cxn>
                <a:cxn ang="0">
                  <a:pos x="T2" y="T3"/>
                </a:cxn>
                <a:cxn ang="0">
                  <a:pos x="T4" y="T5"/>
                </a:cxn>
                <a:cxn ang="0">
                  <a:pos x="T6" y="T7"/>
                </a:cxn>
              </a:cxnLst>
              <a:rect l="0" t="0" r="r" b="b"/>
              <a:pathLst>
                <a:path w="313" h="521">
                  <a:moveTo>
                    <a:pt x="313" y="521"/>
                  </a:moveTo>
                  <a:lnTo>
                    <a:pt x="156" y="0"/>
                  </a:lnTo>
                  <a:lnTo>
                    <a:pt x="0" y="521"/>
                  </a:lnTo>
                  <a:lnTo>
                    <a:pt x="313" y="521"/>
                  </a:ln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6342063" y="5875338"/>
              <a:ext cx="107950" cy="673100"/>
            </a:xfrm>
            <a:custGeom>
              <a:avLst/>
              <a:gdLst>
                <a:gd name="T0" fmla="*/ 68 w 68"/>
                <a:gd name="T1" fmla="*/ 424 h 424"/>
                <a:gd name="T2" fmla="*/ 32 w 68"/>
                <a:gd name="T3" fmla="*/ 0 h 424"/>
                <a:gd name="T4" fmla="*/ 0 w 68"/>
                <a:gd name="T5" fmla="*/ 424 h 424"/>
                <a:gd name="T6" fmla="*/ 68 w 68"/>
                <a:gd name="T7" fmla="*/ 424 h 424"/>
              </a:gdLst>
              <a:ahLst/>
              <a:cxnLst>
                <a:cxn ang="0">
                  <a:pos x="T0" y="T1"/>
                </a:cxn>
                <a:cxn ang="0">
                  <a:pos x="T2" y="T3"/>
                </a:cxn>
                <a:cxn ang="0">
                  <a:pos x="T4" y="T5"/>
                </a:cxn>
                <a:cxn ang="0">
                  <a:pos x="T6" y="T7"/>
                </a:cxn>
              </a:cxnLst>
              <a:rect l="0" t="0" r="r" b="b"/>
              <a:pathLst>
                <a:path w="68" h="424">
                  <a:moveTo>
                    <a:pt x="68" y="424"/>
                  </a:moveTo>
                  <a:lnTo>
                    <a:pt x="32" y="0"/>
                  </a:lnTo>
                  <a:lnTo>
                    <a:pt x="0" y="424"/>
                  </a:lnTo>
                  <a:lnTo>
                    <a:pt x="68" y="424"/>
                  </a:lnTo>
                  <a:close/>
                </a:path>
              </a:pathLst>
            </a:custGeom>
            <a:solidFill>
              <a:srgbClr val="D76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2" name="组合 131"/>
            <p:cNvGrpSpPr/>
            <p:nvPr/>
          </p:nvGrpSpPr>
          <p:grpSpPr>
            <a:xfrm>
              <a:off x="395288" y="5437503"/>
              <a:ext cx="498475" cy="1310960"/>
              <a:chOff x="395288" y="5237478"/>
              <a:chExt cx="498475" cy="1310960"/>
            </a:xfrm>
          </p:grpSpPr>
          <p:sp>
            <p:nvSpPr>
              <p:cNvPr id="88" name="Freeform 83"/>
              <p:cNvSpPr>
                <a:spLocks/>
              </p:cNvSpPr>
              <p:nvPr/>
            </p:nvSpPr>
            <p:spPr bwMode="auto">
              <a:xfrm>
                <a:off x="395288" y="5237478"/>
                <a:ext cx="498475" cy="827088"/>
              </a:xfrm>
              <a:custGeom>
                <a:avLst/>
                <a:gdLst>
                  <a:gd name="T0" fmla="*/ 314 w 314"/>
                  <a:gd name="T1" fmla="*/ 521 h 521"/>
                  <a:gd name="T2" fmla="*/ 157 w 314"/>
                  <a:gd name="T3" fmla="*/ 0 h 521"/>
                  <a:gd name="T4" fmla="*/ 0 w 314"/>
                  <a:gd name="T5" fmla="*/ 521 h 521"/>
                  <a:gd name="T6" fmla="*/ 314 w 314"/>
                  <a:gd name="T7" fmla="*/ 521 h 521"/>
                </a:gdLst>
                <a:ahLst/>
                <a:cxnLst>
                  <a:cxn ang="0">
                    <a:pos x="T0" y="T1"/>
                  </a:cxn>
                  <a:cxn ang="0">
                    <a:pos x="T2" y="T3"/>
                  </a:cxn>
                  <a:cxn ang="0">
                    <a:pos x="T4" y="T5"/>
                  </a:cxn>
                  <a:cxn ang="0">
                    <a:pos x="T6" y="T7"/>
                  </a:cxn>
                </a:cxnLst>
                <a:rect l="0" t="0" r="r" b="b"/>
                <a:pathLst>
                  <a:path w="314" h="521">
                    <a:moveTo>
                      <a:pt x="314" y="521"/>
                    </a:moveTo>
                    <a:lnTo>
                      <a:pt x="157" y="0"/>
                    </a:lnTo>
                    <a:lnTo>
                      <a:pt x="0" y="521"/>
                    </a:lnTo>
                    <a:lnTo>
                      <a:pt x="314" y="521"/>
                    </a:lnTo>
                    <a:close/>
                  </a:path>
                </a:pathLst>
              </a:custGeom>
              <a:solidFill>
                <a:srgbClr val="F590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593725" y="5875338"/>
                <a:ext cx="106363" cy="673100"/>
              </a:xfrm>
              <a:custGeom>
                <a:avLst/>
                <a:gdLst>
                  <a:gd name="T0" fmla="*/ 67 w 67"/>
                  <a:gd name="T1" fmla="*/ 424 h 424"/>
                  <a:gd name="T2" fmla="*/ 32 w 67"/>
                  <a:gd name="T3" fmla="*/ 0 h 424"/>
                  <a:gd name="T4" fmla="*/ 0 w 67"/>
                  <a:gd name="T5" fmla="*/ 424 h 424"/>
                  <a:gd name="T6" fmla="*/ 67 w 67"/>
                  <a:gd name="T7" fmla="*/ 424 h 424"/>
                </a:gdLst>
                <a:ahLst/>
                <a:cxnLst>
                  <a:cxn ang="0">
                    <a:pos x="T0" y="T1"/>
                  </a:cxn>
                  <a:cxn ang="0">
                    <a:pos x="T2" y="T3"/>
                  </a:cxn>
                  <a:cxn ang="0">
                    <a:pos x="T4" y="T5"/>
                  </a:cxn>
                  <a:cxn ang="0">
                    <a:pos x="T6" y="T7"/>
                  </a:cxn>
                </a:cxnLst>
                <a:rect l="0" t="0" r="r" b="b"/>
                <a:pathLst>
                  <a:path w="67" h="424">
                    <a:moveTo>
                      <a:pt x="67" y="424"/>
                    </a:moveTo>
                    <a:lnTo>
                      <a:pt x="32" y="0"/>
                    </a:lnTo>
                    <a:lnTo>
                      <a:pt x="0" y="424"/>
                    </a:lnTo>
                    <a:lnTo>
                      <a:pt x="67" y="424"/>
                    </a:lnTo>
                    <a:close/>
                  </a:path>
                </a:pathLst>
              </a:custGeom>
              <a:solidFill>
                <a:srgbClr val="8E5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Freeform 85"/>
            <p:cNvSpPr>
              <a:spLocks/>
            </p:cNvSpPr>
            <p:nvPr/>
          </p:nvSpPr>
          <p:spPr bwMode="auto">
            <a:xfrm>
              <a:off x="654050" y="5434013"/>
              <a:ext cx="892175" cy="892175"/>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FFE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914400" y="5884863"/>
              <a:ext cx="387350" cy="882650"/>
            </a:xfrm>
            <a:custGeom>
              <a:avLst/>
              <a:gdLst>
                <a:gd name="T0" fmla="*/ 244 w 244"/>
                <a:gd name="T1" fmla="*/ 97 h 556"/>
                <a:gd name="T2" fmla="*/ 138 w 244"/>
                <a:gd name="T3" fmla="*/ 159 h 556"/>
                <a:gd name="T4" fmla="*/ 122 w 244"/>
                <a:gd name="T5" fmla="*/ 0 h 556"/>
                <a:gd name="T6" fmla="*/ 106 w 244"/>
                <a:gd name="T7" fmla="*/ 159 h 556"/>
                <a:gd name="T8" fmla="*/ 0 w 244"/>
                <a:gd name="T9" fmla="*/ 97 h 556"/>
                <a:gd name="T10" fmla="*/ 98 w 244"/>
                <a:gd name="T11" fmla="*/ 210 h 556"/>
                <a:gd name="T12" fmla="*/ 100 w 244"/>
                <a:gd name="T13" fmla="*/ 556 h 556"/>
                <a:gd name="T14" fmla="*/ 152 w 244"/>
                <a:gd name="T15" fmla="*/ 556 h 556"/>
                <a:gd name="T16" fmla="*/ 146 w 244"/>
                <a:gd name="T17" fmla="*/ 210 h 556"/>
                <a:gd name="T18" fmla="*/ 244 w 244"/>
                <a:gd name="T19" fmla="*/ 9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556">
                  <a:moveTo>
                    <a:pt x="244" y="97"/>
                  </a:moveTo>
                  <a:lnTo>
                    <a:pt x="138" y="159"/>
                  </a:lnTo>
                  <a:lnTo>
                    <a:pt x="122" y="0"/>
                  </a:lnTo>
                  <a:lnTo>
                    <a:pt x="106" y="159"/>
                  </a:lnTo>
                  <a:lnTo>
                    <a:pt x="0" y="97"/>
                  </a:lnTo>
                  <a:lnTo>
                    <a:pt x="98" y="210"/>
                  </a:lnTo>
                  <a:lnTo>
                    <a:pt x="100" y="556"/>
                  </a:lnTo>
                  <a:lnTo>
                    <a:pt x="152" y="556"/>
                  </a:lnTo>
                  <a:lnTo>
                    <a:pt x="146" y="210"/>
                  </a:lnTo>
                  <a:lnTo>
                    <a:pt x="244" y="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87"/>
            <p:cNvSpPr>
              <a:spLocks noChangeArrowheads="1"/>
            </p:cNvSpPr>
            <p:nvPr/>
          </p:nvSpPr>
          <p:spPr bwMode="auto">
            <a:xfrm>
              <a:off x="10709275" y="6030913"/>
              <a:ext cx="120650"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10709275" y="6030913"/>
              <a:ext cx="120650" cy="514350"/>
            </a:xfrm>
            <a:custGeom>
              <a:avLst/>
              <a:gdLst>
                <a:gd name="T0" fmla="*/ 0 w 76"/>
                <a:gd name="T1" fmla="*/ 0 h 324"/>
                <a:gd name="T2" fmla="*/ 0 w 76"/>
                <a:gd name="T3" fmla="*/ 324 h 324"/>
                <a:gd name="T4" fmla="*/ 76 w 76"/>
                <a:gd name="T5" fmla="*/ 324 h 324"/>
                <a:gd name="T6" fmla="*/ 76 w 76"/>
                <a:gd name="T7" fmla="*/ 0 h 324"/>
              </a:gdLst>
              <a:ahLst/>
              <a:cxnLst>
                <a:cxn ang="0">
                  <a:pos x="T0" y="T1"/>
                </a:cxn>
                <a:cxn ang="0">
                  <a:pos x="T2" y="T3"/>
                </a:cxn>
                <a:cxn ang="0">
                  <a:pos x="T4" y="T5"/>
                </a:cxn>
                <a:cxn ang="0">
                  <a:pos x="T6" y="T7"/>
                </a:cxn>
              </a:cxnLst>
              <a:rect l="0" t="0" r="r" b="b"/>
              <a:pathLst>
                <a:path w="76" h="324">
                  <a:moveTo>
                    <a:pt x="0" y="0"/>
                  </a:moveTo>
                  <a:lnTo>
                    <a:pt x="0" y="324"/>
                  </a:lnTo>
                  <a:lnTo>
                    <a:pt x="76" y="324"/>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89"/>
            <p:cNvSpPr>
              <a:spLocks noChangeArrowheads="1"/>
            </p:cNvSpPr>
            <p:nvPr/>
          </p:nvSpPr>
          <p:spPr bwMode="auto">
            <a:xfrm>
              <a:off x="10401300"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10401300"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Rectangle 91"/>
            <p:cNvSpPr>
              <a:spLocks noChangeArrowheads="1"/>
            </p:cNvSpPr>
            <p:nvPr/>
          </p:nvSpPr>
          <p:spPr bwMode="auto">
            <a:xfrm>
              <a:off x="101266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101266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Rectangle 93"/>
            <p:cNvSpPr>
              <a:spLocks noChangeArrowheads="1"/>
            </p:cNvSpPr>
            <p:nvPr/>
          </p:nvSpPr>
          <p:spPr bwMode="auto">
            <a:xfrm>
              <a:off x="9834563" y="6030913"/>
              <a:ext cx="119063" cy="514350"/>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4"/>
            <p:cNvSpPr>
              <a:spLocks/>
            </p:cNvSpPr>
            <p:nvPr/>
          </p:nvSpPr>
          <p:spPr bwMode="auto">
            <a:xfrm>
              <a:off x="9834563" y="6030913"/>
              <a:ext cx="119063" cy="514350"/>
            </a:xfrm>
            <a:custGeom>
              <a:avLst/>
              <a:gdLst>
                <a:gd name="T0" fmla="*/ 0 w 75"/>
                <a:gd name="T1" fmla="*/ 0 h 324"/>
                <a:gd name="T2" fmla="*/ 0 w 75"/>
                <a:gd name="T3" fmla="*/ 324 h 324"/>
                <a:gd name="T4" fmla="*/ 75 w 75"/>
                <a:gd name="T5" fmla="*/ 324 h 324"/>
                <a:gd name="T6" fmla="*/ 75 w 75"/>
                <a:gd name="T7" fmla="*/ 0 h 324"/>
              </a:gdLst>
              <a:ahLst/>
              <a:cxnLst>
                <a:cxn ang="0">
                  <a:pos x="T0" y="T1"/>
                </a:cxn>
                <a:cxn ang="0">
                  <a:pos x="T2" y="T3"/>
                </a:cxn>
                <a:cxn ang="0">
                  <a:pos x="T4" y="T5"/>
                </a:cxn>
                <a:cxn ang="0">
                  <a:pos x="T6" y="T7"/>
                </a:cxn>
              </a:cxnLst>
              <a:rect l="0" t="0" r="r" b="b"/>
              <a:pathLst>
                <a:path w="75" h="324">
                  <a:moveTo>
                    <a:pt x="0" y="0"/>
                  </a:moveTo>
                  <a:lnTo>
                    <a:pt x="0" y="324"/>
                  </a:lnTo>
                  <a:lnTo>
                    <a:pt x="75" y="324"/>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95"/>
            <p:cNvSpPr>
              <a:spLocks noChangeArrowheads="1"/>
            </p:cNvSpPr>
            <p:nvPr/>
          </p:nvSpPr>
          <p:spPr bwMode="auto">
            <a:xfrm>
              <a:off x="9885363" y="6218238"/>
              <a:ext cx="858838" cy="155575"/>
            </a:xfrm>
            <a:prstGeom prst="rect">
              <a:avLst/>
            </a:prstGeom>
            <a:solidFill>
              <a:srgbClr val="FFC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9885363" y="6218238"/>
              <a:ext cx="858838" cy="155575"/>
            </a:xfrm>
            <a:custGeom>
              <a:avLst/>
              <a:gdLst>
                <a:gd name="T0" fmla="*/ 0 w 541"/>
                <a:gd name="T1" fmla="*/ 98 h 98"/>
                <a:gd name="T2" fmla="*/ 541 w 541"/>
                <a:gd name="T3" fmla="*/ 98 h 98"/>
                <a:gd name="T4" fmla="*/ 541 w 541"/>
                <a:gd name="T5" fmla="*/ 0 h 98"/>
                <a:gd name="T6" fmla="*/ 0 w 541"/>
                <a:gd name="T7" fmla="*/ 0 h 98"/>
              </a:gdLst>
              <a:ahLst/>
              <a:cxnLst>
                <a:cxn ang="0">
                  <a:pos x="T0" y="T1"/>
                </a:cxn>
                <a:cxn ang="0">
                  <a:pos x="T2" y="T3"/>
                </a:cxn>
                <a:cxn ang="0">
                  <a:pos x="T4" y="T5"/>
                </a:cxn>
                <a:cxn ang="0">
                  <a:pos x="T6" y="T7"/>
                </a:cxn>
              </a:cxnLst>
              <a:rect l="0" t="0" r="r" b="b"/>
              <a:pathLst>
                <a:path w="541" h="98">
                  <a:moveTo>
                    <a:pt x="0" y="98"/>
                  </a:moveTo>
                  <a:lnTo>
                    <a:pt x="541" y="98"/>
                  </a:lnTo>
                  <a:lnTo>
                    <a:pt x="54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6762750" y="5824538"/>
              <a:ext cx="1355725" cy="617538"/>
            </a:xfrm>
            <a:custGeom>
              <a:avLst/>
              <a:gdLst>
                <a:gd name="T0" fmla="*/ 48 w 316"/>
                <a:gd name="T1" fmla="*/ 56 h 144"/>
                <a:gd name="T2" fmla="*/ 80 w 316"/>
                <a:gd name="T3" fmla="*/ 56 h 144"/>
                <a:gd name="T4" fmla="*/ 80 w 316"/>
                <a:gd name="T5" fmla="*/ 45 h 144"/>
                <a:gd name="T6" fmla="*/ 122 w 316"/>
                <a:gd name="T7" fmla="*/ 0 h 144"/>
                <a:gd name="T8" fmla="*/ 213 w 316"/>
                <a:gd name="T9" fmla="*/ 0 h 144"/>
                <a:gd name="T10" fmla="*/ 256 w 316"/>
                <a:gd name="T11" fmla="*/ 45 h 144"/>
                <a:gd name="T12" fmla="*/ 256 w 316"/>
                <a:gd name="T13" fmla="*/ 56 h 144"/>
                <a:gd name="T14" fmla="*/ 272 w 316"/>
                <a:gd name="T15" fmla="*/ 56 h 144"/>
                <a:gd name="T16" fmla="*/ 316 w 316"/>
                <a:gd name="T17" fmla="*/ 101 h 144"/>
                <a:gd name="T18" fmla="*/ 316 w 316"/>
                <a:gd name="T19" fmla="*/ 99 h 144"/>
                <a:gd name="T20" fmla="*/ 272 w 316"/>
                <a:gd name="T21" fmla="*/ 144 h 144"/>
                <a:gd name="T22" fmla="*/ 201 w 316"/>
                <a:gd name="T23" fmla="*/ 144 h 144"/>
                <a:gd name="T24" fmla="*/ 181 w 316"/>
                <a:gd name="T25" fmla="*/ 144 h 144"/>
                <a:gd name="T26" fmla="*/ 48 w 316"/>
                <a:gd name="T27" fmla="*/ 144 h 144"/>
                <a:gd name="T28" fmla="*/ 0 w 316"/>
                <a:gd name="T29" fmla="*/ 99 h 144"/>
                <a:gd name="T30" fmla="*/ 0 w 316"/>
                <a:gd name="T31" fmla="*/ 101 h 144"/>
                <a:gd name="T32" fmla="*/ 48 w 316"/>
                <a:gd name="T3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144">
                  <a:moveTo>
                    <a:pt x="48" y="56"/>
                  </a:moveTo>
                  <a:cubicBezTo>
                    <a:pt x="80" y="56"/>
                    <a:pt x="80" y="56"/>
                    <a:pt x="80" y="56"/>
                  </a:cubicBezTo>
                  <a:cubicBezTo>
                    <a:pt x="80" y="45"/>
                    <a:pt x="80" y="45"/>
                    <a:pt x="80" y="45"/>
                  </a:cubicBezTo>
                  <a:cubicBezTo>
                    <a:pt x="80" y="20"/>
                    <a:pt x="98" y="0"/>
                    <a:pt x="122" y="0"/>
                  </a:cubicBezTo>
                  <a:cubicBezTo>
                    <a:pt x="213" y="0"/>
                    <a:pt x="213" y="0"/>
                    <a:pt x="213" y="0"/>
                  </a:cubicBezTo>
                  <a:cubicBezTo>
                    <a:pt x="237" y="0"/>
                    <a:pt x="256" y="20"/>
                    <a:pt x="256" y="45"/>
                  </a:cubicBezTo>
                  <a:cubicBezTo>
                    <a:pt x="256" y="56"/>
                    <a:pt x="256" y="56"/>
                    <a:pt x="256" y="56"/>
                  </a:cubicBezTo>
                  <a:cubicBezTo>
                    <a:pt x="272" y="56"/>
                    <a:pt x="272" y="56"/>
                    <a:pt x="272" y="56"/>
                  </a:cubicBezTo>
                  <a:cubicBezTo>
                    <a:pt x="296" y="56"/>
                    <a:pt x="316" y="76"/>
                    <a:pt x="316" y="101"/>
                  </a:cubicBezTo>
                  <a:cubicBezTo>
                    <a:pt x="316" y="99"/>
                    <a:pt x="316" y="99"/>
                    <a:pt x="316" y="99"/>
                  </a:cubicBezTo>
                  <a:cubicBezTo>
                    <a:pt x="316" y="123"/>
                    <a:pt x="296" y="144"/>
                    <a:pt x="272" y="144"/>
                  </a:cubicBezTo>
                  <a:cubicBezTo>
                    <a:pt x="201" y="144"/>
                    <a:pt x="201" y="144"/>
                    <a:pt x="201" y="144"/>
                  </a:cubicBezTo>
                  <a:cubicBezTo>
                    <a:pt x="181" y="144"/>
                    <a:pt x="181" y="144"/>
                    <a:pt x="181" y="144"/>
                  </a:cubicBezTo>
                  <a:cubicBezTo>
                    <a:pt x="48" y="144"/>
                    <a:pt x="48" y="144"/>
                    <a:pt x="48" y="144"/>
                  </a:cubicBezTo>
                  <a:cubicBezTo>
                    <a:pt x="24" y="144"/>
                    <a:pt x="0" y="123"/>
                    <a:pt x="0" y="99"/>
                  </a:cubicBezTo>
                  <a:cubicBezTo>
                    <a:pt x="0" y="101"/>
                    <a:pt x="0" y="101"/>
                    <a:pt x="0" y="101"/>
                  </a:cubicBezTo>
                  <a:cubicBezTo>
                    <a:pt x="0" y="76"/>
                    <a:pt x="24" y="56"/>
                    <a:pt x="48" y="56"/>
                  </a:cubicBezTo>
                  <a:close/>
                </a:path>
              </a:pathLst>
            </a:custGeom>
            <a:solidFill>
              <a:srgbClr val="FF75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6757988" y="6172200"/>
              <a:ext cx="77788" cy="179388"/>
            </a:xfrm>
            <a:custGeom>
              <a:avLst/>
              <a:gdLst>
                <a:gd name="T0" fmla="*/ 8 w 18"/>
                <a:gd name="T1" fmla="*/ 42 h 42"/>
                <a:gd name="T2" fmla="*/ 0 w 18"/>
                <a:gd name="T3" fmla="*/ 19 h 42"/>
                <a:gd name="T4" fmla="*/ 5 w 18"/>
                <a:gd name="T5" fmla="*/ 0 h 42"/>
                <a:gd name="T6" fmla="*/ 12 w 18"/>
                <a:gd name="T7" fmla="*/ 33 h 42"/>
                <a:gd name="T8" fmla="*/ 8 w 18"/>
                <a:gd name="T9" fmla="*/ 42 h 42"/>
              </a:gdLst>
              <a:ahLst/>
              <a:cxnLst>
                <a:cxn ang="0">
                  <a:pos x="T0" y="T1"/>
                </a:cxn>
                <a:cxn ang="0">
                  <a:pos x="T2" y="T3"/>
                </a:cxn>
                <a:cxn ang="0">
                  <a:pos x="T4" y="T5"/>
                </a:cxn>
                <a:cxn ang="0">
                  <a:pos x="T6" y="T7"/>
                </a:cxn>
                <a:cxn ang="0">
                  <a:pos x="T8" y="T9"/>
                </a:cxn>
              </a:cxnLst>
              <a:rect l="0" t="0" r="r" b="b"/>
              <a:pathLst>
                <a:path w="18" h="42">
                  <a:moveTo>
                    <a:pt x="8" y="42"/>
                  </a:moveTo>
                  <a:cubicBezTo>
                    <a:pt x="3" y="36"/>
                    <a:pt x="0" y="27"/>
                    <a:pt x="0" y="19"/>
                  </a:cubicBezTo>
                  <a:cubicBezTo>
                    <a:pt x="0" y="12"/>
                    <a:pt x="2" y="6"/>
                    <a:pt x="5" y="0"/>
                  </a:cubicBezTo>
                  <a:cubicBezTo>
                    <a:pt x="15" y="6"/>
                    <a:pt x="18" y="16"/>
                    <a:pt x="12" y="33"/>
                  </a:cubicBezTo>
                  <a:cubicBezTo>
                    <a:pt x="11" y="36"/>
                    <a:pt x="9" y="39"/>
                    <a:pt x="8" y="42"/>
                  </a:cubicBez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7213600" y="5918200"/>
              <a:ext cx="531813" cy="155575"/>
            </a:xfrm>
            <a:custGeom>
              <a:avLst/>
              <a:gdLst>
                <a:gd name="T0" fmla="*/ 0 w 124"/>
                <a:gd name="T1" fmla="*/ 36 h 36"/>
                <a:gd name="T2" fmla="*/ 0 w 124"/>
                <a:gd name="T3" fmla="*/ 11 h 36"/>
                <a:gd name="T4" fmla="*/ 11 w 124"/>
                <a:gd name="T5" fmla="*/ 0 h 36"/>
                <a:gd name="T6" fmla="*/ 113 w 124"/>
                <a:gd name="T7" fmla="*/ 0 h 36"/>
                <a:gd name="T8" fmla="*/ 124 w 124"/>
                <a:gd name="T9" fmla="*/ 11 h 36"/>
                <a:gd name="T10" fmla="*/ 124 w 124"/>
                <a:gd name="T11" fmla="*/ 36 h 36"/>
                <a:gd name="T12" fmla="*/ 0 w 12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4" h="36">
                  <a:moveTo>
                    <a:pt x="0" y="36"/>
                  </a:moveTo>
                  <a:cubicBezTo>
                    <a:pt x="0" y="11"/>
                    <a:pt x="0" y="11"/>
                    <a:pt x="0" y="11"/>
                  </a:cubicBezTo>
                  <a:cubicBezTo>
                    <a:pt x="0" y="5"/>
                    <a:pt x="5" y="0"/>
                    <a:pt x="11" y="0"/>
                  </a:cubicBezTo>
                  <a:cubicBezTo>
                    <a:pt x="113" y="0"/>
                    <a:pt x="113" y="0"/>
                    <a:pt x="113" y="0"/>
                  </a:cubicBezTo>
                  <a:cubicBezTo>
                    <a:pt x="119" y="0"/>
                    <a:pt x="124" y="5"/>
                    <a:pt x="124" y="11"/>
                  </a:cubicBezTo>
                  <a:cubicBezTo>
                    <a:pt x="124" y="36"/>
                    <a:pt x="124" y="36"/>
                    <a:pt x="124" y="36"/>
                  </a:cubicBezTo>
                  <a:lnTo>
                    <a:pt x="0" y="36"/>
                  </a:lnTo>
                  <a:close/>
                </a:path>
              </a:pathLst>
            </a:cu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Oval 100"/>
            <p:cNvSpPr>
              <a:spLocks noChangeArrowheads="1"/>
            </p:cNvSpPr>
            <p:nvPr/>
          </p:nvSpPr>
          <p:spPr bwMode="auto">
            <a:xfrm>
              <a:off x="7586663"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Oval 101"/>
            <p:cNvSpPr>
              <a:spLocks noChangeArrowheads="1"/>
            </p:cNvSpPr>
            <p:nvPr/>
          </p:nvSpPr>
          <p:spPr bwMode="auto">
            <a:xfrm>
              <a:off x="7659688"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Oval 102"/>
            <p:cNvSpPr>
              <a:spLocks noChangeArrowheads="1"/>
            </p:cNvSpPr>
            <p:nvPr/>
          </p:nvSpPr>
          <p:spPr bwMode="auto">
            <a:xfrm>
              <a:off x="7024688" y="6223000"/>
              <a:ext cx="334963" cy="334963"/>
            </a:xfrm>
            <a:prstGeom prst="ellipse">
              <a:avLst/>
            </a:prstGeom>
            <a:solidFill>
              <a:srgbClr val="FFC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7097713" y="6296025"/>
              <a:ext cx="188913" cy="188913"/>
            </a:xfrm>
            <a:prstGeom prst="ellipse">
              <a:avLst/>
            </a:prstGeom>
            <a:solidFill>
              <a:srgbClr val="FCF9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6551613" y="5026025"/>
              <a:ext cx="352425" cy="184150"/>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6518275" y="5164138"/>
              <a:ext cx="381000" cy="201613"/>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6621463" y="5051425"/>
              <a:ext cx="385763" cy="211138"/>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6616700" y="5194300"/>
              <a:ext cx="338138" cy="192088"/>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6694488" y="5091113"/>
              <a:ext cx="141288" cy="234950"/>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6710363" y="5133975"/>
              <a:ext cx="115888" cy="63500"/>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6702425" y="5240338"/>
              <a:ext cx="111125" cy="60325"/>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2"/>
            <p:cNvSpPr>
              <a:spLocks/>
            </p:cNvSpPr>
            <p:nvPr/>
          </p:nvSpPr>
          <p:spPr bwMode="auto">
            <a:xfrm>
              <a:off x="4330700" y="4730750"/>
              <a:ext cx="222250" cy="363538"/>
            </a:xfrm>
            <a:custGeom>
              <a:avLst/>
              <a:gdLst>
                <a:gd name="T0" fmla="*/ 37 w 52"/>
                <a:gd name="T1" fmla="*/ 46 h 85"/>
                <a:gd name="T2" fmla="*/ 37 w 52"/>
                <a:gd name="T3" fmla="*/ 12 h 85"/>
                <a:gd name="T4" fmla="*/ 24 w 52"/>
                <a:gd name="T5" fmla="*/ 55 h 85"/>
                <a:gd name="T6" fmla="*/ 37 w 52"/>
                <a:gd name="T7" fmla="*/ 46 h 85"/>
              </a:gdLst>
              <a:ahLst/>
              <a:cxnLst>
                <a:cxn ang="0">
                  <a:pos x="T0" y="T1"/>
                </a:cxn>
                <a:cxn ang="0">
                  <a:pos x="T2" y="T3"/>
                </a:cxn>
                <a:cxn ang="0">
                  <a:pos x="T4" y="T5"/>
                </a:cxn>
                <a:cxn ang="0">
                  <a:pos x="T6" y="T7"/>
                </a:cxn>
              </a:cxnLst>
              <a:rect l="0" t="0" r="r" b="b"/>
              <a:pathLst>
                <a:path w="52" h="85">
                  <a:moveTo>
                    <a:pt x="37" y="46"/>
                  </a:moveTo>
                  <a:cubicBezTo>
                    <a:pt x="37" y="46"/>
                    <a:pt x="52" y="24"/>
                    <a:pt x="37" y="12"/>
                  </a:cubicBezTo>
                  <a:cubicBezTo>
                    <a:pt x="22" y="0"/>
                    <a:pt x="0" y="25"/>
                    <a:pt x="24" y="55"/>
                  </a:cubicBezTo>
                  <a:cubicBezTo>
                    <a:pt x="48" y="85"/>
                    <a:pt x="37" y="46"/>
                    <a:pt x="37" y="4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4217988" y="4821238"/>
              <a:ext cx="292100" cy="290513"/>
            </a:xfrm>
            <a:custGeom>
              <a:avLst/>
              <a:gdLst>
                <a:gd name="T0" fmla="*/ 37 w 68"/>
                <a:gd name="T1" fmla="*/ 42 h 68"/>
                <a:gd name="T2" fmla="*/ 6 w 68"/>
                <a:gd name="T3" fmla="*/ 28 h 68"/>
                <a:gd name="T4" fmla="*/ 50 w 68"/>
                <a:gd name="T5" fmla="*/ 34 h 68"/>
                <a:gd name="T6" fmla="*/ 37 w 68"/>
                <a:gd name="T7" fmla="*/ 42 h 68"/>
              </a:gdLst>
              <a:ahLst/>
              <a:cxnLst>
                <a:cxn ang="0">
                  <a:pos x="T0" y="T1"/>
                </a:cxn>
                <a:cxn ang="0">
                  <a:pos x="T2" y="T3"/>
                </a:cxn>
                <a:cxn ang="0">
                  <a:pos x="T4" y="T5"/>
                </a:cxn>
                <a:cxn ang="0">
                  <a:pos x="T6" y="T7"/>
                </a:cxn>
              </a:cxnLst>
              <a:rect l="0" t="0" r="r" b="b"/>
              <a:pathLst>
                <a:path w="68" h="68">
                  <a:moveTo>
                    <a:pt x="37" y="42"/>
                  </a:moveTo>
                  <a:cubicBezTo>
                    <a:pt x="37" y="42"/>
                    <a:pt x="11" y="46"/>
                    <a:pt x="6" y="28"/>
                  </a:cubicBezTo>
                  <a:cubicBezTo>
                    <a:pt x="0" y="10"/>
                    <a:pt x="33" y="0"/>
                    <a:pt x="50" y="34"/>
                  </a:cubicBezTo>
                  <a:cubicBezTo>
                    <a:pt x="68" y="68"/>
                    <a:pt x="37" y="42"/>
                    <a:pt x="37" y="4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4389438" y="4849813"/>
              <a:ext cx="274638" cy="304800"/>
            </a:xfrm>
            <a:custGeom>
              <a:avLst/>
              <a:gdLst>
                <a:gd name="T0" fmla="*/ 29 w 64"/>
                <a:gd name="T1" fmla="*/ 29 h 71"/>
                <a:gd name="T2" fmla="*/ 60 w 64"/>
                <a:gd name="T3" fmla="*/ 45 h 71"/>
                <a:gd name="T4" fmla="*/ 15 w 64"/>
                <a:gd name="T5" fmla="*/ 36 h 71"/>
                <a:gd name="T6" fmla="*/ 29 w 64"/>
                <a:gd name="T7" fmla="*/ 29 h 71"/>
              </a:gdLst>
              <a:ahLst/>
              <a:cxnLst>
                <a:cxn ang="0">
                  <a:pos x="T0" y="T1"/>
                </a:cxn>
                <a:cxn ang="0">
                  <a:pos x="T2" y="T3"/>
                </a:cxn>
                <a:cxn ang="0">
                  <a:pos x="T4" y="T5"/>
                </a:cxn>
                <a:cxn ang="0">
                  <a:pos x="T6" y="T7"/>
                </a:cxn>
              </a:cxnLst>
              <a:rect l="0" t="0" r="r" b="b"/>
              <a:pathLst>
                <a:path w="64" h="71">
                  <a:moveTo>
                    <a:pt x="29" y="29"/>
                  </a:moveTo>
                  <a:cubicBezTo>
                    <a:pt x="29" y="29"/>
                    <a:pt x="56" y="26"/>
                    <a:pt x="60" y="45"/>
                  </a:cubicBezTo>
                  <a:cubicBezTo>
                    <a:pt x="64" y="64"/>
                    <a:pt x="31" y="71"/>
                    <a:pt x="15" y="36"/>
                  </a:cubicBezTo>
                  <a:cubicBezTo>
                    <a:pt x="0" y="0"/>
                    <a:pt x="29" y="29"/>
                    <a:pt x="29" y="2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4330700" y="4867275"/>
              <a:ext cx="222250" cy="373063"/>
            </a:xfrm>
            <a:custGeom>
              <a:avLst/>
              <a:gdLst>
                <a:gd name="T0" fmla="*/ 17 w 52"/>
                <a:gd name="T1" fmla="*/ 40 h 87"/>
                <a:gd name="T2" fmla="*/ 14 w 52"/>
                <a:gd name="T3" fmla="*/ 74 h 87"/>
                <a:gd name="T4" fmla="*/ 30 w 52"/>
                <a:gd name="T5" fmla="*/ 32 h 87"/>
                <a:gd name="T6" fmla="*/ 17 w 52"/>
                <a:gd name="T7" fmla="*/ 40 h 87"/>
              </a:gdLst>
              <a:ahLst/>
              <a:cxnLst>
                <a:cxn ang="0">
                  <a:pos x="T0" y="T1"/>
                </a:cxn>
                <a:cxn ang="0">
                  <a:pos x="T2" y="T3"/>
                </a:cxn>
                <a:cxn ang="0">
                  <a:pos x="T4" y="T5"/>
                </a:cxn>
                <a:cxn ang="0">
                  <a:pos x="T6" y="T7"/>
                </a:cxn>
              </a:cxnLst>
              <a:rect l="0" t="0" r="r" b="b"/>
              <a:pathLst>
                <a:path w="52" h="87">
                  <a:moveTo>
                    <a:pt x="17" y="40"/>
                  </a:moveTo>
                  <a:cubicBezTo>
                    <a:pt x="17" y="40"/>
                    <a:pt x="0" y="61"/>
                    <a:pt x="14" y="74"/>
                  </a:cubicBezTo>
                  <a:cubicBezTo>
                    <a:pt x="28" y="87"/>
                    <a:pt x="52" y="64"/>
                    <a:pt x="30" y="32"/>
                  </a:cubicBezTo>
                  <a:cubicBezTo>
                    <a:pt x="8" y="0"/>
                    <a:pt x="17" y="40"/>
                    <a:pt x="17" y="40"/>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4330700" y="4902200"/>
              <a:ext cx="234950" cy="176213"/>
            </a:xfrm>
            <a:custGeom>
              <a:avLst/>
              <a:gdLst>
                <a:gd name="T0" fmla="*/ 35 w 55"/>
                <a:gd name="T1" fmla="*/ 33 h 41"/>
                <a:gd name="T2" fmla="*/ 4 w 55"/>
                <a:gd name="T3" fmla="*/ 35 h 41"/>
                <a:gd name="T4" fmla="*/ 20 w 55"/>
                <a:gd name="T5" fmla="*/ 9 h 41"/>
                <a:gd name="T6" fmla="*/ 51 w 55"/>
                <a:gd name="T7" fmla="*/ 7 h 41"/>
                <a:gd name="T8" fmla="*/ 35 w 55"/>
                <a:gd name="T9" fmla="*/ 33 h 41"/>
              </a:gdLst>
              <a:ahLst/>
              <a:cxnLst>
                <a:cxn ang="0">
                  <a:pos x="T0" y="T1"/>
                </a:cxn>
                <a:cxn ang="0">
                  <a:pos x="T2" y="T3"/>
                </a:cxn>
                <a:cxn ang="0">
                  <a:pos x="T4" y="T5"/>
                </a:cxn>
                <a:cxn ang="0">
                  <a:pos x="T6" y="T7"/>
                </a:cxn>
                <a:cxn ang="0">
                  <a:pos x="T8" y="T9"/>
                </a:cxn>
              </a:cxnLst>
              <a:rect l="0" t="0" r="r" b="b"/>
              <a:pathLst>
                <a:path w="55" h="41">
                  <a:moveTo>
                    <a:pt x="35" y="33"/>
                  </a:moveTo>
                  <a:cubicBezTo>
                    <a:pt x="22" y="40"/>
                    <a:pt x="8" y="41"/>
                    <a:pt x="4" y="35"/>
                  </a:cubicBezTo>
                  <a:cubicBezTo>
                    <a:pt x="0" y="28"/>
                    <a:pt x="7" y="16"/>
                    <a:pt x="20" y="9"/>
                  </a:cubicBezTo>
                  <a:cubicBezTo>
                    <a:pt x="33" y="1"/>
                    <a:pt x="46" y="0"/>
                    <a:pt x="51" y="7"/>
                  </a:cubicBezTo>
                  <a:cubicBezTo>
                    <a:pt x="55" y="13"/>
                    <a:pt x="47" y="25"/>
                    <a:pt x="35" y="33"/>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4437063" y="4914900"/>
              <a:ext cx="95250" cy="115888"/>
            </a:xfrm>
            <a:custGeom>
              <a:avLst/>
              <a:gdLst>
                <a:gd name="T0" fmla="*/ 14 w 22"/>
                <a:gd name="T1" fmla="*/ 27 h 27"/>
                <a:gd name="T2" fmla="*/ 22 w 22"/>
                <a:gd name="T3" fmla="*/ 20 h 27"/>
                <a:gd name="T4" fmla="*/ 10 w 22"/>
                <a:gd name="T5" fmla="*/ 0 h 27"/>
                <a:gd name="T6" fmla="*/ 0 w 22"/>
                <a:gd name="T7" fmla="*/ 3 h 27"/>
                <a:gd name="T8" fmla="*/ 14 w 22"/>
                <a:gd name="T9" fmla="*/ 27 h 27"/>
              </a:gdLst>
              <a:ahLst/>
              <a:cxnLst>
                <a:cxn ang="0">
                  <a:pos x="T0" y="T1"/>
                </a:cxn>
                <a:cxn ang="0">
                  <a:pos x="T2" y="T3"/>
                </a:cxn>
                <a:cxn ang="0">
                  <a:pos x="T4" y="T5"/>
                </a:cxn>
                <a:cxn ang="0">
                  <a:pos x="T6" y="T7"/>
                </a:cxn>
                <a:cxn ang="0">
                  <a:pos x="T8" y="T9"/>
                </a:cxn>
              </a:cxnLst>
              <a:rect l="0" t="0" r="r" b="b"/>
              <a:pathLst>
                <a:path w="22" h="27">
                  <a:moveTo>
                    <a:pt x="14" y="27"/>
                  </a:moveTo>
                  <a:cubicBezTo>
                    <a:pt x="17" y="25"/>
                    <a:pt x="20" y="22"/>
                    <a:pt x="22" y="20"/>
                  </a:cubicBezTo>
                  <a:cubicBezTo>
                    <a:pt x="10" y="0"/>
                    <a:pt x="10" y="0"/>
                    <a:pt x="10" y="0"/>
                  </a:cubicBezTo>
                  <a:cubicBezTo>
                    <a:pt x="7" y="0"/>
                    <a:pt x="3" y="2"/>
                    <a:pt x="0" y="3"/>
                  </a:cubicBezTo>
                  <a:lnTo>
                    <a:pt x="14" y="27"/>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4351338" y="4965700"/>
              <a:ext cx="85725" cy="103188"/>
            </a:xfrm>
            <a:custGeom>
              <a:avLst/>
              <a:gdLst>
                <a:gd name="T0" fmla="*/ 10 w 20"/>
                <a:gd name="T1" fmla="*/ 24 h 24"/>
                <a:gd name="T2" fmla="*/ 20 w 20"/>
                <a:gd name="T3" fmla="*/ 22 h 24"/>
                <a:gd name="T4" fmla="*/ 7 w 20"/>
                <a:gd name="T5" fmla="*/ 0 h 24"/>
                <a:gd name="T6" fmla="*/ 0 w 20"/>
                <a:gd name="T7" fmla="*/ 8 h 24"/>
                <a:gd name="T8" fmla="*/ 10 w 20"/>
                <a:gd name="T9" fmla="*/ 24 h 24"/>
              </a:gdLst>
              <a:ahLst/>
              <a:cxnLst>
                <a:cxn ang="0">
                  <a:pos x="T0" y="T1"/>
                </a:cxn>
                <a:cxn ang="0">
                  <a:pos x="T2" y="T3"/>
                </a:cxn>
                <a:cxn ang="0">
                  <a:pos x="T4" y="T5"/>
                </a:cxn>
                <a:cxn ang="0">
                  <a:pos x="T6" y="T7"/>
                </a:cxn>
                <a:cxn ang="0">
                  <a:pos x="T8" y="T9"/>
                </a:cxn>
              </a:cxnLst>
              <a:rect l="0" t="0" r="r" b="b"/>
              <a:pathLst>
                <a:path w="20" h="24">
                  <a:moveTo>
                    <a:pt x="10" y="24"/>
                  </a:moveTo>
                  <a:cubicBezTo>
                    <a:pt x="13" y="24"/>
                    <a:pt x="17" y="23"/>
                    <a:pt x="20" y="22"/>
                  </a:cubicBezTo>
                  <a:cubicBezTo>
                    <a:pt x="7" y="0"/>
                    <a:pt x="7" y="0"/>
                    <a:pt x="7" y="0"/>
                  </a:cubicBezTo>
                  <a:cubicBezTo>
                    <a:pt x="4" y="3"/>
                    <a:pt x="2" y="6"/>
                    <a:pt x="0" y="8"/>
                  </a:cubicBezTo>
                  <a:lnTo>
                    <a:pt x="10" y="2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8"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文本框 130"/>
          <p:cNvSpPr txBox="1"/>
          <p:nvPr/>
        </p:nvSpPr>
        <p:spPr>
          <a:xfrm>
            <a:off x="296398" y="1682432"/>
            <a:ext cx="10990431" cy="1138773"/>
          </a:xfrm>
          <a:prstGeom prst="rect">
            <a:avLst/>
          </a:prstGeom>
          <a:noFill/>
        </p:spPr>
        <p:txBody>
          <a:bodyPr wrap="square" rtlCol="0">
            <a:spAutoFit/>
          </a:bodyPr>
          <a:lstStyle/>
          <a:p>
            <a:pPr algn="ctr"/>
            <a:r>
              <a:rPr lang="en-US" altLang="zh-CN" sz="3400" b="1" spc="300" dirty="0">
                <a:solidFill>
                  <a:srgbClr val="00206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CHÀO MỪNG QUÝ THẦY CÔ VÀ CÁC BẠN ĐẾN VỚI TIẾT HỌC NGÀY HÔM NAY</a:t>
            </a:r>
            <a:endParaRPr lang="zh-CN" altLang="en-US" sz="3400" b="1" spc="300" dirty="0">
              <a:solidFill>
                <a:srgbClr val="002060"/>
              </a:solidFill>
              <a:effectLst>
                <a:outerShdw blurRad="38100" dist="38100" dir="2700000" algn="tl">
                  <a:srgbClr val="000000">
                    <a:alpha val="43137"/>
                  </a:srgbClr>
                </a:outerShdw>
              </a:effectLst>
              <a:latin typeface="Times New Roman" panose="02020603050405020304" pitchFamily="18" charset="0"/>
              <a:ea typeface="方正稚艺简体" panose="03000509000000000000" pitchFamily="65" charset="-122"/>
              <a:cs typeface="Times New Roman" panose="02020603050405020304" pitchFamily="18" charset="0"/>
            </a:endParaRPr>
          </a:p>
        </p:txBody>
      </p:sp>
      <p:sp>
        <p:nvSpPr>
          <p:cNvPr id="135" name="文本框 66"/>
          <p:cNvSpPr txBox="1">
            <a:spLocks noChangeArrowheads="1"/>
          </p:cNvSpPr>
          <p:nvPr/>
        </p:nvSpPr>
        <p:spPr bwMode="auto">
          <a:xfrm>
            <a:off x="6928934" y="2702759"/>
            <a:ext cx="3382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r>
              <a:rPr lang="en-US" altLang="en-US" sz="1100" b="1" dirty="0">
                <a:solidFill>
                  <a:srgbClr val="002060"/>
                </a:solidFill>
                <a:cs typeface="Times New Roman" panose="02020603050405020304" pitchFamily="18" charset="0"/>
              </a:rPr>
              <a:t> </a:t>
            </a:r>
            <a:r>
              <a:rPr lang="en-US" altLang="en-US" sz="2000" b="1" dirty="0">
                <a:solidFill>
                  <a:srgbClr val="EAEA2E"/>
                </a:solidFill>
                <a:effectLst>
                  <a:outerShdw blurRad="38100" dist="38100" dir="2700000" algn="tl">
                    <a:srgbClr val="000000">
                      <a:alpha val="43137"/>
                    </a:srgbClr>
                  </a:outerShdw>
                </a:effectLst>
                <a:cs typeface="Times New Roman" panose="02020603050405020304" pitchFamily="18" charset="0"/>
              </a:rPr>
              <a:t>MÔN MĨ THUẬT </a:t>
            </a:r>
            <a:r>
              <a:rPr lang="en-GB" altLang="en-US" sz="4000" b="1" dirty="0">
                <a:solidFill>
                  <a:srgbClr val="92D050"/>
                </a:solidFill>
                <a:effectLst>
                  <a:outerShdw blurRad="38100" dist="38100" dir="2700000" algn="tl">
                    <a:srgbClr val="000000">
                      <a:alpha val="43137"/>
                    </a:srgbClr>
                  </a:outerShdw>
                </a:effectLst>
                <a:cs typeface="Times New Roman" panose="02020603050405020304" pitchFamily="18" charset="0"/>
              </a:rPr>
              <a:t>7</a:t>
            </a:r>
            <a:endParaRPr lang="en-US" altLang="en-US" sz="4000" b="1" dirty="0">
              <a:solidFill>
                <a:srgbClr val="92D050"/>
              </a:solidFill>
              <a:effectLst>
                <a:outerShdw blurRad="38100" dist="38100" dir="2700000" algn="tl">
                  <a:srgbClr val="000000">
                    <a:alpha val="43137"/>
                  </a:srgbClr>
                </a:outerShdw>
              </a:effectLst>
              <a:cs typeface="Times New Roman" panose="02020603050405020304" pitchFamily="18" charset="0"/>
            </a:endParaRPr>
          </a:p>
        </p:txBody>
      </p:sp>
      <p:sp>
        <p:nvSpPr>
          <p:cNvPr id="4" name="文本框 3"/>
          <p:cNvSpPr txBox="1"/>
          <p:nvPr/>
        </p:nvSpPr>
        <p:spPr>
          <a:xfrm>
            <a:off x="5747375" y="4263697"/>
            <a:ext cx="6172294" cy="584775"/>
          </a:xfrm>
          <a:prstGeom prst="rect">
            <a:avLst/>
          </a:prstGeom>
          <a:noFill/>
        </p:spPr>
        <p:txBody>
          <a:bodyPr wrap="square" rtlCol="0">
            <a:spAutoFit/>
          </a:bodyPr>
          <a:lstStyle/>
          <a:p>
            <a:r>
              <a:rPr lang="en-US" altLang="zh-CN" sz="3200" b="1" dirty="0" err="1">
                <a:solidFill>
                  <a:schemeClr val="accent2"/>
                </a:solidFill>
                <a:latin typeface="+mj-lt"/>
              </a:rPr>
              <a:t>Giáo</a:t>
            </a:r>
            <a:r>
              <a:rPr lang="en-US" altLang="zh-CN" sz="3200" b="1" dirty="0">
                <a:solidFill>
                  <a:schemeClr val="accent2"/>
                </a:solidFill>
                <a:latin typeface="+mj-lt"/>
              </a:rPr>
              <a:t> </a:t>
            </a:r>
            <a:r>
              <a:rPr lang="en-US" altLang="zh-CN" sz="3200" b="1" dirty="0" err="1">
                <a:solidFill>
                  <a:schemeClr val="accent2"/>
                </a:solidFill>
                <a:latin typeface="+mj-lt"/>
              </a:rPr>
              <a:t>viên</a:t>
            </a:r>
            <a:r>
              <a:rPr lang="en-US" altLang="zh-CN" sz="3200" b="1" dirty="0">
                <a:solidFill>
                  <a:schemeClr val="accent2"/>
                </a:solidFill>
                <a:latin typeface="+mj-lt"/>
              </a:rPr>
              <a:t>:</a:t>
            </a:r>
            <a:r>
              <a:rPr lang="en-US" altLang="zh-CN" sz="3200" dirty="0">
                <a:solidFill>
                  <a:schemeClr val="accent2"/>
                </a:solidFill>
                <a:latin typeface="+mj-lt"/>
              </a:rPr>
              <a:t> </a:t>
            </a:r>
            <a:r>
              <a:rPr lang="en-US" altLang="zh-CN" sz="2800" dirty="0">
                <a:solidFill>
                  <a:schemeClr val="accent2"/>
                </a:solidFill>
                <a:latin typeface="Times New Roman" panose="02020603050405020304" pitchFamily="18" charset="0"/>
                <a:cs typeface="Times New Roman" panose="02020603050405020304" pitchFamily="18" charset="0"/>
              </a:rPr>
              <a:t>NGUYỄN THỊ NH</a:t>
            </a:r>
            <a:r>
              <a:rPr lang="vi-VN" altLang="zh-CN" sz="2800" dirty="0">
                <a:solidFill>
                  <a:schemeClr val="accent2"/>
                </a:solidFill>
                <a:latin typeface="Times New Roman" panose="02020603050405020304" pitchFamily="18" charset="0"/>
                <a:cs typeface="Times New Roman" panose="02020603050405020304" pitchFamily="18" charset="0"/>
              </a:rPr>
              <a:t>Ư</a:t>
            </a:r>
            <a:r>
              <a:rPr lang="en-US" altLang="zh-CN" sz="2800" dirty="0">
                <a:solidFill>
                  <a:schemeClr val="accent2"/>
                </a:solidFill>
                <a:latin typeface="Times New Roman" panose="02020603050405020304" pitchFamily="18" charset="0"/>
                <a:cs typeface="Times New Roman" panose="02020603050405020304" pitchFamily="18" charset="0"/>
              </a:rPr>
              <a:t> MỸ</a:t>
            </a:r>
            <a:endParaRPr lang="zh-CN" altLang="en-US" sz="2800" dirty="0">
              <a:solidFill>
                <a:schemeClr val="accent2"/>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8196" y="-128754"/>
            <a:ext cx="1420491" cy="1353429"/>
          </a:xfrm>
          <a:prstGeom prst="rect">
            <a:avLst/>
          </a:prstGeom>
        </p:spPr>
      </p:pic>
    </p:spTree>
    <p:extLst>
      <p:ext uri="{BB962C8B-B14F-4D97-AF65-F5344CB8AC3E}">
        <p14:creationId xmlns:p14="http://schemas.microsoft.com/office/powerpoint/2010/main" val="158954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9" name="Rectangle 18"/>
          <p:cNvSpPr/>
          <p:nvPr/>
        </p:nvSpPr>
        <p:spPr>
          <a:xfrm>
            <a:off x="879566" y="1184358"/>
            <a:ext cx="10302240" cy="923330"/>
          </a:xfrm>
          <a:prstGeom prst="rect">
            <a:avLst/>
          </a:prstGeom>
        </p:spPr>
        <p:txBody>
          <a:bodyPr wrap="square">
            <a:spAutoFit/>
          </a:bodyPr>
          <a:lstStyle/>
          <a:p>
            <a:endParaRPr lang="vi-VN" dirty="0"/>
          </a:p>
          <a:p>
            <a:endParaRPr lang="vi-VN" dirty="0">
              <a:solidFill>
                <a:srgbClr val="00B050"/>
              </a:solidFill>
            </a:endParaRPr>
          </a:p>
          <a:p>
            <a:r>
              <a:rPr lang="vi-VN" dirty="0">
                <a:solidFill>
                  <a:srgbClr val="00B050"/>
                </a:solidFill>
              </a:rPr>
              <a:t>		</a:t>
            </a:r>
            <a:endParaRPr lang="vi-VN" dirty="0"/>
          </a:p>
        </p:txBody>
      </p:sp>
      <p:pic>
        <p:nvPicPr>
          <p:cNvPr id="13" name="Picture 12"/>
          <p:cNvPicPr>
            <a:picLocks noChangeAspect="1"/>
          </p:cNvPicPr>
          <p:nvPr/>
        </p:nvPicPr>
        <p:blipFill>
          <a:blip r:embed="rId2"/>
          <a:stretch>
            <a:fillRect/>
          </a:stretch>
        </p:blipFill>
        <p:spPr>
          <a:xfrm>
            <a:off x="9014050" y="2103719"/>
            <a:ext cx="2177506" cy="2164556"/>
          </a:xfrm>
          <a:prstGeom prst="rect">
            <a:avLst/>
          </a:prstGeom>
        </p:spPr>
      </p:pic>
      <p:sp>
        <p:nvSpPr>
          <p:cNvPr id="15" name="Rectangle 14"/>
          <p:cNvSpPr/>
          <p:nvPr/>
        </p:nvSpPr>
        <p:spPr>
          <a:xfrm>
            <a:off x="9080694" y="2643587"/>
            <a:ext cx="1943193" cy="1015663"/>
          </a:xfrm>
          <a:prstGeom prst="rect">
            <a:avLst/>
          </a:prstGeom>
        </p:spPr>
        <p:txBody>
          <a:bodyPr wrap="square">
            <a:spAutoFit/>
          </a:bodyPr>
          <a:lstStyle/>
          <a:p>
            <a:pPr algn="ctr"/>
            <a:r>
              <a:rPr lang="en-GB" sz="2000" b="1" dirty="0">
                <a:ln/>
                <a:solidFill>
                  <a:srgbClr val="C00000"/>
                </a:solidFill>
                <a:effectLst>
                  <a:outerShdw blurRad="38100" dist="38100" dir="2700000" algn="tl">
                    <a:srgbClr val="000000">
                      <a:alpha val="43137"/>
                    </a:srgbClr>
                  </a:outerShdw>
                </a:effectLst>
              </a:rPr>
              <a:t>TRANH TRUYỆN</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HÀNG TRỐNG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74" y="990601"/>
            <a:ext cx="7591425" cy="4386262"/>
          </a:xfrm>
          <a:prstGeom prst="rect">
            <a:avLst/>
          </a:prstGeom>
          <a:ln w="38100">
            <a:solidFill>
              <a:srgbClr val="FF0000"/>
            </a:solidFill>
          </a:ln>
        </p:spPr>
      </p:pic>
      <p:sp>
        <p:nvSpPr>
          <p:cNvPr id="8" name="Rectangle 7"/>
          <p:cNvSpPr/>
          <p:nvPr/>
        </p:nvSpPr>
        <p:spPr>
          <a:xfrm>
            <a:off x="1657349" y="5534710"/>
            <a:ext cx="6734175" cy="369332"/>
          </a:xfrm>
          <a:prstGeom prst="rect">
            <a:avLst/>
          </a:prstGeom>
        </p:spPr>
        <p:txBody>
          <a:bodyPr wrap="square">
            <a:spAutoFit/>
          </a:bodyPr>
          <a:lstStyle/>
          <a:p>
            <a:r>
              <a:rPr lang="en-GB" i="1" dirty="0" err="1">
                <a:solidFill>
                  <a:srgbClr val="333333"/>
                </a:solidFill>
                <a:latin typeface="font-normal"/>
              </a:rPr>
              <a:t>Bốn</a:t>
            </a:r>
            <a:r>
              <a:rPr lang="en-GB" i="1" dirty="0">
                <a:solidFill>
                  <a:srgbClr val="333333"/>
                </a:solidFill>
                <a:latin typeface="font-normal"/>
              </a:rPr>
              <a:t> </a:t>
            </a:r>
            <a:r>
              <a:rPr lang="en-GB" i="1" dirty="0" err="1">
                <a:solidFill>
                  <a:srgbClr val="333333"/>
                </a:solidFill>
                <a:latin typeface="font-normal"/>
              </a:rPr>
              <a:t>bức</a:t>
            </a:r>
            <a:r>
              <a:rPr lang="en-GB" i="1" dirty="0">
                <a:solidFill>
                  <a:srgbClr val="333333"/>
                </a:solidFill>
                <a:latin typeface="font-normal"/>
              </a:rPr>
              <a:t> </a:t>
            </a:r>
            <a:r>
              <a:rPr lang="en-GB" i="1" dirty="0" err="1">
                <a:solidFill>
                  <a:srgbClr val="333333"/>
                </a:solidFill>
                <a:latin typeface="font-normal"/>
              </a:rPr>
              <a:t>tranh</a:t>
            </a:r>
            <a:r>
              <a:rPr lang="en-GB" i="1" dirty="0">
                <a:solidFill>
                  <a:srgbClr val="333333"/>
                </a:solidFill>
                <a:latin typeface="font-normal"/>
              </a:rPr>
              <a:t> </a:t>
            </a:r>
            <a:r>
              <a:rPr lang="en-GB" i="1" dirty="0" err="1">
                <a:solidFill>
                  <a:srgbClr val="333333"/>
                </a:solidFill>
                <a:latin typeface="font-normal"/>
              </a:rPr>
              <a:t>Truyện</a:t>
            </a:r>
            <a:r>
              <a:rPr lang="en-GB" i="1" dirty="0">
                <a:solidFill>
                  <a:srgbClr val="333333"/>
                </a:solidFill>
                <a:latin typeface="font-normal"/>
              </a:rPr>
              <a:t> </a:t>
            </a:r>
            <a:r>
              <a:rPr lang="en-GB" i="1" dirty="0" err="1">
                <a:solidFill>
                  <a:srgbClr val="333333"/>
                </a:solidFill>
                <a:latin typeface="font-normal"/>
              </a:rPr>
              <a:t>Kiều</a:t>
            </a:r>
            <a:r>
              <a:rPr lang="en-GB" i="1" dirty="0">
                <a:solidFill>
                  <a:srgbClr val="333333"/>
                </a:solidFill>
                <a:latin typeface="font-normal"/>
              </a:rPr>
              <a:t> </a:t>
            </a:r>
            <a:r>
              <a:rPr lang="en-GB" i="1" dirty="0" err="1">
                <a:solidFill>
                  <a:srgbClr val="333333"/>
                </a:solidFill>
                <a:latin typeface="font-normal"/>
              </a:rPr>
              <a:t>nổi</a:t>
            </a:r>
            <a:r>
              <a:rPr lang="en-GB" i="1" dirty="0">
                <a:solidFill>
                  <a:srgbClr val="333333"/>
                </a:solidFill>
                <a:latin typeface="font-normal"/>
              </a:rPr>
              <a:t> </a:t>
            </a:r>
            <a:r>
              <a:rPr lang="en-GB" i="1" dirty="0" err="1">
                <a:solidFill>
                  <a:srgbClr val="333333"/>
                </a:solidFill>
                <a:latin typeface="font-normal"/>
              </a:rPr>
              <a:t>tiếng</a:t>
            </a:r>
            <a:r>
              <a:rPr lang="en-GB" i="1" dirty="0">
                <a:solidFill>
                  <a:srgbClr val="333333"/>
                </a:solidFill>
                <a:latin typeface="font-normal"/>
              </a:rPr>
              <a:t> </a:t>
            </a:r>
            <a:r>
              <a:rPr lang="en-GB" i="1" dirty="0" err="1">
                <a:solidFill>
                  <a:srgbClr val="333333"/>
                </a:solidFill>
                <a:latin typeface="font-normal"/>
              </a:rPr>
              <a:t>của</a:t>
            </a:r>
            <a:r>
              <a:rPr lang="en-GB" i="1" dirty="0">
                <a:solidFill>
                  <a:srgbClr val="333333"/>
                </a:solidFill>
                <a:latin typeface="font-normal"/>
              </a:rPr>
              <a:t> </a:t>
            </a:r>
            <a:r>
              <a:rPr lang="en-GB" i="1" dirty="0" err="1">
                <a:solidFill>
                  <a:srgbClr val="333333"/>
                </a:solidFill>
                <a:latin typeface="font-normal"/>
              </a:rPr>
              <a:t>làng</a:t>
            </a:r>
            <a:r>
              <a:rPr lang="en-GB" i="1" dirty="0">
                <a:solidFill>
                  <a:srgbClr val="333333"/>
                </a:solidFill>
                <a:latin typeface="font-normal"/>
              </a:rPr>
              <a:t> </a:t>
            </a:r>
            <a:r>
              <a:rPr lang="en-GB" i="1" dirty="0" err="1">
                <a:solidFill>
                  <a:srgbClr val="333333"/>
                </a:solidFill>
                <a:latin typeface="font-normal"/>
              </a:rPr>
              <a:t>tranh</a:t>
            </a:r>
            <a:r>
              <a:rPr lang="en-GB" i="1" dirty="0">
                <a:solidFill>
                  <a:srgbClr val="333333"/>
                </a:solidFill>
                <a:latin typeface="font-normal"/>
              </a:rPr>
              <a:t> </a:t>
            </a:r>
            <a:r>
              <a:rPr lang="en-GB" i="1" dirty="0" err="1">
                <a:solidFill>
                  <a:srgbClr val="333333"/>
                </a:solidFill>
                <a:latin typeface="font-normal"/>
              </a:rPr>
              <a:t>Hàng</a:t>
            </a:r>
            <a:r>
              <a:rPr lang="en-GB" i="1" dirty="0">
                <a:solidFill>
                  <a:srgbClr val="333333"/>
                </a:solidFill>
                <a:latin typeface="font-normal"/>
              </a:rPr>
              <a:t> </a:t>
            </a:r>
            <a:r>
              <a:rPr lang="en-GB" i="1" dirty="0" err="1">
                <a:solidFill>
                  <a:srgbClr val="333333"/>
                </a:solidFill>
                <a:latin typeface="font-normal"/>
              </a:rPr>
              <a:t>Trống</a:t>
            </a:r>
            <a:endParaRPr lang="en-GB" dirty="0"/>
          </a:p>
        </p:txBody>
      </p:sp>
    </p:spTree>
    <p:extLst>
      <p:ext uri="{BB962C8B-B14F-4D97-AF65-F5344CB8AC3E}">
        <p14:creationId xmlns:p14="http://schemas.microsoft.com/office/powerpoint/2010/main" val="195857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9" name="Rectangle 18"/>
          <p:cNvSpPr/>
          <p:nvPr/>
        </p:nvSpPr>
        <p:spPr>
          <a:xfrm>
            <a:off x="879566" y="1184358"/>
            <a:ext cx="10302240" cy="923330"/>
          </a:xfrm>
          <a:prstGeom prst="rect">
            <a:avLst/>
          </a:prstGeom>
        </p:spPr>
        <p:txBody>
          <a:bodyPr wrap="square">
            <a:spAutoFit/>
          </a:bodyPr>
          <a:lstStyle/>
          <a:p>
            <a:endParaRPr lang="vi-VN" dirty="0"/>
          </a:p>
          <a:p>
            <a:endParaRPr lang="vi-VN" dirty="0">
              <a:solidFill>
                <a:srgbClr val="00B050"/>
              </a:solidFill>
            </a:endParaRPr>
          </a:p>
          <a:p>
            <a:r>
              <a:rPr lang="vi-VN" dirty="0">
                <a:solidFill>
                  <a:srgbClr val="00B050"/>
                </a:solidFill>
              </a:rPr>
              <a:t>		</a:t>
            </a:r>
            <a:endParaRPr lang="vi-VN" dirty="0"/>
          </a:p>
        </p:txBody>
      </p:sp>
      <p:pic>
        <p:nvPicPr>
          <p:cNvPr id="13" name="Picture 12"/>
          <p:cNvPicPr>
            <a:picLocks noChangeAspect="1"/>
          </p:cNvPicPr>
          <p:nvPr/>
        </p:nvPicPr>
        <p:blipFill>
          <a:blip r:embed="rId2"/>
          <a:stretch>
            <a:fillRect/>
          </a:stretch>
        </p:blipFill>
        <p:spPr>
          <a:xfrm>
            <a:off x="9086850" y="1779814"/>
            <a:ext cx="2133600" cy="3375025"/>
          </a:xfrm>
          <a:prstGeom prst="rect">
            <a:avLst/>
          </a:prstGeom>
        </p:spPr>
      </p:pic>
      <p:sp>
        <p:nvSpPr>
          <p:cNvPr id="15" name="Rectangle 14"/>
          <p:cNvSpPr/>
          <p:nvPr/>
        </p:nvSpPr>
        <p:spPr>
          <a:xfrm>
            <a:off x="9327054" y="2036165"/>
            <a:ext cx="1765300" cy="2862322"/>
          </a:xfrm>
          <a:prstGeom prst="rect">
            <a:avLst/>
          </a:prstGeom>
        </p:spPr>
        <p:txBody>
          <a:bodyPr wrap="square">
            <a:spAutoFit/>
          </a:bodyPr>
          <a:lstStyle/>
          <a:p>
            <a:pPr algn="ctr"/>
            <a:r>
              <a:rPr lang="en-GB" sz="2000" b="1" dirty="0">
                <a:ln/>
                <a:solidFill>
                  <a:srgbClr val="C00000"/>
                </a:solidFill>
                <a:effectLst>
                  <a:outerShdw blurRad="38100" dist="38100" dir="2700000" algn="tl">
                    <a:srgbClr val="000000">
                      <a:alpha val="43137"/>
                    </a:srgbClr>
                  </a:outerShdw>
                </a:effectLst>
              </a:rPr>
              <a:t>TRANH</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SINH HOẠT</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VÀ</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THIÊN NHIÊN</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HÀNG TRỐNG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6" y="1019174"/>
            <a:ext cx="7248524" cy="49625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676" y="1019173"/>
            <a:ext cx="7248523" cy="4962525"/>
          </a:xfrm>
          <a:prstGeom prst="rect">
            <a:avLst/>
          </a:prstGeom>
        </p:spPr>
      </p:pic>
    </p:spTree>
    <p:extLst>
      <p:ext uri="{BB962C8B-B14F-4D97-AF65-F5344CB8AC3E}">
        <p14:creationId xmlns:p14="http://schemas.microsoft.com/office/powerpoint/2010/main" val="1026748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97" y="1028699"/>
            <a:ext cx="4998403" cy="52688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083" y="1028699"/>
            <a:ext cx="4896304" cy="5294683"/>
          </a:xfrm>
          <a:prstGeom prst="rect">
            <a:avLst/>
          </a:prstGeom>
        </p:spPr>
      </p:pic>
    </p:spTree>
    <p:extLst>
      <p:ext uri="{BB962C8B-B14F-4D97-AF65-F5344CB8AC3E}">
        <p14:creationId xmlns:p14="http://schemas.microsoft.com/office/powerpoint/2010/main" val="163915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7" y="440282"/>
            <a:ext cx="3719233" cy="30270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658" y="1163955"/>
            <a:ext cx="3613785" cy="39776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967" y="1970136"/>
            <a:ext cx="3844290" cy="4282440"/>
          </a:xfrm>
          <a:prstGeom prst="rect">
            <a:avLst/>
          </a:prstGeom>
        </p:spPr>
      </p:pic>
      <p:sp>
        <p:nvSpPr>
          <p:cNvPr id="10" name="Rectangle 9"/>
          <p:cNvSpPr/>
          <p:nvPr/>
        </p:nvSpPr>
        <p:spPr>
          <a:xfrm>
            <a:off x="595760" y="5623472"/>
            <a:ext cx="7140160" cy="461665"/>
          </a:xfrm>
          <a:prstGeom prst="rect">
            <a:avLst/>
          </a:prstGeom>
        </p:spPr>
        <p:txBody>
          <a:bodyPr wrap="none">
            <a:spAutoFit/>
          </a:bodyPr>
          <a:lstStyle/>
          <a:p>
            <a:r>
              <a:rPr lang="vi-VN" sz="2400" b="1" i="1" dirty="0">
                <a:solidFill>
                  <a:srgbClr val="0070C0"/>
                </a:solidFill>
                <a:latin typeface="Alegreya"/>
              </a:rPr>
              <a:t>Tranh Hàng Trống </a:t>
            </a:r>
            <a:r>
              <a:rPr lang="en-GB" sz="2400" b="1" i="1" dirty="0" err="1">
                <a:solidFill>
                  <a:srgbClr val="0070C0"/>
                </a:solidFill>
                <a:latin typeface="Alegreya"/>
              </a:rPr>
              <a:t>ứng</a:t>
            </a:r>
            <a:r>
              <a:rPr lang="en-GB" sz="2400" b="1" i="1" dirty="0">
                <a:solidFill>
                  <a:srgbClr val="0070C0"/>
                </a:solidFill>
                <a:latin typeface="Alegreya"/>
              </a:rPr>
              <a:t> </a:t>
            </a:r>
            <a:r>
              <a:rPr lang="en-GB" sz="2400" b="1" i="1" dirty="0" err="1">
                <a:solidFill>
                  <a:srgbClr val="0070C0"/>
                </a:solidFill>
                <a:latin typeface="Alegreya"/>
              </a:rPr>
              <a:t>dụng</a:t>
            </a:r>
            <a:r>
              <a:rPr lang="en-GB" sz="2400" b="1" i="1" dirty="0">
                <a:solidFill>
                  <a:srgbClr val="0070C0"/>
                </a:solidFill>
                <a:latin typeface="Alegreya"/>
              </a:rPr>
              <a:t> </a:t>
            </a:r>
            <a:r>
              <a:rPr lang="en-GB" sz="2400" b="1" i="1" dirty="0" err="1">
                <a:solidFill>
                  <a:srgbClr val="0070C0"/>
                </a:solidFill>
                <a:latin typeface="Alegreya"/>
              </a:rPr>
              <a:t>trên</a:t>
            </a:r>
            <a:r>
              <a:rPr lang="en-GB" sz="2400" b="1" i="1" dirty="0">
                <a:solidFill>
                  <a:srgbClr val="0070C0"/>
                </a:solidFill>
                <a:latin typeface="Alegreya"/>
              </a:rPr>
              <a:t> </a:t>
            </a:r>
            <a:r>
              <a:rPr lang="en-GB" sz="2400" b="1" i="1" dirty="0" err="1">
                <a:solidFill>
                  <a:srgbClr val="0070C0"/>
                </a:solidFill>
                <a:latin typeface="Alegreya"/>
              </a:rPr>
              <a:t>các</a:t>
            </a:r>
            <a:r>
              <a:rPr lang="en-GB" sz="2400" b="1" i="1" dirty="0">
                <a:solidFill>
                  <a:srgbClr val="0070C0"/>
                </a:solidFill>
                <a:latin typeface="Alegreya"/>
              </a:rPr>
              <a:t> </a:t>
            </a:r>
            <a:r>
              <a:rPr lang="en-GB" sz="2400" b="1" i="1" dirty="0" err="1">
                <a:solidFill>
                  <a:srgbClr val="0070C0"/>
                </a:solidFill>
                <a:latin typeface="Alegreya"/>
              </a:rPr>
              <a:t>sản</a:t>
            </a:r>
            <a:r>
              <a:rPr lang="en-GB" sz="2400" b="1" i="1" dirty="0">
                <a:solidFill>
                  <a:srgbClr val="0070C0"/>
                </a:solidFill>
                <a:latin typeface="Alegreya"/>
              </a:rPr>
              <a:t> </a:t>
            </a:r>
            <a:r>
              <a:rPr lang="en-GB" sz="2400" b="1" i="1" dirty="0" err="1">
                <a:solidFill>
                  <a:srgbClr val="0070C0"/>
                </a:solidFill>
                <a:latin typeface="Alegreya"/>
              </a:rPr>
              <a:t>phẩm</a:t>
            </a:r>
            <a:endParaRPr lang="vi-VN" sz="2400" b="1" i="1" dirty="0">
              <a:solidFill>
                <a:srgbClr val="0070C0"/>
              </a:solidFill>
              <a:effectLst/>
              <a:latin typeface="Alegreya"/>
            </a:endParaRPr>
          </a:p>
        </p:txBody>
      </p:sp>
    </p:spTree>
    <p:extLst>
      <p:ext uri="{BB962C8B-B14F-4D97-AF65-F5344CB8AC3E}">
        <p14:creationId xmlns:p14="http://schemas.microsoft.com/office/powerpoint/2010/main" val="423127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51" name="Picture 50">
            <a:extLst>
              <a:ext uri="{FF2B5EF4-FFF2-40B4-BE49-F238E27FC236}">
                <a16:creationId xmlns:a16="http://schemas.microsoft.com/office/drawing/2014/main" id="{384BEEA0-B343-4E4E-B7D2-4290289499DA}"/>
              </a:ext>
            </a:extLst>
          </p:cNvPr>
          <p:cNvPicPr>
            <a:picLocks noChangeAspect="1"/>
          </p:cNvPicPr>
          <p:nvPr/>
        </p:nvPicPr>
        <p:blipFill rotWithShape="1">
          <a:blip r:embed="rId3">
            <a:extLst>
              <a:ext uri="{28A0092B-C50C-407E-A947-70E740481C1C}">
                <a14:useLocalDpi xmlns:a14="http://schemas.microsoft.com/office/drawing/2010/main" val="0"/>
              </a:ext>
            </a:extLst>
          </a:blip>
          <a:srcRect l="33546" t="158" r="37287" b="64527"/>
          <a:stretch/>
        </p:blipFill>
        <p:spPr>
          <a:xfrm>
            <a:off x="3623894" y="4558253"/>
            <a:ext cx="1786067" cy="2379153"/>
          </a:xfrm>
          <a:prstGeom prst="rect">
            <a:avLst/>
          </a:prstGeom>
          <a:ln w="38100">
            <a:solidFill>
              <a:srgbClr val="FF0000"/>
            </a:solidFill>
          </a:ln>
        </p:spPr>
      </p:pic>
      <p:sp>
        <p:nvSpPr>
          <p:cNvPr id="1794" name="Google Shape;1794;p37"/>
          <p:cNvSpPr/>
          <p:nvPr/>
        </p:nvSpPr>
        <p:spPr>
          <a:xfrm rot="-8543057">
            <a:off x="346583" y="755186"/>
            <a:ext cx="1255416" cy="1097189"/>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D79793">
              <a:alpha val="69200"/>
            </a:srgbClr>
          </a:solidFill>
          <a:ln>
            <a:noFill/>
          </a:ln>
        </p:spPr>
        <p:txBody>
          <a:bodyPr spcFirstLastPara="1" wrap="square" lIns="121900" tIns="121900" rIns="121900" bIns="121900" anchor="ctr" anchorCtr="0">
            <a:noAutofit/>
          </a:bodyPr>
          <a:lstStyle/>
          <a:p>
            <a:endParaRPr sz="2400"/>
          </a:p>
        </p:txBody>
      </p:sp>
      <p:sp>
        <p:nvSpPr>
          <p:cNvPr id="3" name="TextBox 2"/>
          <p:cNvSpPr txBox="1"/>
          <p:nvPr/>
        </p:nvSpPr>
        <p:spPr>
          <a:xfrm>
            <a:off x="357843" y="528649"/>
            <a:ext cx="1232899" cy="748988"/>
          </a:xfrm>
          <a:prstGeom prst="rect">
            <a:avLst/>
          </a:prstGeom>
          <a:solidFill>
            <a:schemeClr val="accent3">
              <a:lumMod val="60000"/>
              <a:lumOff val="40000"/>
            </a:schemeClr>
          </a:solidFill>
        </p:spPr>
        <p:txBody>
          <a:bodyPr wrap="square" rtlCol="0">
            <a:spAutoFit/>
          </a:bodyPr>
          <a:lstStyle/>
          <a:p>
            <a:pPr algn="ctr"/>
            <a:r>
              <a:rPr lang="en-US" sz="4267" b="1" dirty="0"/>
              <a:t>02</a:t>
            </a:r>
          </a:p>
        </p:txBody>
      </p:sp>
      <p:sp>
        <p:nvSpPr>
          <p:cNvPr id="5" name="Rounded Rectangle 4"/>
          <p:cNvSpPr/>
          <p:nvPr/>
        </p:nvSpPr>
        <p:spPr>
          <a:xfrm>
            <a:off x="1710331" y="534366"/>
            <a:ext cx="6822827" cy="73755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b="1" dirty="0" err="1">
                <a:solidFill>
                  <a:schemeClr val="tx1"/>
                </a:solidFill>
              </a:rPr>
              <a:t>Cách</a:t>
            </a:r>
            <a:r>
              <a:rPr lang="en-US" sz="3200" b="1" dirty="0">
                <a:solidFill>
                  <a:schemeClr val="tx1"/>
                </a:solidFill>
              </a:rPr>
              <a:t> </a:t>
            </a:r>
            <a:r>
              <a:rPr lang="en-US" sz="3200" b="1" dirty="0" err="1">
                <a:solidFill>
                  <a:schemeClr val="tx1"/>
                </a:solidFill>
              </a:rPr>
              <a:t>vẽ</a:t>
            </a:r>
            <a:r>
              <a:rPr lang="en-US" sz="3200" b="1" dirty="0">
                <a:solidFill>
                  <a:schemeClr val="tx1"/>
                </a:solidFill>
              </a:rPr>
              <a:t> </a:t>
            </a:r>
            <a:r>
              <a:rPr lang="en-US" sz="3200" b="1" dirty="0" err="1">
                <a:solidFill>
                  <a:schemeClr val="tx1"/>
                </a:solidFill>
              </a:rPr>
              <a:t>mô</a:t>
            </a:r>
            <a:r>
              <a:rPr lang="en-US" sz="3200" b="1" dirty="0">
                <a:solidFill>
                  <a:schemeClr val="tx1"/>
                </a:solidFill>
              </a:rPr>
              <a:t> </a:t>
            </a:r>
            <a:r>
              <a:rPr lang="en-US" sz="3200" b="1" dirty="0" err="1">
                <a:solidFill>
                  <a:schemeClr val="tx1"/>
                </a:solidFill>
              </a:rPr>
              <a:t>phỏng</a:t>
            </a:r>
            <a:r>
              <a:rPr lang="en-US" sz="3200" b="1" dirty="0">
                <a:solidFill>
                  <a:schemeClr val="tx1"/>
                </a:solidFill>
              </a:rPr>
              <a:t> </a:t>
            </a:r>
            <a:r>
              <a:rPr lang="en-US" sz="3200" b="1" dirty="0" err="1">
                <a:solidFill>
                  <a:schemeClr val="tx1"/>
                </a:solidFill>
              </a:rPr>
              <a:t>theo</a:t>
            </a:r>
            <a:r>
              <a:rPr lang="en-US" sz="3200" b="1" dirty="0">
                <a:solidFill>
                  <a:schemeClr val="tx1"/>
                </a:solidFill>
              </a:rPr>
              <a:t> </a:t>
            </a:r>
            <a:r>
              <a:rPr lang="en-US" sz="3200" b="1" dirty="0" err="1">
                <a:solidFill>
                  <a:schemeClr val="tx1"/>
                </a:solidFill>
              </a:rPr>
              <a:t>tranh</a:t>
            </a:r>
            <a:r>
              <a:rPr lang="en-US" sz="3200" b="1" dirty="0">
                <a:solidFill>
                  <a:schemeClr val="tx1"/>
                </a:solidFill>
              </a:rPr>
              <a:t> </a:t>
            </a:r>
            <a:r>
              <a:rPr lang="en-US" sz="3200" b="1" dirty="0" err="1">
                <a:solidFill>
                  <a:schemeClr val="tx1"/>
                </a:solidFill>
              </a:rPr>
              <a:t>dân</a:t>
            </a:r>
            <a:r>
              <a:rPr lang="en-US" sz="3200" b="1" dirty="0">
                <a:solidFill>
                  <a:schemeClr val="tx1"/>
                </a:solidFill>
              </a:rPr>
              <a:t> </a:t>
            </a:r>
            <a:r>
              <a:rPr lang="en-US" sz="3200" b="1" dirty="0" err="1">
                <a:solidFill>
                  <a:schemeClr val="tx1"/>
                </a:solidFill>
              </a:rPr>
              <a:t>gian</a:t>
            </a:r>
            <a:endParaRPr lang="en-US" sz="3200" b="1" dirty="0">
              <a:solidFill>
                <a:schemeClr val="tx1"/>
              </a:solidFill>
            </a:endParaRPr>
          </a:p>
        </p:txBody>
      </p:sp>
      <p:sp>
        <p:nvSpPr>
          <p:cNvPr id="49" name="Rectangle: Rounded Corners 48">
            <a:extLst>
              <a:ext uri="{FF2B5EF4-FFF2-40B4-BE49-F238E27FC236}">
                <a16:creationId xmlns:a16="http://schemas.microsoft.com/office/drawing/2014/main" id="{19936D48-62A0-469C-8277-71D27F96787B}"/>
              </a:ext>
            </a:extLst>
          </p:cNvPr>
          <p:cNvSpPr/>
          <p:nvPr/>
        </p:nvSpPr>
        <p:spPr>
          <a:xfrm>
            <a:off x="2145675" y="3228078"/>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Open Sans"/>
              </a:rPr>
              <a:t>Vẽ màu có độ chuyển đậm nhạt theo hình mẫu</a:t>
            </a:r>
            <a:endParaRPr lang="en-US" sz="2400" dirty="0"/>
          </a:p>
        </p:txBody>
      </p:sp>
      <p:pic>
        <p:nvPicPr>
          <p:cNvPr id="56" name="Picture 55">
            <a:extLst>
              <a:ext uri="{FF2B5EF4-FFF2-40B4-BE49-F238E27FC236}">
                <a16:creationId xmlns:a16="http://schemas.microsoft.com/office/drawing/2014/main" id="{2D222BD7-FD52-493C-8BB7-D90EE1FB220D}"/>
              </a:ext>
            </a:extLst>
          </p:cNvPr>
          <p:cNvPicPr>
            <a:picLocks noChangeAspect="1"/>
          </p:cNvPicPr>
          <p:nvPr/>
        </p:nvPicPr>
        <p:blipFill rotWithShape="1">
          <a:blip r:embed="rId3">
            <a:extLst>
              <a:ext uri="{28A0092B-C50C-407E-A947-70E740481C1C}">
                <a14:useLocalDpi xmlns:a14="http://schemas.microsoft.com/office/drawing/2010/main" val="0"/>
              </a:ext>
            </a:extLst>
          </a:blip>
          <a:srcRect l="67240" b="64685"/>
          <a:stretch/>
        </p:blipFill>
        <p:spPr>
          <a:xfrm>
            <a:off x="9170832" y="698779"/>
            <a:ext cx="2199255" cy="2608220"/>
          </a:xfrm>
          <a:prstGeom prst="rect">
            <a:avLst/>
          </a:prstGeom>
          <a:ln w="38100">
            <a:solidFill>
              <a:srgbClr val="FF0000"/>
            </a:solidFill>
          </a:ln>
        </p:spPr>
      </p:pic>
      <p:pic>
        <p:nvPicPr>
          <p:cNvPr id="57" name="Picture 56">
            <a:extLst>
              <a:ext uri="{FF2B5EF4-FFF2-40B4-BE49-F238E27FC236}">
                <a16:creationId xmlns:a16="http://schemas.microsoft.com/office/drawing/2014/main" id="{EC8C5A97-51E6-499B-A05D-4D759DB455FE}"/>
              </a:ext>
            </a:extLst>
          </p:cNvPr>
          <p:cNvPicPr>
            <a:picLocks noChangeAspect="1"/>
          </p:cNvPicPr>
          <p:nvPr/>
        </p:nvPicPr>
        <p:blipFill rotWithShape="1">
          <a:blip r:embed="rId3">
            <a:extLst>
              <a:ext uri="{28A0092B-C50C-407E-A947-70E740481C1C}">
                <a14:useLocalDpi xmlns:a14="http://schemas.microsoft.com/office/drawing/2010/main" val="0"/>
              </a:ext>
            </a:extLst>
          </a:blip>
          <a:srcRect l="21281" t="42297" r="28282"/>
          <a:stretch/>
        </p:blipFill>
        <p:spPr>
          <a:xfrm>
            <a:off x="83994" y="2587075"/>
            <a:ext cx="1830500" cy="2303983"/>
          </a:xfrm>
          <a:prstGeom prst="rect">
            <a:avLst/>
          </a:prstGeom>
          <a:ln w="38100">
            <a:solidFill>
              <a:srgbClr val="FF0000"/>
            </a:solidFill>
          </a:ln>
        </p:spPr>
      </p:pic>
      <p:grpSp>
        <p:nvGrpSpPr>
          <p:cNvPr id="58" name="Group 57">
            <a:extLst>
              <a:ext uri="{FF2B5EF4-FFF2-40B4-BE49-F238E27FC236}">
                <a16:creationId xmlns:a16="http://schemas.microsoft.com/office/drawing/2014/main" id="{C476FEBB-9582-43D8-AC9B-68504AA34B58}"/>
              </a:ext>
            </a:extLst>
          </p:cNvPr>
          <p:cNvGrpSpPr/>
          <p:nvPr/>
        </p:nvGrpSpPr>
        <p:grpSpPr>
          <a:xfrm>
            <a:off x="5181171" y="5062280"/>
            <a:ext cx="7003315" cy="1021976"/>
            <a:chOff x="5424881" y="1306902"/>
            <a:chExt cx="7003315" cy="1021976"/>
          </a:xfrm>
        </p:grpSpPr>
        <p:sp>
          <p:nvSpPr>
            <p:cNvPr id="59" name="Rectangle: Rounded Corners 58">
              <a:extLst>
                <a:ext uri="{FF2B5EF4-FFF2-40B4-BE49-F238E27FC236}">
                  <a16:creationId xmlns:a16="http://schemas.microsoft.com/office/drawing/2014/main" id="{97272EE8-FA72-4A88-ACA2-A633BEE964B8}"/>
                </a:ext>
              </a:extLst>
            </p:cNvPr>
            <p:cNvSpPr/>
            <p:nvPr/>
          </p:nvSpPr>
          <p:spPr>
            <a:xfrm>
              <a:off x="6215656" y="1306902"/>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C00000"/>
                  </a:solidFill>
                  <a:latin typeface="Open Sans"/>
                </a:rPr>
                <a:t>Vẽ phác để xác định hình mẫu trên giấy</a:t>
              </a:r>
              <a:endParaRPr lang="en-US" sz="2400" dirty="0"/>
            </a:p>
          </p:txBody>
        </p:sp>
        <p:sp>
          <p:nvSpPr>
            <p:cNvPr id="60" name="Oval 59">
              <a:extLst>
                <a:ext uri="{FF2B5EF4-FFF2-40B4-BE49-F238E27FC236}">
                  <a16:creationId xmlns:a16="http://schemas.microsoft.com/office/drawing/2014/main" id="{042EB82F-AB24-46AA-B5B1-464F7FAD0069}"/>
                </a:ext>
              </a:extLst>
            </p:cNvPr>
            <p:cNvSpPr/>
            <p:nvPr/>
          </p:nvSpPr>
          <p:spPr>
            <a:xfrm>
              <a:off x="5424881" y="1452819"/>
              <a:ext cx="1019363" cy="730142"/>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50000"/>
                    </a:schemeClr>
                  </a:solidFill>
                  <a:latin typeface="Times New Roman" panose="02020603050405020304" pitchFamily="18" charset="0"/>
                  <a:cs typeface="Times New Roman" panose="02020603050405020304" pitchFamily="18" charset="0"/>
                </a:rPr>
                <a:t>c</a:t>
              </a:r>
            </a:p>
          </p:txBody>
        </p:sp>
      </p:grpSp>
      <p:grpSp>
        <p:nvGrpSpPr>
          <p:cNvPr id="7" name="Group 6">
            <a:extLst>
              <a:ext uri="{FF2B5EF4-FFF2-40B4-BE49-F238E27FC236}">
                <a16:creationId xmlns:a16="http://schemas.microsoft.com/office/drawing/2014/main" id="{5BA925C9-A558-4C77-903B-F92C63A137CD}"/>
              </a:ext>
            </a:extLst>
          </p:cNvPr>
          <p:cNvGrpSpPr/>
          <p:nvPr/>
        </p:nvGrpSpPr>
        <p:grpSpPr>
          <a:xfrm>
            <a:off x="2618971" y="1739010"/>
            <a:ext cx="7068949" cy="1021976"/>
            <a:chOff x="2221194" y="3180067"/>
            <a:chExt cx="7068949" cy="1021976"/>
          </a:xfrm>
        </p:grpSpPr>
        <p:sp>
          <p:nvSpPr>
            <p:cNvPr id="47" name="Rectangle: Rounded Corners 46">
              <a:extLst>
                <a:ext uri="{FF2B5EF4-FFF2-40B4-BE49-F238E27FC236}">
                  <a16:creationId xmlns:a16="http://schemas.microsoft.com/office/drawing/2014/main" id="{0FA941B4-AFBE-40E9-8EC6-43D1C83D5325}"/>
                </a:ext>
              </a:extLst>
            </p:cNvPr>
            <p:cNvSpPr/>
            <p:nvPr/>
          </p:nvSpPr>
          <p:spPr>
            <a:xfrm>
              <a:off x="2221194" y="3180067"/>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Open Sans"/>
                </a:rPr>
                <a:t>Vẽ hình chi tiết bằng nét theo tranh mẫu</a:t>
              </a:r>
              <a:endParaRPr lang="en-US" sz="2400" dirty="0"/>
            </a:p>
          </p:txBody>
        </p:sp>
        <p:sp>
          <p:nvSpPr>
            <p:cNvPr id="48" name="Oval 47">
              <a:extLst>
                <a:ext uri="{FF2B5EF4-FFF2-40B4-BE49-F238E27FC236}">
                  <a16:creationId xmlns:a16="http://schemas.microsoft.com/office/drawing/2014/main" id="{D52E41A3-45C5-4267-A1C9-8B807A47F2E1}"/>
                </a:ext>
              </a:extLst>
            </p:cNvPr>
            <p:cNvSpPr/>
            <p:nvPr/>
          </p:nvSpPr>
          <p:spPr>
            <a:xfrm>
              <a:off x="8338298" y="3390179"/>
              <a:ext cx="951845" cy="566846"/>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50000"/>
                    </a:schemeClr>
                  </a:solidFill>
                  <a:latin typeface="Times New Roman" panose="02020603050405020304" pitchFamily="18" charset="0"/>
                  <a:cs typeface="Times New Roman" panose="02020603050405020304" pitchFamily="18" charset="0"/>
                </a:rPr>
                <a:t>a</a:t>
              </a:r>
            </a:p>
          </p:txBody>
        </p:sp>
      </p:grpSp>
      <p:sp>
        <p:nvSpPr>
          <p:cNvPr id="50" name="Oval 49">
            <a:extLst>
              <a:ext uri="{FF2B5EF4-FFF2-40B4-BE49-F238E27FC236}">
                <a16:creationId xmlns:a16="http://schemas.microsoft.com/office/drawing/2014/main" id="{B40AF705-1EBB-47FE-9E67-BE9345AC503A}"/>
              </a:ext>
            </a:extLst>
          </p:cNvPr>
          <p:cNvSpPr/>
          <p:nvPr/>
        </p:nvSpPr>
        <p:spPr>
          <a:xfrm>
            <a:off x="1646243" y="3300965"/>
            <a:ext cx="849686" cy="737553"/>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6">
                    <a:lumMod val="50000"/>
                  </a:schemeClr>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4320327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93" name="Google Shape;1793;p37"/>
          <p:cNvSpPr/>
          <p:nvPr/>
        </p:nvSpPr>
        <p:spPr>
          <a:xfrm>
            <a:off x="796510" y="5379036"/>
            <a:ext cx="1467055" cy="1184940"/>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66A070">
              <a:alpha val="40630"/>
            </a:srgbClr>
          </a:solidFill>
          <a:ln>
            <a:noFill/>
          </a:ln>
        </p:spPr>
        <p:txBody>
          <a:bodyPr spcFirstLastPara="1" wrap="square" lIns="121900" tIns="121900" rIns="121900" bIns="121900" anchor="ctr" anchorCtr="0">
            <a:noAutofit/>
          </a:bodyPr>
          <a:lstStyle/>
          <a:p>
            <a:endParaRPr sz="2400"/>
          </a:p>
        </p:txBody>
      </p:sp>
      <p:grpSp>
        <p:nvGrpSpPr>
          <p:cNvPr id="1755" name="Google Shape;1755;p37"/>
          <p:cNvGrpSpPr/>
          <p:nvPr/>
        </p:nvGrpSpPr>
        <p:grpSpPr>
          <a:xfrm rot="4639626" flipH="1">
            <a:off x="-822643" y="3117678"/>
            <a:ext cx="4389323" cy="1825558"/>
            <a:chOff x="4366619" y="4369977"/>
            <a:chExt cx="1267463" cy="509748"/>
          </a:xfrm>
        </p:grpSpPr>
        <p:sp>
          <p:nvSpPr>
            <p:cNvPr id="1756" name="Google Shape;1756;p37"/>
            <p:cNvSpPr/>
            <p:nvPr/>
          </p:nvSpPr>
          <p:spPr>
            <a:xfrm>
              <a:off x="4366619" y="4533051"/>
              <a:ext cx="338805" cy="176272"/>
            </a:xfrm>
            <a:custGeom>
              <a:avLst/>
              <a:gdLst/>
              <a:ahLst/>
              <a:cxnLst/>
              <a:rect l="l" t="t" r="r" b="b"/>
              <a:pathLst>
                <a:path w="8138" h="4234" extrusionOk="0">
                  <a:moveTo>
                    <a:pt x="8025" y="0"/>
                  </a:moveTo>
                  <a:cubicBezTo>
                    <a:pt x="7991" y="0"/>
                    <a:pt x="7949" y="22"/>
                    <a:pt x="7937" y="73"/>
                  </a:cubicBezTo>
                  <a:cubicBezTo>
                    <a:pt x="7066" y="2605"/>
                    <a:pt x="3199" y="4013"/>
                    <a:pt x="535" y="4013"/>
                  </a:cubicBezTo>
                  <a:cubicBezTo>
                    <a:pt x="386" y="4013"/>
                    <a:pt x="241" y="4008"/>
                    <a:pt x="100" y="3999"/>
                  </a:cubicBezTo>
                  <a:cubicBezTo>
                    <a:pt x="50" y="3999"/>
                    <a:pt x="0" y="4033"/>
                    <a:pt x="0" y="4100"/>
                  </a:cubicBezTo>
                  <a:cubicBezTo>
                    <a:pt x="0" y="4150"/>
                    <a:pt x="33" y="4200"/>
                    <a:pt x="100" y="4200"/>
                  </a:cubicBezTo>
                  <a:cubicBezTo>
                    <a:pt x="217" y="4233"/>
                    <a:pt x="368" y="4233"/>
                    <a:pt x="518" y="4233"/>
                  </a:cubicBezTo>
                  <a:cubicBezTo>
                    <a:pt x="3258" y="4233"/>
                    <a:pt x="7235" y="2763"/>
                    <a:pt x="8120" y="140"/>
                  </a:cubicBezTo>
                  <a:cubicBezTo>
                    <a:pt x="8137" y="90"/>
                    <a:pt x="8120" y="23"/>
                    <a:pt x="8054" y="6"/>
                  </a:cubicBezTo>
                  <a:cubicBezTo>
                    <a:pt x="8046" y="2"/>
                    <a:pt x="8036" y="0"/>
                    <a:pt x="80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57" name="Google Shape;1757;p37"/>
            <p:cNvSpPr/>
            <p:nvPr/>
          </p:nvSpPr>
          <p:spPr>
            <a:xfrm>
              <a:off x="4633026" y="4381842"/>
              <a:ext cx="132225" cy="241219"/>
            </a:xfrm>
            <a:custGeom>
              <a:avLst/>
              <a:gdLst/>
              <a:ahLst/>
              <a:cxnLst/>
              <a:rect l="l" t="t" r="r" b="b"/>
              <a:pathLst>
                <a:path w="3176" h="5794" extrusionOk="0">
                  <a:moveTo>
                    <a:pt x="2757" y="196"/>
                  </a:moveTo>
                  <a:cubicBezTo>
                    <a:pt x="2791" y="196"/>
                    <a:pt x="2808" y="196"/>
                    <a:pt x="2824" y="230"/>
                  </a:cubicBezTo>
                  <a:cubicBezTo>
                    <a:pt x="3008" y="346"/>
                    <a:pt x="2958" y="1048"/>
                    <a:pt x="2924" y="1366"/>
                  </a:cubicBezTo>
                  <a:cubicBezTo>
                    <a:pt x="2908" y="1449"/>
                    <a:pt x="2908" y="1516"/>
                    <a:pt x="2908" y="1566"/>
                  </a:cubicBezTo>
                  <a:cubicBezTo>
                    <a:pt x="2891" y="2151"/>
                    <a:pt x="2741" y="2719"/>
                    <a:pt x="2490" y="3237"/>
                  </a:cubicBezTo>
                  <a:cubicBezTo>
                    <a:pt x="2256" y="3855"/>
                    <a:pt x="1872" y="4373"/>
                    <a:pt x="1371" y="4774"/>
                  </a:cubicBezTo>
                  <a:cubicBezTo>
                    <a:pt x="1203" y="4891"/>
                    <a:pt x="986" y="5025"/>
                    <a:pt x="802" y="5125"/>
                  </a:cubicBezTo>
                  <a:cubicBezTo>
                    <a:pt x="669" y="5192"/>
                    <a:pt x="552" y="5275"/>
                    <a:pt x="418" y="5359"/>
                  </a:cubicBezTo>
                  <a:cubicBezTo>
                    <a:pt x="452" y="5275"/>
                    <a:pt x="485" y="5192"/>
                    <a:pt x="535" y="5125"/>
                  </a:cubicBezTo>
                  <a:cubicBezTo>
                    <a:pt x="869" y="4457"/>
                    <a:pt x="1087" y="4022"/>
                    <a:pt x="1254" y="3538"/>
                  </a:cubicBezTo>
                  <a:cubicBezTo>
                    <a:pt x="1337" y="3270"/>
                    <a:pt x="1454" y="3020"/>
                    <a:pt x="1538" y="2769"/>
                  </a:cubicBezTo>
                  <a:cubicBezTo>
                    <a:pt x="1655" y="2368"/>
                    <a:pt x="1805" y="1967"/>
                    <a:pt x="1922" y="1566"/>
                  </a:cubicBezTo>
                  <a:cubicBezTo>
                    <a:pt x="1955" y="1516"/>
                    <a:pt x="1972" y="1449"/>
                    <a:pt x="1989" y="1366"/>
                  </a:cubicBezTo>
                  <a:cubicBezTo>
                    <a:pt x="2122" y="965"/>
                    <a:pt x="2290" y="447"/>
                    <a:pt x="2590" y="263"/>
                  </a:cubicBezTo>
                  <a:cubicBezTo>
                    <a:pt x="2640" y="213"/>
                    <a:pt x="2707" y="196"/>
                    <a:pt x="2757" y="196"/>
                  </a:cubicBezTo>
                  <a:close/>
                  <a:moveTo>
                    <a:pt x="2732" y="1"/>
                  </a:moveTo>
                  <a:cubicBezTo>
                    <a:pt x="2653" y="1"/>
                    <a:pt x="2568" y="29"/>
                    <a:pt x="2473" y="96"/>
                  </a:cubicBezTo>
                  <a:cubicBezTo>
                    <a:pt x="2072" y="313"/>
                    <a:pt x="1905" y="898"/>
                    <a:pt x="1772" y="1316"/>
                  </a:cubicBezTo>
                  <a:cubicBezTo>
                    <a:pt x="1755" y="1399"/>
                    <a:pt x="1738" y="1466"/>
                    <a:pt x="1721" y="1533"/>
                  </a:cubicBezTo>
                  <a:cubicBezTo>
                    <a:pt x="1588" y="1934"/>
                    <a:pt x="1471" y="2318"/>
                    <a:pt x="1320" y="2702"/>
                  </a:cubicBezTo>
                  <a:cubicBezTo>
                    <a:pt x="1220" y="2953"/>
                    <a:pt x="1137" y="3220"/>
                    <a:pt x="1053" y="3471"/>
                  </a:cubicBezTo>
                  <a:cubicBezTo>
                    <a:pt x="886" y="3922"/>
                    <a:pt x="669" y="4373"/>
                    <a:pt x="335" y="5008"/>
                  </a:cubicBezTo>
                  <a:cubicBezTo>
                    <a:pt x="251" y="5209"/>
                    <a:pt x="151" y="5409"/>
                    <a:pt x="34" y="5643"/>
                  </a:cubicBezTo>
                  <a:cubicBezTo>
                    <a:pt x="0" y="5693"/>
                    <a:pt x="34" y="5743"/>
                    <a:pt x="67" y="5777"/>
                  </a:cubicBezTo>
                  <a:cubicBezTo>
                    <a:pt x="84" y="5793"/>
                    <a:pt x="117" y="5793"/>
                    <a:pt x="134" y="5793"/>
                  </a:cubicBezTo>
                  <a:cubicBezTo>
                    <a:pt x="151" y="5793"/>
                    <a:pt x="168" y="5793"/>
                    <a:pt x="184" y="5743"/>
                  </a:cubicBezTo>
                  <a:cubicBezTo>
                    <a:pt x="401" y="5560"/>
                    <a:pt x="652" y="5392"/>
                    <a:pt x="903" y="5242"/>
                  </a:cubicBezTo>
                  <a:cubicBezTo>
                    <a:pt x="1103" y="5142"/>
                    <a:pt x="1304" y="5025"/>
                    <a:pt x="1488" y="4874"/>
                  </a:cubicBezTo>
                  <a:cubicBezTo>
                    <a:pt x="2005" y="4457"/>
                    <a:pt x="2423" y="3905"/>
                    <a:pt x="2674" y="3287"/>
                  </a:cubicBezTo>
                  <a:cubicBezTo>
                    <a:pt x="2924" y="2736"/>
                    <a:pt x="3075" y="2151"/>
                    <a:pt x="3092" y="1549"/>
                  </a:cubicBezTo>
                  <a:cubicBezTo>
                    <a:pt x="3092" y="1516"/>
                    <a:pt x="3108" y="1449"/>
                    <a:pt x="3108" y="1366"/>
                  </a:cubicBezTo>
                  <a:cubicBezTo>
                    <a:pt x="3158" y="781"/>
                    <a:pt x="3175" y="213"/>
                    <a:pt x="2908" y="46"/>
                  </a:cubicBezTo>
                  <a:cubicBezTo>
                    <a:pt x="2850" y="17"/>
                    <a:pt x="2793" y="1"/>
                    <a:pt x="273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58" name="Google Shape;1758;p37"/>
            <p:cNvSpPr/>
            <p:nvPr/>
          </p:nvSpPr>
          <p:spPr>
            <a:xfrm>
              <a:off x="4495305" y="4456073"/>
              <a:ext cx="132891" cy="241427"/>
            </a:xfrm>
            <a:custGeom>
              <a:avLst/>
              <a:gdLst/>
              <a:ahLst/>
              <a:cxnLst/>
              <a:rect l="l" t="t" r="r" b="b"/>
              <a:pathLst>
                <a:path w="3192" h="5799" extrusionOk="0">
                  <a:moveTo>
                    <a:pt x="2757" y="201"/>
                  </a:moveTo>
                  <a:cubicBezTo>
                    <a:pt x="2774" y="201"/>
                    <a:pt x="2790" y="201"/>
                    <a:pt x="2807" y="234"/>
                  </a:cubicBezTo>
                  <a:cubicBezTo>
                    <a:pt x="3008" y="351"/>
                    <a:pt x="2941" y="1070"/>
                    <a:pt x="2924" y="1354"/>
                  </a:cubicBezTo>
                  <a:cubicBezTo>
                    <a:pt x="2891" y="1437"/>
                    <a:pt x="2891" y="1504"/>
                    <a:pt x="2891" y="1571"/>
                  </a:cubicBezTo>
                  <a:cubicBezTo>
                    <a:pt x="2874" y="2156"/>
                    <a:pt x="2724" y="2707"/>
                    <a:pt x="2473" y="3242"/>
                  </a:cubicBezTo>
                  <a:cubicBezTo>
                    <a:pt x="2256" y="3843"/>
                    <a:pt x="1855" y="4361"/>
                    <a:pt x="1354" y="4762"/>
                  </a:cubicBezTo>
                  <a:cubicBezTo>
                    <a:pt x="1186" y="4879"/>
                    <a:pt x="969" y="5013"/>
                    <a:pt x="785" y="5113"/>
                  </a:cubicBezTo>
                  <a:cubicBezTo>
                    <a:pt x="669" y="5180"/>
                    <a:pt x="535" y="5264"/>
                    <a:pt x="418" y="5347"/>
                  </a:cubicBezTo>
                  <a:cubicBezTo>
                    <a:pt x="451" y="5280"/>
                    <a:pt x="468" y="5197"/>
                    <a:pt x="518" y="5130"/>
                  </a:cubicBezTo>
                  <a:cubicBezTo>
                    <a:pt x="869" y="4462"/>
                    <a:pt x="1086" y="4027"/>
                    <a:pt x="1253" y="3543"/>
                  </a:cubicBezTo>
                  <a:cubicBezTo>
                    <a:pt x="1337" y="3275"/>
                    <a:pt x="1437" y="3025"/>
                    <a:pt x="1521" y="2757"/>
                  </a:cubicBezTo>
                  <a:cubicBezTo>
                    <a:pt x="1638" y="2356"/>
                    <a:pt x="1788" y="1989"/>
                    <a:pt x="1922" y="1588"/>
                  </a:cubicBezTo>
                  <a:cubicBezTo>
                    <a:pt x="1938" y="1521"/>
                    <a:pt x="1955" y="1454"/>
                    <a:pt x="1972" y="1371"/>
                  </a:cubicBezTo>
                  <a:cubicBezTo>
                    <a:pt x="2105" y="986"/>
                    <a:pt x="2273" y="452"/>
                    <a:pt x="2590" y="268"/>
                  </a:cubicBezTo>
                  <a:cubicBezTo>
                    <a:pt x="2640" y="234"/>
                    <a:pt x="2707" y="201"/>
                    <a:pt x="2757" y="201"/>
                  </a:cubicBezTo>
                  <a:close/>
                  <a:moveTo>
                    <a:pt x="2746" y="1"/>
                  </a:moveTo>
                  <a:cubicBezTo>
                    <a:pt x="2663" y="1"/>
                    <a:pt x="2571" y="25"/>
                    <a:pt x="2473" y="84"/>
                  </a:cubicBezTo>
                  <a:cubicBezTo>
                    <a:pt x="2105" y="301"/>
                    <a:pt x="1905" y="886"/>
                    <a:pt x="1788" y="1304"/>
                  </a:cubicBezTo>
                  <a:cubicBezTo>
                    <a:pt x="1771" y="1387"/>
                    <a:pt x="1755" y="1454"/>
                    <a:pt x="1721" y="1521"/>
                  </a:cubicBezTo>
                  <a:cubicBezTo>
                    <a:pt x="1604" y="1905"/>
                    <a:pt x="1454" y="2289"/>
                    <a:pt x="1337" y="2674"/>
                  </a:cubicBezTo>
                  <a:cubicBezTo>
                    <a:pt x="1253" y="2941"/>
                    <a:pt x="1136" y="3192"/>
                    <a:pt x="1053" y="3459"/>
                  </a:cubicBezTo>
                  <a:cubicBezTo>
                    <a:pt x="886" y="3944"/>
                    <a:pt x="685" y="4378"/>
                    <a:pt x="351" y="5030"/>
                  </a:cubicBezTo>
                  <a:cubicBezTo>
                    <a:pt x="268" y="5213"/>
                    <a:pt x="167" y="5431"/>
                    <a:pt x="34" y="5665"/>
                  </a:cubicBezTo>
                  <a:cubicBezTo>
                    <a:pt x="0" y="5698"/>
                    <a:pt x="17" y="5765"/>
                    <a:pt x="50" y="5782"/>
                  </a:cubicBezTo>
                  <a:cubicBezTo>
                    <a:pt x="84" y="5798"/>
                    <a:pt x="100" y="5798"/>
                    <a:pt x="117" y="5798"/>
                  </a:cubicBezTo>
                  <a:cubicBezTo>
                    <a:pt x="134" y="5798"/>
                    <a:pt x="167" y="5798"/>
                    <a:pt x="201" y="5765"/>
                  </a:cubicBezTo>
                  <a:cubicBezTo>
                    <a:pt x="401" y="5581"/>
                    <a:pt x="652" y="5414"/>
                    <a:pt x="902" y="5264"/>
                  </a:cubicBezTo>
                  <a:cubicBezTo>
                    <a:pt x="1120" y="5163"/>
                    <a:pt x="1303" y="5030"/>
                    <a:pt x="1487" y="4879"/>
                  </a:cubicBezTo>
                  <a:cubicBezTo>
                    <a:pt x="2022" y="4462"/>
                    <a:pt x="2440" y="3927"/>
                    <a:pt x="2690" y="3292"/>
                  </a:cubicBezTo>
                  <a:cubicBezTo>
                    <a:pt x="2941" y="2757"/>
                    <a:pt x="3075" y="2173"/>
                    <a:pt x="3108" y="1571"/>
                  </a:cubicBezTo>
                  <a:cubicBezTo>
                    <a:pt x="3108" y="1504"/>
                    <a:pt x="3125" y="1437"/>
                    <a:pt x="3125" y="1354"/>
                  </a:cubicBezTo>
                  <a:cubicBezTo>
                    <a:pt x="3158" y="752"/>
                    <a:pt x="3192" y="201"/>
                    <a:pt x="2907" y="34"/>
                  </a:cubicBezTo>
                  <a:cubicBezTo>
                    <a:pt x="2859" y="13"/>
                    <a:pt x="2805" y="1"/>
                    <a:pt x="27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59" name="Google Shape;1759;p37"/>
            <p:cNvSpPr/>
            <p:nvPr/>
          </p:nvSpPr>
          <p:spPr>
            <a:xfrm>
              <a:off x="4570410" y="4602161"/>
              <a:ext cx="199711" cy="67486"/>
            </a:xfrm>
            <a:custGeom>
              <a:avLst/>
              <a:gdLst/>
              <a:ahLst/>
              <a:cxnLst/>
              <a:rect l="l" t="t" r="r" b="b"/>
              <a:pathLst>
                <a:path w="4797" h="1621" extrusionOk="0">
                  <a:moveTo>
                    <a:pt x="4305" y="206"/>
                  </a:moveTo>
                  <a:cubicBezTo>
                    <a:pt x="4375" y="206"/>
                    <a:pt x="4439" y="214"/>
                    <a:pt x="4495" y="234"/>
                  </a:cubicBezTo>
                  <a:cubicBezTo>
                    <a:pt x="4562" y="251"/>
                    <a:pt x="4579" y="284"/>
                    <a:pt x="4579" y="284"/>
                  </a:cubicBezTo>
                  <a:cubicBezTo>
                    <a:pt x="4579" y="368"/>
                    <a:pt x="4378" y="535"/>
                    <a:pt x="3927" y="786"/>
                  </a:cubicBezTo>
                  <a:cubicBezTo>
                    <a:pt x="3894" y="836"/>
                    <a:pt x="3844" y="852"/>
                    <a:pt x="3810" y="869"/>
                  </a:cubicBezTo>
                  <a:cubicBezTo>
                    <a:pt x="3426" y="1103"/>
                    <a:pt x="3042" y="1253"/>
                    <a:pt x="2624" y="1337"/>
                  </a:cubicBezTo>
                  <a:cubicBezTo>
                    <a:pt x="2381" y="1398"/>
                    <a:pt x="2134" y="1427"/>
                    <a:pt x="1889" y="1427"/>
                  </a:cubicBezTo>
                  <a:cubicBezTo>
                    <a:pt x="1662" y="1427"/>
                    <a:pt x="1437" y="1402"/>
                    <a:pt x="1220" y="1354"/>
                  </a:cubicBezTo>
                  <a:cubicBezTo>
                    <a:pt x="1053" y="1320"/>
                    <a:pt x="903" y="1270"/>
                    <a:pt x="753" y="1203"/>
                  </a:cubicBezTo>
                  <a:cubicBezTo>
                    <a:pt x="719" y="1187"/>
                    <a:pt x="652" y="1170"/>
                    <a:pt x="619" y="1153"/>
                  </a:cubicBezTo>
                  <a:cubicBezTo>
                    <a:pt x="1053" y="1086"/>
                    <a:pt x="1488" y="986"/>
                    <a:pt x="1972" y="852"/>
                  </a:cubicBezTo>
                  <a:cubicBezTo>
                    <a:pt x="2223" y="769"/>
                    <a:pt x="2474" y="702"/>
                    <a:pt x="2724" y="618"/>
                  </a:cubicBezTo>
                  <a:cubicBezTo>
                    <a:pt x="2958" y="568"/>
                    <a:pt x="3209" y="485"/>
                    <a:pt x="3426" y="418"/>
                  </a:cubicBezTo>
                  <a:cubicBezTo>
                    <a:pt x="3476" y="418"/>
                    <a:pt x="3509" y="401"/>
                    <a:pt x="3576" y="368"/>
                  </a:cubicBezTo>
                  <a:cubicBezTo>
                    <a:pt x="3805" y="292"/>
                    <a:pt x="4082" y="206"/>
                    <a:pt x="4305" y="206"/>
                  </a:cubicBezTo>
                  <a:close/>
                  <a:moveTo>
                    <a:pt x="4308" y="1"/>
                  </a:moveTo>
                  <a:cubicBezTo>
                    <a:pt x="4032" y="1"/>
                    <a:pt x="3720" y="107"/>
                    <a:pt x="3476" y="184"/>
                  </a:cubicBezTo>
                  <a:cubicBezTo>
                    <a:pt x="3426" y="184"/>
                    <a:pt x="3376" y="201"/>
                    <a:pt x="3326" y="234"/>
                  </a:cubicBezTo>
                  <a:cubicBezTo>
                    <a:pt x="3075" y="284"/>
                    <a:pt x="2841" y="368"/>
                    <a:pt x="2624" y="435"/>
                  </a:cubicBezTo>
                  <a:cubicBezTo>
                    <a:pt x="2373" y="518"/>
                    <a:pt x="2123" y="585"/>
                    <a:pt x="1872" y="669"/>
                  </a:cubicBezTo>
                  <a:cubicBezTo>
                    <a:pt x="1287" y="819"/>
                    <a:pt x="702" y="936"/>
                    <a:pt x="84" y="1019"/>
                  </a:cubicBezTo>
                  <a:cubicBezTo>
                    <a:pt x="51" y="1019"/>
                    <a:pt x="1" y="1070"/>
                    <a:pt x="1" y="1120"/>
                  </a:cubicBezTo>
                  <a:cubicBezTo>
                    <a:pt x="1" y="1187"/>
                    <a:pt x="51" y="1237"/>
                    <a:pt x="84" y="1237"/>
                  </a:cubicBezTo>
                  <a:cubicBezTo>
                    <a:pt x="285" y="1253"/>
                    <a:pt x="469" y="1320"/>
                    <a:pt x="669" y="1404"/>
                  </a:cubicBezTo>
                  <a:cubicBezTo>
                    <a:pt x="836" y="1437"/>
                    <a:pt x="986" y="1504"/>
                    <a:pt x="1154" y="1537"/>
                  </a:cubicBezTo>
                  <a:cubicBezTo>
                    <a:pt x="1388" y="1604"/>
                    <a:pt x="1638" y="1621"/>
                    <a:pt x="1872" y="1621"/>
                  </a:cubicBezTo>
                  <a:cubicBezTo>
                    <a:pt x="2139" y="1621"/>
                    <a:pt x="2390" y="1604"/>
                    <a:pt x="2641" y="1537"/>
                  </a:cubicBezTo>
                  <a:cubicBezTo>
                    <a:pt x="3075" y="1454"/>
                    <a:pt x="3509" y="1287"/>
                    <a:pt x="3894" y="1036"/>
                  </a:cubicBezTo>
                  <a:cubicBezTo>
                    <a:pt x="3927" y="1019"/>
                    <a:pt x="3977" y="986"/>
                    <a:pt x="4011" y="953"/>
                  </a:cubicBezTo>
                  <a:cubicBezTo>
                    <a:pt x="4428" y="735"/>
                    <a:pt x="4796" y="501"/>
                    <a:pt x="4763" y="268"/>
                  </a:cubicBezTo>
                  <a:cubicBezTo>
                    <a:pt x="4746" y="167"/>
                    <a:pt x="4679" y="84"/>
                    <a:pt x="4545" y="34"/>
                  </a:cubicBezTo>
                  <a:cubicBezTo>
                    <a:pt x="4472" y="10"/>
                    <a:pt x="4392" y="1"/>
                    <a:pt x="430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0" name="Google Shape;1760;p37"/>
            <p:cNvSpPr/>
            <p:nvPr/>
          </p:nvSpPr>
          <p:spPr>
            <a:xfrm>
              <a:off x="4387477" y="4693961"/>
              <a:ext cx="201751" cy="48044"/>
            </a:xfrm>
            <a:custGeom>
              <a:avLst/>
              <a:gdLst/>
              <a:ahLst/>
              <a:cxnLst/>
              <a:rect l="l" t="t" r="r" b="b"/>
              <a:pathLst>
                <a:path w="4846" h="1154" extrusionOk="0">
                  <a:moveTo>
                    <a:pt x="4034" y="235"/>
                  </a:moveTo>
                  <a:cubicBezTo>
                    <a:pt x="4241" y="235"/>
                    <a:pt x="4443" y="255"/>
                    <a:pt x="4562" y="335"/>
                  </a:cubicBezTo>
                  <a:cubicBezTo>
                    <a:pt x="4612" y="385"/>
                    <a:pt x="4629" y="418"/>
                    <a:pt x="4629" y="418"/>
                  </a:cubicBezTo>
                  <a:cubicBezTo>
                    <a:pt x="4612" y="485"/>
                    <a:pt x="4361" y="602"/>
                    <a:pt x="3877" y="736"/>
                  </a:cubicBezTo>
                  <a:cubicBezTo>
                    <a:pt x="3810" y="753"/>
                    <a:pt x="3776" y="753"/>
                    <a:pt x="3726" y="786"/>
                  </a:cubicBezTo>
                  <a:cubicBezTo>
                    <a:pt x="3360" y="903"/>
                    <a:pt x="2994" y="956"/>
                    <a:pt x="2616" y="956"/>
                  </a:cubicBezTo>
                  <a:cubicBezTo>
                    <a:pt x="2563" y="956"/>
                    <a:pt x="2510" y="955"/>
                    <a:pt x="2456" y="953"/>
                  </a:cubicBezTo>
                  <a:cubicBezTo>
                    <a:pt x="2005" y="953"/>
                    <a:pt x="1538" y="819"/>
                    <a:pt x="1120" y="602"/>
                  </a:cubicBezTo>
                  <a:cubicBezTo>
                    <a:pt x="969" y="552"/>
                    <a:pt x="852" y="435"/>
                    <a:pt x="719" y="368"/>
                  </a:cubicBezTo>
                  <a:cubicBezTo>
                    <a:pt x="685" y="335"/>
                    <a:pt x="635" y="301"/>
                    <a:pt x="602" y="285"/>
                  </a:cubicBezTo>
                  <a:lnTo>
                    <a:pt x="602" y="285"/>
                  </a:lnTo>
                  <a:cubicBezTo>
                    <a:pt x="1036" y="301"/>
                    <a:pt x="1504" y="318"/>
                    <a:pt x="1939" y="318"/>
                  </a:cubicBezTo>
                  <a:cubicBezTo>
                    <a:pt x="2139" y="318"/>
                    <a:pt x="2373" y="301"/>
                    <a:pt x="2607" y="301"/>
                  </a:cubicBezTo>
                  <a:cubicBezTo>
                    <a:pt x="2891" y="285"/>
                    <a:pt x="3192" y="285"/>
                    <a:pt x="3476" y="251"/>
                  </a:cubicBezTo>
                  <a:lnTo>
                    <a:pt x="3626" y="251"/>
                  </a:lnTo>
                  <a:cubicBezTo>
                    <a:pt x="3748" y="245"/>
                    <a:pt x="3892" y="235"/>
                    <a:pt x="4034" y="235"/>
                  </a:cubicBezTo>
                  <a:close/>
                  <a:moveTo>
                    <a:pt x="117" y="1"/>
                  </a:moveTo>
                  <a:cubicBezTo>
                    <a:pt x="84" y="1"/>
                    <a:pt x="34" y="51"/>
                    <a:pt x="17" y="84"/>
                  </a:cubicBezTo>
                  <a:cubicBezTo>
                    <a:pt x="0" y="151"/>
                    <a:pt x="34" y="185"/>
                    <a:pt x="84" y="218"/>
                  </a:cubicBezTo>
                  <a:cubicBezTo>
                    <a:pt x="268" y="285"/>
                    <a:pt x="435" y="402"/>
                    <a:pt x="602" y="535"/>
                  </a:cubicBezTo>
                  <a:cubicBezTo>
                    <a:pt x="752" y="636"/>
                    <a:pt x="869" y="719"/>
                    <a:pt x="1020" y="803"/>
                  </a:cubicBezTo>
                  <a:cubicBezTo>
                    <a:pt x="1454" y="1020"/>
                    <a:pt x="1955" y="1154"/>
                    <a:pt x="2456" y="1154"/>
                  </a:cubicBezTo>
                  <a:lnTo>
                    <a:pt x="2674" y="1154"/>
                  </a:lnTo>
                  <a:cubicBezTo>
                    <a:pt x="3041" y="1154"/>
                    <a:pt x="3442" y="1087"/>
                    <a:pt x="3776" y="987"/>
                  </a:cubicBezTo>
                  <a:cubicBezTo>
                    <a:pt x="3810" y="970"/>
                    <a:pt x="3860" y="970"/>
                    <a:pt x="3927" y="953"/>
                  </a:cubicBezTo>
                  <a:cubicBezTo>
                    <a:pt x="4378" y="819"/>
                    <a:pt x="4779" y="702"/>
                    <a:pt x="4812" y="469"/>
                  </a:cubicBezTo>
                  <a:cubicBezTo>
                    <a:pt x="4846" y="368"/>
                    <a:pt x="4796" y="251"/>
                    <a:pt x="4679" y="168"/>
                  </a:cubicBezTo>
                  <a:cubicBezTo>
                    <a:pt x="4526" y="56"/>
                    <a:pt x="4288" y="25"/>
                    <a:pt x="4049" y="25"/>
                  </a:cubicBezTo>
                  <a:cubicBezTo>
                    <a:pt x="3895" y="25"/>
                    <a:pt x="3740" y="38"/>
                    <a:pt x="3609" y="51"/>
                  </a:cubicBezTo>
                  <a:lnTo>
                    <a:pt x="3459" y="51"/>
                  </a:lnTo>
                  <a:cubicBezTo>
                    <a:pt x="3175" y="68"/>
                    <a:pt x="2874" y="68"/>
                    <a:pt x="2590" y="84"/>
                  </a:cubicBezTo>
                  <a:cubicBezTo>
                    <a:pt x="2356" y="84"/>
                    <a:pt x="2122" y="84"/>
                    <a:pt x="1922" y="118"/>
                  </a:cubicBezTo>
                  <a:cubicBezTo>
                    <a:pt x="1337" y="118"/>
                    <a:pt x="719" y="68"/>
                    <a:pt x="1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1" name="Google Shape;1761;p37"/>
            <p:cNvSpPr/>
            <p:nvPr/>
          </p:nvSpPr>
          <p:spPr>
            <a:xfrm>
              <a:off x="4377027" y="4463733"/>
              <a:ext cx="968372" cy="312369"/>
            </a:xfrm>
            <a:custGeom>
              <a:avLst/>
              <a:gdLst/>
              <a:ahLst/>
              <a:cxnLst/>
              <a:rect l="l" t="t" r="r" b="b"/>
              <a:pathLst>
                <a:path w="23260" h="7503" extrusionOk="0">
                  <a:moveTo>
                    <a:pt x="23159" y="0"/>
                  </a:moveTo>
                  <a:cubicBezTo>
                    <a:pt x="22173" y="84"/>
                    <a:pt x="21187" y="334"/>
                    <a:pt x="20268" y="735"/>
                  </a:cubicBezTo>
                  <a:cubicBezTo>
                    <a:pt x="19550" y="1070"/>
                    <a:pt x="18848" y="1487"/>
                    <a:pt x="18230" y="2005"/>
                  </a:cubicBezTo>
                  <a:cubicBezTo>
                    <a:pt x="17929" y="2256"/>
                    <a:pt x="17678" y="2523"/>
                    <a:pt x="17428" y="2807"/>
                  </a:cubicBezTo>
                  <a:cubicBezTo>
                    <a:pt x="17160" y="3091"/>
                    <a:pt x="16876" y="3409"/>
                    <a:pt x="16559" y="3659"/>
                  </a:cubicBezTo>
                  <a:cubicBezTo>
                    <a:pt x="14002" y="5598"/>
                    <a:pt x="10995" y="6767"/>
                    <a:pt x="7403" y="7202"/>
                  </a:cubicBezTo>
                  <a:cubicBezTo>
                    <a:pt x="6995" y="7251"/>
                    <a:pt x="6587" y="7275"/>
                    <a:pt x="6180" y="7275"/>
                  </a:cubicBezTo>
                  <a:cubicBezTo>
                    <a:pt x="5486" y="7275"/>
                    <a:pt x="4795" y="7205"/>
                    <a:pt x="4111" y="7068"/>
                  </a:cubicBezTo>
                  <a:cubicBezTo>
                    <a:pt x="3894" y="7018"/>
                    <a:pt x="3643" y="6984"/>
                    <a:pt x="3376" y="6934"/>
                  </a:cubicBezTo>
                  <a:cubicBezTo>
                    <a:pt x="2256" y="6750"/>
                    <a:pt x="702" y="6500"/>
                    <a:pt x="201" y="5781"/>
                  </a:cubicBezTo>
                  <a:cubicBezTo>
                    <a:pt x="181" y="5761"/>
                    <a:pt x="147" y="5746"/>
                    <a:pt x="113" y="5746"/>
                  </a:cubicBezTo>
                  <a:cubicBezTo>
                    <a:pt x="92" y="5746"/>
                    <a:pt x="70" y="5752"/>
                    <a:pt x="51" y="5765"/>
                  </a:cubicBezTo>
                  <a:cubicBezTo>
                    <a:pt x="17" y="5815"/>
                    <a:pt x="1" y="5865"/>
                    <a:pt x="34" y="5915"/>
                  </a:cubicBezTo>
                  <a:cubicBezTo>
                    <a:pt x="586" y="6684"/>
                    <a:pt x="2173" y="6951"/>
                    <a:pt x="3342" y="7151"/>
                  </a:cubicBezTo>
                  <a:cubicBezTo>
                    <a:pt x="3610" y="7185"/>
                    <a:pt x="3860" y="7235"/>
                    <a:pt x="4061" y="7268"/>
                  </a:cubicBezTo>
                  <a:cubicBezTo>
                    <a:pt x="4779" y="7419"/>
                    <a:pt x="5515" y="7502"/>
                    <a:pt x="6233" y="7502"/>
                  </a:cubicBezTo>
                  <a:cubicBezTo>
                    <a:pt x="6634" y="7502"/>
                    <a:pt x="7052" y="7486"/>
                    <a:pt x="7436" y="7385"/>
                  </a:cubicBezTo>
                  <a:cubicBezTo>
                    <a:pt x="11062" y="6951"/>
                    <a:pt x="14086" y="5781"/>
                    <a:pt x="16659" y="3793"/>
                  </a:cubicBezTo>
                  <a:cubicBezTo>
                    <a:pt x="16993" y="3542"/>
                    <a:pt x="17294" y="3242"/>
                    <a:pt x="17561" y="2924"/>
                  </a:cubicBezTo>
                  <a:cubicBezTo>
                    <a:pt x="17795" y="2657"/>
                    <a:pt x="18046" y="2373"/>
                    <a:pt x="18330" y="2156"/>
                  </a:cubicBezTo>
                  <a:cubicBezTo>
                    <a:pt x="18932" y="1654"/>
                    <a:pt x="19600" y="1237"/>
                    <a:pt x="20335" y="919"/>
                  </a:cubicBezTo>
                  <a:cubicBezTo>
                    <a:pt x="21237" y="552"/>
                    <a:pt x="22173" y="284"/>
                    <a:pt x="23159" y="217"/>
                  </a:cubicBezTo>
                  <a:cubicBezTo>
                    <a:pt x="23226" y="217"/>
                    <a:pt x="23259" y="167"/>
                    <a:pt x="23259" y="100"/>
                  </a:cubicBezTo>
                  <a:cubicBezTo>
                    <a:pt x="23259" y="50"/>
                    <a:pt x="23226" y="0"/>
                    <a:pt x="231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2" name="Google Shape;1762;p37"/>
            <p:cNvSpPr/>
            <p:nvPr/>
          </p:nvSpPr>
          <p:spPr>
            <a:xfrm>
              <a:off x="5261886" y="4408487"/>
              <a:ext cx="226106" cy="92133"/>
            </a:xfrm>
            <a:custGeom>
              <a:avLst/>
              <a:gdLst/>
              <a:ahLst/>
              <a:cxnLst/>
              <a:rect l="l" t="t" r="r" b="b"/>
              <a:pathLst>
                <a:path w="5431" h="2213" extrusionOk="0">
                  <a:moveTo>
                    <a:pt x="4916" y="157"/>
                  </a:moveTo>
                  <a:cubicBezTo>
                    <a:pt x="4968" y="157"/>
                    <a:pt x="5017" y="162"/>
                    <a:pt x="5063" y="174"/>
                  </a:cubicBezTo>
                  <a:cubicBezTo>
                    <a:pt x="5113" y="208"/>
                    <a:pt x="5180" y="241"/>
                    <a:pt x="5180" y="258"/>
                  </a:cubicBezTo>
                  <a:cubicBezTo>
                    <a:pt x="5196" y="408"/>
                    <a:pt x="4695" y="793"/>
                    <a:pt x="4511" y="926"/>
                  </a:cubicBezTo>
                  <a:cubicBezTo>
                    <a:pt x="4444" y="976"/>
                    <a:pt x="4411" y="1010"/>
                    <a:pt x="4361" y="1043"/>
                  </a:cubicBezTo>
                  <a:cubicBezTo>
                    <a:pt x="3977" y="1344"/>
                    <a:pt x="3526" y="1595"/>
                    <a:pt x="3058" y="1745"/>
                  </a:cubicBezTo>
                  <a:cubicBezTo>
                    <a:pt x="2626" y="1893"/>
                    <a:pt x="2183" y="1976"/>
                    <a:pt x="1738" y="1976"/>
                  </a:cubicBezTo>
                  <a:cubicBezTo>
                    <a:pt x="1632" y="1976"/>
                    <a:pt x="1526" y="1972"/>
                    <a:pt x="1420" y="1962"/>
                  </a:cubicBezTo>
                  <a:cubicBezTo>
                    <a:pt x="1253" y="1929"/>
                    <a:pt x="1069" y="1895"/>
                    <a:pt x="886" y="1845"/>
                  </a:cubicBezTo>
                  <a:lnTo>
                    <a:pt x="635" y="1795"/>
                  </a:lnTo>
                  <a:cubicBezTo>
                    <a:pt x="1153" y="1645"/>
                    <a:pt x="1671" y="1478"/>
                    <a:pt x="2172" y="1260"/>
                  </a:cubicBezTo>
                  <a:cubicBezTo>
                    <a:pt x="2423" y="1160"/>
                    <a:pt x="2690" y="1043"/>
                    <a:pt x="2941" y="926"/>
                  </a:cubicBezTo>
                  <a:lnTo>
                    <a:pt x="3826" y="559"/>
                  </a:lnTo>
                  <a:lnTo>
                    <a:pt x="3927" y="492"/>
                  </a:lnTo>
                  <a:cubicBezTo>
                    <a:pt x="4213" y="349"/>
                    <a:pt x="4609" y="157"/>
                    <a:pt x="4916" y="157"/>
                  </a:cubicBezTo>
                  <a:close/>
                  <a:moveTo>
                    <a:pt x="4912" y="1"/>
                  </a:moveTo>
                  <a:cubicBezTo>
                    <a:pt x="4573" y="1"/>
                    <a:pt x="4166" y="201"/>
                    <a:pt x="3843" y="341"/>
                  </a:cubicBezTo>
                  <a:lnTo>
                    <a:pt x="3743" y="392"/>
                  </a:lnTo>
                  <a:lnTo>
                    <a:pt x="2857" y="759"/>
                  </a:lnTo>
                  <a:cubicBezTo>
                    <a:pt x="2607" y="859"/>
                    <a:pt x="2339" y="993"/>
                    <a:pt x="2089" y="1093"/>
                  </a:cubicBezTo>
                  <a:cubicBezTo>
                    <a:pt x="1437" y="1344"/>
                    <a:pt x="752" y="1578"/>
                    <a:pt x="84" y="1745"/>
                  </a:cubicBezTo>
                  <a:cubicBezTo>
                    <a:pt x="17" y="1745"/>
                    <a:pt x="0" y="1812"/>
                    <a:pt x="0" y="1845"/>
                  </a:cubicBezTo>
                  <a:cubicBezTo>
                    <a:pt x="0" y="1895"/>
                    <a:pt x="67" y="1929"/>
                    <a:pt x="100" y="1929"/>
                  </a:cubicBezTo>
                  <a:cubicBezTo>
                    <a:pt x="351" y="1929"/>
                    <a:pt x="585" y="1996"/>
                    <a:pt x="835" y="2062"/>
                  </a:cubicBezTo>
                  <a:cubicBezTo>
                    <a:pt x="1003" y="2129"/>
                    <a:pt x="1220" y="2163"/>
                    <a:pt x="1404" y="2179"/>
                  </a:cubicBezTo>
                  <a:cubicBezTo>
                    <a:pt x="1520" y="2213"/>
                    <a:pt x="1671" y="2213"/>
                    <a:pt x="1805" y="2213"/>
                  </a:cubicBezTo>
                  <a:cubicBezTo>
                    <a:pt x="2256" y="2213"/>
                    <a:pt x="2690" y="2129"/>
                    <a:pt x="3108" y="1979"/>
                  </a:cubicBezTo>
                  <a:cubicBezTo>
                    <a:pt x="3609" y="1828"/>
                    <a:pt x="4077" y="1578"/>
                    <a:pt x="4495" y="1244"/>
                  </a:cubicBezTo>
                  <a:cubicBezTo>
                    <a:pt x="4528" y="1227"/>
                    <a:pt x="4578" y="1177"/>
                    <a:pt x="4645" y="1143"/>
                  </a:cubicBezTo>
                  <a:cubicBezTo>
                    <a:pt x="5063" y="826"/>
                    <a:pt x="5430" y="508"/>
                    <a:pt x="5397" y="258"/>
                  </a:cubicBezTo>
                  <a:cubicBezTo>
                    <a:pt x="5363" y="158"/>
                    <a:pt x="5263" y="74"/>
                    <a:pt x="5096" y="24"/>
                  </a:cubicBezTo>
                  <a:cubicBezTo>
                    <a:pt x="5038" y="8"/>
                    <a:pt x="4976" y="1"/>
                    <a:pt x="491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3" name="Google Shape;1763;p37"/>
            <p:cNvSpPr/>
            <p:nvPr/>
          </p:nvSpPr>
          <p:spPr>
            <a:xfrm>
              <a:off x="5122042" y="4535174"/>
              <a:ext cx="234474" cy="61450"/>
            </a:xfrm>
            <a:custGeom>
              <a:avLst/>
              <a:gdLst/>
              <a:ahLst/>
              <a:cxnLst/>
              <a:rect l="l" t="t" r="r" b="b"/>
              <a:pathLst>
                <a:path w="5632" h="1476" extrusionOk="0">
                  <a:moveTo>
                    <a:pt x="4930" y="172"/>
                  </a:moveTo>
                  <a:cubicBezTo>
                    <a:pt x="5090" y="172"/>
                    <a:pt x="5237" y="194"/>
                    <a:pt x="5347" y="256"/>
                  </a:cubicBezTo>
                  <a:cubicBezTo>
                    <a:pt x="5431" y="289"/>
                    <a:pt x="5448" y="339"/>
                    <a:pt x="5448" y="356"/>
                  </a:cubicBezTo>
                  <a:cubicBezTo>
                    <a:pt x="5448" y="506"/>
                    <a:pt x="4813" y="757"/>
                    <a:pt x="4612" y="841"/>
                  </a:cubicBezTo>
                  <a:cubicBezTo>
                    <a:pt x="4545" y="857"/>
                    <a:pt x="4495" y="874"/>
                    <a:pt x="4445" y="891"/>
                  </a:cubicBezTo>
                  <a:cubicBezTo>
                    <a:pt x="3977" y="1108"/>
                    <a:pt x="3509" y="1225"/>
                    <a:pt x="2991" y="1258"/>
                  </a:cubicBezTo>
                  <a:cubicBezTo>
                    <a:pt x="2882" y="1268"/>
                    <a:pt x="2774" y="1273"/>
                    <a:pt x="2666" y="1273"/>
                  </a:cubicBezTo>
                  <a:cubicBezTo>
                    <a:pt x="2213" y="1273"/>
                    <a:pt x="1772" y="1190"/>
                    <a:pt x="1354" y="1041"/>
                  </a:cubicBezTo>
                  <a:cubicBezTo>
                    <a:pt x="1187" y="974"/>
                    <a:pt x="1020" y="874"/>
                    <a:pt x="853" y="790"/>
                  </a:cubicBezTo>
                  <a:cubicBezTo>
                    <a:pt x="769" y="757"/>
                    <a:pt x="702" y="707"/>
                    <a:pt x="619" y="674"/>
                  </a:cubicBezTo>
                  <a:cubicBezTo>
                    <a:pt x="1170" y="674"/>
                    <a:pt x="1738" y="623"/>
                    <a:pt x="2256" y="523"/>
                  </a:cubicBezTo>
                  <a:cubicBezTo>
                    <a:pt x="2507" y="506"/>
                    <a:pt x="2774" y="456"/>
                    <a:pt x="3025" y="423"/>
                  </a:cubicBezTo>
                  <a:cubicBezTo>
                    <a:pt x="3376" y="373"/>
                    <a:pt x="3710" y="339"/>
                    <a:pt x="4044" y="273"/>
                  </a:cubicBezTo>
                  <a:cubicBezTo>
                    <a:pt x="4111" y="273"/>
                    <a:pt x="4178" y="273"/>
                    <a:pt x="4245" y="256"/>
                  </a:cubicBezTo>
                  <a:cubicBezTo>
                    <a:pt x="4451" y="217"/>
                    <a:pt x="4703" y="172"/>
                    <a:pt x="4930" y="172"/>
                  </a:cubicBezTo>
                  <a:close/>
                  <a:moveTo>
                    <a:pt x="4930" y="1"/>
                  </a:moveTo>
                  <a:cubicBezTo>
                    <a:pt x="4679" y="1"/>
                    <a:pt x="4409" y="50"/>
                    <a:pt x="4178" y="89"/>
                  </a:cubicBezTo>
                  <a:cubicBezTo>
                    <a:pt x="4111" y="89"/>
                    <a:pt x="4077" y="105"/>
                    <a:pt x="4011" y="105"/>
                  </a:cubicBezTo>
                  <a:cubicBezTo>
                    <a:pt x="3660" y="139"/>
                    <a:pt x="3326" y="206"/>
                    <a:pt x="2991" y="256"/>
                  </a:cubicBezTo>
                  <a:cubicBezTo>
                    <a:pt x="2741" y="273"/>
                    <a:pt x="2457" y="306"/>
                    <a:pt x="2206" y="356"/>
                  </a:cubicBezTo>
                  <a:cubicBezTo>
                    <a:pt x="1521" y="440"/>
                    <a:pt x="819" y="456"/>
                    <a:pt x="101" y="456"/>
                  </a:cubicBezTo>
                  <a:cubicBezTo>
                    <a:pt x="34" y="456"/>
                    <a:pt x="1" y="506"/>
                    <a:pt x="1" y="540"/>
                  </a:cubicBezTo>
                  <a:cubicBezTo>
                    <a:pt x="1" y="607"/>
                    <a:pt x="34" y="640"/>
                    <a:pt x="84" y="674"/>
                  </a:cubicBezTo>
                  <a:cubicBezTo>
                    <a:pt x="318" y="757"/>
                    <a:pt x="535" y="857"/>
                    <a:pt x="752" y="974"/>
                  </a:cubicBezTo>
                  <a:cubicBezTo>
                    <a:pt x="920" y="1058"/>
                    <a:pt x="1087" y="1175"/>
                    <a:pt x="1270" y="1225"/>
                  </a:cubicBezTo>
                  <a:cubicBezTo>
                    <a:pt x="1705" y="1392"/>
                    <a:pt x="2173" y="1476"/>
                    <a:pt x="2624" y="1476"/>
                  </a:cubicBezTo>
                  <a:lnTo>
                    <a:pt x="2941" y="1476"/>
                  </a:lnTo>
                  <a:cubicBezTo>
                    <a:pt x="3493" y="1459"/>
                    <a:pt x="4011" y="1342"/>
                    <a:pt x="4495" y="1125"/>
                  </a:cubicBezTo>
                  <a:cubicBezTo>
                    <a:pt x="4529" y="1108"/>
                    <a:pt x="4595" y="1091"/>
                    <a:pt x="4662" y="1058"/>
                  </a:cubicBezTo>
                  <a:cubicBezTo>
                    <a:pt x="5164" y="857"/>
                    <a:pt x="5615" y="674"/>
                    <a:pt x="5631" y="389"/>
                  </a:cubicBezTo>
                  <a:cubicBezTo>
                    <a:pt x="5631" y="289"/>
                    <a:pt x="5581" y="189"/>
                    <a:pt x="5431" y="105"/>
                  </a:cubicBezTo>
                  <a:cubicBezTo>
                    <a:pt x="5289" y="28"/>
                    <a:pt x="5114" y="1"/>
                    <a:pt x="49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4" name="Google Shape;1764;p37"/>
            <p:cNvSpPr/>
            <p:nvPr/>
          </p:nvSpPr>
          <p:spPr>
            <a:xfrm>
              <a:off x="4978743" y="4616275"/>
              <a:ext cx="230311" cy="84681"/>
            </a:xfrm>
            <a:custGeom>
              <a:avLst/>
              <a:gdLst/>
              <a:ahLst/>
              <a:cxnLst/>
              <a:rect l="l" t="t" r="r" b="b"/>
              <a:pathLst>
                <a:path w="5532" h="2034" extrusionOk="0">
                  <a:moveTo>
                    <a:pt x="4998" y="224"/>
                  </a:moveTo>
                  <a:cubicBezTo>
                    <a:pt x="5063" y="224"/>
                    <a:pt x="5125" y="231"/>
                    <a:pt x="5180" y="246"/>
                  </a:cubicBezTo>
                  <a:cubicBezTo>
                    <a:pt x="5230" y="263"/>
                    <a:pt x="5297" y="313"/>
                    <a:pt x="5297" y="330"/>
                  </a:cubicBezTo>
                  <a:cubicBezTo>
                    <a:pt x="5314" y="480"/>
                    <a:pt x="4796" y="831"/>
                    <a:pt x="4595" y="948"/>
                  </a:cubicBezTo>
                  <a:cubicBezTo>
                    <a:pt x="4529" y="998"/>
                    <a:pt x="4462" y="1031"/>
                    <a:pt x="4428" y="1065"/>
                  </a:cubicBezTo>
                  <a:cubicBezTo>
                    <a:pt x="4027" y="1332"/>
                    <a:pt x="3560" y="1533"/>
                    <a:pt x="3058" y="1666"/>
                  </a:cubicBezTo>
                  <a:cubicBezTo>
                    <a:pt x="2727" y="1770"/>
                    <a:pt x="2383" y="1816"/>
                    <a:pt x="2042" y="1816"/>
                  </a:cubicBezTo>
                  <a:cubicBezTo>
                    <a:pt x="1833" y="1816"/>
                    <a:pt x="1624" y="1798"/>
                    <a:pt x="1421" y="1766"/>
                  </a:cubicBezTo>
                  <a:cubicBezTo>
                    <a:pt x="1220" y="1733"/>
                    <a:pt x="1053" y="1683"/>
                    <a:pt x="869" y="1616"/>
                  </a:cubicBezTo>
                  <a:lnTo>
                    <a:pt x="619" y="1566"/>
                  </a:lnTo>
                  <a:cubicBezTo>
                    <a:pt x="1170" y="1449"/>
                    <a:pt x="1688" y="1315"/>
                    <a:pt x="2223" y="1165"/>
                  </a:cubicBezTo>
                  <a:cubicBezTo>
                    <a:pt x="2507" y="1065"/>
                    <a:pt x="2758" y="948"/>
                    <a:pt x="3025" y="864"/>
                  </a:cubicBezTo>
                  <a:cubicBezTo>
                    <a:pt x="3309" y="747"/>
                    <a:pt x="3626" y="647"/>
                    <a:pt x="3927" y="530"/>
                  </a:cubicBezTo>
                  <a:cubicBezTo>
                    <a:pt x="3961" y="513"/>
                    <a:pt x="4027" y="497"/>
                    <a:pt x="4078" y="480"/>
                  </a:cubicBezTo>
                  <a:cubicBezTo>
                    <a:pt x="4350" y="357"/>
                    <a:pt x="4711" y="224"/>
                    <a:pt x="4998" y="224"/>
                  </a:cubicBezTo>
                  <a:close/>
                  <a:moveTo>
                    <a:pt x="4973" y="0"/>
                  </a:moveTo>
                  <a:cubicBezTo>
                    <a:pt x="4636" y="0"/>
                    <a:pt x="4259" y="142"/>
                    <a:pt x="3977" y="263"/>
                  </a:cubicBezTo>
                  <a:cubicBezTo>
                    <a:pt x="3910" y="279"/>
                    <a:pt x="3860" y="313"/>
                    <a:pt x="3810" y="330"/>
                  </a:cubicBezTo>
                  <a:cubicBezTo>
                    <a:pt x="3526" y="447"/>
                    <a:pt x="3209" y="563"/>
                    <a:pt x="2908" y="664"/>
                  </a:cubicBezTo>
                  <a:cubicBezTo>
                    <a:pt x="2641" y="764"/>
                    <a:pt x="2373" y="848"/>
                    <a:pt x="2123" y="948"/>
                  </a:cubicBezTo>
                  <a:cubicBezTo>
                    <a:pt x="1454" y="1165"/>
                    <a:pt x="769" y="1332"/>
                    <a:pt x="84" y="1449"/>
                  </a:cubicBezTo>
                  <a:cubicBezTo>
                    <a:pt x="34" y="1449"/>
                    <a:pt x="1" y="1516"/>
                    <a:pt x="1" y="1566"/>
                  </a:cubicBezTo>
                  <a:cubicBezTo>
                    <a:pt x="17" y="1616"/>
                    <a:pt x="51" y="1666"/>
                    <a:pt x="101" y="1666"/>
                  </a:cubicBezTo>
                  <a:cubicBezTo>
                    <a:pt x="335" y="1683"/>
                    <a:pt x="552" y="1750"/>
                    <a:pt x="803" y="1833"/>
                  </a:cubicBezTo>
                  <a:cubicBezTo>
                    <a:pt x="1003" y="1867"/>
                    <a:pt x="1187" y="1934"/>
                    <a:pt x="1371" y="1984"/>
                  </a:cubicBezTo>
                  <a:cubicBezTo>
                    <a:pt x="1588" y="2017"/>
                    <a:pt x="1788" y="2034"/>
                    <a:pt x="2006" y="2034"/>
                  </a:cubicBezTo>
                  <a:cubicBezTo>
                    <a:pt x="2373" y="2034"/>
                    <a:pt x="2758" y="1984"/>
                    <a:pt x="3108" y="1867"/>
                  </a:cubicBezTo>
                  <a:cubicBezTo>
                    <a:pt x="3610" y="1750"/>
                    <a:pt x="4078" y="1533"/>
                    <a:pt x="4529" y="1215"/>
                  </a:cubicBezTo>
                  <a:cubicBezTo>
                    <a:pt x="4562" y="1198"/>
                    <a:pt x="4612" y="1165"/>
                    <a:pt x="4662" y="1115"/>
                  </a:cubicBezTo>
                  <a:cubicBezTo>
                    <a:pt x="5147" y="797"/>
                    <a:pt x="5531" y="563"/>
                    <a:pt x="5481" y="279"/>
                  </a:cubicBezTo>
                  <a:cubicBezTo>
                    <a:pt x="5464" y="179"/>
                    <a:pt x="5381" y="96"/>
                    <a:pt x="5214" y="29"/>
                  </a:cubicBezTo>
                  <a:cubicBezTo>
                    <a:pt x="5137" y="9"/>
                    <a:pt x="5057" y="0"/>
                    <a:pt x="49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5" name="Google Shape;1765;p37"/>
            <p:cNvSpPr/>
            <p:nvPr/>
          </p:nvSpPr>
          <p:spPr>
            <a:xfrm>
              <a:off x="4788149" y="4742296"/>
              <a:ext cx="236556" cy="58827"/>
            </a:xfrm>
            <a:custGeom>
              <a:avLst/>
              <a:gdLst/>
              <a:ahLst/>
              <a:cxnLst/>
              <a:rect l="l" t="t" r="r" b="b"/>
              <a:pathLst>
                <a:path w="5682" h="1413" extrusionOk="0">
                  <a:moveTo>
                    <a:pt x="4875" y="222"/>
                  </a:moveTo>
                  <a:cubicBezTo>
                    <a:pt x="5060" y="222"/>
                    <a:pt x="5231" y="249"/>
                    <a:pt x="5347" y="327"/>
                  </a:cubicBezTo>
                  <a:cubicBezTo>
                    <a:pt x="5397" y="377"/>
                    <a:pt x="5447" y="410"/>
                    <a:pt x="5447" y="427"/>
                  </a:cubicBezTo>
                  <a:cubicBezTo>
                    <a:pt x="5431" y="577"/>
                    <a:pt x="4779" y="811"/>
                    <a:pt x="4562" y="878"/>
                  </a:cubicBezTo>
                  <a:cubicBezTo>
                    <a:pt x="4512" y="895"/>
                    <a:pt x="4445" y="912"/>
                    <a:pt x="4395" y="928"/>
                  </a:cubicBezTo>
                  <a:cubicBezTo>
                    <a:pt x="3944" y="1129"/>
                    <a:pt x="3442" y="1212"/>
                    <a:pt x="2941" y="1212"/>
                  </a:cubicBezTo>
                  <a:lnTo>
                    <a:pt x="2924" y="1212"/>
                  </a:lnTo>
                  <a:cubicBezTo>
                    <a:pt x="2884" y="1214"/>
                    <a:pt x="2844" y="1214"/>
                    <a:pt x="2803" y="1214"/>
                  </a:cubicBezTo>
                  <a:cubicBezTo>
                    <a:pt x="2276" y="1214"/>
                    <a:pt x="1753" y="1112"/>
                    <a:pt x="1287" y="895"/>
                  </a:cubicBezTo>
                  <a:cubicBezTo>
                    <a:pt x="1120" y="811"/>
                    <a:pt x="953" y="728"/>
                    <a:pt x="819" y="628"/>
                  </a:cubicBezTo>
                  <a:cubicBezTo>
                    <a:pt x="752" y="577"/>
                    <a:pt x="669" y="544"/>
                    <a:pt x="602" y="494"/>
                  </a:cubicBezTo>
                  <a:lnTo>
                    <a:pt x="602" y="494"/>
                  </a:lnTo>
                  <a:cubicBezTo>
                    <a:pt x="830" y="501"/>
                    <a:pt x="1059" y="505"/>
                    <a:pt x="1288" y="505"/>
                  </a:cubicBezTo>
                  <a:cubicBezTo>
                    <a:pt x="1613" y="505"/>
                    <a:pt x="1940" y="497"/>
                    <a:pt x="2273" y="477"/>
                  </a:cubicBezTo>
                  <a:cubicBezTo>
                    <a:pt x="2540" y="427"/>
                    <a:pt x="2824" y="410"/>
                    <a:pt x="3108" y="394"/>
                  </a:cubicBezTo>
                  <a:cubicBezTo>
                    <a:pt x="3426" y="377"/>
                    <a:pt x="3760" y="343"/>
                    <a:pt x="4077" y="310"/>
                  </a:cubicBezTo>
                  <a:cubicBezTo>
                    <a:pt x="4111" y="310"/>
                    <a:pt x="4178" y="293"/>
                    <a:pt x="4244" y="293"/>
                  </a:cubicBezTo>
                  <a:cubicBezTo>
                    <a:pt x="4432" y="258"/>
                    <a:pt x="4663" y="222"/>
                    <a:pt x="4875" y="222"/>
                  </a:cubicBezTo>
                  <a:close/>
                  <a:moveTo>
                    <a:pt x="4875" y="1"/>
                  </a:moveTo>
                  <a:cubicBezTo>
                    <a:pt x="4650" y="1"/>
                    <a:pt x="4412" y="34"/>
                    <a:pt x="4211" y="59"/>
                  </a:cubicBezTo>
                  <a:cubicBezTo>
                    <a:pt x="4161" y="59"/>
                    <a:pt x="4111" y="76"/>
                    <a:pt x="4044" y="76"/>
                  </a:cubicBezTo>
                  <a:cubicBezTo>
                    <a:pt x="3743" y="93"/>
                    <a:pt x="3409" y="143"/>
                    <a:pt x="3092" y="160"/>
                  </a:cubicBezTo>
                  <a:cubicBezTo>
                    <a:pt x="2824" y="176"/>
                    <a:pt x="2523" y="227"/>
                    <a:pt x="2256" y="243"/>
                  </a:cubicBezTo>
                  <a:cubicBezTo>
                    <a:pt x="1897" y="260"/>
                    <a:pt x="1542" y="268"/>
                    <a:pt x="1187" y="268"/>
                  </a:cubicBezTo>
                  <a:cubicBezTo>
                    <a:pt x="832" y="268"/>
                    <a:pt x="477" y="260"/>
                    <a:pt x="117" y="243"/>
                  </a:cubicBezTo>
                  <a:cubicBezTo>
                    <a:pt x="84" y="243"/>
                    <a:pt x="34" y="260"/>
                    <a:pt x="17" y="327"/>
                  </a:cubicBezTo>
                  <a:cubicBezTo>
                    <a:pt x="0" y="394"/>
                    <a:pt x="34" y="427"/>
                    <a:pt x="84" y="460"/>
                  </a:cubicBezTo>
                  <a:cubicBezTo>
                    <a:pt x="285" y="544"/>
                    <a:pt x="502" y="661"/>
                    <a:pt x="702" y="795"/>
                  </a:cubicBezTo>
                  <a:cubicBezTo>
                    <a:pt x="869" y="895"/>
                    <a:pt x="1036" y="995"/>
                    <a:pt x="1203" y="1079"/>
                  </a:cubicBezTo>
                  <a:cubicBezTo>
                    <a:pt x="1688" y="1313"/>
                    <a:pt x="2206" y="1413"/>
                    <a:pt x="2741" y="1413"/>
                  </a:cubicBezTo>
                  <a:cubicBezTo>
                    <a:pt x="2791" y="1413"/>
                    <a:pt x="2858" y="1413"/>
                    <a:pt x="2908" y="1396"/>
                  </a:cubicBezTo>
                  <a:cubicBezTo>
                    <a:pt x="3442" y="1396"/>
                    <a:pt x="3960" y="1313"/>
                    <a:pt x="4462" y="1112"/>
                  </a:cubicBezTo>
                  <a:cubicBezTo>
                    <a:pt x="4512" y="1095"/>
                    <a:pt x="4579" y="1079"/>
                    <a:pt x="4629" y="1062"/>
                  </a:cubicBezTo>
                  <a:cubicBezTo>
                    <a:pt x="5163" y="895"/>
                    <a:pt x="5615" y="728"/>
                    <a:pt x="5665" y="460"/>
                  </a:cubicBezTo>
                  <a:cubicBezTo>
                    <a:pt x="5681" y="327"/>
                    <a:pt x="5615" y="227"/>
                    <a:pt x="5464" y="143"/>
                  </a:cubicBezTo>
                  <a:cubicBezTo>
                    <a:pt x="5314" y="34"/>
                    <a:pt x="5101" y="1"/>
                    <a:pt x="487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6" name="Google Shape;1766;p37"/>
            <p:cNvSpPr/>
            <p:nvPr/>
          </p:nvSpPr>
          <p:spPr>
            <a:xfrm>
              <a:off x="4582234" y="4775352"/>
              <a:ext cx="230311" cy="78644"/>
            </a:xfrm>
            <a:custGeom>
              <a:avLst/>
              <a:gdLst/>
              <a:ahLst/>
              <a:cxnLst/>
              <a:rect l="l" t="t" r="r" b="b"/>
              <a:pathLst>
                <a:path w="5532" h="1889" extrusionOk="0">
                  <a:moveTo>
                    <a:pt x="552" y="352"/>
                  </a:moveTo>
                  <a:lnTo>
                    <a:pt x="552" y="352"/>
                  </a:lnTo>
                  <a:cubicBezTo>
                    <a:pt x="1104" y="468"/>
                    <a:pt x="1638" y="602"/>
                    <a:pt x="2190" y="686"/>
                  </a:cubicBezTo>
                  <a:lnTo>
                    <a:pt x="3008" y="803"/>
                  </a:lnTo>
                  <a:cubicBezTo>
                    <a:pt x="3342" y="853"/>
                    <a:pt x="3643" y="886"/>
                    <a:pt x="3977" y="936"/>
                  </a:cubicBezTo>
                  <a:cubicBezTo>
                    <a:pt x="4044" y="936"/>
                    <a:pt x="4111" y="953"/>
                    <a:pt x="4178" y="953"/>
                  </a:cubicBezTo>
                  <a:cubicBezTo>
                    <a:pt x="4545" y="986"/>
                    <a:pt x="5030" y="1053"/>
                    <a:pt x="5231" y="1270"/>
                  </a:cubicBezTo>
                  <a:cubicBezTo>
                    <a:pt x="5281" y="1321"/>
                    <a:pt x="5297" y="1371"/>
                    <a:pt x="5297" y="1387"/>
                  </a:cubicBezTo>
                  <a:cubicBezTo>
                    <a:pt x="5231" y="1538"/>
                    <a:pt x="4545" y="1605"/>
                    <a:pt x="4312" y="1621"/>
                  </a:cubicBezTo>
                  <a:cubicBezTo>
                    <a:pt x="4228" y="1621"/>
                    <a:pt x="4178" y="1638"/>
                    <a:pt x="4128" y="1638"/>
                  </a:cubicBezTo>
                  <a:cubicBezTo>
                    <a:pt x="3935" y="1663"/>
                    <a:pt x="3744" y="1676"/>
                    <a:pt x="3555" y="1676"/>
                  </a:cubicBezTo>
                  <a:cubicBezTo>
                    <a:pt x="3237" y="1676"/>
                    <a:pt x="2922" y="1638"/>
                    <a:pt x="2607" y="1555"/>
                  </a:cubicBezTo>
                  <a:cubicBezTo>
                    <a:pt x="2056" y="1454"/>
                    <a:pt x="1555" y="1220"/>
                    <a:pt x="1120" y="886"/>
                  </a:cubicBezTo>
                  <a:cubicBezTo>
                    <a:pt x="1003" y="786"/>
                    <a:pt x="870" y="669"/>
                    <a:pt x="753" y="535"/>
                  </a:cubicBezTo>
                  <a:lnTo>
                    <a:pt x="552" y="352"/>
                  </a:lnTo>
                  <a:close/>
                  <a:moveTo>
                    <a:pt x="134" y="1"/>
                  </a:moveTo>
                  <a:cubicBezTo>
                    <a:pt x="101" y="1"/>
                    <a:pt x="34" y="17"/>
                    <a:pt x="17" y="51"/>
                  </a:cubicBezTo>
                  <a:cubicBezTo>
                    <a:pt x="1" y="101"/>
                    <a:pt x="17" y="168"/>
                    <a:pt x="51" y="184"/>
                  </a:cubicBezTo>
                  <a:cubicBezTo>
                    <a:pt x="251" y="335"/>
                    <a:pt x="435" y="502"/>
                    <a:pt x="602" y="686"/>
                  </a:cubicBezTo>
                  <a:cubicBezTo>
                    <a:pt x="719" y="803"/>
                    <a:pt x="853" y="936"/>
                    <a:pt x="1003" y="1053"/>
                  </a:cubicBezTo>
                  <a:cubicBezTo>
                    <a:pt x="1454" y="1421"/>
                    <a:pt x="2006" y="1671"/>
                    <a:pt x="2557" y="1772"/>
                  </a:cubicBezTo>
                  <a:cubicBezTo>
                    <a:pt x="2925" y="1855"/>
                    <a:pt x="3259" y="1889"/>
                    <a:pt x="3610" y="1889"/>
                  </a:cubicBezTo>
                  <a:cubicBezTo>
                    <a:pt x="3794" y="1889"/>
                    <a:pt x="3961" y="1872"/>
                    <a:pt x="4178" y="1855"/>
                  </a:cubicBezTo>
                  <a:cubicBezTo>
                    <a:pt x="4211" y="1855"/>
                    <a:pt x="4278" y="1839"/>
                    <a:pt x="4345" y="1839"/>
                  </a:cubicBezTo>
                  <a:cubicBezTo>
                    <a:pt x="4880" y="1788"/>
                    <a:pt x="5381" y="1722"/>
                    <a:pt x="5481" y="1471"/>
                  </a:cubicBezTo>
                  <a:cubicBezTo>
                    <a:pt x="5531" y="1371"/>
                    <a:pt x="5481" y="1270"/>
                    <a:pt x="5381" y="1137"/>
                  </a:cubicBezTo>
                  <a:cubicBezTo>
                    <a:pt x="5130" y="869"/>
                    <a:pt x="4596" y="803"/>
                    <a:pt x="4195" y="769"/>
                  </a:cubicBezTo>
                  <a:cubicBezTo>
                    <a:pt x="4111" y="769"/>
                    <a:pt x="4061" y="753"/>
                    <a:pt x="4011" y="753"/>
                  </a:cubicBezTo>
                  <a:cubicBezTo>
                    <a:pt x="3677" y="702"/>
                    <a:pt x="3359" y="669"/>
                    <a:pt x="3025" y="619"/>
                  </a:cubicBezTo>
                  <a:lnTo>
                    <a:pt x="2206" y="502"/>
                  </a:lnTo>
                  <a:cubicBezTo>
                    <a:pt x="1505" y="368"/>
                    <a:pt x="803" y="201"/>
                    <a:pt x="13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7" name="Google Shape;1767;p37"/>
            <p:cNvSpPr/>
            <p:nvPr/>
          </p:nvSpPr>
          <p:spPr>
            <a:xfrm>
              <a:off x="4418785" y="4726059"/>
              <a:ext cx="178812" cy="153666"/>
            </a:xfrm>
            <a:custGeom>
              <a:avLst/>
              <a:gdLst/>
              <a:ahLst/>
              <a:cxnLst/>
              <a:rect l="l" t="t" r="r" b="b"/>
              <a:pathLst>
                <a:path w="4295" h="3691" extrusionOk="0">
                  <a:moveTo>
                    <a:pt x="334" y="483"/>
                  </a:moveTo>
                  <a:cubicBezTo>
                    <a:pt x="752" y="850"/>
                    <a:pt x="1170" y="1185"/>
                    <a:pt x="1604" y="1485"/>
                  </a:cubicBezTo>
                  <a:cubicBezTo>
                    <a:pt x="1838" y="1652"/>
                    <a:pt x="2055" y="1803"/>
                    <a:pt x="2289" y="1970"/>
                  </a:cubicBezTo>
                  <a:cubicBezTo>
                    <a:pt x="2540" y="2137"/>
                    <a:pt x="2807" y="2321"/>
                    <a:pt x="3058" y="2488"/>
                  </a:cubicBezTo>
                  <a:cubicBezTo>
                    <a:pt x="3108" y="2538"/>
                    <a:pt x="3141" y="2555"/>
                    <a:pt x="3208" y="2588"/>
                  </a:cubicBezTo>
                  <a:cubicBezTo>
                    <a:pt x="3509" y="2789"/>
                    <a:pt x="3927" y="3056"/>
                    <a:pt x="4010" y="3323"/>
                  </a:cubicBezTo>
                  <a:cubicBezTo>
                    <a:pt x="4027" y="3373"/>
                    <a:pt x="4027" y="3457"/>
                    <a:pt x="4010" y="3474"/>
                  </a:cubicBezTo>
                  <a:cubicBezTo>
                    <a:pt x="3987" y="3491"/>
                    <a:pt x="3950" y="3498"/>
                    <a:pt x="3903" y="3498"/>
                  </a:cubicBezTo>
                  <a:cubicBezTo>
                    <a:pt x="3676" y="3498"/>
                    <a:pt x="3218" y="3326"/>
                    <a:pt x="3024" y="3256"/>
                  </a:cubicBezTo>
                  <a:cubicBezTo>
                    <a:pt x="2941" y="3240"/>
                    <a:pt x="2874" y="3223"/>
                    <a:pt x="2841" y="3206"/>
                  </a:cubicBezTo>
                  <a:cubicBezTo>
                    <a:pt x="2373" y="3039"/>
                    <a:pt x="1938" y="2805"/>
                    <a:pt x="1537" y="2471"/>
                  </a:cubicBezTo>
                  <a:cubicBezTo>
                    <a:pt x="1120" y="2137"/>
                    <a:pt x="786" y="1719"/>
                    <a:pt x="552" y="1235"/>
                  </a:cubicBezTo>
                  <a:cubicBezTo>
                    <a:pt x="501" y="1084"/>
                    <a:pt x="435" y="901"/>
                    <a:pt x="385" y="733"/>
                  </a:cubicBezTo>
                  <a:lnTo>
                    <a:pt x="334" y="483"/>
                  </a:lnTo>
                  <a:close/>
                  <a:moveTo>
                    <a:pt x="102" y="0"/>
                  </a:moveTo>
                  <a:cubicBezTo>
                    <a:pt x="79" y="0"/>
                    <a:pt x="56" y="9"/>
                    <a:pt x="34" y="32"/>
                  </a:cubicBezTo>
                  <a:cubicBezTo>
                    <a:pt x="0" y="48"/>
                    <a:pt x="0" y="115"/>
                    <a:pt x="17" y="149"/>
                  </a:cubicBezTo>
                  <a:cubicBezTo>
                    <a:pt x="117" y="366"/>
                    <a:pt x="184" y="566"/>
                    <a:pt x="251" y="800"/>
                  </a:cubicBezTo>
                  <a:cubicBezTo>
                    <a:pt x="284" y="967"/>
                    <a:pt x="334" y="1151"/>
                    <a:pt x="418" y="1318"/>
                  </a:cubicBezTo>
                  <a:cubicBezTo>
                    <a:pt x="635" y="1820"/>
                    <a:pt x="1003" y="2287"/>
                    <a:pt x="1454" y="2622"/>
                  </a:cubicBezTo>
                  <a:cubicBezTo>
                    <a:pt x="1855" y="2956"/>
                    <a:pt x="2306" y="3206"/>
                    <a:pt x="2807" y="3373"/>
                  </a:cubicBezTo>
                  <a:cubicBezTo>
                    <a:pt x="2857" y="3390"/>
                    <a:pt x="2924" y="3407"/>
                    <a:pt x="2974" y="3440"/>
                  </a:cubicBezTo>
                  <a:cubicBezTo>
                    <a:pt x="3309" y="3557"/>
                    <a:pt x="3676" y="3691"/>
                    <a:pt x="3893" y="3691"/>
                  </a:cubicBezTo>
                  <a:cubicBezTo>
                    <a:pt x="4010" y="3691"/>
                    <a:pt x="4094" y="3657"/>
                    <a:pt x="4194" y="3624"/>
                  </a:cubicBezTo>
                  <a:cubicBezTo>
                    <a:pt x="4278" y="3541"/>
                    <a:pt x="4294" y="3407"/>
                    <a:pt x="4261" y="3256"/>
                  </a:cubicBezTo>
                  <a:cubicBezTo>
                    <a:pt x="4177" y="2906"/>
                    <a:pt x="3710" y="2638"/>
                    <a:pt x="3375" y="2421"/>
                  </a:cubicBezTo>
                  <a:cubicBezTo>
                    <a:pt x="3309" y="2404"/>
                    <a:pt x="3275" y="2371"/>
                    <a:pt x="3225" y="2338"/>
                  </a:cubicBezTo>
                  <a:cubicBezTo>
                    <a:pt x="2974" y="2170"/>
                    <a:pt x="2707" y="1987"/>
                    <a:pt x="2456" y="1820"/>
                  </a:cubicBezTo>
                  <a:cubicBezTo>
                    <a:pt x="2222" y="1652"/>
                    <a:pt x="2005" y="1485"/>
                    <a:pt x="1771" y="1335"/>
                  </a:cubicBezTo>
                  <a:cubicBezTo>
                    <a:pt x="1220" y="951"/>
                    <a:pt x="685" y="500"/>
                    <a:pt x="184" y="32"/>
                  </a:cubicBezTo>
                  <a:cubicBezTo>
                    <a:pt x="157" y="13"/>
                    <a:pt x="129" y="0"/>
                    <a:pt x="1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8" name="Google Shape;1768;p37"/>
            <p:cNvSpPr/>
            <p:nvPr/>
          </p:nvSpPr>
          <p:spPr>
            <a:xfrm>
              <a:off x="5174916" y="4369977"/>
              <a:ext cx="178104" cy="156372"/>
            </a:xfrm>
            <a:custGeom>
              <a:avLst/>
              <a:gdLst/>
              <a:ahLst/>
              <a:cxnLst/>
              <a:rect l="l" t="t" r="r" b="b"/>
              <a:pathLst>
                <a:path w="4278" h="3756" extrusionOk="0">
                  <a:moveTo>
                    <a:pt x="3910" y="180"/>
                  </a:moveTo>
                  <a:cubicBezTo>
                    <a:pt x="3944" y="180"/>
                    <a:pt x="3994" y="180"/>
                    <a:pt x="4027" y="214"/>
                  </a:cubicBezTo>
                  <a:cubicBezTo>
                    <a:pt x="4061" y="247"/>
                    <a:pt x="4027" y="314"/>
                    <a:pt x="4027" y="347"/>
                  </a:cubicBezTo>
                  <a:cubicBezTo>
                    <a:pt x="3977" y="631"/>
                    <a:pt x="3559" y="899"/>
                    <a:pt x="3259" y="1083"/>
                  </a:cubicBezTo>
                  <a:cubicBezTo>
                    <a:pt x="3225" y="1133"/>
                    <a:pt x="3158" y="1166"/>
                    <a:pt x="3108" y="1183"/>
                  </a:cubicBezTo>
                  <a:cubicBezTo>
                    <a:pt x="2891" y="1350"/>
                    <a:pt x="2640" y="1517"/>
                    <a:pt x="2406" y="1684"/>
                  </a:cubicBezTo>
                  <a:cubicBezTo>
                    <a:pt x="2156" y="1851"/>
                    <a:pt x="1905" y="2052"/>
                    <a:pt x="1655" y="2219"/>
                  </a:cubicBezTo>
                  <a:cubicBezTo>
                    <a:pt x="1237" y="2553"/>
                    <a:pt x="819" y="2887"/>
                    <a:pt x="418" y="3255"/>
                  </a:cubicBezTo>
                  <a:lnTo>
                    <a:pt x="485" y="3004"/>
                  </a:lnTo>
                  <a:cubicBezTo>
                    <a:pt x="518" y="2837"/>
                    <a:pt x="569" y="2653"/>
                    <a:pt x="635" y="2503"/>
                  </a:cubicBezTo>
                  <a:cubicBezTo>
                    <a:pt x="836" y="2002"/>
                    <a:pt x="1170" y="1584"/>
                    <a:pt x="1588" y="1250"/>
                  </a:cubicBezTo>
                  <a:cubicBezTo>
                    <a:pt x="1989" y="916"/>
                    <a:pt x="2406" y="665"/>
                    <a:pt x="2891" y="498"/>
                  </a:cubicBezTo>
                  <a:cubicBezTo>
                    <a:pt x="2924" y="481"/>
                    <a:pt x="2991" y="464"/>
                    <a:pt x="3058" y="431"/>
                  </a:cubicBezTo>
                  <a:cubicBezTo>
                    <a:pt x="3242" y="381"/>
                    <a:pt x="3676" y="180"/>
                    <a:pt x="3910" y="180"/>
                  </a:cubicBezTo>
                  <a:close/>
                  <a:moveTo>
                    <a:pt x="3924" y="1"/>
                  </a:moveTo>
                  <a:cubicBezTo>
                    <a:pt x="3681" y="1"/>
                    <a:pt x="3340" y="124"/>
                    <a:pt x="2991" y="264"/>
                  </a:cubicBezTo>
                  <a:cubicBezTo>
                    <a:pt x="2924" y="281"/>
                    <a:pt x="2858" y="314"/>
                    <a:pt x="2824" y="331"/>
                  </a:cubicBezTo>
                  <a:cubicBezTo>
                    <a:pt x="2323" y="498"/>
                    <a:pt x="1855" y="765"/>
                    <a:pt x="1471" y="1099"/>
                  </a:cubicBezTo>
                  <a:cubicBezTo>
                    <a:pt x="1020" y="1433"/>
                    <a:pt x="669" y="1901"/>
                    <a:pt x="435" y="2419"/>
                  </a:cubicBezTo>
                  <a:cubicBezTo>
                    <a:pt x="351" y="2586"/>
                    <a:pt x="318" y="2770"/>
                    <a:pt x="268" y="2937"/>
                  </a:cubicBezTo>
                  <a:cubicBezTo>
                    <a:pt x="218" y="3171"/>
                    <a:pt x="151" y="3405"/>
                    <a:pt x="51" y="3589"/>
                  </a:cubicBezTo>
                  <a:cubicBezTo>
                    <a:pt x="0" y="3639"/>
                    <a:pt x="17" y="3689"/>
                    <a:pt x="67" y="3723"/>
                  </a:cubicBezTo>
                  <a:cubicBezTo>
                    <a:pt x="84" y="3739"/>
                    <a:pt x="101" y="3739"/>
                    <a:pt x="134" y="3739"/>
                  </a:cubicBezTo>
                  <a:cubicBezTo>
                    <a:pt x="168" y="3739"/>
                    <a:pt x="184" y="3739"/>
                    <a:pt x="234" y="3756"/>
                  </a:cubicBezTo>
                  <a:cubicBezTo>
                    <a:pt x="702" y="3271"/>
                    <a:pt x="1237" y="2837"/>
                    <a:pt x="1772" y="2419"/>
                  </a:cubicBezTo>
                  <a:cubicBezTo>
                    <a:pt x="2022" y="2252"/>
                    <a:pt x="2273" y="2068"/>
                    <a:pt x="2523" y="1901"/>
                  </a:cubicBezTo>
                  <a:cubicBezTo>
                    <a:pt x="2757" y="1734"/>
                    <a:pt x="3008" y="1567"/>
                    <a:pt x="3242" y="1400"/>
                  </a:cubicBezTo>
                  <a:cubicBezTo>
                    <a:pt x="3275" y="1350"/>
                    <a:pt x="3325" y="1333"/>
                    <a:pt x="3392" y="1283"/>
                  </a:cubicBezTo>
                  <a:cubicBezTo>
                    <a:pt x="3693" y="1083"/>
                    <a:pt x="4161" y="782"/>
                    <a:pt x="4244" y="431"/>
                  </a:cubicBezTo>
                  <a:cubicBezTo>
                    <a:pt x="4278" y="264"/>
                    <a:pt x="4261" y="164"/>
                    <a:pt x="4178" y="80"/>
                  </a:cubicBezTo>
                  <a:cubicBezTo>
                    <a:pt x="4117" y="24"/>
                    <a:pt x="4030" y="1"/>
                    <a:pt x="392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69" name="Google Shape;1769;p37"/>
            <p:cNvSpPr/>
            <p:nvPr/>
          </p:nvSpPr>
          <p:spPr>
            <a:xfrm>
              <a:off x="5026038" y="4446497"/>
              <a:ext cx="109951" cy="207163"/>
            </a:xfrm>
            <a:custGeom>
              <a:avLst/>
              <a:gdLst/>
              <a:ahLst/>
              <a:cxnLst/>
              <a:rect l="l" t="t" r="r" b="b"/>
              <a:pathLst>
                <a:path w="2641" h="4976" extrusionOk="0">
                  <a:moveTo>
                    <a:pt x="2223" y="214"/>
                  </a:moveTo>
                  <a:cubicBezTo>
                    <a:pt x="2240" y="214"/>
                    <a:pt x="2240" y="214"/>
                    <a:pt x="2240" y="230"/>
                  </a:cubicBezTo>
                  <a:cubicBezTo>
                    <a:pt x="2273" y="247"/>
                    <a:pt x="2307" y="314"/>
                    <a:pt x="2323" y="347"/>
                  </a:cubicBezTo>
                  <a:cubicBezTo>
                    <a:pt x="2390" y="615"/>
                    <a:pt x="2140" y="1016"/>
                    <a:pt x="1972" y="1316"/>
                  </a:cubicBezTo>
                  <a:cubicBezTo>
                    <a:pt x="1939" y="1350"/>
                    <a:pt x="1906" y="1417"/>
                    <a:pt x="1889" y="1450"/>
                  </a:cubicBezTo>
                  <a:cubicBezTo>
                    <a:pt x="1722" y="1768"/>
                    <a:pt x="1521" y="2085"/>
                    <a:pt x="1354" y="2403"/>
                  </a:cubicBezTo>
                  <a:lnTo>
                    <a:pt x="1053" y="2954"/>
                  </a:lnTo>
                  <a:cubicBezTo>
                    <a:pt x="820" y="3355"/>
                    <a:pt x="669" y="3706"/>
                    <a:pt x="469" y="4274"/>
                  </a:cubicBezTo>
                  <a:cubicBezTo>
                    <a:pt x="452" y="4341"/>
                    <a:pt x="419" y="4374"/>
                    <a:pt x="402" y="4441"/>
                  </a:cubicBezTo>
                  <a:lnTo>
                    <a:pt x="335" y="4123"/>
                  </a:lnTo>
                  <a:cubicBezTo>
                    <a:pt x="302" y="3973"/>
                    <a:pt x="251" y="3806"/>
                    <a:pt x="235" y="3622"/>
                  </a:cubicBezTo>
                  <a:cubicBezTo>
                    <a:pt x="201" y="3104"/>
                    <a:pt x="302" y="2603"/>
                    <a:pt x="535" y="2135"/>
                  </a:cubicBezTo>
                  <a:cubicBezTo>
                    <a:pt x="719" y="1667"/>
                    <a:pt x="987" y="1266"/>
                    <a:pt x="1337" y="932"/>
                  </a:cubicBezTo>
                  <a:cubicBezTo>
                    <a:pt x="1388" y="915"/>
                    <a:pt x="1421" y="849"/>
                    <a:pt x="1471" y="815"/>
                  </a:cubicBezTo>
                  <a:cubicBezTo>
                    <a:pt x="1638" y="631"/>
                    <a:pt x="2039" y="214"/>
                    <a:pt x="2223" y="214"/>
                  </a:cubicBezTo>
                  <a:close/>
                  <a:moveTo>
                    <a:pt x="2237" y="0"/>
                  </a:moveTo>
                  <a:cubicBezTo>
                    <a:pt x="1982" y="0"/>
                    <a:pt x="1667" y="306"/>
                    <a:pt x="1337" y="665"/>
                  </a:cubicBezTo>
                  <a:cubicBezTo>
                    <a:pt x="1287" y="715"/>
                    <a:pt x="1237" y="765"/>
                    <a:pt x="1221" y="799"/>
                  </a:cubicBezTo>
                  <a:cubicBezTo>
                    <a:pt x="836" y="1149"/>
                    <a:pt x="569" y="1584"/>
                    <a:pt x="368" y="2052"/>
                  </a:cubicBezTo>
                  <a:cubicBezTo>
                    <a:pt x="118" y="2553"/>
                    <a:pt x="1" y="3088"/>
                    <a:pt x="51" y="3656"/>
                  </a:cubicBezTo>
                  <a:cubicBezTo>
                    <a:pt x="68" y="3823"/>
                    <a:pt x="118" y="4007"/>
                    <a:pt x="151" y="4174"/>
                  </a:cubicBezTo>
                  <a:cubicBezTo>
                    <a:pt x="201" y="4408"/>
                    <a:pt x="251" y="4641"/>
                    <a:pt x="251" y="4859"/>
                  </a:cubicBezTo>
                  <a:cubicBezTo>
                    <a:pt x="251" y="4909"/>
                    <a:pt x="302" y="4942"/>
                    <a:pt x="368" y="4976"/>
                  </a:cubicBezTo>
                  <a:cubicBezTo>
                    <a:pt x="402" y="4976"/>
                    <a:pt x="419" y="4926"/>
                    <a:pt x="485" y="4926"/>
                  </a:cubicBezTo>
                  <a:cubicBezTo>
                    <a:pt x="569" y="4708"/>
                    <a:pt x="636" y="4525"/>
                    <a:pt x="703" y="4357"/>
                  </a:cubicBezTo>
                  <a:cubicBezTo>
                    <a:pt x="920" y="3773"/>
                    <a:pt x="1053" y="3438"/>
                    <a:pt x="1254" y="3071"/>
                  </a:cubicBezTo>
                  <a:lnTo>
                    <a:pt x="1571" y="2503"/>
                  </a:lnTo>
                  <a:cubicBezTo>
                    <a:pt x="1738" y="2185"/>
                    <a:pt x="1906" y="1868"/>
                    <a:pt x="2089" y="1567"/>
                  </a:cubicBezTo>
                  <a:cubicBezTo>
                    <a:pt x="2123" y="1517"/>
                    <a:pt x="2140" y="1484"/>
                    <a:pt x="2173" y="1417"/>
                  </a:cubicBezTo>
                  <a:cubicBezTo>
                    <a:pt x="2373" y="1083"/>
                    <a:pt x="2641" y="648"/>
                    <a:pt x="2557" y="281"/>
                  </a:cubicBezTo>
                  <a:cubicBezTo>
                    <a:pt x="2507" y="147"/>
                    <a:pt x="2424" y="47"/>
                    <a:pt x="2323" y="13"/>
                  </a:cubicBezTo>
                  <a:cubicBezTo>
                    <a:pt x="2295" y="4"/>
                    <a:pt x="2266" y="0"/>
                    <a:pt x="223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0" name="Google Shape;1770;p37"/>
            <p:cNvSpPr/>
            <p:nvPr/>
          </p:nvSpPr>
          <p:spPr>
            <a:xfrm>
              <a:off x="4859091" y="4558530"/>
              <a:ext cx="148212" cy="179311"/>
            </a:xfrm>
            <a:custGeom>
              <a:avLst/>
              <a:gdLst/>
              <a:ahLst/>
              <a:cxnLst/>
              <a:rect l="l" t="t" r="r" b="b"/>
              <a:pathLst>
                <a:path w="3560" h="4307" extrusionOk="0">
                  <a:moveTo>
                    <a:pt x="3259" y="196"/>
                  </a:moveTo>
                  <a:cubicBezTo>
                    <a:pt x="3292" y="196"/>
                    <a:pt x="3309" y="196"/>
                    <a:pt x="3309" y="213"/>
                  </a:cubicBezTo>
                  <a:cubicBezTo>
                    <a:pt x="3342" y="229"/>
                    <a:pt x="3342" y="296"/>
                    <a:pt x="3342" y="330"/>
                  </a:cubicBezTo>
                  <a:cubicBezTo>
                    <a:pt x="3326" y="614"/>
                    <a:pt x="2975" y="931"/>
                    <a:pt x="2724" y="1165"/>
                  </a:cubicBezTo>
                  <a:lnTo>
                    <a:pt x="2591" y="1299"/>
                  </a:lnTo>
                  <a:lnTo>
                    <a:pt x="1906" y="1984"/>
                  </a:lnTo>
                  <a:lnTo>
                    <a:pt x="1337" y="2552"/>
                  </a:lnTo>
                  <a:cubicBezTo>
                    <a:pt x="970" y="2953"/>
                    <a:pt x="636" y="3371"/>
                    <a:pt x="302" y="3788"/>
                  </a:cubicBezTo>
                  <a:cubicBezTo>
                    <a:pt x="302" y="3671"/>
                    <a:pt x="318" y="3588"/>
                    <a:pt x="318" y="3504"/>
                  </a:cubicBezTo>
                  <a:cubicBezTo>
                    <a:pt x="335" y="3321"/>
                    <a:pt x="335" y="3153"/>
                    <a:pt x="385" y="2986"/>
                  </a:cubicBezTo>
                  <a:cubicBezTo>
                    <a:pt x="502" y="2468"/>
                    <a:pt x="753" y="2001"/>
                    <a:pt x="1120" y="1600"/>
                  </a:cubicBezTo>
                  <a:cubicBezTo>
                    <a:pt x="1421" y="1215"/>
                    <a:pt x="1805" y="898"/>
                    <a:pt x="2240" y="664"/>
                  </a:cubicBezTo>
                  <a:cubicBezTo>
                    <a:pt x="2307" y="647"/>
                    <a:pt x="2340" y="630"/>
                    <a:pt x="2407" y="580"/>
                  </a:cubicBezTo>
                  <a:cubicBezTo>
                    <a:pt x="2591" y="463"/>
                    <a:pt x="3058" y="196"/>
                    <a:pt x="3259" y="196"/>
                  </a:cubicBezTo>
                  <a:close/>
                  <a:moveTo>
                    <a:pt x="3239" y="0"/>
                  </a:moveTo>
                  <a:cubicBezTo>
                    <a:pt x="2994" y="0"/>
                    <a:pt x="2647" y="202"/>
                    <a:pt x="2290" y="413"/>
                  </a:cubicBezTo>
                  <a:cubicBezTo>
                    <a:pt x="2223" y="430"/>
                    <a:pt x="2173" y="480"/>
                    <a:pt x="2139" y="497"/>
                  </a:cubicBezTo>
                  <a:cubicBezTo>
                    <a:pt x="1672" y="747"/>
                    <a:pt x="1287" y="1082"/>
                    <a:pt x="953" y="1483"/>
                  </a:cubicBezTo>
                  <a:cubicBezTo>
                    <a:pt x="569" y="1884"/>
                    <a:pt x="302" y="2402"/>
                    <a:pt x="168" y="2936"/>
                  </a:cubicBezTo>
                  <a:cubicBezTo>
                    <a:pt x="134" y="3103"/>
                    <a:pt x="134" y="3304"/>
                    <a:pt x="118" y="3488"/>
                  </a:cubicBezTo>
                  <a:cubicBezTo>
                    <a:pt x="84" y="3722"/>
                    <a:pt x="68" y="3939"/>
                    <a:pt x="1" y="4156"/>
                  </a:cubicBezTo>
                  <a:cubicBezTo>
                    <a:pt x="1" y="4206"/>
                    <a:pt x="34" y="4256"/>
                    <a:pt x="68" y="4273"/>
                  </a:cubicBezTo>
                  <a:cubicBezTo>
                    <a:pt x="68" y="4306"/>
                    <a:pt x="84" y="4306"/>
                    <a:pt x="118" y="4306"/>
                  </a:cubicBezTo>
                  <a:cubicBezTo>
                    <a:pt x="151" y="4306"/>
                    <a:pt x="168" y="4290"/>
                    <a:pt x="168" y="4290"/>
                  </a:cubicBezTo>
                  <a:cubicBezTo>
                    <a:pt x="569" y="3738"/>
                    <a:pt x="1003" y="3220"/>
                    <a:pt x="1471" y="2719"/>
                  </a:cubicBezTo>
                  <a:cubicBezTo>
                    <a:pt x="1655" y="2552"/>
                    <a:pt x="1839" y="2368"/>
                    <a:pt x="2039" y="2168"/>
                  </a:cubicBezTo>
                  <a:lnTo>
                    <a:pt x="2724" y="1483"/>
                  </a:lnTo>
                  <a:lnTo>
                    <a:pt x="2841" y="1349"/>
                  </a:lnTo>
                  <a:cubicBezTo>
                    <a:pt x="3125" y="1115"/>
                    <a:pt x="3510" y="731"/>
                    <a:pt x="3543" y="380"/>
                  </a:cubicBezTo>
                  <a:cubicBezTo>
                    <a:pt x="3560" y="163"/>
                    <a:pt x="3476" y="79"/>
                    <a:pt x="3409" y="46"/>
                  </a:cubicBezTo>
                  <a:cubicBezTo>
                    <a:pt x="3361" y="14"/>
                    <a:pt x="3303" y="0"/>
                    <a:pt x="3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1" name="Google Shape;1771;p37"/>
            <p:cNvSpPr/>
            <p:nvPr/>
          </p:nvSpPr>
          <p:spPr>
            <a:xfrm>
              <a:off x="4690770" y="4666650"/>
              <a:ext cx="123149" cy="101791"/>
            </a:xfrm>
            <a:custGeom>
              <a:avLst/>
              <a:gdLst/>
              <a:ahLst/>
              <a:cxnLst/>
              <a:rect l="l" t="t" r="r" b="b"/>
              <a:pathLst>
                <a:path w="2958" h="2445" extrusionOk="0">
                  <a:moveTo>
                    <a:pt x="2690" y="206"/>
                  </a:moveTo>
                  <a:cubicBezTo>
                    <a:pt x="2690" y="206"/>
                    <a:pt x="2707" y="222"/>
                    <a:pt x="2690" y="256"/>
                  </a:cubicBezTo>
                  <a:cubicBezTo>
                    <a:pt x="2624" y="423"/>
                    <a:pt x="2356" y="607"/>
                    <a:pt x="2172" y="707"/>
                  </a:cubicBezTo>
                  <a:lnTo>
                    <a:pt x="2055" y="774"/>
                  </a:lnTo>
                  <a:cubicBezTo>
                    <a:pt x="1855" y="891"/>
                    <a:pt x="1671" y="1024"/>
                    <a:pt x="1454" y="1141"/>
                  </a:cubicBezTo>
                  <a:lnTo>
                    <a:pt x="1086" y="1392"/>
                  </a:lnTo>
                  <a:cubicBezTo>
                    <a:pt x="836" y="1559"/>
                    <a:pt x="585" y="1743"/>
                    <a:pt x="351" y="1960"/>
                  </a:cubicBezTo>
                  <a:cubicBezTo>
                    <a:pt x="401" y="1826"/>
                    <a:pt x="435" y="1726"/>
                    <a:pt x="468" y="1609"/>
                  </a:cubicBezTo>
                  <a:cubicBezTo>
                    <a:pt x="618" y="1292"/>
                    <a:pt x="852" y="1041"/>
                    <a:pt x="1153" y="824"/>
                  </a:cubicBezTo>
                  <a:cubicBezTo>
                    <a:pt x="1404" y="640"/>
                    <a:pt x="1688" y="490"/>
                    <a:pt x="2005" y="389"/>
                  </a:cubicBezTo>
                  <a:cubicBezTo>
                    <a:pt x="2039" y="373"/>
                    <a:pt x="2089" y="373"/>
                    <a:pt x="2122" y="356"/>
                  </a:cubicBezTo>
                  <a:cubicBezTo>
                    <a:pt x="2406" y="239"/>
                    <a:pt x="2590" y="206"/>
                    <a:pt x="2674" y="206"/>
                  </a:cubicBezTo>
                  <a:close/>
                  <a:moveTo>
                    <a:pt x="2681" y="1"/>
                  </a:moveTo>
                  <a:cubicBezTo>
                    <a:pt x="2522" y="1"/>
                    <a:pt x="2304" y="78"/>
                    <a:pt x="2072" y="155"/>
                  </a:cubicBezTo>
                  <a:cubicBezTo>
                    <a:pt x="2022" y="172"/>
                    <a:pt x="1989" y="206"/>
                    <a:pt x="1955" y="206"/>
                  </a:cubicBezTo>
                  <a:cubicBezTo>
                    <a:pt x="1621" y="306"/>
                    <a:pt x="1304" y="473"/>
                    <a:pt x="1036" y="673"/>
                  </a:cubicBezTo>
                  <a:cubicBezTo>
                    <a:pt x="735" y="891"/>
                    <a:pt x="468" y="1175"/>
                    <a:pt x="318" y="1542"/>
                  </a:cubicBezTo>
                  <a:cubicBezTo>
                    <a:pt x="234" y="1793"/>
                    <a:pt x="117" y="2044"/>
                    <a:pt x="17" y="2294"/>
                  </a:cubicBezTo>
                  <a:cubicBezTo>
                    <a:pt x="0" y="2328"/>
                    <a:pt x="17" y="2394"/>
                    <a:pt x="67" y="2411"/>
                  </a:cubicBezTo>
                  <a:cubicBezTo>
                    <a:pt x="84" y="2445"/>
                    <a:pt x="101" y="2445"/>
                    <a:pt x="117" y="2445"/>
                  </a:cubicBezTo>
                  <a:cubicBezTo>
                    <a:pt x="144" y="2445"/>
                    <a:pt x="160" y="2423"/>
                    <a:pt x="182" y="2423"/>
                  </a:cubicBezTo>
                  <a:cubicBezTo>
                    <a:pt x="188" y="2423"/>
                    <a:pt x="194" y="2424"/>
                    <a:pt x="201" y="2428"/>
                  </a:cubicBezTo>
                  <a:cubicBezTo>
                    <a:pt x="535" y="2144"/>
                    <a:pt x="903" y="1843"/>
                    <a:pt x="1253" y="1592"/>
                  </a:cubicBezTo>
                  <a:lnTo>
                    <a:pt x="1621" y="1342"/>
                  </a:lnTo>
                  <a:cubicBezTo>
                    <a:pt x="1838" y="1225"/>
                    <a:pt x="2022" y="1091"/>
                    <a:pt x="2239" y="974"/>
                  </a:cubicBezTo>
                  <a:lnTo>
                    <a:pt x="2323" y="907"/>
                  </a:lnTo>
                  <a:cubicBezTo>
                    <a:pt x="2540" y="757"/>
                    <a:pt x="2857" y="590"/>
                    <a:pt x="2924" y="339"/>
                  </a:cubicBezTo>
                  <a:cubicBezTo>
                    <a:pt x="2958" y="206"/>
                    <a:pt x="2924" y="122"/>
                    <a:pt x="2874" y="72"/>
                  </a:cubicBezTo>
                  <a:cubicBezTo>
                    <a:pt x="2829" y="21"/>
                    <a:pt x="2763" y="1"/>
                    <a:pt x="26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2" name="Google Shape;1772;p37"/>
            <p:cNvSpPr/>
            <p:nvPr/>
          </p:nvSpPr>
          <p:spPr>
            <a:xfrm>
              <a:off x="4927951" y="4640963"/>
              <a:ext cx="654629" cy="94797"/>
            </a:xfrm>
            <a:custGeom>
              <a:avLst/>
              <a:gdLst/>
              <a:ahLst/>
              <a:cxnLst/>
              <a:rect l="l" t="t" r="r" b="b"/>
              <a:pathLst>
                <a:path w="15724" h="2277" extrusionOk="0">
                  <a:moveTo>
                    <a:pt x="14515" y="0"/>
                  </a:moveTo>
                  <a:cubicBezTo>
                    <a:pt x="13887" y="0"/>
                    <a:pt x="13212" y="101"/>
                    <a:pt x="12699" y="171"/>
                  </a:cubicBezTo>
                  <a:cubicBezTo>
                    <a:pt x="11780" y="321"/>
                    <a:pt x="10912" y="572"/>
                    <a:pt x="10076" y="839"/>
                  </a:cubicBezTo>
                  <a:cubicBezTo>
                    <a:pt x="9608" y="990"/>
                    <a:pt x="9124" y="1140"/>
                    <a:pt x="8656" y="1257"/>
                  </a:cubicBezTo>
                  <a:cubicBezTo>
                    <a:pt x="7086" y="1657"/>
                    <a:pt x="5474" y="2086"/>
                    <a:pt x="3846" y="2086"/>
                  </a:cubicBezTo>
                  <a:cubicBezTo>
                    <a:pt x="3706" y="2086"/>
                    <a:pt x="3566" y="2082"/>
                    <a:pt x="3426" y="2076"/>
                  </a:cubicBezTo>
                  <a:lnTo>
                    <a:pt x="3409" y="2076"/>
                  </a:lnTo>
                  <a:cubicBezTo>
                    <a:pt x="2390" y="2026"/>
                    <a:pt x="987" y="1975"/>
                    <a:pt x="185" y="1391"/>
                  </a:cubicBezTo>
                  <a:cubicBezTo>
                    <a:pt x="171" y="1370"/>
                    <a:pt x="151" y="1360"/>
                    <a:pt x="130" y="1360"/>
                  </a:cubicBezTo>
                  <a:cubicBezTo>
                    <a:pt x="101" y="1360"/>
                    <a:pt x="70" y="1378"/>
                    <a:pt x="51" y="1407"/>
                  </a:cubicBezTo>
                  <a:cubicBezTo>
                    <a:pt x="1" y="1441"/>
                    <a:pt x="18" y="1508"/>
                    <a:pt x="68" y="1558"/>
                  </a:cubicBezTo>
                  <a:cubicBezTo>
                    <a:pt x="920" y="2176"/>
                    <a:pt x="2357" y="2243"/>
                    <a:pt x="3409" y="2276"/>
                  </a:cubicBezTo>
                  <a:lnTo>
                    <a:pt x="3861" y="2276"/>
                  </a:lnTo>
                  <a:cubicBezTo>
                    <a:pt x="5531" y="2276"/>
                    <a:pt x="7152" y="1859"/>
                    <a:pt x="8739" y="1424"/>
                  </a:cubicBezTo>
                  <a:cubicBezTo>
                    <a:pt x="9207" y="1307"/>
                    <a:pt x="9692" y="1157"/>
                    <a:pt x="10160" y="1006"/>
                  </a:cubicBezTo>
                  <a:cubicBezTo>
                    <a:pt x="10995" y="756"/>
                    <a:pt x="11847" y="488"/>
                    <a:pt x="12766" y="355"/>
                  </a:cubicBezTo>
                  <a:cubicBezTo>
                    <a:pt x="13231" y="294"/>
                    <a:pt x="13884" y="203"/>
                    <a:pt x="14498" y="203"/>
                  </a:cubicBezTo>
                  <a:cubicBezTo>
                    <a:pt x="14900" y="203"/>
                    <a:pt x="15286" y="242"/>
                    <a:pt x="15590" y="355"/>
                  </a:cubicBezTo>
                  <a:cubicBezTo>
                    <a:pt x="15598" y="363"/>
                    <a:pt x="15607" y="366"/>
                    <a:pt x="15618" y="366"/>
                  </a:cubicBezTo>
                  <a:cubicBezTo>
                    <a:pt x="15652" y="366"/>
                    <a:pt x="15694" y="330"/>
                    <a:pt x="15707" y="305"/>
                  </a:cubicBezTo>
                  <a:cubicBezTo>
                    <a:pt x="15724" y="255"/>
                    <a:pt x="15707" y="188"/>
                    <a:pt x="15640" y="171"/>
                  </a:cubicBezTo>
                  <a:cubicBezTo>
                    <a:pt x="15327" y="44"/>
                    <a:pt x="14931" y="0"/>
                    <a:pt x="1451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3" name="Google Shape;1773;p37"/>
            <p:cNvSpPr/>
            <p:nvPr/>
          </p:nvSpPr>
          <p:spPr>
            <a:xfrm>
              <a:off x="5492115" y="4587548"/>
              <a:ext cx="77936" cy="59160"/>
            </a:xfrm>
            <a:custGeom>
              <a:avLst/>
              <a:gdLst/>
              <a:ahLst/>
              <a:cxnLst/>
              <a:rect l="l" t="t" r="r" b="b"/>
              <a:pathLst>
                <a:path w="1872" h="1421" extrusionOk="0">
                  <a:moveTo>
                    <a:pt x="1755" y="0"/>
                  </a:moveTo>
                  <a:cubicBezTo>
                    <a:pt x="1170" y="17"/>
                    <a:pt x="34" y="702"/>
                    <a:pt x="1" y="1304"/>
                  </a:cubicBezTo>
                  <a:cubicBezTo>
                    <a:pt x="1" y="1370"/>
                    <a:pt x="51" y="1421"/>
                    <a:pt x="118" y="1421"/>
                  </a:cubicBezTo>
                  <a:cubicBezTo>
                    <a:pt x="151" y="1421"/>
                    <a:pt x="218" y="1370"/>
                    <a:pt x="218" y="1320"/>
                  </a:cubicBezTo>
                  <a:cubicBezTo>
                    <a:pt x="234" y="852"/>
                    <a:pt x="1254" y="218"/>
                    <a:pt x="1755" y="201"/>
                  </a:cubicBezTo>
                  <a:cubicBezTo>
                    <a:pt x="1822" y="201"/>
                    <a:pt x="1872" y="167"/>
                    <a:pt x="1872" y="101"/>
                  </a:cubicBezTo>
                  <a:cubicBezTo>
                    <a:pt x="1872" y="34"/>
                    <a:pt x="182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4" name="Google Shape;1774;p37"/>
            <p:cNvSpPr/>
            <p:nvPr/>
          </p:nvSpPr>
          <p:spPr>
            <a:xfrm>
              <a:off x="5439949" y="4652037"/>
              <a:ext cx="130809" cy="38510"/>
            </a:xfrm>
            <a:custGeom>
              <a:avLst/>
              <a:gdLst/>
              <a:ahLst/>
              <a:cxnLst/>
              <a:rect l="l" t="t" r="r" b="b"/>
              <a:pathLst>
                <a:path w="3142" h="925" extrusionOk="0">
                  <a:moveTo>
                    <a:pt x="102" y="1"/>
                  </a:moveTo>
                  <a:cubicBezTo>
                    <a:pt x="56" y="1"/>
                    <a:pt x="28" y="33"/>
                    <a:pt x="0" y="89"/>
                  </a:cubicBezTo>
                  <a:cubicBezTo>
                    <a:pt x="0" y="156"/>
                    <a:pt x="34" y="189"/>
                    <a:pt x="84" y="222"/>
                  </a:cubicBezTo>
                  <a:cubicBezTo>
                    <a:pt x="301" y="256"/>
                    <a:pt x="502" y="339"/>
                    <a:pt x="702" y="490"/>
                  </a:cubicBezTo>
                  <a:cubicBezTo>
                    <a:pt x="1471" y="924"/>
                    <a:pt x="2122" y="924"/>
                    <a:pt x="3008" y="924"/>
                  </a:cubicBezTo>
                  <a:cubicBezTo>
                    <a:pt x="3075" y="924"/>
                    <a:pt x="3142" y="857"/>
                    <a:pt x="3142" y="807"/>
                  </a:cubicBezTo>
                  <a:cubicBezTo>
                    <a:pt x="3142" y="740"/>
                    <a:pt x="3091" y="690"/>
                    <a:pt x="3041" y="690"/>
                  </a:cubicBezTo>
                  <a:cubicBezTo>
                    <a:pt x="2156" y="690"/>
                    <a:pt x="1538" y="690"/>
                    <a:pt x="819" y="306"/>
                  </a:cubicBezTo>
                  <a:cubicBezTo>
                    <a:pt x="619" y="156"/>
                    <a:pt x="385" y="55"/>
                    <a:pt x="134" y="5"/>
                  </a:cubicBezTo>
                  <a:cubicBezTo>
                    <a:pt x="123" y="2"/>
                    <a:pt x="112" y="1"/>
                    <a:pt x="10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5" name="Google Shape;1775;p37"/>
            <p:cNvSpPr/>
            <p:nvPr/>
          </p:nvSpPr>
          <p:spPr>
            <a:xfrm>
              <a:off x="5362054" y="4666275"/>
              <a:ext cx="82807" cy="47919"/>
            </a:xfrm>
            <a:custGeom>
              <a:avLst/>
              <a:gdLst/>
              <a:ahLst/>
              <a:cxnLst/>
              <a:rect l="l" t="t" r="r" b="b"/>
              <a:pathLst>
                <a:path w="1989" h="1151" extrusionOk="0">
                  <a:moveTo>
                    <a:pt x="122" y="1"/>
                  </a:moveTo>
                  <a:cubicBezTo>
                    <a:pt x="101" y="1"/>
                    <a:pt x="81" y="10"/>
                    <a:pt x="67" y="31"/>
                  </a:cubicBezTo>
                  <a:cubicBezTo>
                    <a:pt x="17" y="64"/>
                    <a:pt x="0" y="131"/>
                    <a:pt x="33" y="164"/>
                  </a:cubicBezTo>
                  <a:cubicBezTo>
                    <a:pt x="318" y="499"/>
                    <a:pt x="1404" y="1083"/>
                    <a:pt x="1871" y="1150"/>
                  </a:cubicBezTo>
                  <a:cubicBezTo>
                    <a:pt x="1922" y="1150"/>
                    <a:pt x="1988" y="1117"/>
                    <a:pt x="1955" y="1067"/>
                  </a:cubicBezTo>
                  <a:cubicBezTo>
                    <a:pt x="1988" y="1000"/>
                    <a:pt x="1938" y="950"/>
                    <a:pt x="1871" y="950"/>
                  </a:cubicBezTo>
                  <a:cubicBezTo>
                    <a:pt x="1487" y="900"/>
                    <a:pt x="434" y="332"/>
                    <a:pt x="201" y="48"/>
                  </a:cubicBezTo>
                  <a:cubicBezTo>
                    <a:pt x="181" y="18"/>
                    <a:pt x="150" y="1"/>
                    <a:pt x="1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6" name="Google Shape;1776;p37"/>
            <p:cNvSpPr/>
            <p:nvPr/>
          </p:nvSpPr>
          <p:spPr>
            <a:xfrm>
              <a:off x="5397525" y="4592835"/>
              <a:ext cx="44547" cy="69193"/>
            </a:xfrm>
            <a:custGeom>
              <a:avLst/>
              <a:gdLst/>
              <a:ahLst/>
              <a:cxnLst/>
              <a:rect l="l" t="t" r="r" b="b"/>
              <a:pathLst>
                <a:path w="1070" h="1662" extrusionOk="0">
                  <a:moveTo>
                    <a:pt x="951" y="1"/>
                  </a:moveTo>
                  <a:cubicBezTo>
                    <a:pt x="913" y="1"/>
                    <a:pt x="878" y="23"/>
                    <a:pt x="852" y="74"/>
                  </a:cubicBezTo>
                  <a:cubicBezTo>
                    <a:pt x="752" y="341"/>
                    <a:pt x="585" y="625"/>
                    <a:pt x="401" y="893"/>
                  </a:cubicBezTo>
                  <a:cubicBezTo>
                    <a:pt x="251" y="1093"/>
                    <a:pt x="134" y="1294"/>
                    <a:pt x="17" y="1494"/>
                  </a:cubicBezTo>
                  <a:cubicBezTo>
                    <a:pt x="0" y="1561"/>
                    <a:pt x="17" y="1611"/>
                    <a:pt x="67" y="1644"/>
                  </a:cubicBezTo>
                  <a:cubicBezTo>
                    <a:pt x="67" y="1661"/>
                    <a:pt x="84" y="1661"/>
                    <a:pt x="100" y="1661"/>
                  </a:cubicBezTo>
                  <a:cubicBezTo>
                    <a:pt x="151" y="1661"/>
                    <a:pt x="167" y="1644"/>
                    <a:pt x="201" y="1578"/>
                  </a:cubicBezTo>
                  <a:cubicBezTo>
                    <a:pt x="301" y="1394"/>
                    <a:pt x="435" y="1177"/>
                    <a:pt x="568" y="993"/>
                  </a:cubicBezTo>
                  <a:cubicBezTo>
                    <a:pt x="752" y="709"/>
                    <a:pt x="936" y="425"/>
                    <a:pt x="1036" y="141"/>
                  </a:cubicBezTo>
                  <a:cubicBezTo>
                    <a:pt x="1070" y="91"/>
                    <a:pt x="1036" y="40"/>
                    <a:pt x="986" y="7"/>
                  </a:cubicBezTo>
                  <a:cubicBezTo>
                    <a:pt x="974" y="3"/>
                    <a:pt x="962" y="1"/>
                    <a:pt x="9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7" name="Google Shape;1777;p37"/>
            <p:cNvSpPr/>
            <p:nvPr/>
          </p:nvSpPr>
          <p:spPr>
            <a:xfrm>
              <a:off x="5241694" y="4642836"/>
              <a:ext cx="64739" cy="64405"/>
            </a:xfrm>
            <a:custGeom>
              <a:avLst/>
              <a:gdLst/>
              <a:ahLst/>
              <a:cxnLst/>
              <a:rect l="l" t="t" r="r" b="b"/>
              <a:pathLst>
                <a:path w="1555" h="1547" extrusionOk="0">
                  <a:moveTo>
                    <a:pt x="1418" y="0"/>
                  </a:moveTo>
                  <a:cubicBezTo>
                    <a:pt x="1400" y="0"/>
                    <a:pt x="1383" y="7"/>
                    <a:pt x="1371" y="26"/>
                  </a:cubicBezTo>
                  <a:cubicBezTo>
                    <a:pt x="1304" y="59"/>
                    <a:pt x="1237" y="109"/>
                    <a:pt x="1170" y="176"/>
                  </a:cubicBezTo>
                  <a:cubicBezTo>
                    <a:pt x="752" y="510"/>
                    <a:pt x="218" y="928"/>
                    <a:pt x="34" y="1396"/>
                  </a:cubicBezTo>
                  <a:cubicBezTo>
                    <a:pt x="0" y="1463"/>
                    <a:pt x="34" y="1529"/>
                    <a:pt x="84" y="1546"/>
                  </a:cubicBezTo>
                  <a:lnTo>
                    <a:pt x="134" y="1546"/>
                  </a:lnTo>
                  <a:cubicBezTo>
                    <a:pt x="168" y="1546"/>
                    <a:pt x="218" y="1529"/>
                    <a:pt x="218" y="1479"/>
                  </a:cubicBezTo>
                  <a:cubicBezTo>
                    <a:pt x="385" y="1062"/>
                    <a:pt x="903" y="644"/>
                    <a:pt x="1304" y="343"/>
                  </a:cubicBezTo>
                  <a:cubicBezTo>
                    <a:pt x="1371" y="293"/>
                    <a:pt x="1421" y="226"/>
                    <a:pt x="1488" y="193"/>
                  </a:cubicBezTo>
                  <a:cubicBezTo>
                    <a:pt x="1538" y="143"/>
                    <a:pt x="1554" y="93"/>
                    <a:pt x="1504" y="42"/>
                  </a:cubicBezTo>
                  <a:cubicBezTo>
                    <a:pt x="1483" y="21"/>
                    <a:pt x="1449" y="0"/>
                    <a:pt x="14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8" name="Google Shape;1778;p37"/>
            <p:cNvSpPr/>
            <p:nvPr/>
          </p:nvSpPr>
          <p:spPr>
            <a:xfrm>
              <a:off x="5408641" y="4566690"/>
              <a:ext cx="10491" cy="63323"/>
            </a:xfrm>
            <a:custGeom>
              <a:avLst/>
              <a:gdLst/>
              <a:ahLst/>
              <a:cxnLst/>
              <a:rect l="l" t="t" r="r" b="b"/>
              <a:pathLst>
                <a:path w="252" h="1521" extrusionOk="0">
                  <a:moveTo>
                    <a:pt x="117" y="0"/>
                  </a:moveTo>
                  <a:cubicBezTo>
                    <a:pt x="51" y="0"/>
                    <a:pt x="1" y="33"/>
                    <a:pt x="1" y="100"/>
                  </a:cubicBezTo>
                  <a:cubicBezTo>
                    <a:pt x="1" y="351"/>
                    <a:pt x="1" y="602"/>
                    <a:pt x="34" y="852"/>
                  </a:cubicBezTo>
                  <a:cubicBezTo>
                    <a:pt x="34" y="1036"/>
                    <a:pt x="51" y="1220"/>
                    <a:pt x="51" y="1420"/>
                  </a:cubicBezTo>
                  <a:cubicBezTo>
                    <a:pt x="51" y="1470"/>
                    <a:pt x="84" y="1521"/>
                    <a:pt x="151" y="1521"/>
                  </a:cubicBezTo>
                  <a:cubicBezTo>
                    <a:pt x="218" y="1504"/>
                    <a:pt x="251" y="1454"/>
                    <a:pt x="251" y="1420"/>
                  </a:cubicBezTo>
                  <a:cubicBezTo>
                    <a:pt x="251" y="1220"/>
                    <a:pt x="234" y="1036"/>
                    <a:pt x="234" y="852"/>
                  </a:cubicBezTo>
                  <a:cubicBezTo>
                    <a:pt x="234" y="602"/>
                    <a:pt x="218" y="351"/>
                    <a:pt x="218" y="100"/>
                  </a:cubicBezTo>
                  <a:cubicBezTo>
                    <a:pt x="218" y="33"/>
                    <a:pt x="168" y="0"/>
                    <a:pt x="1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79" name="Google Shape;1779;p37"/>
            <p:cNvSpPr/>
            <p:nvPr/>
          </p:nvSpPr>
          <p:spPr>
            <a:xfrm>
              <a:off x="5300813" y="4688757"/>
              <a:ext cx="75188" cy="27519"/>
            </a:xfrm>
            <a:custGeom>
              <a:avLst/>
              <a:gdLst/>
              <a:ahLst/>
              <a:cxnLst/>
              <a:rect l="l" t="t" r="r" b="b"/>
              <a:pathLst>
                <a:path w="1806" h="661" extrusionOk="0">
                  <a:moveTo>
                    <a:pt x="120" y="0"/>
                  </a:moveTo>
                  <a:cubicBezTo>
                    <a:pt x="93" y="0"/>
                    <a:pt x="68" y="9"/>
                    <a:pt x="51" y="25"/>
                  </a:cubicBezTo>
                  <a:cubicBezTo>
                    <a:pt x="1" y="76"/>
                    <a:pt x="1" y="126"/>
                    <a:pt x="51" y="176"/>
                  </a:cubicBezTo>
                  <a:cubicBezTo>
                    <a:pt x="385" y="510"/>
                    <a:pt x="1070" y="660"/>
                    <a:pt x="1621" y="660"/>
                  </a:cubicBezTo>
                  <a:lnTo>
                    <a:pt x="1705" y="660"/>
                  </a:lnTo>
                  <a:cubicBezTo>
                    <a:pt x="1755" y="660"/>
                    <a:pt x="1805" y="610"/>
                    <a:pt x="1805" y="543"/>
                  </a:cubicBezTo>
                  <a:cubicBezTo>
                    <a:pt x="1805" y="493"/>
                    <a:pt x="1755" y="443"/>
                    <a:pt x="1705" y="443"/>
                  </a:cubicBezTo>
                  <a:cubicBezTo>
                    <a:pt x="1678" y="444"/>
                    <a:pt x="1651" y="444"/>
                    <a:pt x="1623" y="444"/>
                  </a:cubicBezTo>
                  <a:cubicBezTo>
                    <a:pt x="1102" y="444"/>
                    <a:pt x="471" y="295"/>
                    <a:pt x="201" y="25"/>
                  </a:cubicBezTo>
                  <a:cubicBezTo>
                    <a:pt x="176" y="9"/>
                    <a:pt x="147" y="0"/>
                    <a:pt x="12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0" name="Google Shape;1780;p37"/>
            <p:cNvSpPr/>
            <p:nvPr/>
          </p:nvSpPr>
          <p:spPr>
            <a:xfrm>
              <a:off x="5131784" y="4724561"/>
              <a:ext cx="116196" cy="44588"/>
            </a:xfrm>
            <a:custGeom>
              <a:avLst/>
              <a:gdLst/>
              <a:ahLst/>
              <a:cxnLst/>
              <a:rect l="l" t="t" r="r" b="b"/>
              <a:pathLst>
                <a:path w="2791" h="1071" extrusionOk="0">
                  <a:moveTo>
                    <a:pt x="131" y="0"/>
                  </a:moveTo>
                  <a:cubicBezTo>
                    <a:pt x="99" y="0"/>
                    <a:pt x="66" y="19"/>
                    <a:pt x="34" y="51"/>
                  </a:cubicBezTo>
                  <a:cubicBezTo>
                    <a:pt x="1" y="84"/>
                    <a:pt x="17" y="151"/>
                    <a:pt x="51" y="185"/>
                  </a:cubicBezTo>
                  <a:cubicBezTo>
                    <a:pt x="669" y="602"/>
                    <a:pt x="1521" y="1070"/>
                    <a:pt x="2590" y="1070"/>
                  </a:cubicBezTo>
                  <a:lnTo>
                    <a:pt x="2691" y="1070"/>
                  </a:lnTo>
                  <a:cubicBezTo>
                    <a:pt x="2757" y="1070"/>
                    <a:pt x="2791" y="1020"/>
                    <a:pt x="2791" y="970"/>
                  </a:cubicBezTo>
                  <a:cubicBezTo>
                    <a:pt x="2791" y="903"/>
                    <a:pt x="2757" y="853"/>
                    <a:pt x="2691" y="853"/>
                  </a:cubicBezTo>
                  <a:cubicBezTo>
                    <a:pt x="2637" y="856"/>
                    <a:pt x="2585" y="857"/>
                    <a:pt x="2533" y="857"/>
                  </a:cubicBezTo>
                  <a:cubicBezTo>
                    <a:pt x="1539" y="857"/>
                    <a:pt x="756" y="415"/>
                    <a:pt x="184" y="18"/>
                  </a:cubicBezTo>
                  <a:cubicBezTo>
                    <a:pt x="167" y="6"/>
                    <a:pt x="149" y="0"/>
                    <a:pt x="1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1" name="Google Shape;1781;p37"/>
            <p:cNvSpPr/>
            <p:nvPr/>
          </p:nvSpPr>
          <p:spPr>
            <a:xfrm>
              <a:off x="5190903" y="4668190"/>
              <a:ext cx="36928" cy="49459"/>
            </a:xfrm>
            <a:custGeom>
              <a:avLst/>
              <a:gdLst/>
              <a:ahLst/>
              <a:cxnLst/>
              <a:rect l="l" t="t" r="r" b="b"/>
              <a:pathLst>
                <a:path w="887" h="1188" extrusionOk="0">
                  <a:moveTo>
                    <a:pt x="753" y="0"/>
                  </a:moveTo>
                  <a:cubicBezTo>
                    <a:pt x="733" y="0"/>
                    <a:pt x="715" y="5"/>
                    <a:pt x="703" y="18"/>
                  </a:cubicBezTo>
                  <a:cubicBezTo>
                    <a:pt x="435" y="202"/>
                    <a:pt x="268" y="519"/>
                    <a:pt x="118" y="820"/>
                  </a:cubicBezTo>
                  <a:cubicBezTo>
                    <a:pt x="68" y="870"/>
                    <a:pt x="51" y="954"/>
                    <a:pt x="17" y="1021"/>
                  </a:cubicBezTo>
                  <a:cubicBezTo>
                    <a:pt x="1" y="1088"/>
                    <a:pt x="17" y="1154"/>
                    <a:pt x="51" y="1171"/>
                  </a:cubicBezTo>
                  <a:cubicBezTo>
                    <a:pt x="51" y="1188"/>
                    <a:pt x="84" y="1188"/>
                    <a:pt x="101" y="1188"/>
                  </a:cubicBezTo>
                  <a:cubicBezTo>
                    <a:pt x="134" y="1188"/>
                    <a:pt x="168" y="1171"/>
                    <a:pt x="218" y="1121"/>
                  </a:cubicBezTo>
                  <a:cubicBezTo>
                    <a:pt x="235" y="1071"/>
                    <a:pt x="285" y="1004"/>
                    <a:pt x="318" y="920"/>
                  </a:cubicBezTo>
                  <a:cubicBezTo>
                    <a:pt x="452" y="653"/>
                    <a:pt x="602" y="352"/>
                    <a:pt x="819" y="185"/>
                  </a:cubicBezTo>
                  <a:cubicBezTo>
                    <a:pt x="870" y="152"/>
                    <a:pt x="886" y="85"/>
                    <a:pt x="853" y="35"/>
                  </a:cubicBezTo>
                  <a:cubicBezTo>
                    <a:pt x="822" y="14"/>
                    <a:pt x="785" y="0"/>
                    <a:pt x="7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2" name="Google Shape;1782;p37"/>
            <p:cNvSpPr/>
            <p:nvPr/>
          </p:nvSpPr>
          <p:spPr>
            <a:xfrm>
              <a:off x="5538035" y="4559030"/>
              <a:ext cx="96046" cy="62365"/>
            </a:xfrm>
            <a:custGeom>
              <a:avLst/>
              <a:gdLst/>
              <a:ahLst/>
              <a:cxnLst/>
              <a:rect l="l" t="t" r="r" b="b"/>
              <a:pathLst>
                <a:path w="2307" h="1498" extrusionOk="0">
                  <a:moveTo>
                    <a:pt x="1282" y="1"/>
                  </a:moveTo>
                  <a:cubicBezTo>
                    <a:pt x="992" y="1"/>
                    <a:pt x="702" y="73"/>
                    <a:pt x="451" y="217"/>
                  </a:cubicBezTo>
                  <a:cubicBezTo>
                    <a:pt x="0" y="733"/>
                    <a:pt x="593" y="1497"/>
                    <a:pt x="1302" y="1497"/>
                  </a:cubicBezTo>
                  <a:cubicBezTo>
                    <a:pt x="1512" y="1497"/>
                    <a:pt x="1732" y="1430"/>
                    <a:pt x="1939" y="1270"/>
                  </a:cubicBezTo>
                  <a:cubicBezTo>
                    <a:pt x="2223" y="1036"/>
                    <a:pt x="2306" y="301"/>
                    <a:pt x="1905" y="117"/>
                  </a:cubicBezTo>
                  <a:cubicBezTo>
                    <a:pt x="1707" y="39"/>
                    <a:pt x="1494" y="1"/>
                    <a:pt x="12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3" name="Google Shape;1783;p37"/>
            <p:cNvSpPr/>
            <p:nvPr/>
          </p:nvSpPr>
          <p:spPr>
            <a:xfrm>
              <a:off x="5555563" y="4638298"/>
              <a:ext cx="51375" cy="33431"/>
            </a:xfrm>
            <a:custGeom>
              <a:avLst/>
              <a:gdLst/>
              <a:ahLst/>
              <a:cxnLst/>
              <a:rect l="l" t="t" r="r" b="b"/>
              <a:pathLst>
                <a:path w="1234" h="803" extrusionOk="0">
                  <a:moveTo>
                    <a:pt x="712" y="0"/>
                  </a:moveTo>
                  <a:cubicBezTo>
                    <a:pt x="548" y="0"/>
                    <a:pt x="381" y="38"/>
                    <a:pt x="231" y="118"/>
                  </a:cubicBezTo>
                  <a:cubicBezTo>
                    <a:pt x="1" y="387"/>
                    <a:pt x="319" y="802"/>
                    <a:pt x="698" y="802"/>
                  </a:cubicBezTo>
                  <a:cubicBezTo>
                    <a:pt x="814" y="802"/>
                    <a:pt x="936" y="763"/>
                    <a:pt x="1050" y="669"/>
                  </a:cubicBezTo>
                  <a:cubicBezTo>
                    <a:pt x="1200" y="552"/>
                    <a:pt x="1233" y="151"/>
                    <a:pt x="1033" y="51"/>
                  </a:cubicBezTo>
                  <a:cubicBezTo>
                    <a:pt x="932" y="17"/>
                    <a:pt x="823" y="0"/>
                    <a:pt x="7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4" name="Google Shape;1784;p37"/>
            <p:cNvSpPr/>
            <p:nvPr/>
          </p:nvSpPr>
          <p:spPr>
            <a:xfrm>
              <a:off x="5524255" y="4672562"/>
              <a:ext cx="51375" cy="33930"/>
            </a:xfrm>
            <a:custGeom>
              <a:avLst/>
              <a:gdLst/>
              <a:ahLst/>
              <a:cxnLst/>
              <a:rect l="l" t="t" r="r" b="b"/>
              <a:pathLst>
                <a:path w="1234" h="815" extrusionOk="0">
                  <a:moveTo>
                    <a:pt x="701" y="0"/>
                  </a:moveTo>
                  <a:cubicBezTo>
                    <a:pt x="541" y="0"/>
                    <a:pt x="377" y="43"/>
                    <a:pt x="231" y="130"/>
                  </a:cubicBezTo>
                  <a:cubicBezTo>
                    <a:pt x="1" y="399"/>
                    <a:pt x="319" y="815"/>
                    <a:pt x="698" y="815"/>
                  </a:cubicBezTo>
                  <a:cubicBezTo>
                    <a:pt x="814" y="815"/>
                    <a:pt x="936" y="776"/>
                    <a:pt x="1050" y="682"/>
                  </a:cubicBezTo>
                  <a:cubicBezTo>
                    <a:pt x="1200" y="565"/>
                    <a:pt x="1234" y="164"/>
                    <a:pt x="1033" y="64"/>
                  </a:cubicBezTo>
                  <a:cubicBezTo>
                    <a:pt x="929" y="22"/>
                    <a:pt x="816" y="0"/>
                    <a:pt x="7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5" name="Google Shape;1785;p37"/>
            <p:cNvSpPr/>
            <p:nvPr/>
          </p:nvSpPr>
          <p:spPr>
            <a:xfrm>
              <a:off x="5382912" y="4521394"/>
              <a:ext cx="65488" cy="54164"/>
            </a:xfrm>
            <a:custGeom>
              <a:avLst/>
              <a:gdLst/>
              <a:ahLst/>
              <a:cxnLst/>
              <a:rect l="l" t="t" r="r" b="b"/>
              <a:pathLst>
                <a:path w="1573" h="1301" extrusionOk="0">
                  <a:moveTo>
                    <a:pt x="613" y="0"/>
                  </a:moveTo>
                  <a:cubicBezTo>
                    <a:pt x="370" y="0"/>
                    <a:pt x="111" y="100"/>
                    <a:pt x="67" y="286"/>
                  </a:cubicBezTo>
                  <a:cubicBezTo>
                    <a:pt x="0" y="637"/>
                    <a:pt x="117" y="1005"/>
                    <a:pt x="401" y="1255"/>
                  </a:cubicBezTo>
                  <a:cubicBezTo>
                    <a:pt x="473" y="1286"/>
                    <a:pt x="545" y="1300"/>
                    <a:pt x="616" y="1300"/>
                  </a:cubicBezTo>
                  <a:cubicBezTo>
                    <a:pt x="1149" y="1300"/>
                    <a:pt x="1573" y="484"/>
                    <a:pt x="953" y="86"/>
                  </a:cubicBezTo>
                  <a:cubicBezTo>
                    <a:pt x="866" y="28"/>
                    <a:pt x="742" y="0"/>
                    <a:pt x="61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6" name="Google Shape;1786;p37"/>
            <p:cNvSpPr/>
            <p:nvPr/>
          </p:nvSpPr>
          <p:spPr>
            <a:xfrm>
              <a:off x="5401730" y="4687591"/>
              <a:ext cx="72357" cy="46254"/>
            </a:xfrm>
            <a:custGeom>
              <a:avLst/>
              <a:gdLst/>
              <a:ahLst/>
              <a:cxnLst/>
              <a:rect l="l" t="t" r="r" b="b"/>
              <a:pathLst>
                <a:path w="1738" h="1111" extrusionOk="0">
                  <a:moveTo>
                    <a:pt x="941" y="1"/>
                  </a:moveTo>
                  <a:cubicBezTo>
                    <a:pt x="742" y="1"/>
                    <a:pt x="547" y="47"/>
                    <a:pt x="367" y="137"/>
                  </a:cubicBezTo>
                  <a:cubicBezTo>
                    <a:pt x="1" y="516"/>
                    <a:pt x="433" y="1110"/>
                    <a:pt x="967" y="1110"/>
                  </a:cubicBezTo>
                  <a:cubicBezTo>
                    <a:pt x="1115" y="1110"/>
                    <a:pt x="1271" y="1065"/>
                    <a:pt x="1420" y="956"/>
                  </a:cubicBezTo>
                  <a:cubicBezTo>
                    <a:pt x="1654" y="789"/>
                    <a:pt x="1737" y="237"/>
                    <a:pt x="1453" y="104"/>
                  </a:cubicBezTo>
                  <a:cubicBezTo>
                    <a:pt x="1284" y="34"/>
                    <a:pt x="1111" y="1"/>
                    <a:pt x="9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7" name="Google Shape;1787;p37"/>
            <p:cNvSpPr/>
            <p:nvPr/>
          </p:nvSpPr>
          <p:spPr>
            <a:xfrm>
              <a:off x="5356684" y="4701163"/>
              <a:ext cx="41549" cy="27394"/>
            </a:xfrm>
            <a:custGeom>
              <a:avLst/>
              <a:gdLst/>
              <a:ahLst/>
              <a:cxnLst/>
              <a:rect l="l" t="t" r="r" b="b"/>
              <a:pathLst>
                <a:path w="998" h="658" extrusionOk="0">
                  <a:moveTo>
                    <a:pt x="528" y="1"/>
                  </a:moveTo>
                  <a:cubicBezTo>
                    <a:pt x="415" y="1"/>
                    <a:pt x="301" y="26"/>
                    <a:pt x="196" y="78"/>
                  </a:cubicBezTo>
                  <a:cubicBezTo>
                    <a:pt x="1" y="312"/>
                    <a:pt x="261" y="658"/>
                    <a:pt x="567" y="658"/>
                  </a:cubicBezTo>
                  <a:cubicBezTo>
                    <a:pt x="655" y="658"/>
                    <a:pt x="746" y="630"/>
                    <a:pt x="831" y="563"/>
                  </a:cubicBezTo>
                  <a:cubicBezTo>
                    <a:pt x="964" y="479"/>
                    <a:pt x="998" y="145"/>
                    <a:pt x="831" y="62"/>
                  </a:cubicBezTo>
                  <a:cubicBezTo>
                    <a:pt x="735" y="22"/>
                    <a:pt x="632" y="1"/>
                    <a:pt x="52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8" name="Google Shape;1788;p37"/>
            <p:cNvSpPr/>
            <p:nvPr/>
          </p:nvSpPr>
          <p:spPr>
            <a:xfrm>
              <a:off x="5288989" y="4625226"/>
              <a:ext cx="34597" cy="31641"/>
            </a:xfrm>
            <a:custGeom>
              <a:avLst/>
              <a:gdLst/>
              <a:ahLst/>
              <a:cxnLst/>
              <a:rect l="l" t="t" r="r" b="b"/>
              <a:pathLst>
                <a:path w="831" h="760" extrusionOk="0">
                  <a:moveTo>
                    <a:pt x="389" y="0"/>
                  </a:moveTo>
                  <a:cubicBezTo>
                    <a:pt x="345" y="0"/>
                    <a:pt x="304" y="10"/>
                    <a:pt x="268" y="31"/>
                  </a:cubicBezTo>
                  <a:cubicBezTo>
                    <a:pt x="101" y="181"/>
                    <a:pt x="1" y="382"/>
                    <a:pt x="17" y="599"/>
                  </a:cubicBezTo>
                  <a:cubicBezTo>
                    <a:pt x="78" y="710"/>
                    <a:pt x="192" y="760"/>
                    <a:pt x="313" y="760"/>
                  </a:cubicBezTo>
                  <a:cubicBezTo>
                    <a:pt x="558" y="760"/>
                    <a:pt x="831" y="556"/>
                    <a:pt x="753" y="232"/>
                  </a:cubicBezTo>
                  <a:cubicBezTo>
                    <a:pt x="739" y="126"/>
                    <a:pt x="550" y="0"/>
                    <a:pt x="3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9" name="Google Shape;1789;p37"/>
            <p:cNvSpPr/>
            <p:nvPr/>
          </p:nvSpPr>
          <p:spPr>
            <a:xfrm>
              <a:off x="5209679" y="4651995"/>
              <a:ext cx="35055" cy="31349"/>
            </a:xfrm>
            <a:custGeom>
              <a:avLst/>
              <a:gdLst/>
              <a:ahLst/>
              <a:cxnLst/>
              <a:rect l="l" t="t" r="r" b="b"/>
              <a:pathLst>
                <a:path w="842" h="753" extrusionOk="0">
                  <a:moveTo>
                    <a:pt x="403" y="0"/>
                  </a:moveTo>
                  <a:cubicBezTo>
                    <a:pt x="354" y="0"/>
                    <a:pt x="308" y="12"/>
                    <a:pt x="268" y="40"/>
                  </a:cubicBezTo>
                  <a:cubicBezTo>
                    <a:pt x="101" y="173"/>
                    <a:pt x="1" y="391"/>
                    <a:pt x="18" y="591"/>
                  </a:cubicBezTo>
                  <a:cubicBezTo>
                    <a:pt x="84" y="702"/>
                    <a:pt x="203" y="753"/>
                    <a:pt x="327" y="753"/>
                  </a:cubicBezTo>
                  <a:cubicBezTo>
                    <a:pt x="575" y="753"/>
                    <a:pt x="842" y="552"/>
                    <a:pt x="753" y="240"/>
                  </a:cubicBezTo>
                  <a:cubicBezTo>
                    <a:pt x="740" y="125"/>
                    <a:pt x="561" y="0"/>
                    <a:pt x="40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90" name="Google Shape;1790;p37"/>
            <p:cNvSpPr/>
            <p:nvPr/>
          </p:nvSpPr>
          <p:spPr>
            <a:xfrm>
              <a:off x="5228913" y="4758116"/>
              <a:ext cx="40633" cy="27269"/>
            </a:xfrm>
            <a:custGeom>
              <a:avLst/>
              <a:gdLst/>
              <a:ahLst/>
              <a:cxnLst/>
              <a:rect l="l" t="t" r="r" b="b"/>
              <a:pathLst>
                <a:path w="976" h="655" extrusionOk="0">
                  <a:moveTo>
                    <a:pt x="601" y="0"/>
                  </a:moveTo>
                  <a:cubicBezTo>
                    <a:pt x="453" y="0"/>
                    <a:pt x="301" y="49"/>
                    <a:pt x="174" y="131"/>
                  </a:cubicBezTo>
                  <a:cubicBezTo>
                    <a:pt x="1" y="365"/>
                    <a:pt x="266" y="655"/>
                    <a:pt x="558" y="655"/>
                  </a:cubicBezTo>
                  <a:cubicBezTo>
                    <a:pt x="661" y="655"/>
                    <a:pt x="767" y="619"/>
                    <a:pt x="859" y="532"/>
                  </a:cubicBezTo>
                  <a:cubicBezTo>
                    <a:pt x="976" y="431"/>
                    <a:pt x="976" y="97"/>
                    <a:pt x="792" y="30"/>
                  </a:cubicBezTo>
                  <a:cubicBezTo>
                    <a:pt x="731" y="10"/>
                    <a:pt x="666" y="0"/>
                    <a:pt x="6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91" name="Google Shape;1791;p37"/>
            <p:cNvSpPr/>
            <p:nvPr/>
          </p:nvSpPr>
          <p:spPr>
            <a:xfrm>
              <a:off x="5429499" y="4557489"/>
              <a:ext cx="45588" cy="40009"/>
            </a:xfrm>
            <a:custGeom>
              <a:avLst/>
              <a:gdLst/>
              <a:ahLst/>
              <a:cxnLst/>
              <a:rect l="l" t="t" r="r" b="b"/>
              <a:pathLst>
                <a:path w="1095" h="961" extrusionOk="0">
                  <a:moveTo>
                    <a:pt x="409" y="0"/>
                  </a:moveTo>
                  <a:cubicBezTo>
                    <a:pt x="303" y="0"/>
                    <a:pt x="204" y="31"/>
                    <a:pt x="151" y="104"/>
                  </a:cubicBezTo>
                  <a:cubicBezTo>
                    <a:pt x="34" y="338"/>
                    <a:pt x="1" y="639"/>
                    <a:pt x="134" y="856"/>
                  </a:cubicBezTo>
                  <a:cubicBezTo>
                    <a:pt x="211" y="929"/>
                    <a:pt x="303" y="960"/>
                    <a:pt x="396" y="960"/>
                  </a:cubicBezTo>
                  <a:cubicBezTo>
                    <a:pt x="734" y="960"/>
                    <a:pt x="1094" y="550"/>
                    <a:pt x="820" y="171"/>
                  </a:cubicBezTo>
                  <a:cubicBezTo>
                    <a:pt x="749" y="70"/>
                    <a:pt x="570" y="0"/>
                    <a:pt x="4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1794" name="Google Shape;1794;p37"/>
          <p:cNvSpPr/>
          <p:nvPr/>
        </p:nvSpPr>
        <p:spPr>
          <a:xfrm rot="-8543057">
            <a:off x="346583" y="755186"/>
            <a:ext cx="1255416" cy="1097189"/>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D79793">
              <a:alpha val="69200"/>
            </a:srgbClr>
          </a:solidFill>
          <a:ln>
            <a:noFill/>
          </a:ln>
        </p:spPr>
        <p:txBody>
          <a:bodyPr spcFirstLastPara="1" wrap="square" lIns="121900" tIns="121900" rIns="121900" bIns="121900" anchor="ctr" anchorCtr="0">
            <a:noAutofit/>
          </a:bodyPr>
          <a:lstStyle/>
          <a:p>
            <a:endParaRPr sz="2400"/>
          </a:p>
        </p:txBody>
      </p:sp>
      <p:sp>
        <p:nvSpPr>
          <p:cNvPr id="3" name="TextBox 2"/>
          <p:cNvSpPr txBox="1"/>
          <p:nvPr/>
        </p:nvSpPr>
        <p:spPr>
          <a:xfrm>
            <a:off x="357843" y="528649"/>
            <a:ext cx="1232899" cy="748988"/>
          </a:xfrm>
          <a:prstGeom prst="rect">
            <a:avLst/>
          </a:prstGeom>
          <a:solidFill>
            <a:schemeClr val="accent3">
              <a:lumMod val="60000"/>
              <a:lumOff val="40000"/>
            </a:schemeClr>
          </a:solidFill>
        </p:spPr>
        <p:txBody>
          <a:bodyPr wrap="square" rtlCol="0">
            <a:spAutoFit/>
          </a:bodyPr>
          <a:lstStyle/>
          <a:p>
            <a:pPr algn="ctr"/>
            <a:r>
              <a:rPr lang="en-US" sz="4267" b="1" dirty="0"/>
              <a:t>02</a:t>
            </a:r>
          </a:p>
        </p:txBody>
      </p:sp>
      <p:sp>
        <p:nvSpPr>
          <p:cNvPr id="5" name="Rounded Rectangle 4"/>
          <p:cNvSpPr/>
          <p:nvPr/>
        </p:nvSpPr>
        <p:spPr>
          <a:xfrm>
            <a:off x="1710331" y="534366"/>
            <a:ext cx="6822827" cy="737553"/>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b="1" dirty="0" err="1">
                <a:solidFill>
                  <a:schemeClr val="tx1"/>
                </a:solidFill>
              </a:rPr>
              <a:t>Cách</a:t>
            </a:r>
            <a:r>
              <a:rPr lang="en-US" sz="3200" b="1" dirty="0">
                <a:solidFill>
                  <a:schemeClr val="tx1"/>
                </a:solidFill>
              </a:rPr>
              <a:t> </a:t>
            </a:r>
            <a:r>
              <a:rPr lang="en-US" sz="3200" b="1" dirty="0" err="1">
                <a:solidFill>
                  <a:schemeClr val="tx1"/>
                </a:solidFill>
              </a:rPr>
              <a:t>vẽ</a:t>
            </a:r>
            <a:r>
              <a:rPr lang="en-US" sz="3200" b="1" dirty="0">
                <a:solidFill>
                  <a:schemeClr val="tx1"/>
                </a:solidFill>
              </a:rPr>
              <a:t> </a:t>
            </a:r>
            <a:r>
              <a:rPr lang="en-US" sz="3200" b="1" dirty="0" err="1">
                <a:solidFill>
                  <a:schemeClr val="tx1"/>
                </a:solidFill>
              </a:rPr>
              <a:t>mô</a:t>
            </a:r>
            <a:r>
              <a:rPr lang="en-US" sz="3200" b="1" dirty="0">
                <a:solidFill>
                  <a:schemeClr val="tx1"/>
                </a:solidFill>
              </a:rPr>
              <a:t> </a:t>
            </a:r>
            <a:r>
              <a:rPr lang="en-US" sz="3200" b="1" dirty="0" err="1">
                <a:solidFill>
                  <a:schemeClr val="tx1"/>
                </a:solidFill>
              </a:rPr>
              <a:t>phỏng</a:t>
            </a:r>
            <a:r>
              <a:rPr lang="en-US" sz="3200" b="1" dirty="0">
                <a:solidFill>
                  <a:schemeClr val="tx1"/>
                </a:solidFill>
              </a:rPr>
              <a:t> </a:t>
            </a:r>
            <a:r>
              <a:rPr lang="en-US" sz="3200" b="1" dirty="0" err="1">
                <a:solidFill>
                  <a:schemeClr val="tx1"/>
                </a:solidFill>
              </a:rPr>
              <a:t>theo</a:t>
            </a:r>
            <a:r>
              <a:rPr lang="en-US" sz="3200" b="1" dirty="0">
                <a:solidFill>
                  <a:schemeClr val="tx1"/>
                </a:solidFill>
              </a:rPr>
              <a:t> </a:t>
            </a:r>
            <a:r>
              <a:rPr lang="en-US" sz="3200" b="1" dirty="0" err="1">
                <a:solidFill>
                  <a:schemeClr val="tx1"/>
                </a:solidFill>
              </a:rPr>
              <a:t>tranh</a:t>
            </a:r>
            <a:r>
              <a:rPr lang="en-US" sz="3200" b="1" dirty="0">
                <a:solidFill>
                  <a:schemeClr val="tx1"/>
                </a:solidFill>
              </a:rPr>
              <a:t> </a:t>
            </a:r>
            <a:r>
              <a:rPr lang="en-US" sz="3200" b="1" dirty="0" err="1">
                <a:solidFill>
                  <a:schemeClr val="tx1"/>
                </a:solidFill>
              </a:rPr>
              <a:t>dân</a:t>
            </a:r>
            <a:r>
              <a:rPr lang="en-US" sz="3200" b="1" dirty="0">
                <a:solidFill>
                  <a:schemeClr val="tx1"/>
                </a:solidFill>
              </a:rPr>
              <a:t> </a:t>
            </a:r>
            <a:r>
              <a:rPr lang="en-US" sz="3200" b="1" dirty="0" err="1">
                <a:solidFill>
                  <a:schemeClr val="tx1"/>
                </a:solidFill>
              </a:rPr>
              <a:t>gian</a:t>
            </a:r>
            <a:endParaRPr lang="en-US" sz="3200" b="1" dirty="0">
              <a:solidFill>
                <a:schemeClr val="tx1"/>
              </a:solidFill>
            </a:endParaRPr>
          </a:p>
        </p:txBody>
      </p:sp>
      <p:grpSp>
        <p:nvGrpSpPr>
          <p:cNvPr id="8" name="Group 7">
            <a:extLst>
              <a:ext uri="{FF2B5EF4-FFF2-40B4-BE49-F238E27FC236}">
                <a16:creationId xmlns:a16="http://schemas.microsoft.com/office/drawing/2014/main" id="{953BC594-67F7-42CE-A023-7B19421D01B0}"/>
              </a:ext>
            </a:extLst>
          </p:cNvPr>
          <p:cNvGrpSpPr/>
          <p:nvPr/>
        </p:nvGrpSpPr>
        <p:grpSpPr>
          <a:xfrm>
            <a:off x="3845859" y="1815353"/>
            <a:ext cx="8202705" cy="1021976"/>
            <a:chOff x="3845859" y="1815353"/>
            <a:chExt cx="8202705" cy="1021976"/>
          </a:xfrm>
        </p:grpSpPr>
        <p:sp>
          <p:nvSpPr>
            <p:cNvPr id="2" name="Rectangle: Rounded Corners 1">
              <a:extLst>
                <a:ext uri="{FF2B5EF4-FFF2-40B4-BE49-F238E27FC236}">
                  <a16:creationId xmlns:a16="http://schemas.microsoft.com/office/drawing/2014/main" id="{B236F65F-407C-4375-B6A3-BCB5EC96F845}"/>
                </a:ext>
              </a:extLst>
            </p:cNvPr>
            <p:cNvSpPr/>
            <p:nvPr/>
          </p:nvSpPr>
          <p:spPr>
            <a:xfrm>
              <a:off x="5836024" y="1815353"/>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C00000"/>
                  </a:solidFill>
                  <a:latin typeface="Open Sans"/>
                </a:rPr>
                <a:t>Vẽ phác để xác định hình mẫu trên giấy</a:t>
              </a:r>
              <a:endParaRPr lang="en-US" sz="2400" dirty="0"/>
            </a:p>
          </p:txBody>
        </p:sp>
        <p:sp>
          <p:nvSpPr>
            <p:cNvPr id="6" name="Oval 5">
              <a:extLst>
                <a:ext uri="{FF2B5EF4-FFF2-40B4-BE49-F238E27FC236}">
                  <a16:creationId xmlns:a16="http://schemas.microsoft.com/office/drawing/2014/main" id="{EFE4C1A2-8900-4F2A-9D8B-18FF1F231133}"/>
                </a:ext>
              </a:extLst>
            </p:cNvPr>
            <p:cNvSpPr/>
            <p:nvPr/>
          </p:nvSpPr>
          <p:spPr>
            <a:xfrm>
              <a:off x="3845859" y="1862417"/>
              <a:ext cx="2084294" cy="927847"/>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B</a:t>
              </a:r>
              <a:r>
                <a:rPr lang="vi-VN" sz="2400" b="1" dirty="0">
                  <a:solidFill>
                    <a:schemeClr val="accent6">
                      <a:lumMod val="50000"/>
                    </a:schemeClr>
                  </a:solidFill>
                  <a:latin typeface="Times New Roman" panose="02020603050405020304" pitchFamily="18" charset="0"/>
                  <a:cs typeface="Times New Roman" panose="02020603050405020304" pitchFamily="18" charset="0"/>
                </a:rPr>
                <a:t>ư</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ớc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1(c</a:t>
              </a:r>
              <a:r>
                <a:rPr lang="en-US" sz="3200" b="1" dirty="0">
                  <a:solidFill>
                    <a:schemeClr val="accent6">
                      <a:lumMod val="50000"/>
                    </a:schemeClr>
                  </a:solidFill>
                  <a:latin typeface="Times New Roman" panose="02020603050405020304" pitchFamily="18"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id="{5BA925C9-A558-4C77-903B-F92C63A137CD}"/>
              </a:ext>
            </a:extLst>
          </p:cNvPr>
          <p:cNvGrpSpPr/>
          <p:nvPr/>
        </p:nvGrpSpPr>
        <p:grpSpPr>
          <a:xfrm>
            <a:off x="3845859" y="3738018"/>
            <a:ext cx="8202705" cy="1021976"/>
            <a:chOff x="3845859" y="3081413"/>
            <a:chExt cx="8202705" cy="1021976"/>
          </a:xfrm>
        </p:grpSpPr>
        <p:sp>
          <p:nvSpPr>
            <p:cNvPr id="47" name="Rectangle: Rounded Corners 46">
              <a:extLst>
                <a:ext uri="{FF2B5EF4-FFF2-40B4-BE49-F238E27FC236}">
                  <a16:creationId xmlns:a16="http://schemas.microsoft.com/office/drawing/2014/main" id="{0FA941B4-AFBE-40E9-8EC6-43D1C83D5325}"/>
                </a:ext>
              </a:extLst>
            </p:cNvPr>
            <p:cNvSpPr/>
            <p:nvPr/>
          </p:nvSpPr>
          <p:spPr>
            <a:xfrm>
              <a:off x="5836024" y="3081413"/>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Open Sans"/>
                </a:rPr>
                <a:t>Vẽ hình chi tiết bằng nét theo tranh mẫu</a:t>
              </a:r>
              <a:endParaRPr lang="en-US" sz="2400" dirty="0"/>
            </a:p>
          </p:txBody>
        </p:sp>
        <p:sp>
          <p:nvSpPr>
            <p:cNvPr id="48" name="Oval 47">
              <a:extLst>
                <a:ext uri="{FF2B5EF4-FFF2-40B4-BE49-F238E27FC236}">
                  <a16:creationId xmlns:a16="http://schemas.microsoft.com/office/drawing/2014/main" id="{D52E41A3-45C5-4267-A1C9-8B807A47F2E1}"/>
                </a:ext>
              </a:extLst>
            </p:cNvPr>
            <p:cNvSpPr/>
            <p:nvPr/>
          </p:nvSpPr>
          <p:spPr>
            <a:xfrm>
              <a:off x="3845859" y="3128477"/>
              <a:ext cx="2084294" cy="927847"/>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B</a:t>
              </a:r>
              <a:r>
                <a:rPr lang="vi-VN" sz="2400" b="1" dirty="0">
                  <a:solidFill>
                    <a:schemeClr val="accent6">
                      <a:lumMod val="50000"/>
                    </a:schemeClr>
                  </a:solidFill>
                  <a:latin typeface="Times New Roman" panose="02020603050405020304" pitchFamily="18" charset="0"/>
                  <a:cs typeface="Times New Roman" panose="02020603050405020304" pitchFamily="18" charset="0"/>
                </a:rPr>
                <a:t>ư</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ớc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2(a) </a:t>
              </a:r>
            </a:p>
          </p:txBody>
        </p:sp>
      </p:grpSp>
      <p:sp>
        <p:nvSpPr>
          <p:cNvPr id="49" name="Rectangle: Rounded Corners 48">
            <a:extLst>
              <a:ext uri="{FF2B5EF4-FFF2-40B4-BE49-F238E27FC236}">
                <a16:creationId xmlns:a16="http://schemas.microsoft.com/office/drawing/2014/main" id="{19936D48-62A0-469C-8277-71D27F96787B}"/>
              </a:ext>
            </a:extLst>
          </p:cNvPr>
          <p:cNvSpPr/>
          <p:nvPr/>
        </p:nvSpPr>
        <p:spPr>
          <a:xfrm>
            <a:off x="5836024" y="5750561"/>
            <a:ext cx="6212540" cy="1021976"/>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Open Sans"/>
              </a:rPr>
              <a:t>Vẽ màu có độ chuyển đậm nhạt theo hình mẫu</a:t>
            </a:r>
            <a:endParaRPr lang="en-US" sz="2400" dirty="0"/>
          </a:p>
        </p:txBody>
      </p:sp>
      <p:sp>
        <p:nvSpPr>
          <p:cNvPr id="50" name="Oval 49">
            <a:extLst>
              <a:ext uri="{FF2B5EF4-FFF2-40B4-BE49-F238E27FC236}">
                <a16:creationId xmlns:a16="http://schemas.microsoft.com/office/drawing/2014/main" id="{B40AF705-1EBB-47FE-9E67-BE9345AC503A}"/>
              </a:ext>
            </a:extLst>
          </p:cNvPr>
          <p:cNvSpPr/>
          <p:nvPr/>
        </p:nvSpPr>
        <p:spPr>
          <a:xfrm>
            <a:off x="3845859" y="5797625"/>
            <a:ext cx="2084294" cy="927847"/>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latin typeface="Times New Roman" panose="02020603050405020304" pitchFamily="18" charset="0"/>
                <a:cs typeface="Times New Roman" panose="02020603050405020304" pitchFamily="18" charset="0"/>
              </a:rPr>
              <a:t>B</a:t>
            </a:r>
            <a:r>
              <a:rPr lang="vi-VN" sz="2400" b="1" dirty="0">
                <a:solidFill>
                  <a:schemeClr val="accent6">
                    <a:lumMod val="50000"/>
                  </a:schemeClr>
                </a:solidFill>
                <a:latin typeface="Times New Roman" panose="02020603050405020304" pitchFamily="18" charset="0"/>
                <a:cs typeface="Times New Roman" panose="02020603050405020304" pitchFamily="18" charset="0"/>
              </a:rPr>
              <a:t>ư</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ớc</a:t>
            </a:r>
            <a:r>
              <a:rPr lang="en-US" sz="2400" b="1" dirty="0">
                <a:solidFill>
                  <a:schemeClr val="accent6">
                    <a:lumMod val="50000"/>
                  </a:schemeClr>
                </a:solidFill>
                <a:latin typeface="Times New Roman" panose="02020603050405020304" pitchFamily="18" charset="0"/>
                <a:cs typeface="Times New Roman" panose="02020603050405020304" pitchFamily="18" charset="0"/>
              </a:rPr>
              <a:t> 3(b)</a:t>
            </a:r>
          </a:p>
        </p:txBody>
      </p:sp>
      <p:pic>
        <p:nvPicPr>
          <p:cNvPr id="51" name="Picture 50">
            <a:extLst>
              <a:ext uri="{FF2B5EF4-FFF2-40B4-BE49-F238E27FC236}">
                <a16:creationId xmlns:a16="http://schemas.microsoft.com/office/drawing/2014/main" id="{384BEEA0-B343-4E4E-B7D2-4290289499DA}"/>
              </a:ext>
            </a:extLst>
          </p:cNvPr>
          <p:cNvPicPr>
            <a:picLocks noChangeAspect="1"/>
          </p:cNvPicPr>
          <p:nvPr/>
        </p:nvPicPr>
        <p:blipFill rotWithShape="1">
          <a:blip r:embed="rId3">
            <a:extLst>
              <a:ext uri="{28A0092B-C50C-407E-A947-70E740481C1C}">
                <a14:useLocalDpi xmlns:a14="http://schemas.microsoft.com/office/drawing/2010/main" val="0"/>
              </a:ext>
            </a:extLst>
          </a:blip>
          <a:srcRect l="33546" t="158" r="37287" b="64527"/>
          <a:stretch/>
        </p:blipFill>
        <p:spPr>
          <a:xfrm>
            <a:off x="2461471" y="1318983"/>
            <a:ext cx="1386616" cy="1847059"/>
          </a:xfrm>
          <a:prstGeom prst="rect">
            <a:avLst/>
          </a:prstGeom>
          <a:ln w="38100">
            <a:solidFill>
              <a:srgbClr val="FF0000"/>
            </a:solidFill>
          </a:ln>
        </p:spPr>
      </p:pic>
      <p:pic>
        <p:nvPicPr>
          <p:cNvPr id="56" name="Picture 55">
            <a:extLst>
              <a:ext uri="{FF2B5EF4-FFF2-40B4-BE49-F238E27FC236}">
                <a16:creationId xmlns:a16="http://schemas.microsoft.com/office/drawing/2014/main" id="{2D222BD7-FD52-493C-8BB7-D90EE1FB220D}"/>
              </a:ext>
            </a:extLst>
          </p:cNvPr>
          <p:cNvPicPr>
            <a:picLocks noChangeAspect="1"/>
          </p:cNvPicPr>
          <p:nvPr/>
        </p:nvPicPr>
        <p:blipFill rotWithShape="1">
          <a:blip r:embed="rId3">
            <a:extLst>
              <a:ext uri="{28A0092B-C50C-407E-A947-70E740481C1C}">
                <a14:useLocalDpi xmlns:a14="http://schemas.microsoft.com/office/drawing/2010/main" val="0"/>
              </a:ext>
            </a:extLst>
          </a:blip>
          <a:srcRect l="67240" b="64685"/>
          <a:stretch/>
        </p:blipFill>
        <p:spPr>
          <a:xfrm>
            <a:off x="2436022" y="3333100"/>
            <a:ext cx="1386616" cy="1644466"/>
          </a:xfrm>
          <a:prstGeom prst="rect">
            <a:avLst/>
          </a:prstGeom>
          <a:ln w="38100">
            <a:solidFill>
              <a:srgbClr val="FF0000"/>
            </a:solidFill>
          </a:ln>
        </p:spPr>
      </p:pic>
      <p:pic>
        <p:nvPicPr>
          <p:cNvPr id="57" name="Picture 56">
            <a:extLst>
              <a:ext uri="{FF2B5EF4-FFF2-40B4-BE49-F238E27FC236}">
                <a16:creationId xmlns:a16="http://schemas.microsoft.com/office/drawing/2014/main" id="{EC8C5A97-51E6-499B-A05D-4D759DB455FE}"/>
              </a:ext>
            </a:extLst>
          </p:cNvPr>
          <p:cNvPicPr>
            <a:picLocks noChangeAspect="1"/>
          </p:cNvPicPr>
          <p:nvPr/>
        </p:nvPicPr>
        <p:blipFill rotWithShape="1">
          <a:blip r:embed="rId3">
            <a:extLst>
              <a:ext uri="{28A0092B-C50C-407E-A947-70E740481C1C}">
                <a14:useLocalDpi xmlns:a14="http://schemas.microsoft.com/office/drawing/2010/main" val="0"/>
              </a:ext>
            </a:extLst>
          </a:blip>
          <a:srcRect l="21281" t="42297" r="28282"/>
          <a:stretch/>
        </p:blipFill>
        <p:spPr>
          <a:xfrm>
            <a:off x="2461471" y="5117816"/>
            <a:ext cx="1328334" cy="1671925"/>
          </a:xfrm>
          <a:prstGeom prst="rect">
            <a:avLst/>
          </a:prstGeom>
          <a:ln w="38100">
            <a:solidFill>
              <a:srgbClr val="FF0000"/>
            </a:solidFill>
          </a:ln>
        </p:spPr>
      </p:pic>
    </p:spTree>
    <p:extLst>
      <p:ext uri="{BB962C8B-B14F-4D97-AF65-F5344CB8AC3E}">
        <p14:creationId xmlns:p14="http://schemas.microsoft.com/office/powerpoint/2010/main" val="229513105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23A60-EAAA-4232-B2EE-0E38ABDC6F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80509"/>
            <a:ext cx="5448300" cy="382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705B52E-CCDE-4FC6-9067-FF289326AED1}"/>
              </a:ext>
            </a:extLst>
          </p:cNvPr>
          <p:cNvPicPr/>
          <p:nvPr/>
        </p:nvPicPr>
        <p:blipFill rotWithShape="1">
          <a:blip r:embed="rId2">
            <a:extLst>
              <a:ext uri="{28A0092B-C50C-407E-A947-70E740481C1C}">
                <a14:useLocalDpi xmlns:a14="http://schemas.microsoft.com/office/drawing/2010/main" val="0"/>
              </a:ext>
            </a:extLst>
          </a:blip>
          <a:srcRect l="18782" t="52672" r="67544" b="795"/>
          <a:stretch/>
        </p:blipFill>
        <p:spPr bwMode="auto">
          <a:xfrm>
            <a:off x="8476344" y="642256"/>
            <a:ext cx="1291770" cy="278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A94B6E4-3B6E-4168-99BB-BDADF1CDA8B6}"/>
              </a:ext>
            </a:extLst>
          </p:cNvPr>
          <p:cNvPicPr/>
          <p:nvPr/>
        </p:nvPicPr>
        <p:blipFill rotWithShape="1">
          <a:blip r:embed="rId2">
            <a:extLst>
              <a:ext uri="{28A0092B-C50C-407E-A947-70E740481C1C}">
                <a14:useLocalDpi xmlns:a14="http://schemas.microsoft.com/office/drawing/2010/main" val="0"/>
              </a:ext>
            </a:extLst>
          </a:blip>
          <a:srcRect l="-2798" t="59207" r="89478"/>
          <a:stretch/>
        </p:blipFill>
        <p:spPr bwMode="auto">
          <a:xfrm>
            <a:off x="8476344" y="3791859"/>
            <a:ext cx="1291770" cy="2786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a:extLst>
              <a:ext uri="{FF2B5EF4-FFF2-40B4-BE49-F238E27FC236}">
                <a16:creationId xmlns:a16="http://schemas.microsoft.com/office/drawing/2014/main" id="{06D879EC-C621-4AA4-A9D3-2FA3972F3F0B}"/>
              </a:ext>
            </a:extLst>
          </p:cNvPr>
          <p:cNvCxnSpPr>
            <a:cxnSpLocks/>
          </p:cNvCxnSpPr>
          <p:nvPr/>
        </p:nvCxnSpPr>
        <p:spPr>
          <a:xfrm flipV="1">
            <a:off x="1814286" y="1494971"/>
            <a:ext cx="6458857" cy="290285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7343C0E-7715-4FC6-B286-B7F17612427B}"/>
              </a:ext>
            </a:extLst>
          </p:cNvPr>
          <p:cNvCxnSpPr>
            <a:cxnSpLocks/>
            <a:endCxn id="4" idx="1"/>
          </p:cNvCxnSpPr>
          <p:nvPr/>
        </p:nvCxnSpPr>
        <p:spPr>
          <a:xfrm flipV="1">
            <a:off x="682171" y="5185231"/>
            <a:ext cx="7794173" cy="8028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D2D0BAC-C4A3-41E8-8E8A-A0D64D643F9F}"/>
              </a:ext>
            </a:extLst>
          </p:cNvPr>
          <p:cNvSpPr/>
          <p:nvPr/>
        </p:nvSpPr>
        <p:spPr>
          <a:xfrm>
            <a:off x="1400628" y="3802744"/>
            <a:ext cx="718457" cy="1846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F59DEBBF-9892-4480-8FC0-82DF68EADB3D}"/>
              </a:ext>
            </a:extLst>
          </p:cNvPr>
          <p:cNvSpPr/>
          <p:nvPr/>
        </p:nvSpPr>
        <p:spPr>
          <a:xfrm>
            <a:off x="286657" y="3976916"/>
            <a:ext cx="718457" cy="1846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546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5"/>
        <p:cNvGrpSpPr/>
        <p:nvPr/>
      </p:nvGrpSpPr>
      <p:grpSpPr>
        <a:xfrm>
          <a:off x="0" y="0"/>
          <a:ext cx="0" cy="0"/>
          <a:chOff x="0" y="0"/>
          <a:chExt cx="0" cy="0"/>
        </a:xfrm>
      </p:grpSpPr>
      <p:grpSp>
        <p:nvGrpSpPr>
          <p:cNvPr id="3891" name="Google Shape;3891;p45"/>
          <p:cNvGrpSpPr/>
          <p:nvPr/>
        </p:nvGrpSpPr>
        <p:grpSpPr>
          <a:xfrm rot="-5400000">
            <a:off x="3247767" y="2064312"/>
            <a:ext cx="968100" cy="1076440"/>
            <a:chOff x="-537604" y="2335335"/>
            <a:chExt cx="1075348" cy="413909"/>
          </a:xfrm>
        </p:grpSpPr>
        <p:sp>
          <p:nvSpPr>
            <p:cNvPr id="3892" name="Google Shape;3892;p45"/>
            <p:cNvSpPr/>
            <p:nvPr/>
          </p:nvSpPr>
          <p:spPr>
            <a:xfrm>
              <a:off x="-503389" y="2335402"/>
              <a:ext cx="1007100" cy="4137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grpSp>
          <p:nvGrpSpPr>
            <p:cNvPr id="3893" name="Google Shape;3893;p45"/>
            <p:cNvGrpSpPr/>
            <p:nvPr/>
          </p:nvGrpSpPr>
          <p:grpSpPr>
            <a:xfrm>
              <a:off x="501759" y="2335395"/>
              <a:ext cx="35986" cy="413849"/>
              <a:chOff x="501759" y="2335395"/>
              <a:chExt cx="35986" cy="413849"/>
            </a:xfrm>
          </p:grpSpPr>
          <p:grpSp>
            <p:nvGrpSpPr>
              <p:cNvPr id="3894" name="Google Shape;3894;p45"/>
              <p:cNvGrpSpPr/>
              <p:nvPr/>
            </p:nvGrpSpPr>
            <p:grpSpPr>
              <a:xfrm>
                <a:off x="501759" y="2335395"/>
                <a:ext cx="35986" cy="208183"/>
                <a:chOff x="556267" y="2538470"/>
                <a:chExt cx="72000" cy="416533"/>
              </a:xfrm>
            </p:grpSpPr>
            <p:sp>
              <p:nvSpPr>
                <p:cNvPr id="3895" name="Google Shape;3895;p45"/>
                <p:cNvSpPr/>
                <p:nvPr/>
              </p:nvSpPr>
              <p:spPr>
                <a:xfrm rot="5400000">
                  <a:off x="546217" y="2548520"/>
                  <a:ext cx="92100" cy="72000"/>
                </a:xfrm>
                <a:prstGeom prst="triangle">
                  <a:avLst>
                    <a:gd name="adj" fmla="val 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896" name="Google Shape;3896;p45"/>
                <p:cNvSpPr/>
                <p:nvPr/>
              </p:nvSpPr>
              <p:spPr>
                <a:xfrm rot="5400000">
                  <a:off x="546217" y="2872952"/>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897" name="Google Shape;3897;p45"/>
                <p:cNvSpPr/>
                <p:nvPr/>
              </p:nvSpPr>
              <p:spPr>
                <a:xfrm rot="5400000">
                  <a:off x="546217" y="2791844"/>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898" name="Google Shape;3898;p45"/>
                <p:cNvSpPr/>
                <p:nvPr/>
              </p:nvSpPr>
              <p:spPr>
                <a:xfrm rot="5400000">
                  <a:off x="546217" y="2710736"/>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899" name="Google Shape;3899;p45"/>
                <p:cNvSpPr/>
                <p:nvPr/>
              </p:nvSpPr>
              <p:spPr>
                <a:xfrm rot="5400000">
                  <a:off x="546217" y="2629628"/>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3900" name="Google Shape;3900;p45"/>
              <p:cNvGrpSpPr/>
              <p:nvPr/>
            </p:nvGrpSpPr>
            <p:grpSpPr>
              <a:xfrm>
                <a:off x="501759" y="2541061"/>
                <a:ext cx="35986" cy="208183"/>
                <a:chOff x="556267" y="2457399"/>
                <a:chExt cx="72000" cy="416533"/>
              </a:xfrm>
            </p:grpSpPr>
            <p:sp>
              <p:nvSpPr>
                <p:cNvPr id="3901" name="Google Shape;3901;p45"/>
                <p:cNvSpPr/>
                <p:nvPr/>
              </p:nvSpPr>
              <p:spPr>
                <a:xfrm rot="5400000">
                  <a:off x="546217" y="2467449"/>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02" name="Google Shape;3902;p45"/>
                <p:cNvSpPr/>
                <p:nvPr/>
              </p:nvSpPr>
              <p:spPr>
                <a:xfrm rot="5400000">
                  <a:off x="546217" y="2791882"/>
                  <a:ext cx="92100" cy="72000"/>
                </a:xfrm>
                <a:prstGeom prst="triangle">
                  <a:avLst>
                    <a:gd name="adj" fmla="val 10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03" name="Google Shape;3903;p45"/>
                <p:cNvSpPr/>
                <p:nvPr/>
              </p:nvSpPr>
              <p:spPr>
                <a:xfrm rot="5400000">
                  <a:off x="546217" y="2710774"/>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04" name="Google Shape;3904;p45"/>
                <p:cNvSpPr/>
                <p:nvPr/>
              </p:nvSpPr>
              <p:spPr>
                <a:xfrm rot="5400000">
                  <a:off x="546217" y="2629666"/>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05" name="Google Shape;3905;p45"/>
                <p:cNvSpPr/>
                <p:nvPr/>
              </p:nvSpPr>
              <p:spPr>
                <a:xfrm rot="5400000">
                  <a:off x="546217" y="2548558"/>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3906" name="Google Shape;3906;p45"/>
            <p:cNvGrpSpPr/>
            <p:nvPr/>
          </p:nvGrpSpPr>
          <p:grpSpPr>
            <a:xfrm rot="10800000">
              <a:off x="-537604" y="2335335"/>
              <a:ext cx="35986" cy="413849"/>
              <a:chOff x="64239" y="2011110"/>
              <a:chExt cx="35986" cy="413849"/>
            </a:xfrm>
          </p:grpSpPr>
          <p:grpSp>
            <p:nvGrpSpPr>
              <p:cNvPr id="3907" name="Google Shape;3907;p45"/>
              <p:cNvGrpSpPr/>
              <p:nvPr/>
            </p:nvGrpSpPr>
            <p:grpSpPr>
              <a:xfrm>
                <a:off x="64239" y="2011110"/>
                <a:ext cx="35986" cy="208183"/>
                <a:chOff x="-319122" y="1889639"/>
                <a:chExt cx="72000" cy="416533"/>
              </a:xfrm>
            </p:grpSpPr>
            <p:sp>
              <p:nvSpPr>
                <p:cNvPr id="3908" name="Google Shape;3908;p45"/>
                <p:cNvSpPr/>
                <p:nvPr/>
              </p:nvSpPr>
              <p:spPr>
                <a:xfrm rot="5400000">
                  <a:off x="-329172" y="1899689"/>
                  <a:ext cx="92100" cy="72000"/>
                </a:xfrm>
                <a:prstGeom prst="triangle">
                  <a:avLst>
                    <a:gd name="adj" fmla="val 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09" name="Google Shape;3909;p45"/>
                <p:cNvSpPr/>
                <p:nvPr/>
              </p:nvSpPr>
              <p:spPr>
                <a:xfrm rot="5400000">
                  <a:off x="-329172" y="2224122"/>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0" name="Google Shape;3910;p45"/>
                <p:cNvSpPr/>
                <p:nvPr/>
              </p:nvSpPr>
              <p:spPr>
                <a:xfrm rot="5400000">
                  <a:off x="-329172" y="2143014"/>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1" name="Google Shape;3911;p45"/>
                <p:cNvSpPr/>
                <p:nvPr/>
              </p:nvSpPr>
              <p:spPr>
                <a:xfrm rot="5400000">
                  <a:off x="-329172" y="2061905"/>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2" name="Google Shape;3912;p45"/>
                <p:cNvSpPr/>
                <p:nvPr/>
              </p:nvSpPr>
              <p:spPr>
                <a:xfrm rot="5400000">
                  <a:off x="-329172" y="1980797"/>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3913" name="Google Shape;3913;p45"/>
              <p:cNvGrpSpPr/>
              <p:nvPr/>
            </p:nvGrpSpPr>
            <p:grpSpPr>
              <a:xfrm>
                <a:off x="64239" y="2216775"/>
                <a:ext cx="35986" cy="208183"/>
                <a:chOff x="-319122" y="1808569"/>
                <a:chExt cx="72000" cy="416533"/>
              </a:xfrm>
            </p:grpSpPr>
            <p:sp>
              <p:nvSpPr>
                <p:cNvPr id="3914" name="Google Shape;3914;p45"/>
                <p:cNvSpPr/>
                <p:nvPr/>
              </p:nvSpPr>
              <p:spPr>
                <a:xfrm rot="5400000">
                  <a:off x="-329172" y="1818619"/>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5" name="Google Shape;3915;p45"/>
                <p:cNvSpPr/>
                <p:nvPr/>
              </p:nvSpPr>
              <p:spPr>
                <a:xfrm rot="5400000">
                  <a:off x="-329172" y="2143052"/>
                  <a:ext cx="92100" cy="72000"/>
                </a:xfrm>
                <a:prstGeom prst="triangle">
                  <a:avLst>
                    <a:gd name="adj" fmla="val 10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6" name="Google Shape;3916;p45"/>
                <p:cNvSpPr/>
                <p:nvPr/>
              </p:nvSpPr>
              <p:spPr>
                <a:xfrm rot="5400000">
                  <a:off x="-329172" y="2061943"/>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7" name="Google Shape;3917;p45"/>
                <p:cNvSpPr/>
                <p:nvPr/>
              </p:nvSpPr>
              <p:spPr>
                <a:xfrm rot="5400000">
                  <a:off x="-329172" y="1980835"/>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918" name="Google Shape;3918;p45"/>
                <p:cNvSpPr/>
                <p:nvPr/>
              </p:nvSpPr>
              <p:spPr>
                <a:xfrm rot="5400000">
                  <a:off x="-329172" y="1899727"/>
                  <a:ext cx="92100" cy="72000"/>
                </a:xfrm>
                <a:prstGeom prst="triangle">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grpSp>
        </p:grpSp>
      </p:grpSp>
      <p:grpSp>
        <p:nvGrpSpPr>
          <p:cNvPr id="3919" name="Google Shape;3919;p45"/>
          <p:cNvGrpSpPr/>
          <p:nvPr/>
        </p:nvGrpSpPr>
        <p:grpSpPr>
          <a:xfrm rot="10800000">
            <a:off x="7921977" y="2134680"/>
            <a:ext cx="1076433" cy="964048"/>
            <a:chOff x="-4332673" y="2269411"/>
            <a:chExt cx="1195683" cy="370693"/>
          </a:xfrm>
        </p:grpSpPr>
        <p:sp>
          <p:nvSpPr>
            <p:cNvPr id="3920" name="Google Shape;3920;p45"/>
            <p:cNvSpPr/>
            <p:nvPr/>
          </p:nvSpPr>
          <p:spPr>
            <a:xfrm>
              <a:off x="-4294630" y="2269417"/>
              <a:ext cx="1119900" cy="3705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grpSp>
          <p:nvGrpSpPr>
            <p:cNvPr id="3921" name="Google Shape;3921;p45"/>
            <p:cNvGrpSpPr/>
            <p:nvPr/>
          </p:nvGrpSpPr>
          <p:grpSpPr>
            <a:xfrm>
              <a:off x="-3177174" y="2269411"/>
              <a:ext cx="40184" cy="370593"/>
              <a:chOff x="-3177174" y="2269411"/>
              <a:chExt cx="40184" cy="370593"/>
            </a:xfrm>
          </p:grpSpPr>
          <p:grpSp>
            <p:nvGrpSpPr>
              <p:cNvPr id="3922" name="Google Shape;3922;p45"/>
              <p:cNvGrpSpPr/>
              <p:nvPr/>
            </p:nvGrpSpPr>
            <p:grpSpPr>
              <a:xfrm>
                <a:off x="-3177174" y="2269411"/>
                <a:ext cx="40184" cy="186347"/>
                <a:chOff x="-6804543" y="2406448"/>
                <a:chExt cx="80400" cy="372843"/>
              </a:xfrm>
            </p:grpSpPr>
            <p:sp>
              <p:nvSpPr>
                <p:cNvPr id="3923" name="Google Shape;3923;p45"/>
                <p:cNvSpPr/>
                <p:nvPr/>
              </p:nvSpPr>
              <p:spPr>
                <a:xfrm rot="5400000">
                  <a:off x="-6805443" y="2407348"/>
                  <a:ext cx="82200" cy="80400"/>
                </a:xfrm>
                <a:prstGeom prst="triangle">
                  <a:avLst>
                    <a:gd name="adj" fmla="val 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24" name="Google Shape;3924;p45"/>
                <p:cNvSpPr/>
                <p:nvPr/>
              </p:nvSpPr>
              <p:spPr>
                <a:xfrm rot="5400000">
                  <a:off x="-6805443" y="2697991"/>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25" name="Google Shape;3925;p45"/>
                <p:cNvSpPr/>
                <p:nvPr/>
              </p:nvSpPr>
              <p:spPr>
                <a:xfrm rot="5400000">
                  <a:off x="-6805443" y="2625330"/>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26" name="Google Shape;3926;p45"/>
                <p:cNvSpPr/>
                <p:nvPr/>
              </p:nvSpPr>
              <p:spPr>
                <a:xfrm rot="5400000">
                  <a:off x="-6805443" y="2552669"/>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27" name="Google Shape;3927;p45"/>
                <p:cNvSpPr/>
                <p:nvPr/>
              </p:nvSpPr>
              <p:spPr>
                <a:xfrm rot="5400000">
                  <a:off x="-6805443" y="2480009"/>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grpSp>
          <p:grpSp>
            <p:nvGrpSpPr>
              <p:cNvPr id="3928" name="Google Shape;3928;p45"/>
              <p:cNvGrpSpPr/>
              <p:nvPr/>
            </p:nvGrpSpPr>
            <p:grpSpPr>
              <a:xfrm>
                <a:off x="-3177174" y="2453656"/>
                <a:ext cx="40184" cy="186347"/>
                <a:chOff x="-6804543" y="2282521"/>
                <a:chExt cx="80400" cy="372843"/>
              </a:xfrm>
            </p:grpSpPr>
            <p:sp>
              <p:nvSpPr>
                <p:cNvPr id="3929" name="Google Shape;3929;p45"/>
                <p:cNvSpPr/>
                <p:nvPr/>
              </p:nvSpPr>
              <p:spPr>
                <a:xfrm rot="5400000">
                  <a:off x="-6805443" y="2283421"/>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0" name="Google Shape;3930;p45"/>
                <p:cNvSpPr/>
                <p:nvPr/>
              </p:nvSpPr>
              <p:spPr>
                <a:xfrm rot="5400000">
                  <a:off x="-6805443" y="2574064"/>
                  <a:ext cx="82200" cy="80400"/>
                </a:xfrm>
                <a:prstGeom prst="triangle">
                  <a:avLst>
                    <a:gd name="adj" fmla="val 10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1" name="Google Shape;3931;p45"/>
                <p:cNvSpPr/>
                <p:nvPr/>
              </p:nvSpPr>
              <p:spPr>
                <a:xfrm rot="5400000">
                  <a:off x="-6805443" y="2501403"/>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2" name="Google Shape;3932;p45"/>
                <p:cNvSpPr/>
                <p:nvPr/>
              </p:nvSpPr>
              <p:spPr>
                <a:xfrm rot="5400000">
                  <a:off x="-6805443" y="2428742"/>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3" name="Google Shape;3933;p45"/>
                <p:cNvSpPr/>
                <p:nvPr/>
              </p:nvSpPr>
              <p:spPr>
                <a:xfrm rot="5400000">
                  <a:off x="-6805443" y="2356082"/>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3934" name="Google Shape;3934;p45"/>
            <p:cNvGrpSpPr/>
            <p:nvPr/>
          </p:nvGrpSpPr>
          <p:grpSpPr>
            <a:xfrm rot="10800000">
              <a:off x="-4332673" y="2269510"/>
              <a:ext cx="40184" cy="370593"/>
              <a:chOff x="3855110" y="2120190"/>
              <a:chExt cx="40184" cy="370593"/>
            </a:xfrm>
          </p:grpSpPr>
          <p:grpSp>
            <p:nvGrpSpPr>
              <p:cNvPr id="3935" name="Google Shape;3935;p45"/>
              <p:cNvGrpSpPr/>
              <p:nvPr/>
            </p:nvGrpSpPr>
            <p:grpSpPr>
              <a:xfrm>
                <a:off x="3855110" y="2120190"/>
                <a:ext cx="40184" cy="186347"/>
                <a:chOff x="7265654" y="2107887"/>
                <a:chExt cx="80400" cy="372843"/>
              </a:xfrm>
            </p:grpSpPr>
            <p:sp>
              <p:nvSpPr>
                <p:cNvPr id="3936" name="Google Shape;3936;p45"/>
                <p:cNvSpPr/>
                <p:nvPr/>
              </p:nvSpPr>
              <p:spPr>
                <a:xfrm rot="5400000">
                  <a:off x="7264754" y="2108787"/>
                  <a:ext cx="82200" cy="80400"/>
                </a:xfrm>
                <a:prstGeom prst="triangle">
                  <a:avLst>
                    <a:gd name="adj" fmla="val 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7" name="Google Shape;3937;p45"/>
                <p:cNvSpPr/>
                <p:nvPr/>
              </p:nvSpPr>
              <p:spPr>
                <a:xfrm rot="5400000">
                  <a:off x="7264754" y="2399430"/>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8" name="Google Shape;3938;p45"/>
                <p:cNvSpPr/>
                <p:nvPr/>
              </p:nvSpPr>
              <p:spPr>
                <a:xfrm rot="5400000">
                  <a:off x="7264754" y="2326769"/>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39" name="Google Shape;3939;p45"/>
                <p:cNvSpPr/>
                <p:nvPr/>
              </p:nvSpPr>
              <p:spPr>
                <a:xfrm rot="5400000">
                  <a:off x="7264754" y="2254108"/>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40" name="Google Shape;3940;p45"/>
                <p:cNvSpPr/>
                <p:nvPr/>
              </p:nvSpPr>
              <p:spPr>
                <a:xfrm rot="5400000">
                  <a:off x="7264754" y="2181447"/>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grpSp>
          <p:grpSp>
            <p:nvGrpSpPr>
              <p:cNvPr id="3941" name="Google Shape;3941;p45"/>
              <p:cNvGrpSpPr/>
              <p:nvPr/>
            </p:nvGrpSpPr>
            <p:grpSpPr>
              <a:xfrm>
                <a:off x="3855110" y="2304436"/>
                <a:ext cx="40184" cy="186347"/>
                <a:chOff x="7265654" y="1983960"/>
                <a:chExt cx="80400" cy="372843"/>
              </a:xfrm>
            </p:grpSpPr>
            <p:sp>
              <p:nvSpPr>
                <p:cNvPr id="3942" name="Google Shape;3942;p45"/>
                <p:cNvSpPr/>
                <p:nvPr/>
              </p:nvSpPr>
              <p:spPr>
                <a:xfrm rot="5400000">
                  <a:off x="7264754" y="1984860"/>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43" name="Google Shape;3943;p45"/>
                <p:cNvSpPr/>
                <p:nvPr/>
              </p:nvSpPr>
              <p:spPr>
                <a:xfrm rot="5400000">
                  <a:off x="7264754" y="2275503"/>
                  <a:ext cx="82200" cy="80400"/>
                </a:xfrm>
                <a:prstGeom prst="triangle">
                  <a:avLst>
                    <a:gd name="adj" fmla="val 10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44" name="Google Shape;3944;p45"/>
                <p:cNvSpPr/>
                <p:nvPr/>
              </p:nvSpPr>
              <p:spPr>
                <a:xfrm rot="5400000">
                  <a:off x="7264754" y="2202842"/>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45" name="Google Shape;3945;p45"/>
                <p:cNvSpPr/>
                <p:nvPr/>
              </p:nvSpPr>
              <p:spPr>
                <a:xfrm rot="5400000">
                  <a:off x="7264754" y="2130181"/>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sp>
              <p:nvSpPr>
                <p:cNvPr id="3946" name="Google Shape;3946;p45"/>
                <p:cNvSpPr/>
                <p:nvPr/>
              </p:nvSpPr>
              <p:spPr>
                <a:xfrm rot="5400000">
                  <a:off x="7264754" y="2057520"/>
                  <a:ext cx="82200" cy="804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endParaRPr sz="2400"/>
                </a:p>
              </p:txBody>
            </p:sp>
          </p:grpSp>
        </p:grpSp>
      </p:grpSp>
      <p:grpSp>
        <p:nvGrpSpPr>
          <p:cNvPr id="3947" name="Google Shape;3947;p45"/>
          <p:cNvGrpSpPr/>
          <p:nvPr/>
        </p:nvGrpSpPr>
        <p:grpSpPr>
          <a:xfrm>
            <a:off x="3518389" y="2340817"/>
            <a:ext cx="426857" cy="523441"/>
            <a:chOff x="3086313" y="2877049"/>
            <a:chExt cx="320143" cy="392581"/>
          </a:xfrm>
        </p:grpSpPr>
        <p:sp>
          <p:nvSpPr>
            <p:cNvPr id="3948" name="Google Shape;3948;p45"/>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49" name="Google Shape;3949;p45"/>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0" name="Google Shape;3950;p45"/>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1" name="Google Shape;3951;p45"/>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2" name="Google Shape;3952;p45"/>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3" name="Google Shape;3953;p45"/>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4" name="Google Shape;3954;p45"/>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5" name="Google Shape;3955;p45"/>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6" name="Google Shape;3956;p45"/>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7" name="Google Shape;3957;p45"/>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8" name="Google Shape;3958;p45"/>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59" name="Google Shape;3959;p45"/>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3960" name="Google Shape;3960;p45"/>
          <p:cNvSpPr/>
          <p:nvPr/>
        </p:nvSpPr>
        <p:spPr>
          <a:xfrm>
            <a:off x="8206055" y="2392190"/>
            <a:ext cx="508279" cy="416621"/>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pic>
        <p:nvPicPr>
          <p:cNvPr id="3961" name="Google Shape;3961;p45"/>
          <p:cNvPicPr preferRelativeResize="0"/>
          <p:nvPr/>
        </p:nvPicPr>
        <p:blipFill rotWithShape="1">
          <a:blip r:embed="rId3">
            <a:alphaModFix/>
          </a:blip>
          <a:srcRect l="-72" t="66150" r="48509" b="19973"/>
          <a:stretch/>
        </p:blipFill>
        <p:spPr>
          <a:xfrm rot="-971" flipH="1">
            <a:off x="-101975" y="6119162"/>
            <a:ext cx="4250400" cy="762400"/>
          </a:xfrm>
          <a:prstGeom prst="rect">
            <a:avLst/>
          </a:prstGeom>
          <a:noFill/>
          <a:ln>
            <a:noFill/>
          </a:ln>
        </p:spPr>
      </p:pic>
      <p:sp>
        <p:nvSpPr>
          <p:cNvPr id="3962" name="Google Shape;3962;p45"/>
          <p:cNvSpPr/>
          <p:nvPr/>
        </p:nvSpPr>
        <p:spPr>
          <a:xfrm rot="-5336767" flipH="1">
            <a:off x="3665066" y="6091231"/>
            <a:ext cx="1008087" cy="780064"/>
          </a:xfrm>
          <a:custGeom>
            <a:avLst/>
            <a:gdLst/>
            <a:ahLst/>
            <a:cxnLst/>
            <a:rect l="l" t="t" r="r" b="b"/>
            <a:pathLst>
              <a:path w="37083" h="31795" extrusionOk="0">
                <a:moveTo>
                  <a:pt x="29636" y="1"/>
                </a:moveTo>
                <a:lnTo>
                  <a:pt x="0" y="22494"/>
                </a:lnTo>
                <a:cubicBezTo>
                  <a:pt x="61" y="22524"/>
                  <a:pt x="122" y="22554"/>
                  <a:pt x="182" y="22554"/>
                </a:cubicBezTo>
                <a:cubicBezTo>
                  <a:pt x="274" y="22585"/>
                  <a:pt x="334" y="22646"/>
                  <a:pt x="365" y="22706"/>
                </a:cubicBezTo>
                <a:lnTo>
                  <a:pt x="730" y="23162"/>
                </a:lnTo>
                <a:cubicBezTo>
                  <a:pt x="753" y="23198"/>
                  <a:pt x="758" y="23206"/>
                  <a:pt x="756" y="23206"/>
                </a:cubicBezTo>
                <a:cubicBezTo>
                  <a:pt x="754" y="23206"/>
                  <a:pt x="747" y="23200"/>
                  <a:pt x="741" y="23200"/>
                </a:cubicBezTo>
                <a:cubicBezTo>
                  <a:pt x="735" y="23200"/>
                  <a:pt x="730" y="23205"/>
                  <a:pt x="730" y="23223"/>
                </a:cubicBezTo>
                <a:cubicBezTo>
                  <a:pt x="730" y="23254"/>
                  <a:pt x="699" y="23254"/>
                  <a:pt x="669" y="23254"/>
                </a:cubicBezTo>
                <a:lnTo>
                  <a:pt x="638" y="23223"/>
                </a:lnTo>
                <a:lnTo>
                  <a:pt x="638" y="23223"/>
                </a:lnTo>
                <a:cubicBezTo>
                  <a:pt x="851" y="23497"/>
                  <a:pt x="1064" y="23801"/>
                  <a:pt x="1338" y="24135"/>
                </a:cubicBezTo>
                <a:lnTo>
                  <a:pt x="1611" y="24469"/>
                </a:lnTo>
                <a:lnTo>
                  <a:pt x="1763" y="24591"/>
                </a:lnTo>
                <a:cubicBezTo>
                  <a:pt x="1824" y="24621"/>
                  <a:pt x="1885" y="24682"/>
                  <a:pt x="1976" y="24743"/>
                </a:cubicBezTo>
                <a:cubicBezTo>
                  <a:pt x="2006" y="24773"/>
                  <a:pt x="2037" y="24804"/>
                  <a:pt x="2067" y="24865"/>
                </a:cubicBezTo>
                <a:lnTo>
                  <a:pt x="2067" y="24895"/>
                </a:lnTo>
                <a:cubicBezTo>
                  <a:pt x="2219" y="25077"/>
                  <a:pt x="2371" y="25229"/>
                  <a:pt x="2493" y="25412"/>
                </a:cubicBezTo>
                <a:cubicBezTo>
                  <a:pt x="2797" y="25746"/>
                  <a:pt x="3100" y="26050"/>
                  <a:pt x="3374" y="26354"/>
                </a:cubicBezTo>
                <a:cubicBezTo>
                  <a:pt x="3526" y="26475"/>
                  <a:pt x="3617" y="26658"/>
                  <a:pt x="3617" y="26871"/>
                </a:cubicBezTo>
                <a:cubicBezTo>
                  <a:pt x="3678" y="26931"/>
                  <a:pt x="3769" y="27023"/>
                  <a:pt x="3860" y="27083"/>
                </a:cubicBezTo>
                <a:cubicBezTo>
                  <a:pt x="3860" y="27083"/>
                  <a:pt x="3860" y="27070"/>
                  <a:pt x="3869" y="27070"/>
                </a:cubicBezTo>
                <a:cubicBezTo>
                  <a:pt x="3874" y="27070"/>
                  <a:pt x="3881" y="27073"/>
                  <a:pt x="3891" y="27083"/>
                </a:cubicBezTo>
                <a:cubicBezTo>
                  <a:pt x="3921" y="27114"/>
                  <a:pt x="3982" y="27144"/>
                  <a:pt x="4012" y="27175"/>
                </a:cubicBezTo>
                <a:cubicBezTo>
                  <a:pt x="4256" y="27448"/>
                  <a:pt x="4499" y="27631"/>
                  <a:pt x="4742" y="27904"/>
                </a:cubicBezTo>
                <a:cubicBezTo>
                  <a:pt x="4803" y="27965"/>
                  <a:pt x="4894" y="28147"/>
                  <a:pt x="4863" y="28178"/>
                </a:cubicBezTo>
                <a:cubicBezTo>
                  <a:pt x="4863" y="28208"/>
                  <a:pt x="4803" y="28269"/>
                  <a:pt x="4772" y="28330"/>
                </a:cubicBezTo>
                <a:lnTo>
                  <a:pt x="4803" y="28360"/>
                </a:lnTo>
                <a:cubicBezTo>
                  <a:pt x="4863" y="28512"/>
                  <a:pt x="4924" y="28664"/>
                  <a:pt x="4955" y="28816"/>
                </a:cubicBezTo>
                <a:lnTo>
                  <a:pt x="5076" y="28968"/>
                </a:lnTo>
                <a:cubicBezTo>
                  <a:pt x="5471" y="29181"/>
                  <a:pt x="5806" y="29545"/>
                  <a:pt x="5958" y="30001"/>
                </a:cubicBezTo>
                <a:cubicBezTo>
                  <a:pt x="6018" y="30093"/>
                  <a:pt x="6079" y="30214"/>
                  <a:pt x="6140" y="30305"/>
                </a:cubicBezTo>
                <a:cubicBezTo>
                  <a:pt x="6262" y="30397"/>
                  <a:pt x="6414" y="30518"/>
                  <a:pt x="6505" y="30670"/>
                </a:cubicBezTo>
                <a:cubicBezTo>
                  <a:pt x="6535" y="30700"/>
                  <a:pt x="6566" y="30761"/>
                  <a:pt x="6566" y="30792"/>
                </a:cubicBezTo>
                <a:lnTo>
                  <a:pt x="6566" y="30852"/>
                </a:lnTo>
                <a:lnTo>
                  <a:pt x="6474" y="30852"/>
                </a:lnTo>
                <a:cubicBezTo>
                  <a:pt x="6444" y="30852"/>
                  <a:pt x="6414" y="30852"/>
                  <a:pt x="6383" y="30883"/>
                </a:cubicBezTo>
                <a:cubicBezTo>
                  <a:pt x="6383" y="30883"/>
                  <a:pt x="6383" y="30913"/>
                  <a:pt x="6383" y="30944"/>
                </a:cubicBezTo>
                <a:cubicBezTo>
                  <a:pt x="6414" y="31004"/>
                  <a:pt x="6414" y="31035"/>
                  <a:pt x="6444" y="31065"/>
                </a:cubicBezTo>
                <a:cubicBezTo>
                  <a:pt x="6505" y="31126"/>
                  <a:pt x="6596" y="31156"/>
                  <a:pt x="6596" y="31308"/>
                </a:cubicBezTo>
                <a:cubicBezTo>
                  <a:pt x="6596" y="31369"/>
                  <a:pt x="6626" y="31430"/>
                  <a:pt x="6657" y="31521"/>
                </a:cubicBezTo>
                <a:cubicBezTo>
                  <a:pt x="6748" y="31582"/>
                  <a:pt x="6778" y="31673"/>
                  <a:pt x="6809" y="31795"/>
                </a:cubicBezTo>
                <a:lnTo>
                  <a:pt x="37083" y="8876"/>
                </a:lnTo>
                <a:cubicBezTo>
                  <a:pt x="36931" y="8603"/>
                  <a:pt x="36809" y="8360"/>
                  <a:pt x="36627" y="8025"/>
                </a:cubicBezTo>
                <a:cubicBezTo>
                  <a:pt x="36566" y="7904"/>
                  <a:pt x="36505" y="7752"/>
                  <a:pt x="36505" y="7600"/>
                </a:cubicBezTo>
                <a:cubicBezTo>
                  <a:pt x="36445" y="7509"/>
                  <a:pt x="36384" y="7448"/>
                  <a:pt x="36323" y="7357"/>
                </a:cubicBezTo>
                <a:lnTo>
                  <a:pt x="36262" y="7357"/>
                </a:lnTo>
                <a:cubicBezTo>
                  <a:pt x="36262" y="7326"/>
                  <a:pt x="36232" y="7265"/>
                  <a:pt x="36232" y="7235"/>
                </a:cubicBezTo>
                <a:cubicBezTo>
                  <a:pt x="36201" y="7144"/>
                  <a:pt x="36141" y="7083"/>
                  <a:pt x="36110" y="6992"/>
                </a:cubicBezTo>
                <a:lnTo>
                  <a:pt x="35958" y="6810"/>
                </a:lnTo>
                <a:cubicBezTo>
                  <a:pt x="35928" y="6718"/>
                  <a:pt x="35867" y="6627"/>
                  <a:pt x="35806" y="6597"/>
                </a:cubicBezTo>
                <a:cubicBezTo>
                  <a:pt x="35776" y="6566"/>
                  <a:pt x="35776" y="6536"/>
                  <a:pt x="35745" y="6536"/>
                </a:cubicBezTo>
                <a:cubicBezTo>
                  <a:pt x="35593" y="6384"/>
                  <a:pt x="35442" y="6232"/>
                  <a:pt x="35290" y="6110"/>
                </a:cubicBezTo>
                <a:cubicBezTo>
                  <a:pt x="35275" y="6130"/>
                  <a:pt x="35259" y="6139"/>
                  <a:pt x="35243" y="6139"/>
                </a:cubicBezTo>
                <a:cubicBezTo>
                  <a:pt x="35159" y="6139"/>
                  <a:pt x="35057" y="5913"/>
                  <a:pt x="34955" y="5837"/>
                </a:cubicBezTo>
                <a:cubicBezTo>
                  <a:pt x="34925" y="5715"/>
                  <a:pt x="34864" y="5624"/>
                  <a:pt x="34773" y="5563"/>
                </a:cubicBezTo>
                <a:cubicBezTo>
                  <a:pt x="34668" y="5484"/>
                  <a:pt x="34585" y="5405"/>
                  <a:pt x="34506" y="5405"/>
                </a:cubicBezTo>
                <a:cubicBezTo>
                  <a:pt x="34493" y="5405"/>
                  <a:pt x="34481" y="5407"/>
                  <a:pt x="34469" y="5411"/>
                </a:cubicBezTo>
                <a:cubicBezTo>
                  <a:pt x="34410" y="5417"/>
                  <a:pt x="34362" y="5422"/>
                  <a:pt x="34322" y="5422"/>
                </a:cubicBezTo>
                <a:cubicBezTo>
                  <a:pt x="34158" y="5422"/>
                  <a:pt x="34129" y="5341"/>
                  <a:pt x="33983" y="4925"/>
                </a:cubicBezTo>
                <a:cubicBezTo>
                  <a:pt x="33983" y="4895"/>
                  <a:pt x="33952" y="4895"/>
                  <a:pt x="33952" y="4864"/>
                </a:cubicBezTo>
                <a:cubicBezTo>
                  <a:pt x="33922" y="4803"/>
                  <a:pt x="33861" y="4743"/>
                  <a:pt x="33861" y="4743"/>
                </a:cubicBezTo>
                <a:cubicBezTo>
                  <a:pt x="33856" y="4748"/>
                  <a:pt x="33847" y="4751"/>
                  <a:pt x="33837" y="4751"/>
                </a:cubicBezTo>
                <a:cubicBezTo>
                  <a:pt x="33788" y="4751"/>
                  <a:pt x="33693" y="4696"/>
                  <a:pt x="33618" y="4621"/>
                </a:cubicBezTo>
                <a:lnTo>
                  <a:pt x="33679" y="4621"/>
                </a:lnTo>
                <a:cubicBezTo>
                  <a:pt x="33703" y="4621"/>
                  <a:pt x="33722" y="4626"/>
                  <a:pt x="33735" y="4626"/>
                </a:cubicBezTo>
                <a:cubicBezTo>
                  <a:pt x="33754" y="4626"/>
                  <a:pt x="33758" y="4615"/>
                  <a:pt x="33739" y="4560"/>
                </a:cubicBezTo>
                <a:cubicBezTo>
                  <a:pt x="33739" y="4469"/>
                  <a:pt x="33679" y="4408"/>
                  <a:pt x="33618" y="4347"/>
                </a:cubicBezTo>
                <a:cubicBezTo>
                  <a:pt x="33496" y="4256"/>
                  <a:pt x="33344" y="4135"/>
                  <a:pt x="33253" y="4013"/>
                </a:cubicBezTo>
                <a:cubicBezTo>
                  <a:pt x="33242" y="4015"/>
                  <a:pt x="33231" y="4016"/>
                  <a:pt x="33220" y="4016"/>
                </a:cubicBezTo>
                <a:cubicBezTo>
                  <a:pt x="33083" y="4016"/>
                  <a:pt x="32968" y="3848"/>
                  <a:pt x="32827" y="3679"/>
                </a:cubicBezTo>
                <a:cubicBezTo>
                  <a:pt x="32767" y="3588"/>
                  <a:pt x="32706" y="3527"/>
                  <a:pt x="32615" y="3496"/>
                </a:cubicBezTo>
                <a:cubicBezTo>
                  <a:pt x="32524" y="3466"/>
                  <a:pt x="32432" y="3405"/>
                  <a:pt x="32402" y="3344"/>
                </a:cubicBezTo>
                <a:cubicBezTo>
                  <a:pt x="32280" y="3192"/>
                  <a:pt x="32159" y="3010"/>
                  <a:pt x="32007" y="2858"/>
                </a:cubicBezTo>
                <a:cubicBezTo>
                  <a:pt x="31998" y="2845"/>
                  <a:pt x="31992" y="2836"/>
                  <a:pt x="31988" y="2831"/>
                </a:cubicBezTo>
                <a:lnTo>
                  <a:pt x="31988" y="2831"/>
                </a:lnTo>
                <a:cubicBezTo>
                  <a:pt x="31990" y="2832"/>
                  <a:pt x="31992" y="2833"/>
                  <a:pt x="31995" y="2833"/>
                </a:cubicBezTo>
                <a:cubicBezTo>
                  <a:pt x="32001" y="2833"/>
                  <a:pt x="32007" y="2826"/>
                  <a:pt x="32007" y="2797"/>
                </a:cubicBezTo>
                <a:cubicBezTo>
                  <a:pt x="32007" y="2776"/>
                  <a:pt x="32037" y="2754"/>
                  <a:pt x="32055" y="2754"/>
                </a:cubicBezTo>
                <a:cubicBezTo>
                  <a:pt x="32062" y="2754"/>
                  <a:pt x="32068" y="2758"/>
                  <a:pt x="32068" y="2767"/>
                </a:cubicBezTo>
                <a:lnTo>
                  <a:pt x="32098" y="2797"/>
                </a:lnTo>
                <a:cubicBezTo>
                  <a:pt x="31885" y="2493"/>
                  <a:pt x="31672" y="2189"/>
                  <a:pt x="31338" y="1825"/>
                </a:cubicBezTo>
                <a:lnTo>
                  <a:pt x="31065" y="1490"/>
                </a:lnTo>
                <a:lnTo>
                  <a:pt x="30913" y="1338"/>
                </a:lnTo>
                <a:cubicBezTo>
                  <a:pt x="30852" y="1308"/>
                  <a:pt x="30761" y="1247"/>
                  <a:pt x="30669" y="1186"/>
                </a:cubicBezTo>
                <a:cubicBezTo>
                  <a:pt x="30639" y="1156"/>
                  <a:pt x="30609" y="1095"/>
                  <a:pt x="30578" y="1065"/>
                </a:cubicBezTo>
                <a:lnTo>
                  <a:pt x="30578" y="1004"/>
                </a:lnTo>
                <a:cubicBezTo>
                  <a:pt x="30396" y="822"/>
                  <a:pt x="30244" y="639"/>
                  <a:pt x="30092" y="457"/>
                </a:cubicBezTo>
                <a:lnTo>
                  <a:pt x="29636" y="1"/>
                </a:lnTo>
                <a:close/>
              </a:path>
            </a:pathLst>
          </a:custGeom>
          <a:solidFill>
            <a:srgbClr val="66A070">
              <a:alpha val="40630"/>
            </a:srgbClr>
          </a:solidFill>
          <a:ln>
            <a:noFill/>
          </a:ln>
        </p:spPr>
        <p:txBody>
          <a:bodyPr spcFirstLastPara="1" wrap="square" lIns="121900" tIns="121900" rIns="121900" bIns="121900" anchor="ctr" anchorCtr="0">
            <a:noAutofit/>
          </a:bodyPr>
          <a:lstStyle/>
          <a:p>
            <a:endParaRPr sz="2400"/>
          </a:p>
        </p:txBody>
      </p:sp>
      <p:sp>
        <p:nvSpPr>
          <p:cNvPr id="3963" name="Google Shape;3963;p45"/>
          <p:cNvSpPr/>
          <p:nvPr/>
        </p:nvSpPr>
        <p:spPr>
          <a:xfrm flipH="1">
            <a:off x="-297983" y="-220499"/>
            <a:ext cx="1139380" cy="1210412"/>
          </a:xfrm>
          <a:custGeom>
            <a:avLst/>
            <a:gdLst/>
            <a:ahLst/>
            <a:cxnLst/>
            <a:rect l="l" t="t" r="r" b="b"/>
            <a:pathLst>
              <a:path w="37053" h="39363" extrusionOk="0">
                <a:moveTo>
                  <a:pt x="7083" y="0"/>
                </a:moveTo>
                <a:cubicBezTo>
                  <a:pt x="6870" y="244"/>
                  <a:pt x="6627" y="487"/>
                  <a:pt x="6384" y="760"/>
                </a:cubicBezTo>
                <a:cubicBezTo>
                  <a:pt x="5836" y="1338"/>
                  <a:pt x="5350" y="1855"/>
                  <a:pt x="4864" y="2371"/>
                </a:cubicBezTo>
                <a:cubicBezTo>
                  <a:pt x="4742" y="2584"/>
                  <a:pt x="4560" y="2797"/>
                  <a:pt x="4347" y="2949"/>
                </a:cubicBezTo>
                <a:cubicBezTo>
                  <a:pt x="4286" y="2979"/>
                  <a:pt x="4256" y="3010"/>
                  <a:pt x="4195" y="3010"/>
                </a:cubicBezTo>
                <a:cubicBezTo>
                  <a:pt x="3800" y="3405"/>
                  <a:pt x="3374" y="3769"/>
                  <a:pt x="2918" y="4134"/>
                </a:cubicBezTo>
                <a:cubicBezTo>
                  <a:pt x="2827" y="4195"/>
                  <a:pt x="2706" y="4256"/>
                  <a:pt x="2614" y="4317"/>
                </a:cubicBezTo>
                <a:cubicBezTo>
                  <a:pt x="2584" y="4347"/>
                  <a:pt x="2584" y="4377"/>
                  <a:pt x="2554" y="4408"/>
                </a:cubicBezTo>
                <a:cubicBezTo>
                  <a:pt x="2280" y="4772"/>
                  <a:pt x="2037" y="5137"/>
                  <a:pt x="1794" y="5472"/>
                </a:cubicBezTo>
                <a:lnTo>
                  <a:pt x="1490" y="5684"/>
                </a:lnTo>
                <a:cubicBezTo>
                  <a:pt x="1125" y="6080"/>
                  <a:pt x="669" y="6383"/>
                  <a:pt x="152" y="6535"/>
                </a:cubicBezTo>
                <a:lnTo>
                  <a:pt x="0" y="6687"/>
                </a:lnTo>
                <a:lnTo>
                  <a:pt x="29758" y="39363"/>
                </a:lnTo>
                <a:cubicBezTo>
                  <a:pt x="30214" y="38846"/>
                  <a:pt x="30700" y="38360"/>
                  <a:pt x="31156" y="37873"/>
                </a:cubicBezTo>
                <a:cubicBezTo>
                  <a:pt x="31580" y="37450"/>
                  <a:pt x="31925" y="37262"/>
                  <a:pt x="32142" y="37262"/>
                </a:cubicBezTo>
                <a:cubicBezTo>
                  <a:pt x="32159" y="37262"/>
                  <a:pt x="32174" y="37263"/>
                  <a:pt x="32189" y="37265"/>
                </a:cubicBezTo>
                <a:cubicBezTo>
                  <a:pt x="32341" y="37083"/>
                  <a:pt x="32493" y="36901"/>
                  <a:pt x="32645" y="36688"/>
                </a:cubicBezTo>
                <a:cubicBezTo>
                  <a:pt x="32645" y="36688"/>
                  <a:pt x="32585" y="36657"/>
                  <a:pt x="32615" y="36627"/>
                </a:cubicBezTo>
                <a:cubicBezTo>
                  <a:pt x="32676" y="36505"/>
                  <a:pt x="32767" y="36384"/>
                  <a:pt x="32858" y="36293"/>
                </a:cubicBezTo>
                <a:cubicBezTo>
                  <a:pt x="33405" y="35685"/>
                  <a:pt x="33800" y="35138"/>
                  <a:pt x="34408" y="34530"/>
                </a:cubicBezTo>
                <a:cubicBezTo>
                  <a:pt x="34521" y="34389"/>
                  <a:pt x="34842" y="34222"/>
                  <a:pt x="34937" y="34222"/>
                </a:cubicBezTo>
                <a:cubicBezTo>
                  <a:pt x="34945" y="34222"/>
                  <a:pt x="34951" y="34224"/>
                  <a:pt x="34956" y="34226"/>
                </a:cubicBezTo>
                <a:cubicBezTo>
                  <a:pt x="35047" y="34287"/>
                  <a:pt x="35138" y="34347"/>
                  <a:pt x="35259" y="34408"/>
                </a:cubicBezTo>
                <a:lnTo>
                  <a:pt x="35320" y="34347"/>
                </a:lnTo>
                <a:lnTo>
                  <a:pt x="36293" y="33891"/>
                </a:lnTo>
                <a:lnTo>
                  <a:pt x="36566" y="33618"/>
                </a:lnTo>
                <a:cubicBezTo>
                  <a:pt x="36688" y="33344"/>
                  <a:pt x="36870" y="33101"/>
                  <a:pt x="37053" y="32858"/>
                </a:cubicBezTo>
                <a:lnTo>
                  <a:pt x="7083" y="0"/>
                </a:lnTo>
                <a:close/>
              </a:path>
            </a:pathLst>
          </a:custGeom>
          <a:solidFill>
            <a:srgbClr val="D0ECAE">
              <a:alpha val="52230"/>
            </a:srgbClr>
          </a:solidFill>
          <a:ln>
            <a:noFill/>
          </a:ln>
        </p:spPr>
        <p:txBody>
          <a:bodyPr spcFirstLastPara="1" wrap="square" lIns="121900" tIns="121900" rIns="121900" bIns="121900" anchor="ctr" anchorCtr="0">
            <a:noAutofit/>
          </a:bodyPr>
          <a:lstStyle/>
          <a:p>
            <a:endParaRPr sz="2400"/>
          </a:p>
        </p:txBody>
      </p:sp>
      <p:grpSp>
        <p:nvGrpSpPr>
          <p:cNvPr id="3965" name="Google Shape;3965;p45"/>
          <p:cNvGrpSpPr/>
          <p:nvPr/>
        </p:nvGrpSpPr>
        <p:grpSpPr>
          <a:xfrm>
            <a:off x="10394680" y="6040293"/>
            <a:ext cx="1688117" cy="680775"/>
            <a:chOff x="2987872" y="4369144"/>
            <a:chExt cx="1266088" cy="510581"/>
          </a:xfrm>
        </p:grpSpPr>
        <p:sp>
          <p:nvSpPr>
            <p:cNvPr id="3966" name="Google Shape;3966;p45"/>
            <p:cNvSpPr/>
            <p:nvPr/>
          </p:nvSpPr>
          <p:spPr>
            <a:xfrm>
              <a:off x="3915155" y="4533842"/>
              <a:ext cx="338805" cy="175481"/>
            </a:xfrm>
            <a:custGeom>
              <a:avLst/>
              <a:gdLst/>
              <a:ahLst/>
              <a:cxnLst/>
              <a:rect l="l" t="t" r="r" b="b"/>
              <a:pathLst>
                <a:path w="8138" h="4215" extrusionOk="0">
                  <a:moveTo>
                    <a:pt x="104" y="0"/>
                  </a:moveTo>
                  <a:cubicBezTo>
                    <a:pt x="97" y="0"/>
                    <a:pt x="91" y="1"/>
                    <a:pt x="84" y="4"/>
                  </a:cubicBezTo>
                  <a:cubicBezTo>
                    <a:pt x="34" y="37"/>
                    <a:pt x="0" y="71"/>
                    <a:pt x="17" y="137"/>
                  </a:cubicBezTo>
                  <a:cubicBezTo>
                    <a:pt x="919" y="2744"/>
                    <a:pt x="4913" y="4214"/>
                    <a:pt x="7636" y="4214"/>
                  </a:cubicBezTo>
                  <a:cubicBezTo>
                    <a:pt x="7736" y="4214"/>
                    <a:pt x="7837" y="4199"/>
                    <a:pt x="7922" y="4199"/>
                  </a:cubicBezTo>
                  <a:cubicBezTo>
                    <a:pt x="7965" y="4199"/>
                    <a:pt x="8004" y="4203"/>
                    <a:pt x="8037" y="4214"/>
                  </a:cubicBezTo>
                  <a:cubicBezTo>
                    <a:pt x="8104" y="4214"/>
                    <a:pt x="8137" y="4164"/>
                    <a:pt x="8137" y="4097"/>
                  </a:cubicBezTo>
                  <a:cubicBezTo>
                    <a:pt x="8137" y="4047"/>
                    <a:pt x="8104" y="3997"/>
                    <a:pt x="8037" y="3997"/>
                  </a:cubicBezTo>
                  <a:cubicBezTo>
                    <a:pt x="7896" y="4006"/>
                    <a:pt x="7751" y="4010"/>
                    <a:pt x="7602" y="4010"/>
                  </a:cubicBezTo>
                  <a:cubicBezTo>
                    <a:pt x="4939" y="4010"/>
                    <a:pt x="1071" y="2602"/>
                    <a:pt x="201" y="71"/>
                  </a:cubicBezTo>
                  <a:cubicBezTo>
                    <a:pt x="186" y="42"/>
                    <a:pt x="147" y="0"/>
                    <a:pt x="1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67" name="Google Shape;3967;p45"/>
            <p:cNvSpPr/>
            <p:nvPr/>
          </p:nvSpPr>
          <p:spPr>
            <a:xfrm>
              <a:off x="3856703" y="4381093"/>
              <a:ext cx="132933" cy="241968"/>
            </a:xfrm>
            <a:custGeom>
              <a:avLst/>
              <a:gdLst/>
              <a:ahLst/>
              <a:cxnLst/>
              <a:rect l="l" t="t" r="r" b="b"/>
              <a:pathLst>
                <a:path w="3193" h="5812" extrusionOk="0">
                  <a:moveTo>
                    <a:pt x="418" y="214"/>
                  </a:moveTo>
                  <a:cubicBezTo>
                    <a:pt x="469" y="214"/>
                    <a:pt x="519" y="248"/>
                    <a:pt x="652" y="248"/>
                  </a:cubicBezTo>
                  <a:cubicBezTo>
                    <a:pt x="987" y="448"/>
                    <a:pt x="1137" y="966"/>
                    <a:pt x="1254" y="1367"/>
                  </a:cubicBezTo>
                  <a:cubicBezTo>
                    <a:pt x="1271" y="1434"/>
                    <a:pt x="1304" y="1501"/>
                    <a:pt x="1321" y="1567"/>
                  </a:cubicBezTo>
                  <a:cubicBezTo>
                    <a:pt x="1438" y="1952"/>
                    <a:pt x="1571" y="2370"/>
                    <a:pt x="1722" y="2737"/>
                  </a:cubicBezTo>
                  <a:cubicBezTo>
                    <a:pt x="1822" y="2988"/>
                    <a:pt x="1905" y="3255"/>
                    <a:pt x="1989" y="3506"/>
                  </a:cubicBezTo>
                  <a:cubicBezTo>
                    <a:pt x="2139" y="4007"/>
                    <a:pt x="2357" y="4475"/>
                    <a:pt x="2724" y="5143"/>
                  </a:cubicBezTo>
                  <a:cubicBezTo>
                    <a:pt x="2741" y="5193"/>
                    <a:pt x="2758" y="5260"/>
                    <a:pt x="2791" y="5327"/>
                  </a:cubicBezTo>
                  <a:cubicBezTo>
                    <a:pt x="2674" y="5243"/>
                    <a:pt x="2557" y="5177"/>
                    <a:pt x="2423" y="5093"/>
                  </a:cubicBezTo>
                  <a:cubicBezTo>
                    <a:pt x="2223" y="4993"/>
                    <a:pt x="2022" y="4876"/>
                    <a:pt x="1855" y="4742"/>
                  </a:cubicBezTo>
                  <a:cubicBezTo>
                    <a:pt x="1354" y="4341"/>
                    <a:pt x="970" y="3823"/>
                    <a:pt x="702" y="3222"/>
                  </a:cubicBezTo>
                  <a:cubicBezTo>
                    <a:pt x="452" y="2687"/>
                    <a:pt x="318" y="2152"/>
                    <a:pt x="285" y="1567"/>
                  </a:cubicBezTo>
                  <a:cubicBezTo>
                    <a:pt x="285" y="1501"/>
                    <a:pt x="268" y="1434"/>
                    <a:pt x="268" y="1367"/>
                  </a:cubicBezTo>
                  <a:cubicBezTo>
                    <a:pt x="251" y="1050"/>
                    <a:pt x="184" y="331"/>
                    <a:pt x="368" y="231"/>
                  </a:cubicBezTo>
                  <a:cubicBezTo>
                    <a:pt x="368" y="214"/>
                    <a:pt x="402" y="214"/>
                    <a:pt x="418" y="214"/>
                  </a:cubicBezTo>
                  <a:close/>
                  <a:moveTo>
                    <a:pt x="458" y="0"/>
                  </a:moveTo>
                  <a:cubicBezTo>
                    <a:pt x="392" y="0"/>
                    <a:pt x="328" y="17"/>
                    <a:pt x="268" y="47"/>
                  </a:cubicBezTo>
                  <a:cubicBezTo>
                    <a:pt x="1" y="214"/>
                    <a:pt x="17" y="749"/>
                    <a:pt x="68" y="1367"/>
                  </a:cubicBezTo>
                  <a:cubicBezTo>
                    <a:pt x="84" y="1434"/>
                    <a:pt x="84" y="1501"/>
                    <a:pt x="84" y="1567"/>
                  </a:cubicBezTo>
                  <a:cubicBezTo>
                    <a:pt x="101" y="2169"/>
                    <a:pt x="251" y="2754"/>
                    <a:pt x="502" y="3305"/>
                  </a:cubicBezTo>
                  <a:cubicBezTo>
                    <a:pt x="753" y="3923"/>
                    <a:pt x="1170" y="4491"/>
                    <a:pt x="1688" y="4909"/>
                  </a:cubicBezTo>
                  <a:cubicBezTo>
                    <a:pt x="1889" y="5060"/>
                    <a:pt x="2089" y="5160"/>
                    <a:pt x="2273" y="5293"/>
                  </a:cubicBezTo>
                  <a:cubicBezTo>
                    <a:pt x="2524" y="5427"/>
                    <a:pt x="2774" y="5594"/>
                    <a:pt x="2992" y="5795"/>
                  </a:cubicBezTo>
                  <a:cubicBezTo>
                    <a:pt x="3008" y="5811"/>
                    <a:pt x="3025" y="5811"/>
                    <a:pt x="3058" y="5811"/>
                  </a:cubicBezTo>
                  <a:cubicBezTo>
                    <a:pt x="3075" y="5811"/>
                    <a:pt x="3092" y="5811"/>
                    <a:pt x="3159" y="5795"/>
                  </a:cubicBezTo>
                  <a:cubicBezTo>
                    <a:pt x="3175" y="5761"/>
                    <a:pt x="3192" y="5694"/>
                    <a:pt x="3175" y="5661"/>
                  </a:cubicBezTo>
                  <a:cubicBezTo>
                    <a:pt x="3042" y="5427"/>
                    <a:pt x="2941" y="5243"/>
                    <a:pt x="2858" y="5060"/>
                  </a:cubicBezTo>
                  <a:cubicBezTo>
                    <a:pt x="2507" y="4358"/>
                    <a:pt x="2273" y="3940"/>
                    <a:pt x="2123" y="3472"/>
                  </a:cubicBezTo>
                  <a:cubicBezTo>
                    <a:pt x="2039" y="3222"/>
                    <a:pt x="1939" y="2938"/>
                    <a:pt x="1855" y="2687"/>
                  </a:cubicBezTo>
                  <a:cubicBezTo>
                    <a:pt x="1738" y="2319"/>
                    <a:pt x="1588" y="1918"/>
                    <a:pt x="1471" y="1517"/>
                  </a:cubicBezTo>
                  <a:cubicBezTo>
                    <a:pt x="1438" y="1467"/>
                    <a:pt x="1421" y="1400"/>
                    <a:pt x="1404" y="1317"/>
                  </a:cubicBezTo>
                  <a:cubicBezTo>
                    <a:pt x="1271" y="882"/>
                    <a:pt x="1103" y="314"/>
                    <a:pt x="719" y="80"/>
                  </a:cubicBezTo>
                  <a:cubicBezTo>
                    <a:pt x="627" y="25"/>
                    <a:pt x="540" y="0"/>
                    <a:pt x="45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68" name="Google Shape;3968;p45"/>
            <p:cNvSpPr/>
            <p:nvPr/>
          </p:nvSpPr>
          <p:spPr>
            <a:xfrm>
              <a:off x="3995131" y="4456073"/>
              <a:ext cx="132225" cy="241427"/>
            </a:xfrm>
            <a:custGeom>
              <a:avLst/>
              <a:gdLst/>
              <a:ahLst/>
              <a:cxnLst/>
              <a:rect l="l" t="t" r="r" b="b"/>
              <a:pathLst>
                <a:path w="3176" h="5799" extrusionOk="0">
                  <a:moveTo>
                    <a:pt x="402" y="201"/>
                  </a:moveTo>
                  <a:cubicBezTo>
                    <a:pt x="452" y="201"/>
                    <a:pt x="519" y="251"/>
                    <a:pt x="602" y="268"/>
                  </a:cubicBezTo>
                  <a:cubicBezTo>
                    <a:pt x="936" y="452"/>
                    <a:pt x="1087" y="986"/>
                    <a:pt x="1204" y="1371"/>
                  </a:cubicBezTo>
                  <a:cubicBezTo>
                    <a:pt x="1237" y="1454"/>
                    <a:pt x="1254" y="1521"/>
                    <a:pt x="1271" y="1588"/>
                  </a:cubicBezTo>
                  <a:cubicBezTo>
                    <a:pt x="1371" y="1955"/>
                    <a:pt x="1521" y="2340"/>
                    <a:pt x="1655" y="2690"/>
                  </a:cubicBezTo>
                  <a:cubicBezTo>
                    <a:pt x="1755" y="2958"/>
                    <a:pt x="1855" y="3259"/>
                    <a:pt x="1939" y="3526"/>
                  </a:cubicBezTo>
                  <a:cubicBezTo>
                    <a:pt x="2106" y="3994"/>
                    <a:pt x="2323" y="4428"/>
                    <a:pt x="2657" y="5080"/>
                  </a:cubicBezTo>
                  <a:lnTo>
                    <a:pt x="2774" y="5330"/>
                  </a:lnTo>
                  <a:cubicBezTo>
                    <a:pt x="2657" y="5247"/>
                    <a:pt x="2524" y="5180"/>
                    <a:pt x="2407" y="5097"/>
                  </a:cubicBezTo>
                  <a:cubicBezTo>
                    <a:pt x="2190" y="4996"/>
                    <a:pt x="2006" y="4863"/>
                    <a:pt x="1839" y="4746"/>
                  </a:cubicBezTo>
                  <a:cubicBezTo>
                    <a:pt x="1337" y="4345"/>
                    <a:pt x="936" y="3810"/>
                    <a:pt x="686" y="3208"/>
                  </a:cubicBezTo>
                  <a:cubicBezTo>
                    <a:pt x="435" y="2690"/>
                    <a:pt x="285" y="2156"/>
                    <a:pt x="268" y="1571"/>
                  </a:cubicBezTo>
                  <a:cubicBezTo>
                    <a:pt x="268" y="1504"/>
                    <a:pt x="251" y="1437"/>
                    <a:pt x="251" y="1354"/>
                  </a:cubicBezTo>
                  <a:cubicBezTo>
                    <a:pt x="235" y="1036"/>
                    <a:pt x="168" y="335"/>
                    <a:pt x="352" y="234"/>
                  </a:cubicBezTo>
                  <a:cubicBezTo>
                    <a:pt x="352" y="201"/>
                    <a:pt x="368" y="201"/>
                    <a:pt x="402" y="201"/>
                  </a:cubicBezTo>
                  <a:close/>
                  <a:moveTo>
                    <a:pt x="437" y="1"/>
                  </a:moveTo>
                  <a:cubicBezTo>
                    <a:pt x="379" y="1"/>
                    <a:pt x="323" y="13"/>
                    <a:pt x="268" y="34"/>
                  </a:cubicBezTo>
                  <a:cubicBezTo>
                    <a:pt x="1" y="201"/>
                    <a:pt x="17" y="752"/>
                    <a:pt x="68" y="1354"/>
                  </a:cubicBezTo>
                  <a:cubicBezTo>
                    <a:pt x="84" y="1437"/>
                    <a:pt x="84" y="1504"/>
                    <a:pt x="84" y="1571"/>
                  </a:cubicBezTo>
                  <a:cubicBezTo>
                    <a:pt x="101" y="2173"/>
                    <a:pt x="251" y="2757"/>
                    <a:pt x="502" y="3292"/>
                  </a:cubicBezTo>
                  <a:cubicBezTo>
                    <a:pt x="753" y="3927"/>
                    <a:pt x="1170" y="4495"/>
                    <a:pt x="1688" y="4913"/>
                  </a:cubicBezTo>
                  <a:cubicBezTo>
                    <a:pt x="1872" y="5046"/>
                    <a:pt x="2089" y="5163"/>
                    <a:pt x="2273" y="5280"/>
                  </a:cubicBezTo>
                  <a:cubicBezTo>
                    <a:pt x="2524" y="5431"/>
                    <a:pt x="2774" y="5598"/>
                    <a:pt x="2992" y="5782"/>
                  </a:cubicBezTo>
                  <a:cubicBezTo>
                    <a:pt x="3008" y="5798"/>
                    <a:pt x="3025" y="5798"/>
                    <a:pt x="3042" y="5798"/>
                  </a:cubicBezTo>
                  <a:cubicBezTo>
                    <a:pt x="3075" y="5798"/>
                    <a:pt x="3092" y="5798"/>
                    <a:pt x="3108" y="5782"/>
                  </a:cubicBezTo>
                  <a:cubicBezTo>
                    <a:pt x="3142" y="5765"/>
                    <a:pt x="3175" y="5698"/>
                    <a:pt x="3142" y="5665"/>
                  </a:cubicBezTo>
                  <a:cubicBezTo>
                    <a:pt x="3025" y="5414"/>
                    <a:pt x="2925" y="5180"/>
                    <a:pt x="2808" y="4996"/>
                  </a:cubicBezTo>
                  <a:cubicBezTo>
                    <a:pt x="2507" y="4345"/>
                    <a:pt x="2290" y="3927"/>
                    <a:pt x="2123" y="3459"/>
                  </a:cubicBezTo>
                  <a:cubicBezTo>
                    <a:pt x="2022" y="3192"/>
                    <a:pt x="1939" y="2908"/>
                    <a:pt x="1839" y="2624"/>
                  </a:cubicBezTo>
                  <a:cubicBezTo>
                    <a:pt x="1705" y="2273"/>
                    <a:pt x="1588" y="1905"/>
                    <a:pt x="1454" y="1521"/>
                  </a:cubicBezTo>
                  <a:cubicBezTo>
                    <a:pt x="1438" y="1454"/>
                    <a:pt x="1421" y="1371"/>
                    <a:pt x="1404" y="1304"/>
                  </a:cubicBezTo>
                  <a:cubicBezTo>
                    <a:pt x="1271" y="886"/>
                    <a:pt x="1103" y="318"/>
                    <a:pt x="702" y="84"/>
                  </a:cubicBezTo>
                  <a:cubicBezTo>
                    <a:pt x="605" y="25"/>
                    <a:pt x="518" y="1"/>
                    <a:pt x="43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69" name="Google Shape;3969;p45"/>
            <p:cNvSpPr/>
            <p:nvPr/>
          </p:nvSpPr>
          <p:spPr>
            <a:xfrm>
              <a:off x="3852540" y="4601786"/>
              <a:ext cx="199003" cy="67861"/>
            </a:xfrm>
            <a:custGeom>
              <a:avLst/>
              <a:gdLst/>
              <a:ahLst/>
              <a:cxnLst/>
              <a:rect l="l" t="t" r="r" b="b"/>
              <a:pathLst>
                <a:path w="4780" h="1630" extrusionOk="0">
                  <a:moveTo>
                    <a:pt x="518" y="210"/>
                  </a:moveTo>
                  <a:cubicBezTo>
                    <a:pt x="736" y="210"/>
                    <a:pt x="1020" y="327"/>
                    <a:pt x="1237" y="410"/>
                  </a:cubicBezTo>
                  <a:cubicBezTo>
                    <a:pt x="1270" y="410"/>
                    <a:pt x="1337" y="427"/>
                    <a:pt x="1371" y="444"/>
                  </a:cubicBezTo>
                  <a:cubicBezTo>
                    <a:pt x="1604" y="510"/>
                    <a:pt x="1838" y="594"/>
                    <a:pt x="2072" y="661"/>
                  </a:cubicBezTo>
                  <a:cubicBezTo>
                    <a:pt x="2340" y="711"/>
                    <a:pt x="2590" y="795"/>
                    <a:pt x="2858" y="878"/>
                  </a:cubicBezTo>
                  <a:cubicBezTo>
                    <a:pt x="3292" y="995"/>
                    <a:pt x="3743" y="1079"/>
                    <a:pt x="4178" y="1162"/>
                  </a:cubicBezTo>
                  <a:cubicBezTo>
                    <a:pt x="4127" y="1179"/>
                    <a:pt x="4077" y="1196"/>
                    <a:pt x="4027" y="1212"/>
                  </a:cubicBezTo>
                  <a:cubicBezTo>
                    <a:pt x="3860" y="1279"/>
                    <a:pt x="3710" y="1329"/>
                    <a:pt x="3576" y="1363"/>
                  </a:cubicBezTo>
                  <a:cubicBezTo>
                    <a:pt x="3362" y="1409"/>
                    <a:pt x="3143" y="1430"/>
                    <a:pt x="2927" y="1430"/>
                  </a:cubicBezTo>
                  <a:cubicBezTo>
                    <a:pt x="2671" y="1430"/>
                    <a:pt x="2417" y="1400"/>
                    <a:pt x="2173" y="1346"/>
                  </a:cubicBezTo>
                  <a:cubicBezTo>
                    <a:pt x="1755" y="1279"/>
                    <a:pt x="1354" y="1112"/>
                    <a:pt x="1003" y="878"/>
                  </a:cubicBezTo>
                  <a:cubicBezTo>
                    <a:pt x="986" y="861"/>
                    <a:pt x="919" y="828"/>
                    <a:pt x="869" y="795"/>
                  </a:cubicBezTo>
                  <a:cubicBezTo>
                    <a:pt x="435" y="544"/>
                    <a:pt x="234" y="377"/>
                    <a:pt x="234" y="293"/>
                  </a:cubicBezTo>
                  <a:cubicBezTo>
                    <a:pt x="251" y="293"/>
                    <a:pt x="251" y="260"/>
                    <a:pt x="335" y="243"/>
                  </a:cubicBezTo>
                  <a:cubicBezTo>
                    <a:pt x="385" y="210"/>
                    <a:pt x="452" y="210"/>
                    <a:pt x="518" y="210"/>
                  </a:cubicBezTo>
                  <a:close/>
                  <a:moveTo>
                    <a:pt x="501" y="0"/>
                  </a:moveTo>
                  <a:cubicBezTo>
                    <a:pt x="412" y="0"/>
                    <a:pt x="328" y="13"/>
                    <a:pt x="251" y="43"/>
                  </a:cubicBezTo>
                  <a:cubicBezTo>
                    <a:pt x="101" y="93"/>
                    <a:pt x="17" y="176"/>
                    <a:pt x="17" y="277"/>
                  </a:cubicBezTo>
                  <a:cubicBezTo>
                    <a:pt x="0" y="510"/>
                    <a:pt x="351" y="711"/>
                    <a:pt x="769" y="962"/>
                  </a:cubicBezTo>
                  <a:lnTo>
                    <a:pt x="886" y="1028"/>
                  </a:lnTo>
                  <a:cubicBezTo>
                    <a:pt x="1287" y="1279"/>
                    <a:pt x="1705" y="1446"/>
                    <a:pt x="2139" y="1530"/>
                  </a:cubicBezTo>
                  <a:cubicBezTo>
                    <a:pt x="2406" y="1597"/>
                    <a:pt x="2657" y="1630"/>
                    <a:pt x="2924" y="1630"/>
                  </a:cubicBezTo>
                  <a:cubicBezTo>
                    <a:pt x="3158" y="1630"/>
                    <a:pt x="3376" y="1613"/>
                    <a:pt x="3626" y="1546"/>
                  </a:cubicBezTo>
                  <a:cubicBezTo>
                    <a:pt x="3793" y="1530"/>
                    <a:pt x="3960" y="1463"/>
                    <a:pt x="4111" y="1413"/>
                  </a:cubicBezTo>
                  <a:cubicBezTo>
                    <a:pt x="4295" y="1346"/>
                    <a:pt x="4512" y="1262"/>
                    <a:pt x="4696" y="1246"/>
                  </a:cubicBezTo>
                  <a:cubicBezTo>
                    <a:pt x="4729" y="1246"/>
                    <a:pt x="4779" y="1196"/>
                    <a:pt x="4779" y="1129"/>
                  </a:cubicBezTo>
                  <a:cubicBezTo>
                    <a:pt x="4779" y="1079"/>
                    <a:pt x="4746" y="1028"/>
                    <a:pt x="4696" y="1028"/>
                  </a:cubicBezTo>
                  <a:cubicBezTo>
                    <a:pt x="4094" y="945"/>
                    <a:pt x="3509" y="828"/>
                    <a:pt x="2924" y="678"/>
                  </a:cubicBezTo>
                  <a:cubicBezTo>
                    <a:pt x="2674" y="611"/>
                    <a:pt x="2423" y="527"/>
                    <a:pt x="2139" y="444"/>
                  </a:cubicBezTo>
                  <a:cubicBezTo>
                    <a:pt x="1922" y="377"/>
                    <a:pt x="1688" y="293"/>
                    <a:pt x="1454" y="243"/>
                  </a:cubicBezTo>
                  <a:cubicBezTo>
                    <a:pt x="1421" y="243"/>
                    <a:pt x="1371" y="210"/>
                    <a:pt x="1304" y="193"/>
                  </a:cubicBezTo>
                  <a:cubicBezTo>
                    <a:pt x="1055" y="106"/>
                    <a:pt x="760" y="0"/>
                    <a:pt x="5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0" name="Google Shape;3970;p45"/>
            <p:cNvSpPr/>
            <p:nvPr/>
          </p:nvSpPr>
          <p:spPr>
            <a:xfrm>
              <a:off x="4031310" y="4693961"/>
              <a:ext cx="201793" cy="48044"/>
            </a:xfrm>
            <a:custGeom>
              <a:avLst/>
              <a:gdLst/>
              <a:ahLst/>
              <a:cxnLst/>
              <a:rect l="l" t="t" r="r" b="b"/>
              <a:pathLst>
                <a:path w="4847" h="1154" extrusionOk="0">
                  <a:moveTo>
                    <a:pt x="836" y="235"/>
                  </a:moveTo>
                  <a:cubicBezTo>
                    <a:pt x="986" y="235"/>
                    <a:pt x="1137" y="235"/>
                    <a:pt x="1254" y="285"/>
                  </a:cubicBezTo>
                  <a:lnTo>
                    <a:pt x="1404" y="285"/>
                  </a:lnTo>
                  <a:cubicBezTo>
                    <a:pt x="1705" y="301"/>
                    <a:pt x="1989" y="301"/>
                    <a:pt x="2290" y="318"/>
                  </a:cubicBezTo>
                  <a:cubicBezTo>
                    <a:pt x="2507" y="318"/>
                    <a:pt x="2724" y="318"/>
                    <a:pt x="2958" y="335"/>
                  </a:cubicBezTo>
                  <a:cubicBezTo>
                    <a:pt x="3392" y="335"/>
                    <a:pt x="3844" y="318"/>
                    <a:pt x="4295" y="285"/>
                  </a:cubicBezTo>
                  <a:lnTo>
                    <a:pt x="4295" y="285"/>
                  </a:lnTo>
                  <a:cubicBezTo>
                    <a:pt x="4245" y="301"/>
                    <a:pt x="4211" y="335"/>
                    <a:pt x="4161" y="368"/>
                  </a:cubicBezTo>
                  <a:cubicBezTo>
                    <a:pt x="4011" y="435"/>
                    <a:pt x="3894" y="552"/>
                    <a:pt x="3760" y="602"/>
                  </a:cubicBezTo>
                  <a:cubicBezTo>
                    <a:pt x="3342" y="819"/>
                    <a:pt x="2891" y="953"/>
                    <a:pt x="2407" y="953"/>
                  </a:cubicBezTo>
                  <a:cubicBezTo>
                    <a:pt x="2362" y="955"/>
                    <a:pt x="2318" y="956"/>
                    <a:pt x="2274" y="956"/>
                  </a:cubicBezTo>
                  <a:cubicBezTo>
                    <a:pt x="1887" y="956"/>
                    <a:pt x="1512" y="891"/>
                    <a:pt x="1137" y="786"/>
                  </a:cubicBezTo>
                  <a:cubicBezTo>
                    <a:pt x="1087" y="753"/>
                    <a:pt x="1053" y="753"/>
                    <a:pt x="986" y="736"/>
                  </a:cubicBezTo>
                  <a:cubicBezTo>
                    <a:pt x="502" y="602"/>
                    <a:pt x="251" y="502"/>
                    <a:pt x="234" y="418"/>
                  </a:cubicBezTo>
                  <a:cubicBezTo>
                    <a:pt x="234" y="402"/>
                    <a:pt x="234" y="385"/>
                    <a:pt x="301" y="335"/>
                  </a:cubicBezTo>
                  <a:cubicBezTo>
                    <a:pt x="418" y="251"/>
                    <a:pt x="635" y="235"/>
                    <a:pt x="836" y="235"/>
                  </a:cubicBezTo>
                  <a:close/>
                  <a:moveTo>
                    <a:pt x="4729" y="1"/>
                  </a:moveTo>
                  <a:cubicBezTo>
                    <a:pt x="4144" y="68"/>
                    <a:pt x="3509" y="118"/>
                    <a:pt x="2925" y="118"/>
                  </a:cubicBezTo>
                  <a:cubicBezTo>
                    <a:pt x="2707" y="118"/>
                    <a:pt x="2490" y="84"/>
                    <a:pt x="2256" y="84"/>
                  </a:cubicBezTo>
                  <a:cubicBezTo>
                    <a:pt x="1972" y="68"/>
                    <a:pt x="1671" y="68"/>
                    <a:pt x="1387" y="51"/>
                  </a:cubicBezTo>
                  <a:lnTo>
                    <a:pt x="1237" y="51"/>
                  </a:lnTo>
                  <a:cubicBezTo>
                    <a:pt x="1102" y="44"/>
                    <a:pt x="947" y="32"/>
                    <a:pt x="793" y="32"/>
                  </a:cubicBezTo>
                  <a:cubicBezTo>
                    <a:pt x="565" y="32"/>
                    <a:pt x="337" y="58"/>
                    <a:pt x="168" y="168"/>
                  </a:cubicBezTo>
                  <a:cubicBezTo>
                    <a:pt x="67" y="285"/>
                    <a:pt x="1" y="368"/>
                    <a:pt x="34" y="469"/>
                  </a:cubicBezTo>
                  <a:cubicBezTo>
                    <a:pt x="67" y="702"/>
                    <a:pt x="468" y="819"/>
                    <a:pt x="953" y="953"/>
                  </a:cubicBezTo>
                  <a:cubicBezTo>
                    <a:pt x="1003" y="970"/>
                    <a:pt x="1053" y="970"/>
                    <a:pt x="1087" y="987"/>
                  </a:cubicBezTo>
                  <a:cubicBezTo>
                    <a:pt x="1471" y="1087"/>
                    <a:pt x="1838" y="1154"/>
                    <a:pt x="2223" y="1154"/>
                  </a:cubicBezTo>
                  <a:lnTo>
                    <a:pt x="2390" y="1154"/>
                  </a:lnTo>
                  <a:cubicBezTo>
                    <a:pt x="2891" y="1154"/>
                    <a:pt x="3392" y="1037"/>
                    <a:pt x="3827" y="803"/>
                  </a:cubicBezTo>
                  <a:cubicBezTo>
                    <a:pt x="3977" y="719"/>
                    <a:pt x="4128" y="602"/>
                    <a:pt x="4245" y="535"/>
                  </a:cubicBezTo>
                  <a:cubicBezTo>
                    <a:pt x="4412" y="418"/>
                    <a:pt x="4579" y="301"/>
                    <a:pt x="4762" y="218"/>
                  </a:cubicBezTo>
                  <a:cubicBezTo>
                    <a:pt x="4813" y="185"/>
                    <a:pt x="4846" y="134"/>
                    <a:pt x="4829" y="84"/>
                  </a:cubicBezTo>
                  <a:cubicBezTo>
                    <a:pt x="4829" y="34"/>
                    <a:pt x="4762" y="1"/>
                    <a:pt x="472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1" name="Google Shape;3971;p45"/>
            <p:cNvSpPr/>
            <p:nvPr/>
          </p:nvSpPr>
          <p:spPr>
            <a:xfrm>
              <a:off x="3275887" y="4465815"/>
              <a:ext cx="969704" cy="310287"/>
            </a:xfrm>
            <a:custGeom>
              <a:avLst/>
              <a:gdLst/>
              <a:ahLst/>
              <a:cxnLst/>
              <a:rect l="l" t="t" r="r" b="b"/>
              <a:pathLst>
                <a:path w="23292" h="7453" extrusionOk="0">
                  <a:moveTo>
                    <a:pt x="100" y="0"/>
                  </a:moveTo>
                  <a:cubicBezTo>
                    <a:pt x="67" y="0"/>
                    <a:pt x="0" y="34"/>
                    <a:pt x="0" y="101"/>
                  </a:cubicBezTo>
                  <a:cubicBezTo>
                    <a:pt x="0" y="134"/>
                    <a:pt x="33" y="201"/>
                    <a:pt x="100" y="201"/>
                  </a:cubicBezTo>
                  <a:cubicBezTo>
                    <a:pt x="1069" y="284"/>
                    <a:pt x="2022" y="535"/>
                    <a:pt x="2924" y="919"/>
                  </a:cubicBezTo>
                  <a:cubicBezTo>
                    <a:pt x="3659" y="1220"/>
                    <a:pt x="4328" y="1638"/>
                    <a:pt x="4929" y="2139"/>
                  </a:cubicBezTo>
                  <a:cubicBezTo>
                    <a:pt x="5196" y="2373"/>
                    <a:pt x="5447" y="2640"/>
                    <a:pt x="5698" y="2924"/>
                  </a:cubicBezTo>
                  <a:cubicBezTo>
                    <a:pt x="5965" y="3208"/>
                    <a:pt x="6266" y="3526"/>
                    <a:pt x="6600" y="3793"/>
                  </a:cubicBezTo>
                  <a:cubicBezTo>
                    <a:pt x="9190" y="5781"/>
                    <a:pt x="12197" y="6951"/>
                    <a:pt x="15840" y="7386"/>
                  </a:cubicBezTo>
                  <a:cubicBezTo>
                    <a:pt x="16224" y="7436"/>
                    <a:pt x="16625" y="7452"/>
                    <a:pt x="17026" y="7452"/>
                  </a:cubicBezTo>
                  <a:cubicBezTo>
                    <a:pt x="17761" y="7452"/>
                    <a:pt x="18480" y="7369"/>
                    <a:pt x="19215" y="7269"/>
                  </a:cubicBezTo>
                  <a:cubicBezTo>
                    <a:pt x="19415" y="7218"/>
                    <a:pt x="19666" y="7185"/>
                    <a:pt x="19950" y="7135"/>
                  </a:cubicBezTo>
                  <a:cubicBezTo>
                    <a:pt x="21086" y="6951"/>
                    <a:pt x="22674" y="6684"/>
                    <a:pt x="23242" y="5898"/>
                  </a:cubicBezTo>
                  <a:cubicBezTo>
                    <a:pt x="23292" y="5865"/>
                    <a:pt x="23258" y="5798"/>
                    <a:pt x="23225" y="5765"/>
                  </a:cubicBezTo>
                  <a:cubicBezTo>
                    <a:pt x="23204" y="5744"/>
                    <a:pt x="23183" y="5735"/>
                    <a:pt x="23162" y="5735"/>
                  </a:cubicBezTo>
                  <a:cubicBezTo>
                    <a:pt x="23133" y="5735"/>
                    <a:pt x="23104" y="5752"/>
                    <a:pt x="23075" y="5781"/>
                  </a:cubicBezTo>
                  <a:cubicBezTo>
                    <a:pt x="22557" y="6483"/>
                    <a:pt x="21036" y="6734"/>
                    <a:pt x="19900" y="6934"/>
                  </a:cubicBezTo>
                  <a:cubicBezTo>
                    <a:pt x="19633" y="6968"/>
                    <a:pt x="19382" y="7018"/>
                    <a:pt x="19165" y="7051"/>
                  </a:cubicBezTo>
                  <a:cubicBezTo>
                    <a:pt x="18477" y="7200"/>
                    <a:pt x="17782" y="7267"/>
                    <a:pt x="17085" y="7267"/>
                  </a:cubicBezTo>
                  <a:cubicBezTo>
                    <a:pt x="16682" y="7267"/>
                    <a:pt x="16277" y="7245"/>
                    <a:pt x="15873" y="7202"/>
                  </a:cubicBezTo>
                  <a:cubicBezTo>
                    <a:pt x="12281" y="6767"/>
                    <a:pt x="9290" y="5614"/>
                    <a:pt x="6717" y="3643"/>
                  </a:cubicBezTo>
                  <a:cubicBezTo>
                    <a:pt x="6383" y="3392"/>
                    <a:pt x="6115" y="3091"/>
                    <a:pt x="5848" y="2791"/>
                  </a:cubicBezTo>
                  <a:cubicBezTo>
                    <a:pt x="5597" y="2523"/>
                    <a:pt x="5347" y="2256"/>
                    <a:pt x="5046" y="2005"/>
                  </a:cubicBezTo>
                  <a:cubicBezTo>
                    <a:pt x="4445" y="1471"/>
                    <a:pt x="3759" y="1036"/>
                    <a:pt x="3008" y="719"/>
                  </a:cubicBezTo>
                  <a:cubicBezTo>
                    <a:pt x="2072" y="335"/>
                    <a:pt x="1103" y="84"/>
                    <a:pt x="10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2" name="Google Shape;3972;p45"/>
            <p:cNvSpPr/>
            <p:nvPr/>
          </p:nvSpPr>
          <p:spPr>
            <a:xfrm>
              <a:off x="3132587" y="4408903"/>
              <a:ext cx="226106" cy="91716"/>
            </a:xfrm>
            <a:custGeom>
              <a:avLst/>
              <a:gdLst/>
              <a:ahLst/>
              <a:cxnLst/>
              <a:rect l="l" t="t" r="r" b="b"/>
              <a:pathLst>
                <a:path w="5431" h="2203" extrusionOk="0">
                  <a:moveTo>
                    <a:pt x="535" y="164"/>
                  </a:moveTo>
                  <a:cubicBezTo>
                    <a:pt x="852" y="164"/>
                    <a:pt x="1253" y="365"/>
                    <a:pt x="1504" y="498"/>
                  </a:cubicBezTo>
                  <a:lnTo>
                    <a:pt x="1604" y="565"/>
                  </a:lnTo>
                  <a:lnTo>
                    <a:pt x="2490" y="933"/>
                  </a:lnTo>
                  <a:cubicBezTo>
                    <a:pt x="2757" y="1050"/>
                    <a:pt x="3008" y="1150"/>
                    <a:pt x="3275" y="1267"/>
                  </a:cubicBezTo>
                  <a:cubicBezTo>
                    <a:pt x="3776" y="1468"/>
                    <a:pt x="4294" y="1651"/>
                    <a:pt x="4829" y="1802"/>
                  </a:cubicBezTo>
                  <a:lnTo>
                    <a:pt x="4578" y="1852"/>
                  </a:lnTo>
                  <a:cubicBezTo>
                    <a:pt x="4378" y="1902"/>
                    <a:pt x="4211" y="1935"/>
                    <a:pt x="4027" y="1969"/>
                  </a:cubicBezTo>
                  <a:cubicBezTo>
                    <a:pt x="3924" y="1978"/>
                    <a:pt x="3820" y="1983"/>
                    <a:pt x="3716" y="1983"/>
                  </a:cubicBezTo>
                  <a:cubicBezTo>
                    <a:pt x="3276" y="1983"/>
                    <a:pt x="2825" y="1900"/>
                    <a:pt x="2406" y="1752"/>
                  </a:cubicBezTo>
                  <a:cubicBezTo>
                    <a:pt x="1922" y="1601"/>
                    <a:pt x="1487" y="1367"/>
                    <a:pt x="1086" y="1050"/>
                  </a:cubicBezTo>
                  <a:cubicBezTo>
                    <a:pt x="1036" y="1016"/>
                    <a:pt x="1003" y="983"/>
                    <a:pt x="936" y="950"/>
                  </a:cubicBezTo>
                  <a:cubicBezTo>
                    <a:pt x="752" y="816"/>
                    <a:pt x="251" y="415"/>
                    <a:pt x="267" y="281"/>
                  </a:cubicBezTo>
                  <a:cubicBezTo>
                    <a:pt x="267" y="231"/>
                    <a:pt x="318" y="214"/>
                    <a:pt x="401" y="198"/>
                  </a:cubicBezTo>
                  <a:cubicBezTo>
                    <a:pt x="434" y="164"/>
                    <a:pt x="501" y="164"/>
                    <a:pt x="535" y="164"/>
                  </a:cubicBezTo>
                  <a:close/>
                  <a:moveTo>
                    <a:pt x="562" y="1"/>
                  </a:moveTo>
                  <a:cubicBezTo>
                    <a:pt x="488" y="1"/>
                    <a:pt x="417" y="10"/>
                    <a:pt x="351" y="31"/>
                  </a:cubicBezTo>
                  <a:cubicBezTo>
                    <a:pt x="184" y="64"/>
                    <a:pt x="84" y="131"/>
                    <a:pt x="67" y="248"/>
                  </a:cubicBezTo>
                  <a:cubicBezTo>
                    <a:pt x="0" y="498"/>
                    <a:pt x="401" y="816"/>
                    <a:pt x="819" y="1133"/>
                  </a:cubicBezTo>
                  <a:cubicBezTo>
                    <a:pt x="869" y="1167"/>
                    <a:pt x="919" y="1217"/>
                    <a:pt x="952" y="1234"/>
                  </a:cubicBezTo>
                  <a:cubicBezTo>
                    <a:pt x="1370" y="1568"/>
                    <a:pt x="1838" y="1818"/>
                    <a:pt x="2339" y="1969"/>
                  </a:cubicBezTo>
                  <a:cubicBezTo>
                    <a:pt x="2757" y="2119"/>
                    <a:pt x="3191" y="2203"/>
                    <a:pt x="3659" y="2203"/>
                  </a:cubicBezTo>
                  <a:cubicBezTo>
                    <a:pt x="3748" y="2203"/>
                    <a:pt x="3837" y="2188"/>
                    <a:pt x="3917" y="2188"/>
                  </a:cubicBezTo>
                  <a:cubicBezTo>
                    <a:pt x="3956" y="2188"/>
                    <a:pt x="3993" y="2192"/>
                    <a:pt x="4027" y="2203"/>
                  </a:cubicBezTo>
                  <a:lnTo>
                    <a:pt x="4595" y="2069"/>
                  </a:lnTo>
                  <a:cubicBezTo>
                    <a:pt x="4846" y="2002"/>
                    <a:pt x="5096" y="1952"/>
                    <a:pt x="5330" y="1952"/>
                  </a:cubicBezTo>
                  <a:cubicBezTo>
                    <a:pt x="5380" y="1952"/>
                    <a:pt x="5430" y="1902"/>
                    <a:pt x="5430" y="1869"/>
                  </a:cubicBezTo>
                  <a:cubicBezTo>
                    <a:pt x="5430" y="1818"/>
                    <a:pt x="5380" y="1785"/>
                    <a:pt x="5347" y="1752"/>
                  </a:cubicBezTo>
                  <a:cubicBezTo>
                    <a:pt x="4678" y="1568"/>
                    <a:pt x="3993" y="1367"/>
                    <a:pt x="3342" y="1117"/>
                  </a:cubicBezTo>
                  <a:cubicBezTo>
                    <a:pt x="3091" y="1000"/>
                    <a:pt x="2841" y="883"/>
                    <a:pt x="2573" y="783"/>
                  </a:cubicBezTo>
                  <a:cubicBezTo>
                    <a:pt x="2289" y="649"/>
                    <a:pt x="2005" y="532"/>
                    <a:pt x="1704" y="398"/>
                  </a:cubicBezTo>
                  <a:lnTo>
                    <a:pt x="1604" y="331"/>
                  </a:lnTo>
                  <a:cubicBezTo>
                    <a:pt x="1316" y="194"/>
                    <a:pt x="904" y="1"/>
                    <a:pt x="5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3" name="Google Shape;3973;p45"/>
            <p:cNvSpPr/>
            <p:nvPr/>
          </p:nvSpPr>
          <p:spPr>
            <a:xfrm>
              <a:off x="3262647" y="4534134"/>
              <a:ext cx="235182" cy="62490"/>
            </a:xfrm>
            <a:custGeom>
              <a:avLst/>
              <a:gdLst/>
              <a:ahLst/>
              <a:cxnLst/>
              <a:rect l="l" t="t" r="r" b="b"/>
              <a:pathLst>
                <a:path w="5649" h="1501" extrusionOk="0">
                  <a:moveTo>
                    <a:pt x="736" y="214"/>
                  </a:moveTo>
                  <a:cubicBezTo>
                    <a:pt x="970" y="214"/>
                    <a:pt x="1237" y="247"/>
                    <a:pt x="1471" y="298"/>
                  </a:cubicBezTo>
                  <a:cubicBezTo>
                    <a:pt x="1538" y="314"/>
                    <a:pt x="1588" y="331"/>
                    <a:pt x="1655" y="331"/>
                  </a:cubicBezTo>
                  <a:cubicBezTo>
                    <a:pt x="1989" y="381"/>
                    <a:pt x="2323" y="448"/>
                    <a:pt x="2657" y="481"/>
                  </a:cubicBezTo>
                  <a:cubicBezTo>
                    <a:pt x="2908" y="531"/>
                    <a:pt x="3175" y="565"/>
                    <a:pt x="3459" y="615"/>
                  </a:cubicBezTo>
                  <a:cubicBezTo>
                    <a:pt x="3994" y="665"/>
                    <a:pt x="4529" y="682"/>
                    <a:pt x="5080" y="715"/>
                  </a:cubicBezTo>
                  <a:cubicBezTo>
                    <a:pt x="4996" y="749"/>
                    <a:pt x="4930" y="799"/>
                    <a:pt x="4846" y="832"/>
                  </a:cubicBezTo>
                  <a:cubicBezTo>
                    <a:pt x="4679" y="949"/>
                    <a:pt x="4512" y="1033"/>
                    <a:pt x="4345" y="1083"/>
                  </a:cubicBezTo>
                  <a:cubicBezTo>
                    <a:pt x="3945" y="1238"/>
                    <a:pt x="3515" y="1323"/>
                    <a:pt x="3094" y="1323"/>
                  </a:cubicBezTo>
                  <a:cubicBezTo>
                    <a:pt x="2970" y="1323"/>
                    <a:pt x="2846" y="1315"/>
                    <a:pt x="2724" y="1300"/>
                  </a:cubicBezTo>
                  <a:cubicBezTo>
                    <a:pt x="2223" y="1250"/>
                    <a:pt x="1722" y="1150"/>
                    <a:pt x="1254" y="949"/>
                  </a:cubicBezTo>
                  <a:cubicBezTo>
                    <a:pt x="1220" y="916"/>
                    <a:pt x="1153" y="899"/>
                    <a:pt x="1087" y="882"/>
                  </a:cubicBezTo>
                  <a:cubicBezTo>
                    <a:pt x="886" y="799"/>
                    <a:pt x="234" y="548"/>
                    <a:pt x="234" y="398"/>
                  </a:cubicBezTo>
                  <a:cubicBezTo>
                    <a:pt x="234" y="381"/>
                    <a:pt x="251" y="331"/>
                    <a:pt x="335" y="298"/>
                  </a:cubicBezTo>
                  <a:cubicBezTo>
                    <a:pt x="452" y="231"/>
                    <a:pt x="585" y="214"/>
                    <a:pt x="736" y="214"/>
                  </a:cubicBezTo>
                  <a:close/>
                  <a:moveTo>
                    <a:pt x="721" y="1"/>
                  </a:moveTo>
                  <a:cubicBezTo>
                    <a:pt x="535" y="1"/>
                    <a:pt x="360" y="28"/>
                    <a:pt x="218" y="114"/>
                  </a:cubicBezTo>
                  <a:cubicBezTo>
                    <a:pt x="67" y="197"/>
                    <a:pt x="1" y="298"/>
                    <a:pt x="1" y="398"/>
                  </a:cubicBezTo>
                  <a:cubicBezTo>
                    <a:pt x="34" y="665"/>
                    <a:pt x="485" y="882"/>
                    <a:pt x="986" y="1066"/>
                  </a:cubicBezTo>
                  <a:cubicBezTo>
                    <a:pt x="1053" y="1083"/>
                    <a:pt x="1120" y="1100"/>
                    <a:pt x="1153" y="1133"/>
                  </a:cubicBezTo>
                  <a:cubicBezTo>
                    <a:pt x="1655" y="1333"/>
                    <a:pt x="2173" y="1467"/>
                    <a:pt x="2707" y="1484"/>
                  </a:cubicBezTo>
                  <a:cubicBezTo>
                    <a:pt x="2824" y="1501"/>
                    <a:pt x="2941" y="1501"/>
                    <a:pt x="3075" y="1501"/>
                  </a:cubicBezTo>
                  <a:cubicBezTo>
                    <a:pt x="3543" y="1501"/>
                    <a:pt x="3994" y="1417"/>
                    <a:pt x="4362" y="1250"/>
                  </a:cubicBezTo>
                  <a:cubicBezTo>
                    <a:pt x="4562" y="1200"/>
                    <a:pt x="4729" y="1083"/>
                    <a:pt x="4896" y="999"/>
                  </a:cubicBezTo>
                  <a:cubicBezTo>
                    <a:pt x="5113" y="882"/>
                    <a:pt x="5331" y="749"/>
                    <a:pt x="5565" y="699"/>
                  </a:cubicBezTo>
                  <a:cubicBezTo>
                    <a:pt x="5615" y="665"/>
                    <a:pt x="5648" y="615"/>
                    <a:pt x="5648" y="565"/>
                  </a:cubicBezTo>
                  <a:cubicBezTo>
                    <a:pt x="5648" y="531"/>
                    <a:pt x="5598" y="481"/>
                    <a:pt x="5531" y="481"/>
                  </a:cubicBezTo>
                  <a:cubicBezTo>
                    <a:pt x="4846" y="481"/>
                    <a:pt x="4111" y="465"/>
                    <a:pt x="3426" y="381"/>
                  </a:cubicBezTo>
                  <a:cubicBezTo>
                    <a:pt x="3158" y="331"/>
                    <a:pt x="2908" y="298"/>
                    <a:pt x="2641" y="247"/>
                  </a:cubicBezTo>
                  <a:cubicBezTo>
                    <a:pt x="2306" y="214"/>
                    <a:pt x="1972" y="164"/>
                    <a:pt x="1638" y="114"/>
                  </a:cubicBezTo>
                  <a:cubicBezTo>
                    <a:pt x="1588" y="114"/>
                    <a:pt x="1538" y="114"/>
                    <a:pt x="1471" y="80"/>
                  </a:cubicBezTo>
                  <a:cubicBezTo>
                    <a:pt x="1240" y="51"/>
                    <a:pt x="971" y="1"/>
                    <a:pt x="72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4" name="Google Shape;3974;p45"/>
            <p:cNvSpPr/>
            <p:nvPr/>
          </p:nvSpPr>
          <p:spPr>
            <a:xfrm>
              <a:off x="3412192" y="4615983"/>
              <a:ext cx="230311" cy="84972"/>
            </a:xfrm>
            <a:custGeom>
              <a:avLst/>
              <a:gdLst/>
              <a:ahLst/>
              <a:cxnLst/>
              <a:rect l="l" t="t" r="r" b="b"/>
              <a:pathLst>
                <a:path w="5532" h="2041" extrusionOk="0">
                  <a:moveTo>
                    <a:pt x="569" y="236"/>
                  </a:moveTo>
                  <a:cubicBezTo>
                    <a:pt x="870" y="236"/>
                    <a:pt x="1204" y="370"/>
                    <a:pt x="1488" y="454"/>
                  </a:cubicBezTo>
                  <a:cubicBezTo>
                    <a:pt x="1555" y="487"/>
                    <a:pt x="1622" y="504"/>
                    <a:pt x="1655" y="520"/>
                  </a:cubicBezTo>
                  <a:cubicBezTo>
                    <a:pt x="1956" y="654"/>
                    <a:pt x="2257" y="754"/>
                    <a:pt x="2557" y="855"/>
                  </a:cubicBezTo>
                  <a:cubicBezTo>
                    <a:pt x="2808" y="955"/>
                    <a:pt x="3075" y="1038"/>
                    <a:pt x="3343" y="1155"/>
                  </a:cubicBezTo>
                  <a:cubicBezTo>
                    <a:pt x="3844" y="1322"/>
                    <a:pt x="4395" y="1439"/>
                    <a:pt x="4913" y="1573"/>
                  </a:cubicBezTo>
                  <a:cubicBezTo>
                    <a:pt x="4846" y="1590"/>
                    <a:pt x="4763" y="1606"/>
                    <a:pt x="4679" y="1623"/>
                  </a:cubicBezTo>
                  <a:cubicBezTo>
                    <a:pt x="4496" y="1690"/>
                    <a:pt x="4328" y="1740"/>
                    <a:pt x="4145" y="1773"/>
                  </a:cubicBezTo>
                  <a:cubicBezTo>
                    <a:pt x="3935" y="1805"/>
                    <a:pt x="3723" y="1823"/>
                    <a:pt x="3511" y="1823"/>
                  </a:cubicBezTo>
                  <a:cubicBezTo>
                    <a:pt x="3166" y="1823"/>
                    <a:pt x="2822" y="1777"/>
                    <a:pt x="2490" y="1673"/>
                  </a:cubicBezTo>
                  <a:cubicBezTo>
                    <a:pt x="2006" y="1573"/>
                    <a:pt x="1555" y="1356"/>
                    <a:pt x="1137" y="1072"/>
                  </a:cubicBezTo>
                  <a:cubicBezTo>
                    <a:pt x="1087" y="1038"/>
                    <a:pt x="1020" y="1005"/>
                    <a:pt x="970" y="955"/>
                  </a:cubicBezTo>
                  <a:cubicBezTo>
                    <a:pt x="753" y="838"/>
                    <a:pt x="235" y="487"/>
                    <a:pt x="252" y="337"/>
                  </a:cubicBezTo>
                  <a:cubicBezTo>
                    <a:pt x="252" y="320"/>
                    <a:pt x="302" y="270"/>
                    <a:pt x="385" y="253"/>
                  </a:cubicBezTo>
                  <a:cubicBezTo>
                    <a:pt x="452" y="236"/>
                    <a:pt x="502" y="236"/>
                    <a:pt x="569" y="236"/>
                  </a:cubicBezTo>
                  <a:close/>
                  <a:moveTo>
                    <a:pt x="556" y="1"/>
                  </a:moveTo>
                  <a:cubicBezTo>
                    <a:pt x="472" y="1"/>
                    <a:pt x="392" y="11"/>
                    <a:pt x="318" y="36"/>
                  </a:cubicBezTo>
                  <a:cubicBezTo>
                    <a:pt x="151" y="86"/>
                    <a:pt x="68" y="169"/>
                    <a:pt x="51" y="286"/>
                  </a:cubicBezTo>
                  <a:cubicBezTo>
                    <a:pt x="1" y="570"/>
                    <a:pt x="385" y="838"/>
                    <a:pt x="836" y="1122"/>
                  </a:cubicBezTo>
                  <a:cubicBezTo>
                    <a:pt x="903" y="1172"/>
                    <a:pt x="970" y="1205"/>
                    <a:pt x="1003" y="1222"/>
                  </a:cubicBezTo>
                  <a:cubicBezTo>
                    <a:pt x="1455" y="1540"/>
                    <a:pt x="1922" y="1757"/>
                    <a:pt x="2424" y="1874"/>
                  </a:cubicBezTo>
                  <a:cubicBezTo>
                    <a:pt x="2791" y="1991"/>
                    <a:pt x="3159" y="2041"/>
                    <a:pt x="3543" y="2041"/>
                  </a:cubicBezTo>
                  <a:cubicBezTo>
                    <a:pt x="3760" y="2041"/>
                    <a:pt x="3978" y="2024"/>
                    <a:pt x="4161" y="1991"/>
                  </a:cubicBezTo>
                  <a:cubicBezTo>
                    <a:pt x="4345" y="1957"/>
                    <a:pt x="4546" y="1907"/>
                    <a:pt x="4729" y="1840"/>
                  </a:cubicBezTo>
                  <a:cubicBezTo>
                    <a:pt x="4980" y="1757"/>
                    <a:pt x="5197" y="1690"/>
                    <a:pt x="5431" y="1673"/>
                  </a:cubicBezTo>
                  <a:cubicBezTo>
                    <a:pt x="5498" y="1673"/>
                    <a:pt x="5531" y="1606"/>
                    <a:pt x="5531" y="1573"/>
                  </a:cubicBezTo>
                  <a:cubicBezTo>
                    <a:pt x="5531" y="1523"/>
                    <a:pt x="5498" y="1456"/>
                    <a:pt x="5465" y="1456"/>
                  </a:cubicBezTo>
                  <a:cubicBezTo>
                    <a:pt x="4763" y="1339"/>
                    <a:pt x="4078" y="1172"/>
                    <a:pt x="3409" y="955"/>
                  </a:cubicBezTo>
                  <a:cubicBezTo>
                    <a:pt x="3142" y="855"/>
                    <a:pt x="2892" y="771"/>
                    <a:pt x="2624" y="671"/>
                  </a:cubicBezTo>
                  <a:cubicBezTo>
                    <a:pt x="2323" y="537"/>
                    <a:pt x="2006" y="437"/>
                    <a:pt x="1722" y="337"/>
                  </a:cubicBezTo>
                  <a:cubicBezTo>
                    <a:pt x="1655" y="320"/>
                    <a:pt x="1622" y="286"/>
                    <a:pt x="1555" y="270"/>
                  </a:cubicBezTo>
                  <a:cubicBezTo>
                    <a:pt x="1251" y="151"/>
                    <a:pt x="874" y="1"/>
                    <a:pt x="55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5" name="Google Shape;3975;p45"/>
            <p:cNvSpPr/>
            <p:nvPr/>
          </p:nvSpPr>
          <p:spPr>
            <a:xfrm>
              <a:off x="3596541" y="4743545"/>
              <a:ext cx="236556" cy="57578"/>
            </a:xfrm>
            <a:custGeom>
              <a:avLst/>
              <a:gdLst/>
              <a:ahLst/>
              <a:cxnLst/>
              <a:rect l="l" t="t" r="r" b="b"/>
              <a:pathLst>
                <a:path w="5682" h="1383" extrusionOk="0">
                  <a:moveTo>
                    <a:pt x="841" y="203"/>
                  </a:moveTo>
                  <a:cubicBezTo>
                    <a:pt x="1051" y="203"/>
                    <a:pt x="1279" y="229"/>
                    <a:pt x="1471" y="247"/>
                  </a:cubicBezTo>
                  <a:cubicBezTo>
                    <a:pt x="1521" y="247"/>
                    <a:pt x="1571" y="280"/>
                    <a:pt x="1638" y="280"/>
                  </a:cubicBezTo>
                  <a:cubicBezTo>
                    <a:pt x="1939" y="297"/>
                    <a:pt x="2273" y="330"/>
                    <a:pt x="2591" y="364"/>
                  </a:cubicBezTo>
                  <a:cubicBezTo>
                    <a:pt x="2891" y="380"/>
                    <a:pt x="3159" y="414"/>
                    <a:pt x="3443" y="447"/>
                  </a:cubicBezTo>
                  <a:cubicBezTo>
                    <a:pt x="3766" y="467"/>
                    <a:pt x="4094" y="475"/>
                    <a:pt x="4419" y="475"/>
                  </a:cubicBezTo>
                  <a:cubicBezTo>
                    <a:pt x="4648" y="475"/>
                    <a:pt x="4875" y="471"/>
                    <a:pt x="5097" y="464"/>
                  </a:cubicBezTo>
                  <a:lnTo>
                    <a:pt x="5097" y="464"/>
                  </a:lnTo>
                  <a:cubicBezTo>
                    <a:pt x="5030" y="514"/>
                    <a:pt x="4946" y="547"/>
                    <a:pt x="4896" y="598"/>
                  </a:cubicBezTo>
                  <a:cubicBezTo>
                    <a:pt x="4729" y="698"/>
                    <a:pt x="4579" y="781"/>
                    <a:pt x="4412" y="865"/>
                  </a:cubicBezTo>
                  <a:cubicBezTo>
                    <a:pt x="3946" y="1082"/>
                    <a:pt x="3423" y="1184"/>
                    <a:pt x="2895" y="1184"/>
                  </a:cubicBezTo>
                  <a:cubicBezTo>
                    <a:pt x="2855" y="1184"/>
                    <a:pt x="2815" y="1184"/>
                    <a:pt x="2774" y="1182"/>
                  </a:cubicBezTo>
                  <a:cubicBezTo>
                    <a:pt x="2256" y="1182"/>
                    <a:pt x="1755" y="1099"/>
                    <a:pt x="1304" y="898"/>
                  </a:cubicBezTo>
                  <a:cubicBezTo>
                    <a:pt x="1254" y="882"/>
                    <a:pt x="1187" y="865"/>
                    <a:pt x="1137" y="848"/>
                  </a:cubicBezTo>
                  <a:cubicBezTo>
                    <a:pt x="920" y="781"/>
                    <a:pt x="268" y="547"/>
                    <a:pt x="251" y="397"/>
                  </a:cubicBezTo>
                  <a:cubicBezTo>
                    <a:pt x="251" y="380"/>
                    <a:pt x="301" y="330"/>
                    <a:pt x="352" y="297"/>
                  </a:cubicBezTo>
                  <a:cubicBezTo>
                    <a:pt x="471" y="225"/>
                    <a:pt x="648" y="203"/>
                    <a:pt x="841" y="203"/>
                  </a:cubicBezTo>
                  <a:close/>
                  <a:moveTo>
                    <a:pt x="813" y="0"/>
                  </a:moveTo>
                  <a:cubicBezTo>
                    <a:pt x="590" y="0"/>
                    <a:pt x="377" y="29"/>
                    <a:pt x="218" y="130"/>
                  </a:cubicBezTo>
                  <a:cubicBezTo>
                    <a:pt x="68" y="230"/>
                    <a:pt x="1" y="347"/>
                    <a:pt x="34" y="447"/>
                  </a:cubicBezTo>
                  <a:cubicBezTo>
                    <a:pt x="68" y="698"/>
                    <a:pt x="535" y="882"/>
                    <a:pt x="1053" y="1049"/>
                  </a:cubicBezTo>
                  <a:cubicBezTo>
                    <a:pt x="1120" y="1065"/>
                    <a:pt x="1170" y="1082"/>
                    <a:pt x="1220" y="1116"/>
                  </a:cubicBezTo>
                  <a:cubicBezTo>
                    <a:pt x="1722" y="1299"/>
                    <a:pt x="2240" y="1383"/>
                    <a:pt x="2758" y="1383"/>
                  </a:cubicBezTo>
                  <a:lnTo>
                    <a:pt x="2958" y="1383"/>
                  </a:lnTo>
                  <a:cubicBezTo>
                    <a:pt x="3493" y="1383"/>
                    <a:pt x="4011" y="1283"/>
                    <a:pt x="4479" y="1065"/>
                  </a:cubicBezTo>
                  <a:cubicBezTo>
                    <a:pt x="4646" y="982"/>
                    <a:pt x="4813" y="882"/>
                    <a:pt x="4980" y="781"/>
                  </a:cubicBezTo>
                  <a:cubicBezTo>
                    <a:pt x="5214" y="648"/>
                    <a:pt x="5398" y="531"/>
                    <a:pt x="5631" y="447"/>
                  </a:cubicBezTo>
                  <a:cubicBezTo>
                    <a:pt x="5665" y="430"/>
                    <a:pt x="5682" y="364"/>
                    <a:pt x="5682" y="313"/>
                  </a:cubicBezTo>
                  <a:cubicBezTo>
                    <a:pt x="5682" y="280"/>
                    <a:pt x="5631" y="230"/>
                    <a:pt x="5581" y="230"/>
                  </a:cubicBezTo>
                  <a:cubicBezTo>
                    <a:pt x="5230" y="255"/>
                    <a:pt x="4875" y="268"/>
                    <a:pt x="4520" y="268"/>
                  </a:cubicBezTo>
                  <a:cubicBezTo>
                    <a:pt x="4165" y="268"/>
                    <a:pt x="3810" y="255"/>
                    <a:pt x="3459" y="230"/>
                  </a:cubicBezTo>
                  <a:cubicBezTo>
                    <a:pt x="3159" y="197"/>
                    <a:pt x="2891" y="180"/>
                    <a:pt x="2591" y="146"/>
                  </a:cubicBezTo>
                  <a:cubicBezTo>
                    <a:pt x="2290" y="130"/>
                    <a:pt x="1956" y="113"/>
                    <a:pt x="1638" y="63"/>
                  </a:cubicBezTo>
                  <a:cubicBezTo>
                    <a:pt x="1588" y="63"/>
                    <a:pt x="1538" y="46"/>
                    <a:pt x="1471" y="46"/>
                  </a:cubicBezTo>
                  <a:cubicBezTo>
                    <a:pt x="1271" y="29"/>
                    <a:pt x="1037" y="0"/>
                    <a:pt x="81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6" name="Google Shape;3976;p45"/>
            <p:cNvSpPr/>
            <p:nvPr/>
          </p:nvSpPr>
          <p:spPr>
            <a:xfrm>
              <a:off x="3810782" y="4774395"/>
              <a:ext cx="230311" cy="79601"/>
            </a:xfrm>
            <a:custGeom>
              <a:avLst/>
              <a:gdLst/>
              <a:ahLst/>
              <a:cxnLst/>
              <a:rect l="l" t="t" r="r" b="b"/>
              <a:pathLst>
                <a:path w="5532" h="1912" extrusionOk="0">
                  <a:moveTo>
                    <a:pt x="4930" y="375"/>
                  </a:moveTo>
                  <a:lnTo>
                    <a:pt x="4713" y="575"/>
                  </a:lnTo>
                  <a:cubicBezTo>
                    <a:pt x="4596" y="709"/>
                    <a:pt x="4462" y="826"/>
                    <a:pt x="4345" y="943"/>
                  </a:cubicBezTo>
                  <a:cubicBezTo>
                    <a:pt x="3927" y="1277"/>
                    <a:pt x="3409" y="1494"/>
                    <a:pt x="2858" y="1611"/>
                  </a:cubicBezTo>
                  <a:cubicBezTo>
                    <a:pt x="2541" y="1688"/>
                    <a:pt x="2209" y="1721"/>
                    <a:pt x="1877" y="1721"/>
                  </a:cubicBezTo>
                  <a:cubicBezTo>
                    <a:pt x="1702" y="1721"/>
                    <a:pt x="1527" y="1712"/>
                    <a:pt x="1354" y="1694"/>
                  </a:cubicBezTo>
                  <a:cubicBezTo>
                    <a:pt x="1287" y="1694"/>
                    <a:pt x="1237" y="1661"/>
                    <a:pt x="1171" y="1661"/>
                  </a:cubicBezTo>
                  <a:cubicBezTo>
                    <a:pt x="937" y="1644"/>
                    <a:pt x="252" y="1578"/>
                    <a:pt x="185" y="1444"/>
                  </a:cubicBezTo>
                  <a:cubicBezTo>
                    <a:pt x="168" y="1410"/>
                    <a:pt x="201" y="1377"/>
                    <a:pt x="252" y="1310"/>
                  </a:cubicBezTo>
                  <a:cubicBezTo>
                    <a:pt x="452" y="1076"/>
                    <a:pt x="953" y="1043"/>
                    <a:pt x="1321" y="993"/>
                  </a:cubicBezTo>
                  <a:cubicBezTo>
                    <a:pt x="1371" y="993"/>
                    <a:pt x="1438" y="976"/>
                    <a:pt x="1505" y="976"/>
                  </a:cubicBezTo>
                  <a:cubicBezTo>
                    <a:pt x="1839" y="943"/>
                    <a:pt x="2156" y="892"/>
                    <a:pt x="2491" y="859"/>
                  </a:cubicBezTo>
                  <a:cubicBezTo>
                    <a:pt x="2758" y="809"/>
                    <a:pt x="3042" y="759"/>
                    <a:pt x="3326" y="725"/>
                  </a:cubicBezTo>
                  <a:cubicBezTo>
                    <a:pt x="3861" y="642"/>
                    <a:pt x="4412" y="525"/>
                    <a:pt x="4930" y="375"/>
                  </a:cubicBezTo>
                  <a:close/>
                  <a:moveTo>
                    <a:pt x="5419" y="1"/>
                  </a:moveTo>
                  <a:cubicBezTo>
                    <a:pt x="5406" y="1"/>
                    <a:pt x="5393" y="3"/>
                    <a:pt x="5381" y="7"/>
                  </a:cubicBezTo>
                  <a:cubicBezTo>
                    <a:pt x="4713" y="224"/>
                    <a:pt x="4028" y="391"/>
                    <a:pt x="3343" y="508"/>
                  </a:cubicBezTo>
                  <a:cubicBezTo>
                    <a:pt x="3042" y="558"/>
                    <a:pt x="2775" y="592"/>
                    <a:pt x="2507" y="642"/>
                  </a:cubicBezTo>
                  <a:cubicBezTo>
                    <a:pt x="2173" y="692"/>
                    <a:pt x="1856" y="725"/>
                    <a:pt x="1521" y="759"/>
                  </a:cubicBezTo>
                  <a:cubicBezTo>
                    <a:pt x="1455" y="759"/>
                    <a:pt x="1404" y="792"/>
                    <a:pt x="1338" y="792"/>
                  </a:cubicBezTo>
                  <a:cubicBezTo>
                    <a:pt x="937" y="826"/>
                    <a:pt x="402" y="892"/>
                    <a:pt x="151" y="1160"/>
                  </a:cubicBezTo>
                  <a:cubicBezTo>
                    <a:pt x="34" y="1277"/>
                    <a:pt x="1" y="1394"/>
                    <a:pt x="34" y="1494"/>
                  </a:cubicBezTo>
                  <a:cubicBezTo>
                    <a:pt x="151" y="1745"/>
                    <a:pt x="653" y="1811"/>
                    <a:pt x="1187" y="1862"/>
                  </a:cubicBezTo>
                  <a:cubicBezTo>
                    <a:pt x="1254" y="1878"/>
                    <a:pt x="1321" y="1878"/>
                    <a:pt x="1354" y="1878"/>
                  </a:cubicBezTo>
                  <a:cubicBezTo>
                    <a:pt x="1538" y="1895"/>
                    <a:pt x="1705" y="1912"/>
                    <a:pt x="1906" y="1912"/>
                  </a:cubicBezTo>
                  <a:cubicBezTo>
                    <a:pt x="2223" y="1912"/>
                    <a:pt x="2591" y="1878"/>
                    <a:pt x="2958" y="1795"/>
                  </a:cubicBezTo>
                  <a:cubicBezTo>
                    <a:pt x="3526" y="1678"/>
                    <a:pt x="4078" y="1427"/>
                    <a:pt x="4529" y="1076"/>
                  </a:cubicBezTo>
                  <a:cubicBezTo>
                    <a:pt x="4679" y="959"/>
                    <a:pt x="4796" y="826"/>
                    <a:pt x="4930" y="709"/>
                  </a:cubicBezTo>
                  <a:cubicBezTo>
                    <a:pt x="5097" y="525"/>
                    <a:pt x="5264" y="324"/>
                    <a:pt x="5465" y="207"/>
                  </a:cubicBezTo>
                  <a:cubicBezTo>
                    <a:pt x="5515" y="174"/>
                    <a:pt x="5531" y="124"/>
                    <a:pt x="5515" y="74"/>
                  </a:cubicBezTo>
                  <a:cubicBezTo>
                    <a:pt x="5502" y="23"/>
                    <a:pt x="5460" y="1"/>
                    <a:pt x="541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7" name="Google Shape;3977;p45"/>
            <p:cNvSpPr/>
            <p:nvPr/>
          </p:nvSpPr>
          <p:spPr>
            <a:xfrm>
              <a:off x="4026439" y="4724228"/>
              <a:ext cx="180227" cy="155497"/>
            </a:xfrm>
            <a:custGeom>
              <a:avLst/>
              <a:gdLst/>
              <a:ahLst/>
              <a:cxnLst/>
              <a:rect l="l" t="t" r="r" b="b"/>
              <a:pathLst>
                <a:path w="4329" h="3735" extrusionOk="0">
                  <a:moveTo>
                    <a:pt x="3927" y="527"/>
                  </a:moveTo>
                  <a:cubicBezTo>
                    <a:pt x="3877" y="610"/>
                    <a:pt x="3860" y="694"/>
                    <a:pt x="3877" y="777"/>
                  </a:cubicBezTo>
                  <a:cubicBezTo>
                    <a:pt x="3827" y="961"/>
                    <a:pt x="3777" y="1128"/>
                    <a:pt x="3710" y="1279"/>
                  </a:cubicBezTo>
                  <a:cubicBezTo>
                    <a:pt x="3493" y="1763"/>
                    <a:pt x="3159" y="2198"/>
                    <a:pt x="2707" y="2515"/>
                  </a:cubicBezTo>
                  <a:cubicBezTo>
                    <a:pt x="2340" y="2849"/>
                    <a:pt x="1905" y="3083"/>
                    <a:pt x="1421" y="3250"/>
                  </a:cubicBezTo>
                  <a:lnTo>
                    <a:pt x="1237" y="3300"/>
                  </a:lnTo>
                  <a:cubicBezTo>
                    <a:pt x="1029" y="3370"/>
                    <a:pt x="569" y="3542"/>
                    <a:pt x="351" y="3542"/>
                  </a:cubicBezTo>
                  <a:cubicBezTo>
                    <a:pt x="306" y="3542"/>
                    <a:pt x="271" y="3535"/>
                    <a:pt x="251" y="3518"/>
                  </a:cubicBezTo>
                  <a:cubicBezTo>
                    <a:pt x="235" y="3468"/>
                    <a:pt x="251" y="3417"/>
                    <a:pt x="251" y="3367"/>
                  </a:cubicBezTo>
                  <a:cubicBezTo>
                    <a:pt x="335" y="3100"/>
                    <a:pt x="752" y="2849"/>
                    <a:pt x="1037" y="2666"/>
                  </a:cubicBezTo>
                  <a:cubicBezTo>
                    <a:pt x="1087" y="2615"/>
                    <a:pt x="1153" y="2582"/>
                    <a:pt x="1187" y="2565"/>
                  </a:cubicBezTo>
                  <a:cubicBezTo>
                    <a:pt x="1454" y="2365"/>
                    <a:pt x="1738" y="2198"/>
                    <a:pt x="2006" y="2014"/>
                  </a:cubicBezTo>
                  <a:cubicBezTo>
                    <a:pt x="2206" y="1864"/>
                    <a:pt x="2440" y="1696"/>
                    <a:pt x="2674" y="1546"/>
                  </a:cubicBezTo>
                  <a:cubicBezTo>
                    <a:pt x="3092" y="1229"/>
                    <a:pt x="3526" y="894"/>
                    <a:pt x="3927" y="527"/>
                  </a:cubicBezTo>
                  <a:close/>
                  <a:moveTo>
                    <a:pt x="4209" y="1"/>
                  </a:moveTo>
                  <a:cubicBezTo>
                    <a:pt x="4182" y="1"/>
                    <a:pt x="4153" y="9"/>
                    <a:pt x="4128" y="26"/>
                  </a:cubicBezTo>
                  <a:cubicBezTo>
                    <a:pt x="3626" y="493"/>
                    <a:pt x="3092" y="945"/>
                    <a:pt x="2540" y="1346"/>
                  </a:cubicBezTo>
                  <a:cubicBezTo>
                    <a:pt x="2323" y="1496"/>
                    <a:pt x="2106" y="1663"/>
                    <a:pt x="1872" y="1813"/>
                  </a:cubicBezTo>
                  <a:cubicBezTo>
                    <a:pt x="1605" y="1997"/>
                    <a:pt x="1337" y="2164"/>
                    <a:pt x="1070" y="2348"/>
                  </a:cubicBezTo>
                  <a:cubicBezTo>
                    <a:pt x="1020" y="2398"/>
                    <a:pt x="986" y="2415"/>
                    <a:pt x="920" y="2448"/>
                  </a:cubicBezTo>
                  <a:cubicBezTo>
                    <a:pt x="585" y="2666"/>
                    <a:pt x="151" y="2933"/>
                    <a:pt x="34" y="3284"/>
                  </a:cubicBezTo>
                  <a:cubicBezTo>
                    <a:pt x="1" y="3451"/>
                    <a:pt x="17" y="3568"/>
                    <a:pt x="101" y="3651"/>
                  </a:cubicBezTo>
                  <a:cubicBezTo>
                    <a:pt x="168" y="3701"/>
                    <a:pt x="251" y="3735"/>
                    <a:pt x="351" y="3735"/>
                  </a:cubicBezTo>
                  <a:cubicBezTo>
                    <a:pt x="602" y="3735"/>
                    <a:pt x="936" y="3618"/>
                    <a:pt x="1337" y="3434"/>
                  </a:cubicBezTo>
                  <a:cubicBezTo>
                    <a:pt x="1404" y="3417"/>
                    <a:pt x="1454" y="3401"/>
                    <a:pt x="1504" y="3367"/>
                  </a:cubicBezTo>
                  <a:cubicBezTo>
                    <a:pt x="2006" y="3200"/>
                    <a:pt x="2457" y="2950"/>
                    <a:pt x="2858" y="2615"/>
                  </a:cubicBezTo>
                  <a:cubicBezTo>
                    <a:pt x="3292" y="2281"/>
                    <a:pt x="3676" y="1847"/>
                    <a:pt x="3910" y="1329"/>
                  </a:cubicBezTo>
                  <a:cubicBezTo>
                    <a:pt x="3961" y="1162"/>
                    <a:pt x="4027" y="978"/>
                    <a:pt x="4077" y="811"/>
                  </a:cubicBezTo>
                  <a:cubicBezTo>
                    <a:pt x="4128" y="577"/>
                    <a:pt x="4194" y="343"/>
                    <a:pt x="4295" y="159"/>
                  </a:cubicBezTo>
                  <a:cubicBezTo>
                    <a:pt x="4328" y="109"/>
                    <a:pt x="4328" y="76"/>
                    <a:pt x="4278" y="26"/>
                  </a:cubicBezTo>
                  <a:cubicBezTo>
                    <a:pt x="4261" y="9"/>
                    <a:pt x="4236" y="1"/>
                    <a:pt x="420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8" name="Google Shape;3978;p45"/>
            <p:cNvSpPr/>
            <p:nvPr/>
          </p:nvSpPr>
          <p:spPr>
            <a:xfrm>
              <a:off x="3268892" y="4369144"/>
              <a:ext cx="177438" cy="156538"/>
            </a:xfrm>
            <a:custGeom>
              <a:avLst/>
              <a:gdLst/>
              <a:ahLst/>
              <a:cxnLst/>
              <a:rect l="l" t="t" r="r" b="b"/>
              <a:pathLst>
                <a:path w="4262" h="3760" extrusionOk="0">
                  <a:moveTo>
                    <a:pt x="385" y="200"/>
                  </a:moveTo>
                  <a:cubicBezTo>
                    <a:pt x="586" y="200"/>
                    <a:pt x="1037" y="401"/>
                    <a:pt x="1254" y="484"/>
                  </a:cubicBezTo>
                  <a:cubicBezTo>
                    <a:pt x="1321" y="501"/>
                    <a:pt x="1388" y="518"/>
                    <a:pt x="1421" y="535"/>
                  </a:cubicBezTo>
                  <a:cubicBezTo>
                    <a:pt x="1906" y="702"/>
                    <a:pt x="2340" y="952"/>
                    <a:pt x="2724" y="1286"/>
                  </a:cubicBezTo>
                  <a:cubicBezTo>
                    <a:pt x="3142" y="1604"/>
                    <a:pt x="3476" y="2038"/>
                    <a:pt x="3677" y="2523"/>
                  </a:cubicBezTo>
                  <a:cubicBezTo>
                    <a:pt x="3744" y="2673"/>
                    <a:pt x="3777" y="2857"/>
                    <a:pt x="3827" y="3024"/>
                  </a:cubicBezTo>
                  <a:lnTo>
                    <a:pt x="3894" y="3275"/>
                  </a:lnTo>
                  <a:cubicBezTo>
                    <a:pt x="3493" y="2907"/>
                    <a:pt x="3092" y="2573"/>
                    <a:pt x="2658" y="2239"/>
                  </a:cubicBezTo>
                  <a:cubicBezTo>
                    <a:pt x="2424" y="2072"/>
                    <a:pt x="2173" y="1905"/>
                    <a:pt x="1939" y="1738"/>
                  </a:cubicBezTo>
                  <a:cubicBezTo>
                    <a:pt x="1689" y="1537"/>
                    <a:pt x="1438" y="1370"/>
                    <a:pt x="1187" y="1203"/>
                  </a:cubicBezTo>
                  <a:cubicBezTo>
                    <a:pt x="1154" y="1169"/>
                    <a:pt x="1104" y="1153"/>
                    <a:pt x="1054" y="1103"/>
                  </a:cubicBezTo>
                  <a:cubicBezTo>
                    <a:pt x="753" y="919"/>
                    <a:pt x="335" y="651"/>
                    <a:pt x="268" y="367"/>
                  </a:cubicBezTo>
                  <a:cubicBezTo>
                    <a:pt x="252" y="334"/>
                    <a:pt x="252" y="250"/>
                    <a:pt x="268" y="234"/>
                  </a:cubicBezTo>
                  <a:cubicBezTo>
                    <a:pt x="302" y="200"/>
                    <a:pt x="335" y="200"/>
                    <a:pt x="385" y="200"/>
                  </a:cubicBezTo>
                  <a:close/>
                  <a:moveTo>
                    <a:pt x="371" y="1"/>
                  </a:moveTo>
                  <a:cubicBezTo>
                    <a:pt x="261" y="1"/>
                    <a:pt x="170" y="26"/>
                    <a:pt x="101" y="83"/>
                  </a:cubicBezTo>
                  <a:cubicBezTo>
                    <a:pt x="18" y="150"/>
                    <a:pt x="1" y="267"/>
                    <a:pt x="51" y="418"/>
                  </a:cubicBezTo>
                  <a:cubicBezTo>
                    <a:pt x="135" y="768"/>
                    <a:pt x="569" y="1069"/>
                    <a:pt x="903" y="1270"/>
                  </a:cubicBezTo>
                  <a:cubicBezTo>
                    <a:pt x="937" y="1320"/>
                    <a:pt x="1003" y="1337"/>
                    <a:pt x="1054" y="1370"/>
                  </a:cubicBezTo>
                  <a:cubicBezTo>
                    <a:pt x="1304" y="1537"/>
                    <a:pt x="1555" y="1738"/>
                    <a:pt x="1805" y="1905"/>
                  </a:cubicBezTo>
                  <a:cubicBezTo>
                    <a:pt x="2023" y="2072"/>
                    <a:pt x="2273" y="2239"/>
                    <a:pt x="2507" y="2406"/>
                  </a:cubicBezTo>
                  <a:cubicBezTo>
                    <a:pt x="3059" y="2790"/>
                    <a:pt x="3593" y="3258"/>
                    <a:pt x="4078" y="3743"/>
                  </a:cubicBezTo>
                  <a:cubicBezTo>
                    <a:pt x="4078" y="3759"/>
                    <a:pt x="4111" y="3759"/>
                    <a:pt x="4145" y="3759"/>
                  </a:cubicBezTo>
                  <a:cubicBezTo>
                    <a:pt x="4161" y="3759"/>
                    <a:pt x="4195" y="3759"/>
                    <a:pt x="4212" y="3709"/>
                  </a:cubicBezTo>
                  <a:cubicBezTo>
                    <a:pt x="4262" y="3692"/>
                    <a:pt x="4262" y="3626"/>
                    <a:pt x="4245" y="3592"/>
                  </a:cubicBezTo>
                  <a:cubicBezTo>
                    <a:pt x="4128" y="3392"/>
                    <a:pt x="4078" y="3174"/>
                    <a:pt x="4011" y="2941"/>
                  </a:cubicBezTo>
                  <a:cubicBezTo>
                    <a:pt x="3961" y="2773"/>
                    <a:pt x="3911" y="2590"/>
                    <a:pt x="3844" y="2423"/>
                  </a:cubicBezTo>
                  <a:cubicBezTo>
                    <a:pt x="3610" y="1905"/>
                    <a:pt x="3259" y="1437"/>
                    <a:pt x="2825" y="1103"/>
                  </a:cubicBezTo>
                  <a:cubicBezTo>
                    <a:pt x="2407" y="768"/>
                    <a:pt x="1956" y="501"/>
                    <a:pt x="1455" y="334"/>
                  </a:cubicBezTo>
                  <a:cubicBezTo>
                    <a:pt x="1421" y="301"/>
                    <a:pt x="1354" y="284"/>
                    <a:pt x="1304" y="267"/>
                  </a:cubicBezTo>
                  <a:cubicBezTo>
                    <a:pt x="938" y="118"/>
                    <a:pt x="611" y="1"/>
                    <a:pt x="3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79" name="Google Shape;3979;p45"/>
            <p:cNvSpPr/>
            <p:nvPr/>
          </p:nvSpPr>
          <p:spPr>
            <a:xfrm>
              <a:off x="3487339" y="4446830"/>
              <a:ext cx="109244" cy="206830"/>
            </a:xfrm>
            <a:custGeom>
              <a:avLst/>
              <a:gdLst/>
              <a:ahLst/>
              <a:cxnLst/>
              <a:rect l="l" t="t" r="r" b="b"/>
              <a:pathLst>
                <a:path w="2624" h="4968" extrusionOk="0">
                  <a:moveTo>
                    <a:pt x="368" y="206"/>
                  </a:moveTo>
                  <a:cubicBezTo>
                    <a:pt x="569" y="206"/>
                    <a:pt x="953" y="590"/>
                    <a:pt x="1120" y="824"/>
                  </a:cubicBezTo>
                  <a:lnTo>
                    <a:pt x="1254" y="958"/>
                  </a:lnTo>
                  <a:cubicBezTo>
                    <a:pt x="1604" y="1292"/>
                    <a:pt x="1872" y="1676"/>
                    <a:pt x="2072" y="2144"/>
                  </a:cubicBezTo>
                  <a:cubicBezTo>
                    <a:pt x="2290" y="2628"/>
                    <a:pt x="2406" y="3130"/>
                    <a:pt x="2356" y="3648"/>
                  </a:cubicBezTo>
                  <a:cubicBezTo>
                    <a:pt x="2340" y="3815"/>
                    <a:pt x="2290" y="3982"/>
                    <a:pt x="2256" y="4149"/>
                  </a:cubicBezTo>
                  <a:cubicBezTo>
                    <a:pt x="2239" y="4232"/>
                    <a:pt x="2206" y="4333"/>
                    <a:pt x="2189" y="4433"/>
                  </a:cubicBezTo>
                  <a:lnTo>
                    <a:pt x="2173" y="4383"/>
                  </a:lnTo>
                  <a:cubicBezTo>
                    <a:pt x="1922" y="3748"/>
                    <a:pt x="1772" y="3380"/>
                    <a:pt x="1538" y="2963"/>
                  </a:cubicBezTo>
                  <a:lnTo>
                    <a:pt x="1237" y="2395"/>
                  </a:lnTo>
                  <a:cubicBezTo>
                    <a:pt x="1070" y="2077"/>
                    <a:pt x="903" y="1760"/>
                    <a:pt x="702" y="1459"/>
                  </a:cubicBezTo>
                  <a:cubicBezTo>
                    <a:pt x="685" y="1409"/>
                    <a:pt x="669" y="1342"/>
                    <a:pt x="619" y="1308"/>
                  </a:cubicBezTo>
                  <a:cubicBezTo>
                    <a:pt x="452" y="1008"/>
                    <a:pt x="201" y="590"/>
                    <a:pt x="268" y="323"/>
                  </a:cubicBezTo>
                  <a:cubicBezTo>
                    <a:pt x="284" y="273"/>
                    <a:pt x="318" y="222"/>
                    <a:pt x="351" y="206"/>
                  </a:cubicBezTo>
                  <a:close/>
                  <a:moveTo>
                    <a:pt x="373" y="0"/>
                  </a:moveTo>
                  <a:cubicBezTo>
                    <a:pt x="354" y="0"/>
                    <a:pt x="336" y="2"/>
                    <a:pt x="318" y="5"/>
                  </a:cubicBezTo>
                  <a:cubicBezTo>
                    <a:pt x="184" y="39"/>
                    <a:pt x="117" y="139"/>
                    <a:pt x="84" y="289"/>
                  </a:cubicBezTo>
                  <a:cubicBezTo>
                    <a:pt x="0" y="640"/>
                    <a:pt x="268" y="1075"/>
                    <a:pt x="452" y="1409"/>
                  </a:cubicBezTo>
                  <a:cubicBezTo>
                    <a:pt x="485" y="1476"/>
                    <a:pt x="518" y="1509"/>
                    <a:pt x="535" y="1559"/>
                  </a:cubicBezTo>
                  <a:cubicBezTo>
                    <a:pt x="702" y="1877"/>
                    <a:pt x="903" y="2177"/>
                    <a:pt x="1070" y="2495"/>
                  </a:cubicBezTo>
                  <a:lnTo>
                    <a:pt x="1371" y="3063"/>
                  </a:lnTo>
                  <a:cubicBezTo>
                    <a:pt x="1604" y="3464"/>
                    <a:pt x="1755" y="3831"/>
                    <a:pt x="1989" y="4433"/>
                  </a:cubicBezTo>
                  <a:lnTo>
                    <a:pt x="2156" y="4901"/>
                  </a:lnTo>
                  <a:cubicBezTo>
                    <a:pt x="2173" y="4934"/>
                    <a:pt x="2206" y="4968"/>
                    <a:pt x="2256" y="4968"/>
                  </a:cubicBezTo>
                  <a:cubicBezTo>
                    <a:pt x="2323" y="4934"/>
                    <a:pt x="2356" y="4901"/>
                    <a:pt x="2373" y="4884"/>
                  </a:cubicBezTo>
                  <a:cubicBezTo>
                    <a:pt x="2373" y="4650"/>
                    <a:pt x="2423" y="4416"/>
                    <a:pt x="2490" y="4182"/>
                  </a:cubicBezTo>
                  <a:cubicBezTo>
                    <a:pt x="2523" y="3999"/>
                    <a:pt x="2574" y="3831"/>
                    <a:pt x="2590" y="3648"/>
                  </a:cubicBezTo>
                  <a:cubicBezTo>
                    <a:pt x="2624" y="3080"/>
                    <a:pt x="2523" y="2545"/>
                    <a:pt x="2273" y="2044"/>
                  </a:cubicBezTo>
                  <a:cubicBezTo>
                    <a:pt x="2072" y="1559"/>
                    <a:pt x="1788" y="1141"/>
                    <a:pt x="1421" y="791"/>
                  </a:cubicBezTo>
                  <a:cubicBezTo>
                    <a:pt x="1371" y="757"/>
                    <a:pt x="1337" y="707"/>
                    <a:pt x="1287" y="657"/>
                  </a:cubicBezTo>
                  <a:cubicBezTo>
                    <a:pt x="944" y="314"/>
                    <a:pt x="630" y="0"/>
                    <a:pt x="3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0" name="Google Shape;3980;p45"/>
            <p:cNvSpPr/>
            <p:nvPr/>
          </p:nvSpPr>
          <p:spPr>
            <a:xfrm>
              <a:off x="3613235" y="4558530"/>
              <a:ext cx="149627" cy="179311"/>
            </a:xfrm>
            <a:custGeom>
              <a:avLst/>
              <a:gdLst/>
              <a:ahLst/>
              <a:cxnLst/>
              <a:rect l="l" t="t" r="r" b="b"/>
              <a:pathLst>
                <a:path w="3594" h="4307" extrusionOk="0">
                  <a:moveTo>
                    <a:pt x="335" y="196"/>
                  </a:moveTo>
                  <a:cubicBezTo>
                    <a:pt x="552" y="196"/>
                    <a:pt x="1003" y="463"/>
                    <a:pt x="1187" y="580"/>
                  </a:cubicBezTo>
                  <a:cubicBezTo>
                    <a:pt x="1237" y="614"/>
                    <a:pt x="1304" y="647"/>
                    <a:pt x="1337" y="664"/>
                  </a:cubicBezTo>
                  <a:cubicBezTo>
                    <a:pt x="1772" y="898"/>
                    <a:pt x="2156" y="1215"/>
                    <a:pt x="2474" y="1616"/>
                  </a:cubicBezTo>
                  <a:cubicBezTo>
                    <a:pt x="2824" y="2001"/>
                    <a:pt x="3075" y="2485"/>
                    <a:pt x="3192" y="2986"/>
                  </a:cubicBezTo>
                  <a:cubicBezTo>
                    <a:pt x="3242" y="3153"/>
                    <a:pt x="3242" y="3321"/>
                    <a:pt x="3259" y="3504"/>
                  </a:cubicBezTo>
                  <a:cubicBezTo>
                    <a:pt x="3259" y="3588"/>
                    <a:pt x="3276" y="3671"/>
                    <a:pt x="3276" y="3755"/>
                  </a:cubicBezTo>
                  <a:cubicBezTo>
                    <a:pt x="2941" y="3321"/>
                    <a:pt x="2607" y="2920"/>
                    <a:pt x="2240" y="2535"/>
                  </a:cubicBezTo>
                  <a:cubicBezTo>
                    <a:pt x="2039" y="2368"/>
                    <a:pt x="1855" y="2168"/>
                    <a:pt x="1672" y="1984"/>
                  </a:cubicBezTo>
                  <a:lnTo>
                    <a:pt x="987" y="1299"/>
                  </a:lnTo>
                  <a:lnTo>
                    <a:pt x="853" y="1165"/>
                  </a:lnTo>
                  <a:cubicBezTo>
                    <a:pt x="636" y="965"/>
                    <a:pt x="251" y="614"/>
                    <a:pt x="235" y="330"/>
                  </a:cubicBezTo>
                  <a:cubicBezTo>
                    <a:pt x="235" y="296"/>
                    <a:pt x="235" y="229"/>
                    <a:pt x="268" y="213"/>
                  </a:cubicBezTo>
                  <a:cubicBezTo>
                    <a:pt x="285" y="196"/>
                    <a:pt x="318" y="196"/>
                    <a:pt x="335" y="196"/>
                  </a:cubicBezTo>
                  <a:close/>
                  <a:moveTo>
                    <a:pt x="322" y="0"/>
                  </a:moveTo>
                  <a:cubicBezTo>
                    <a:pt x="257" y="0"/>
                    <a:pt x="200" y="14"/>
                    <a:pt x="151" y="46"/>
                  </a:cubicBezTo>
                  <a:cubicBezTo>
                    <a:pt x="84" y="79"/>
                    <a:pt x="1" y="196"/>
                    <a:pt x="17" y="380"/>
                  </a:cubicBezTo>
                  <a:cubicBezTo>
                    <a:pt x="34" y="731"/>
                    <a:pt x="418" y="1082"/>
                    <a:pt x="702" y="1349"/>
                  </a:cubicBezTo>
                  <a:cubicBezTo>
                    <a:pt x="753" y="1382"/>
                    <a:pt x="786" y="1416"/>
                    <a:pt x="836" y="1466"/>
                  </a:cubicBezTo>
                  <a:lnTo>
                    <a:pt x="1521" y="2151"/>
                  </a:lnTo>
                  <a:cubicBezTo>
                    <a:pt x="1722" y="2335"/>
                    <a:pt x="1905" y="2502"/>
                    <a:pt x="2089" y="2702"/>
                  </a:cubicBezTo>
                  <a:cubicBezTo>
                    <a:pt x="2557" y="3170"/>
                    <a:pt x="2992" y="3722"/>
                    <a:pt x="3393" y="4256"/>
                  </a:cubicBezTo>
                  <a:cubicBezTo>
                    <a:pt x="3409" y="4273"/>
                    <a:pt x="3426" y="4306"/>
                    <a:pt x="3476" y="4306"/>
                  </a:cubicBezTo>
                  <a:cubicBezTo>
                    <a:pt x="3487" y="4306"/>
                    <a:pt x="3498" y="4299"/>
                    <a:pt x="3505" y="4299"/>
                  </a:cubicBezTo>
                  <a:cubicBezTo>
                    <a:pt x="3508" y="4299"/>
                    <a:pt x="3509" y="4301"/>
                    <a:pt x="3509" y="4306"/>
                  </a:cubicBezTo>
                  <a:cubicBezTo>
                    <a:pt x="3576" y="4273"/>
                    <a:pt x="3593" y="4223"/>
                    <a:pt x="3576" y="4173"/>
                  </a:cubicBezTo>
                  <a:cubicBezTo>
                    <a:pt x="3509" y="3972"/>
                    <a:pt x="3493" y="3738"/>
                    <a:pt x="3476" y="3504"/>
                  </a:cubicBezTo>
                  <a:cubicBezTo>
                    <a:pt x="3476" y="3321"/>
                    <a:pt x="3443" y="3137"/>
                    <a:pt x="3409" y="2936"/>
                  </a:cubicBezTo>
                  <a:cubicBezTo>
                    <a:pt x="3276" y="2402"/>
                    <a:pt x="3008" y="1900"/>
                    <a:pt x="2641" y="1483"/>
                  </a:cubicBezTo>
                  <a:cubicBezTo>
                    <a:pt x="2306" y="1082"/>
                    <a:pt x="1905" y="747"/>
                    <a:pt x="1438" y="497"/>
                  </a:cubicBezTo>
                  <a:cubicBezTo>
                    <a:pt x="1404" y="480"/>
                    <a:pt x="1354" y="463"/>
                    <a:pt x="1304" y="413"/>
                  </a:cubicBezTo>
                  <a:cubicBezTo>
                    <a:pt x="920" y="202"/>
                    <a:pt x="568" y="0"/>
                    <a:pt x="32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1" name="Google Shape;3981;p45"/>
            <p:cNvSpPr/>
            <p:nvPr/>
          </p:nvSpPr>
          <p:spPr>
            <a:xfrm>
              <a:off x="3808034" y="4665817"/>
              <a:ext cx="122441" cy="102624"/>
            </a:xfrm>
            <a:custGeom>
              <a:avLst/>
              <a:gdLst/>
              <a:ahLst/>
              <a:cxnLst/>
              <a:rect l="l" t="t" r="r" b="b"/>
              <a:pathLst>
                <a:path w="2941" h="2465" extrusionOk="0">
                  <a:moveTo>
                    <a:pt x="293" y="230"/>
                  </a:moveTo>
                  <a:cubicBezTo>
                    <a:pt x="384" y="230"/>
                    <a:pt x="572" y="267"/>
                    <a:pt x="836" y="343"/>
                  </a:cubicBezTo>
                  <a:cubicBezTo>
                    <a:pt x="902" y="376"/>
                    <a:pt x="919" y="393"/>
                    <a:pt x="969" y="393"/>
                  </a:cubicBezTo>
                  <a:cubicBezTo>
                    <a:pt x="1270" y="476"/>
                    <a:pt x="1571" y="627"/>
                    <a:pt x="1821" y="827"/>
                  </a:cubicBezTo>
                  <a:cubicBezTo>
                    <a:pt x="2089" y="1044"/>
                    <a:pt x="2323" y="1295"/>
                    <a:pt x="2473" y="1596"/>
                  </a:cubicBezTo>
                  <a:cubicBezTo>
                    <a:pt x="2523" y="1713"/>
                    <a:pt x="2557" y="1813"/>
                    <a:pt x="2590" y="1930"/>
                  </a:cubicBezTo>
                  <a:cubicBezTo>
                    <a:pt x="2607" y="1963"/>
                    <a:pt x="2607" y="1963"/>
                    <a:pt x="2607" y="1980"/>
                  </a:cubicBezTo>
                  <a:lnTo>
                    <a:pt x="1855" y="1412"/>
                  </a:lnTo>
                  <a:lnTo>
                    <a:pt x="1521" y="1211"/>
                  </a:lnTo>
                  <a:cubicBezTo>
                    <a:pt x="1320" y="1061"/>
                    <a:pt x="1086" y="927"/>
                    <a:pt x="886" y="794"/>
                  </a:cubicBezTo>
                  <a:cubicBezTo>
                    <a:pt x="836" y="760"/>
                    <a:pt x="819" y="744"/>
                    <a:pt x="769" y="727"/>
                  </a:cubicBezTo>
                  <a:cubicBezTo>
                    <a:pt x="585" y="627"/>
                    <a:pt x="301" y="460"/>
                    <a:pt x="251" y="292"/>
                  </a:cubicBezTo>
                  <a:cubicBezTo>
                    <a:pt x="234" y="259"/>
                    <a:pt x="234" y="242"/>
                    <a:pt x="234" y="242"/>
                  </a:cubicBezTo>
                  <a:cubicBezTo>
                    <a:pt x="242" y="234"/>
                    <a:pt x="262" y="230"/>
                    <a:pt x="293" y="230"/>
                  </a:cubicBezTo>
                  <a:close/>
                  <a:moveTo>
                    <a:pt x="301" y="0"/>
                  </a:moveTo>
                  <a:cubicBezTo>
                    <a:pt x="211" y="0"/>
                    <a:pt x="137" y="22"/>
                    <a:pt x="84" y="75"/>
                  </a:cubicBezTo>
                  <a:cubicBezTo>
                    <a:pt x="50" y="109"/>
                    <a:pt x="0" y="209"/>
                    <a:pt x="50" y="343"/>
                  </a:cubicBezTo>
                  <a:cubicBezTo>
                    <a:pt x="100" y="593"/>
                    <a:pt x="418" y="777"/>
                    <a:pt x="652" y="911"/>
                  </a:cubicBezTo>
                  <a:cubicBezTo>
                    <a:pt x="685" y="927"/>
                    <a:pt x="735" y="944"/>
                    <a:pt x="752" y="977"/>
                  </a:cubicBezTo>
                  <a:cubicBezTo>
                    <a:pt x="969" y="1111"/>
                    <a:pt x="1186" y="1245"/>
                    <a:pt x="1404" y="1395"/>
                  </a:cubicBezTo>
                  <a:lnTo>
                    <a:pt x="1738" y="1596"/>
                  </a:lnTo>
                  <a:cubicBezTo>
                    <a:pt x="2089" y="1846"/>
                    <a:pt x="2440" y="2147"/>
                    <a:pt x="2774" y="2431"/>
                  </a:cubicBezTo>
                  <a:cubicBezTo>
                    <a:pt x="2790" y="2465"/>
                    <a:pt x="2824" y="2465"/>
                    <a:pt x="2841" y="2465"/>
                  </a:cubicBezTo>
                  <a:cubicBezTo>
                    <a:pt x="2857" y="2465"/>
                    <a:pt x="2891" y="2465"/>
                    <a:pt x="2907" y="2414"/>
                  </a:cubicBezTo>
                  <a:cubicBezTo>
                    <a:pt x="2941" y="2398"/>
                    <a:pt x="2941" y="2331"/>
                    <a:pt x="2924" y="2281"/>
                  </a:cubicBezTo>
                  <a:cubicBezTo>
                    <a:pt x="2841" y="2180"/>
                    <a:pt x="2807" y="2030"/>
                    <a:pt x="2757" y="1896"/>
                  </a:cubicBezTo>
                  <a:cubicBezTo>
                    <a:pt x="2707" y="1763"/>
                    <a:pt x="2690" y="1663"/>
                    <a:pt x="2640" y="1529"/>
                  </a:cubicBezTo>
                  <a:cubicBezTo>
                    <a:pt x="2473" y="1178"/>
                    <a:pt x="2222" y="894"/>
                    <a:pt x="1922" y="677"/>
                  </a:cubicBezTo>
                  <a:cubicBezTo>
                    <a:pt x="1654" y="476"/>
                    <a:pt x="1337" y="309"/>
                    <a:pt x="1003" y="192"/>
                  </a:cubicBezTo>
                  <a:cubicBezTo>
                    <a:pt x="986" y="175"/>
                    <a:pt x="936" y="175"/>
                    <a:pt x="902" y="159"/>
                  </a:cubicBezTo>
                  <a:cubicBezTo>
                    <a:pt x="676" y="72"/>
                    <a:pt x="463" y="0"/>
                    <a:pt x="3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2" name="Google Shape;3982;p45"/>
            <p:cNvSpPr/>
            <p:nvPr/>
          </p:nvSpPr>
          <p:spPr>
            <a:xfrm>
              <a:off x="3039372" y="4641629"/>
              <a:ext cx="656003" cy="94797"/>
            </a:xfrm>
            <a:custGeom>
              <a:avLst/>
              <a:gdLst/>
              <a:ahLst/>
              <a:cxnLst/>
              <a:rect l="l" t="t" r="r" b="b"/>
              <a:pathLst>
                <a:path w="15757" h="2277" extrusionOk="0">
                  <a:moveTo>
                    <a:pt x="1203" y="1"/>
                  </a:moveTo>
                  <a:cubicBezTo>
                    <a:pt x="790" y="1"/>
                    <a:pt x="397" y="45"/>
                    <a:pt x="84" y="172"/>
                  </a:cubicBezTo>
                  <a:cubicBezTo>
                    <a:pt x="17" y="188"/>
                    <a:pt x="0" y="239"/>
                    <a:pt x="17" y="305"/>
                  </a:cubicBezTo>
                  <a:cubicBezTo>
                    <a:pt x="42" y="356"/>
                    <a:pt x="68" y="378"/>
                    <a:pt x="108" y="378"/>
                  </a:cubicBezTo>
                  <a:cubicBezTo>
                    <a:pt x="121" y="378"/>
                    <a:pt x="135" y="376"/>
                    <a:pt x="150" y="372"/>
                  </a:cubicBezTo>
                  <a:cubicBezTo>
                    <a:pt x="453" y="251"/>
                    <a:pt x="842" y="209"/>
                    <a:pt x="1251" y="209"/>
                  </a:cubicBezTo>
                  <a:cubicBezTo>
                    <a:pt x="1857" y="209"/>
                    <a:pt x="2505" y="302"/>
                    <a:pt x="2974" y="372"/>
                  </a:cubicBezTo>
                  <a:lnTo>
                    <a:pt x="2991" y="372"/>
                  </a:lnTo>
                  <a:cubicBezTo>
                    <a:pt x="3910" y="489"/>
                    <a:pt x="4762" y="756"/>
                    <a:pt x="5597" y="1007"/>
                  </a:cubicBezTo>
                  <a:cubicBezTo>
                    <a:pt x="6065" y="1157"/>
                    <a:pt x="6533" y="1308"/>
                    <a:pt x="7018" y="1425"/>
                  </a:cubicBezTo>
                  <a:cubicBezTo>
                    <a:pt x="8588" y="1843"/>
                    <a:pt x="10192" y="2260"/>
                    <a:pt x="11863" y="2260"/>
                  </a:cubicBezTo>
                  <a:cubicBezTo>
                    <a:pt x="11980" y="2260"/>
                    <a:pt x="12131" y="2260"/>
                    <a:pt x="12331" y="2277"/>
                  </a:cubicBezTo>
                  <a:lnTo>
                    <a:pt x="12348" y="2277"/>
                  </a:lnTo>
                  <a:cubicBezTo>
                    <a:pt x="13384" y="2244"/>
                    <a:pt x="14837" y="2160"/>
                    <a:pt x="15689" y="1558"/>
                  </a:cubicBezTo>
                  <a:cubicBezTo>
                    <a:pt x="15723" y="1508"/>
                    <a:pt x="15756" y="1442"/>
                    <a:pt x="15706" y="1408"/>
                  </a:cubicBezTo>
                  <a:cubicBezTo>
                    <a:pt x="15687" y="1379"/>
                    <a:pt x="15656" y="1361"/>
                    <a:pt x="15624" y="1361"/>
                  </a:cubicBezTo>
                  <a:cubicBezTo>
                    <a:pt x="15601" y="1361"/>
                    <a:pt x="15577" y="1370"/>
                    <a:pt x="15556" y="1391"/>
                  </a:cubicBezTo>
                  <a:cubicBezTo>
                    <a:pt x="14771" y="1976"/>
                    <a:pt x="13367" y="2026"/>
                    <a:pt x="12348" y="2076"/>
                  </a:cubicBezTo>
                  <a:lnTo>
                    <a:pt x="12298" y="2076"/>
                  </a:lnTo>
                  <a:cubicBezTo>
                    <a:pt x="12158" y="2083"/>
                    <a:pt x="12018" y="2086"/>
                    <a:pt x="11878" y="2086"/>
                  </a:cubicBezTo>
                  <a:cubicBezTo>
                    <a:pt x="10249" y="2086"/>
                    <a:pt x="8639" y="1658"/>
                    <a:pt x="7085" y="1258"/>
                  </a:cubicBezTo>
                  <a:cubicBezTo>
                    <a:pt x="6600" y="1141"/>
                    <a:pt x="6115" y="990"/>
                    <a:pt x="5664" y="840"/>
                  </a:cubicBezTo>
                  <a:cubicBezTo>
                    <a:pt x="4829" y="573"/>
                    <a:pt x="3943" y="305"/>
                    <a:pt x="3024" y="172"/>
                  </a:cubicBezTo>
                  <a:lnTo>
                    <a:pt x="3008" y="172"/>
                  </a:lnTo>
                  <a:cubicBezTo>
                    <a:pt x="2495" y="101"/>
                    <a:pt x="1826" y="1"/>
                    <a:pt x="120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3" name="Google Shape;3983;p45"/>
            <p:cNvSpPr/>
            <p:nvPr/>
          </p:nvSpPr>
          <p:spPr>
            <a:xfrm>
              <a:off x="3051195" y="4586133"/>
              <a:ext cx="78644" cy="60575"/>
            </a:xfrm>
            <a:custGeom>
              <a:avLst/>
              <a:gdLst/>
              <a:ahLst/>
              <a:cxnLst/>
              <a:rect l="l" t="t" r="r" b="b"/>
              <a:pathLst>
                <a:path w="1889" h="1455" extrusionOk="0">
                  <a:moveTo>
                    <a:pt x="117" y="1"/>
                  </a:moveTo>
                  <a:cubicBezTo>
                    <a:pt x="67" y="1"/>
                    <a:pt x="0" y="51"/>
                    <a:pt x="0" y="118"/>
                  </a:cubicBezTo>
                  <a:cubicBezTo>
                    <a:pt x="0" y="168"/>
                    <a:pt x="50" y="218"/>
                    <a:pt x="117" y="218"/>
                  </a:cubicBezTo>
                  <a:cubicBezTo>
                    <a:pt x="618" y="235"/>
                    <a:pt x="1654" y="870"/>
                    <a:pt x="1671" y="1338"/>
                  </a:cubicBezTo>
                  <a:cubicBezTo>
                    <a:pt x="1671" y="1404"/>
                    <a:pt x="1721" y="1455"/>
                    <a:pt x="1788" y="1455"/>
                  </a:cubicBezTo>
                  <a:cubicBezTo>
                    <a:pt x="1855" y="1421"/>
                    <a:pt x="1888" y="1388"/>
                    <a:pt x="1872" y="1321"/>
                  </a:cubicBezTo>
                  <a:cubicBezTo>
                    <a:pt x="1838" y="719"/>
                    <a:pt x="702" y="34"/>
                    <a:pt x="1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4" name="Google Shape;3984;p45"/>
            <p:cNvSpPr/>
            <p:nvPr/>
          </p:nvSpPr>
          <p:spPr>
            <a:xfrm>
              <a:off x="3052569" y="4653161"/>
              <a:ext cx="131517" cy="37386"/>
            </a:xfrm>
            <a:custGeom>
              <a:avLst/>
              <a:gdLst/>
              <a:ahLst/>
              <a:cxnLst/>
              <a:rect l="l" t="t" r="r" b="b"/>
              <a:pathLst>
                <a:path w="3159" h="898" extrusionOk="0">
                  <a:moveTo>
                    <a:pt x="3047" y="1"/>
                  </a:moveTo>
                  <a:cubicBezTo>
                    <a:pt x="3036" y="1"/>
                    <a:pt x="3023" y="4"/>
                    <a:pt x="3008" y="12"/>
                  </a:cubicBezTo>
                  <a:cubicBezTo>
                    <a:pt x="2774" y="45"/>
                    <a:pt x="2524" y="145"/>
                    <a:pt x="2340" y="296"/>
                  </a:cubicBezTo>
                  <a:cubicBezTo>
                    <a:pt x="1605" y="697"/>
                    <a:pt x="986" y="697"/>
                    <a:pt x="101" y="697"/>
                  </a:cubicBezTo>
                  <a:cubicBezTo>
                    <a:pt x="34" y="697"/>
                    <a:pt x="1" y="730"/>
                    <a:pt x="1" y="797"/>
                  </a:cubicBezTo>
                  <a:cubicBezTo>
                    <a:pt x="1" y="864"/>
                    <a:pt x="34" y="897"/>
                    <a:pt x="101" y="897"/>
                  </a:cubicBezTo>
                  <a:cubicBezTo>
                    <a:pt x="1003" y="897"/>
                    <a:pt x="1638" y="897"/>
                    <a:pt x="2440" y="479"/>
                  </a:cubicBezTo>
                  <a:cubicBezTo>
                    <a:pt x="2624" y="346"/>
                    <a:pt x="2841" y="262"/>
                    <a:pt x="3042" y="212"/>
                  </a:cubicBezTo>
                  <a:cubicBezTo>
                    <a:pt x="3108" y="195"/>
                    <a:pt x="3159" y="145"/>
                    <a:pt x="3125" y="95"/>
                  </a:cubicBezTo>
                  <a:cubicBezTo>
                    <a:pt x="3112" y="43"/>
                    <a:pt x="3089" y="1"/>
                    <a:pt x="304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5" name="Google Shape;3985;p45"/>
            <p:cNvSpPr/>
            <p:nvPr/>
          </p:nvSpPr>
          <p:spPr>
            <a:xfrm>
              <a:off x="3177800" y="4666109"/>
              <a:ext cx="81433" cy="48086"/>
            </a:xfrm>
            <a:custGeom>
              <a:avLst/>
              <a:gdLst/>
              <a:ahLst/>
              <a:cxnLst/>
              <a:rect l="l" t="t" r="r" b="b"/>
              <a:pathLst>
                <a:path w="1956" h="1155" extrusionOk="0">
                  <a:moveTo>
                    <a:pt x="1848" y="1"/>
                  </a:moveTo>
                  <a:cubicBezTo>
                    <a:pt x="1812" y="1"/>
                    <a:pt x="1776" y="19"/>
                    <a:pt x="1755" y="52"/>
                  </a:cubicBezTo>
                  <a:cubicBezTo>
                    <a:pt x="1537" y="336"/>
                    <a:pt x="468" y="904"/>
                    <a:pt x="84" y="954"/>
                  </a:cubicBezTo>
                  <a:cubicBezTo>
                    <a:pt x="34" y="970"/>
                    <a:pt x="0" y="1004"/>
                    <a:pt x="0" y="1071"/>
                  </a:cubicBezTo>
                  <a:cubicBezTo>
                    <a:pt x="0" y="1121"/>
                    <a:pt x="50" y="1154"/>
                    <a:pt x="100" y="1154"/>
                  </a:cubicBezTo>
                  <a:cubicBezTo>
                    <a:pt x="568" y="1087"/>
                    <a:pt x="1671" y="503"/>
                    <a:pt x="1922" y="168"/>
                  </a:cubicBezTo>
                  <a:cubicBezTo>
                    <a:pt x="1955" y="135"/>
                    <a:pt x="1938" y="68"/>
                    <a:pt x="1905" y="18"/>
                  </a:cubicBezTo>
                  <a:cubicBezTo>
                    <a:pt x="1887" y="6"/>
                    <a:pt x="1867" y="1"/>
                    <a:pt x="18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6" name="Google Shape;3986;p45"/>
            <p:cNvSpPr/>
            <p:nvPr/>
          </p:nvSpPr>
          <p:spPr>
            <a:xfrm>
              <a:off x="3181256" y="4593543"/>
              <a:ext cx="44588" cy="68485"/>
            </a:xfrm>
            <a:custGeom>
              <a:avLst/>
              <a:gdLst/>
              <a:ahLst/>
              <a:cxnLst/>
              <a:rect l="l" t="t" r="r" b="b"/>
              <a:pathLst>
                <a:path w="1071" h="1645" extrusionOk="0">
                  <a:moveTo>
                    <a:pt x="126" y="1"/>
                  </a:moveTo>
                  <a:cubicBezTo>
                    <a:pt x="114" y="1"/>
                    <a:pt x="100" y="3"/>
                    <a:pt x="84" y="7"/>
                  </a:cubicBezTo>
                  <a:cubicBezTo>
                    <a:pt x="17" y="40"/>
                    <a:pt x="1" y="74"/>
                    <a:pt x="17" y="140"/>
                  </a:cubicBezTo>
                  <a:cubicBezTo>
                    <a:pt x="118" y="441"/>
                    <a:pt x="318" y="725"/>
                    <a:pt x="502" y="993"/>
                  </a:cubicBezTo>
                  <a:cubicBezTo>
                    <a:pt x="619" y="1193"/>
                    <a:pt x="753" y="1394"/>
                    <a:pt x="853" y="1577"/>
                  </a:cubicBezTo>
                  <a:cubicBezTo>
                    <a:pt x="853" y="1627"/>
                    <a:pt x="903" y="1644"/>
                    <a:pt x="936" y="1644"/>
                  </a:cubicBezTo>
                  <a:cubicBezTo>
                    <a:pt x="947" y="1644"/>
                    <a:pt x="951" y="1637"/>
                    <a:pt x="967" y="1637"/>
                  </a:cubicBezTo>
                  <a:cubicBezTo>
                    <a:pt x="975" y="1637"/>
                    <a:pt x="986" y="1639"/>
                    <a:pt x="1003" y="1644"/>
                  </a:cubicBezTo>
                  <a:cubicBezTo>
                    <a:pt x="1037" y="1594"/>
                    <a:pt x="1070" y="1544"/>
                    <a:pt x="1037" y="1494"/>
                  </a:cubicBezTo>
                  <a:cubicBezTo>
                    <a:pt x="936" y="1293"/>
                    <a:pt x="786" y="1093"/>
                    <a:pt x="669" y="892"/>
                  </a:cubicBezTo>
                  <a:cubicBezTo>
                    <a:pt x="485" y="625"/>
                    <a:pt x="318" y="324"/>
                    <a:pt x="201" y="74"/>
                  </a:cubicBezTo>
                  <a:cubicBezTo>
                    <a:pt x="188" y="22"/>
                    <a:pt x="166" y="1"/>
                    <a:pt x="12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7" name="Google Shape;3987;p45"/>
            <p:cNvSpPr/>
            <p:nvPr/>
          </p:nvSpPr>
          <p:spPr>
            <a:xfrm>
              <a:off x="3314147" y="4642087"/>
              <a:ext cx="64697" cy="65155"/>
            </a:xfrm>
            <a:custGeom>
              <a:avLst/>
              <a:gdLst/>
              <a:ahLst/>
              <a:cxnLst/>
              <a:rect l="l" t="t" r="r" b="b"/>
              <a:pathLst>
                <a:path w="1554" h="1565" extrusionOk="0">
                  <a:moveTo>
                    <a:pt x="112" y="0"/>
                  </a:moveTo>
                  <a:cubicBezTo>
                    <a:pt x="80" y="0"/>
                    <a:pt x="48" y="12"/>
                    <a:pt x="17" y="44"/>
                  </a:cubicBezTo>
                  <a:cubicBezTo>
                    <a:pt x="0" y="77"/>
                    <a:pt x="0" y="144"/>
                    <a:pt x="33" y="177"/>
                  </a:cubicBezTo>
                  <a:cubicBezTo>
                    <a:pt x="100" y="244"/>
                    <a:pt x="184" y="294"/>
                    <a:pt x="251" y="361"/>
                  </a:cubicBezTo>
                  <a:cubicBezTo>
                    <a:pt x="668" y="695"/>
                    <a:pt x="1170" y="1080"/>
                    <a:pt x="1337" y="1497"/>
                  </a:cubicBezTo>
                  <a:cubicBezTo>
                    <a:pt x="1353" y="1547"/>
                    <a:pt x="1404" y="1564"/>
                    <a:pt x="1437" y="1564"/>
                  </a:cubicBezTo>
                  <a:lnTo>
                    <a:pt x="1470" y="1564"/>
                  </a:lnTo>
                  <a:cubicBezTo>
                    <a:pt x="1520" y="1514"/>
                    <a:pt x="1554" y="1481"/>
                    <a:pt x="1520" y="1414"/>
                  </a:cubicBezTo>
                  <a:cubicBezTo>
                    <a:pt x="1320" y="946"/>
                    <a:pt x="785" y="528"/>
                    <a:pt x="368" y="177"/>
                  </a:cubicBezTo>
                  <a:cubicBezTo>
                    <a:pt x="301" y="127"/>
                    <a:pt x="234" y="60"/>
                    <a:pt x="167" y="10"/>
                  </a:cubicBezTo>
                  <a:cubicBezTo>
                    <a:pt x="149" y="4"/>
                    <a:pt x="130" y="0"/>
                    <a:pt x="1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8" name="Google Shape;3988;p45"/>
            <p:cNvSpPr/>
            <p:nvPr/>
          </p:nvSpPr>
          <p:spPr>
            <a:xfrm>
              <a:off x="3202821" y="4567356"/>
              <a:ext cx="10491" cy="62657"/>
            </a:xfrm>
            <a:custGeom>
              <a:avLst/>
              <a:gdLst/>
              <a:ahLst/>
              <a:cxnLst/>
              <a:rect l="l" t="t" r="r" b="b"/>
              <a:pathLst>
                <a:path w="252" h="1505" extrusionOk="0">
                  <a:moveTo>
                    <a:pt x="151" y="1"/>
                  </a:moveTo>
                  <a:cubicBezTo>
                    <a:pt x="84" y="1"/>
                    <a:pt x="51" y="34"/>
                    <a:pt x="51" y="101"/>
                  </a:cubicBezTo>
                  <a:cubicBezTo>
                    <a:pt x="51" y="352"/>
                    <a:pt x="51" y="619"/>
                    <a:pt x="17" y="870"/>
                  </a:cubicBezTo>
                  <a:cubicBezTo>
                    <a:pt x="17" y="1037"/>
                    <a:pt x="1" y="1237"/>
                    <a:pt x="1" y="1404"/>
                  </a:cubicBezTo>
                  <a:cubicBezTo>
                    <a:pt x="1" y="1454"/>
                    <a:pt x="51" y="1505"/>
                    <a:pt x="101" y="1505"/>
                  </a:cubicBezTo>
                  <a:cubicBezTo>
                    <a:pt x="168" y="1505"/>
                    <a:pt x="218" y="1438"/>
                    <a:pt x="218" y="1421"/>
                  </a:cubicBezTo>
                  <a:cubicBezTo>
                    <a:pt x="218" y="1254"/>
                    <a:pt x="235" y="1070"/>
                    <a:pt x="235" y="903"/>
                  </a:cubicBezTo>
                  <a:cubicBezTo>
                    <a:pt x="235" y="619"/>
                    <a:pt x="251" y="368"/>
                    <a:pt x="251" y="101"/>
                  </a:cubicBezTo>
                  <a:cubicBezTo>
                    <a:pt x="251" y="34"/>
                    <a:pt x="218" y="1"/>
                    <a:pt x="1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89" name="Google Shape;3989;p45"/>
            <p:cNvSpPr/>
            <p:nvPr/>
          </p:nvSpPr>
          <p:spPr>
            <a:xfrm>
              <a:off x="3246660" y="4688757"/>
              <a:ext cx="74481" cy="27519"/>
            </a:xfrm>
            <a:custGeom>
              <a:avLst/>
              <a:gdLst/>
              <a:ahLst/>
              <a:cxnLst/>
              <a:rect l="l" t="t" r="r" b="b"/>
              <a:pathLst>
                <a:path w="1789" h="661" extrusionOk="0">
                  <a:moveTo>
                    <a:pt x="1673" y="0"/>
                  </a:moveTo>
                  <a:cubicBezTo>
                    <a:pt x="1646" y="0"/>
                    <a:pt x="1621" y="9"/>
                    <a:pt x="1604" y="25"/>
                  </a:cubicBezTo>
                  <a:cubicBezTo>
                    <a:pt x="1303" y="295"/>
                    <a:pt x="685" y="444"/>
                    <a:pt x="180" y="444"/>
                  </a:cubicBezTo>
                  <a:cubicBezTo>
                    <a:pt x="153" y="444"/>
                    <a:pt x="127" y="444"/>
                    <a:pt x="101" y="443"/>
                  </a:cubicBezTo>
                  <a:cubicBezTo>
                    <a:pt x="34" y="443"/>
                    <a:pt x="0" y="493"/>
                    <a:pt x="0" y="543"/>
                  </a:cubicBezTo>
                  <a:cubicBezTo>
                    <a:pt x="0" y="610"/>
                    <a:pt x="34" y="660"/>
                    <a:pt x="101" y="660"/>
                  </a:cubicBezTo>
                  <a:lnTo>
                    <a:pt x="167" y="660"/>
                  </a:lnTo>
                  <a:cubicBezTo>
                    <a:pt x="702" y="660"/>
                    <a:pt x="1387" y="510"/>
                    <a:pt x="1755" y="176"/>
                  </a:cubicBezTo>
                  <a:cubicBezTo>
                    <a:pt x="1788" y="126"/>
                    <a:pt x="1788" y="76"/>
                    <a:pt x="1755" y="25"/>
                  </a:cubicBezTo>
                  <a:cubicBezTo>
                    <a:pt x="1730" y="9"/>
                    <a:pt x="1700" y="0"/>
                    <a:pt x="16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0" name="Google Shape;3990;p45"/>
            <p:cNvSpPr/>
            <p:nvPr/>
          </p:nvSpPr>
          <p:spPr>
            <a:xfrm>
              <a:off x="3373265" y="4724561"/>
              <a:ext cx="116904" cy="44588"/>
            </a:xfrm>
            <a:custGeom>
              <a:avLst/>
              <a:gdLst/>
              <a:ahLst/>
              <a:cxnLst/>
              <a:rect l="l" t="t" r="r" b="b"/>
              <a:pathLst>
                <a:path w="2808" h="1071" extrusionOk="0">
                  <a:moveTo>
                    <a:pt x="2660" y="0"/>
                  </a:moveTo>
                  <a:cubicBezTo>
                    <a:pt x="2642" y="0"/>
                    <a:pt x="2625" y="6"/>
                    <a:pt x="2607" y="18"/>
                  </a:cubicBezTo>
                  <a:cubicBezTo>
                    <a:pt x="2034" y="399"/>
                    <a:pt x="1250" y="857"/>
                    <a:pt x="254" y="857"/>
                  </a:cubicBezTo>
                  <a:cubicBezTo>
                    <a:pt x="203" y="857"/>
                    <a:pt x="152" y="855"/>
                    <a:pt x="100" y="853"/>
                  </a:cubicBezTo>
                  <a:cubicBezTo>
                    <a:pt x="67" y="853"/>
                    <a:pt x="0" y="903"/>
                    <a:pt x="0" y="970"/>
                  </a:cubicBezTo>
                  <a:cubicBezTo>
                    <a:pt x="0" y="1020"/>
                    <a:pt x="50" y="1070"/>
                    <a:pt x="100" y="1070"/>
                  </a:cubicBezTo>
                  <a:lnTo>
                    <a:pt x="201" y="1070"/>
                  </a:lnTo>
                  <a:cubicBezTo>
                    <a:pt x="1304" y="1070"/>
                    <a:pt x="2139" y="602"/>
                    <a:pt x="2740" y="185"/>
                  </a:cubicBezTo>
                  <a:cubicBezTo>
                    <a:pt x="2774" y="151"/>
                    <a:pt x="2807" y="84"/>
                    <a:pt x="2757" y="51"/>
                  </a:cubicBezTo>
                  <a:cubicBezTo>
                    <a:pt x="2725" y="19"/>
                    <a:pt x="2692" y="0"/>
                    <a:pt x="266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1" name="Google Shape;3991;p45"/>
            <p:cNvSpPr/>
            <p:nvPr/>
          </p:nvSpPr>
          <p:spPr>
            <a:xfrm>
              <a:off x="3394831" y="4668190"/>
              <a:ext cx="37594" cy="49459"/>
            </a:xfrm>
            <a:custGeom>
              <a:avLst/>
              <a:gdLst/>
              <a:ahLst/>
              <a:cxnLst/>
              <a:rect l="l" t="t" r="r" b="b"/>
              <a:pathLst>
                <a:path w="903" h="1188" extrusionOk="0">
                  <a:moveTo>
                    <a:pt x="139" y="0"/>
                  </a:moveTo>
                  <a:cubicBezTo>
                    <a:pt x="104" y="0"/>
                    <a:pt x="71" y="14"/>
                    <a:pt x="50" y="35"/>
                  </a:cubicBezTo>
                  <a:cubicBezTo>
                    <a:pt x="0" y="85"/>
                    <a:pt x="34" y="152"/>
                    <a:pt x="67" y="185"/>
                  </a:cubicBezTo>
                  <a:cubicBezTo>
                    <a:pt x="284" y="336"/>
                    <a:pt x="451" y="620"/>
                    <a:pt x="568" y="904"/>
                  </a:cubicBezTo>
                  <a:cubicBezTo>
                    <a:pt x="618" y="987"/>
                    <a:pt x="652" y="1071"/>
                    <a:pt x="702" y="1121"/>
                  </a:cubicBezTo>
                  <a:cubicBezTo>
                    <a:pt x="719" y="1171"/>
                    <a:pt x="735" y="1188"/>
                    <a:pt x="786" y="1188"/>
                  </a:cubicBezTo>
                  <a:lnTo>
                    <a:pt x="836" y="1188"/>
                  </a:lnTo>
                  <a:cubicBezTo>
                    <a:pt x="886" y="1154"/>
                    <a:pt x="902" y="1088"/>
                    <a:pt x="886" y="1037"/>
                  </a:cubicBezTo>
                  <a:cubicBezTo>
                    <a:pt x="836" y="954"/>
                    <a:pt x="802" y="904"/>
                    <a:pt x="752" y="820"/>
                  </a:cubicBezTo>
                  <a:cubicBezTo>
                    <a:pt x="618" y="519"/>
                    <a:pt x="468" y="202"/>
                    <a:pt x="201" y="18"/>
                  </a:cubicBezTo>
                  <a:cubicBezTo>
                    <a:pt x="182" y="5"/>
                    <a:pt x="160" y="0"/>
                    <a:pt x="1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2" name="Google Shape;3992;p45"/>
            <p:cNvSpPr/>
            <p:nvPr/>
          </p:nvSpPr>
          <p:spPr>
            <a:xfrm>
              <a:off x="2987872" y="4559030"/>
              <a:ext cx="95671" cy="62365"/>
            </a:xfrm>
            <a:custGeom>
              <a:avLst/>
              <a:gdLst/>
              <a:ahLst/>
              <a:cxnLst/>
              <a:rect l="l" t="t" r="r" b="b"/>
              <a:pathLst>
                <a:path w="2298" h="1498" extrusionOk="0">
                  <a:moveTo>
                    <a:pt x="1033" y="1"/>
                  </a:moveTo>
                  <a:cubicBezTo>
                    <a:pt x="821" y="1"/>
                    <a:pt x="607" y="39"/>
                    <a:pt x="402" y="117"/>
                  </a:cubicBezTo>
                  <a:cubicBezTo>
                    <a:pt x="1" y="301"/>
                    <a:pt x="84" y="1036"/>
                    <a:pt x="385" y="1270"/>
                  </a:cubicBezTo>
                  <a:cubicBezTo>
                    <a:pt x="583" y="1430"/>
                    <a:pt x="798" y="1497"/>
                    <a:pt x="1003" y="1497"/>
                  </a:cubicBezTo>
                  <a:cubicBezTo>
                    <a:pt x="1698" y="1497"/>
                    <a:pt x="2297" y="733"/>
                    <a:pt x="1872" y="217"/>
                  </a:cubicBezTo>
                  <a:cubicBezTo>
                    <a:pt x="1612" y="73"/>
                    <a:pt x="1324" y="1"/>
                    <a:pt x="103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3" name="Google Shape;3993;p45"/>
            <p:cNvSpPr/>
            <p:nvPr/>
          </p:nvSpPr>
          <p:spPr>
            <a:xfrm>
              <a:off x="3014309" y="4638298"/>
              <a:ext cx="52415" cy="33431"/>
            </a:xfrm>
            <a:custGeom>
              <a:avLst/>
              <a:gdLst/>
              <a:ahLst/>
              <a:cxnLst/>
              <a:rect l="l" t="t" r="r" b="b"/>
              <a:pathLst>
                <a:path w="1259" h="803" extrusionOk="0">
                  <a:moveTo>
                    <a:pt x="522" y="0"/>
                  </a:moveTo>
                  <a:cubicBezTo>
                    <a:pt x="411" y="0"/>
                    <a:pt x="302" y="17"/>
                    <a:pt x="201" y="51"/>
                  </a:cubicBezTo>
                  <a:cubicBezTo>
                    <a:pt x="1" y="151"/>
                    <a:pt x="34" y="552"/>
                    <a:pt x="184" y="669"/>
                  </a:cubicBezTo>
                  <a:cubicBezTo>
                    <a:pt x="302" y="763"/>
                    <a:pt x="428" y="802"/>
                    <a:pt x="547" y="802"/>
                  </a:cubicBezTo>
                  <a:cubicBezTo>
                    <a:pt x="937" y="802"/>
                    <a:pt x="1259" y="387"/>
                    <a:pt x="1003" y="118"/>
                  </a:cubicBezTo>
                  <a:cubicBezTo>
                    <a:pt x="854" y="38"/>
                    <a:pt x="686" y="0"/>
                    <a:pt x="52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4" name="Google Shape;3994;p45"/>
            <p:cNvSpPr/>
            <p:nvPr/>
          </p:nvSpPr>
          <p:spPr>
            <a:xfrm>
              <a:off x="3046324" y="4672562"/>
              <a:ext cx="51874" cy="33930"/>
            </a:xfrm>
            <a:custGeom>
              <a:avLst/>
              <a:gdLst/>
              <a:ahLst/>
              <a:cxnLst/>
              <a:rect l="l" t="t" r="r" b="b"/>
              <a:pathLst>
                <a:path w="1246" h="815" extrusionOk="0">
                  <a:moveTo>
                    <a:pt x="543" y="0"/>
                  </a:moveTo>
                  <a:cubicBezTo>
                    <a:pt x="432" y="0"/>
                    <a:pt x="322" y="22"/>
                    <a:pt x="217" y="64"/>
                  </a:cubicBezTo>
                  <a:cubicBezTo>
                    <a:pt x="0" y="164"/>
                    <a:pt x="50" y="565"/>
                    <a:pt x="184" y="682"/>
                  </a:cubicBezTo>
                  <a:cubicBezTo>
                    <a:pt x="301" y="776"/>
                    <a:pt x="426" y="815"/>
                    <a:pt x="544" y="815"/>
                  </a:cubicBezTo>
                  <a:cubicBezTo>
                    <a:pt x="931" y="815"/>
                    <a:pt x="1246" y="399"/>
                    <a:pt x="1003" y="130"/>
                  </a:cubicBezTo>
                  <a:cubicBezTo>
                    <a:pt x="856" y="43"/>
                    <a:pt x="699" y="0"/>
                    <a:pt x="54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5" name="Google Shape;3995;p45"/>
            <p:cNvSpPr/>
            <p:nvPr/>
          </p:nvSpPr>
          <p:spPr>
            <a:xfrm>
              <a:off x="3174137" y="4521394"/>
              <a:ext cx="65613" cy="54164"/>
            </a:xfrm>
            <a:custGeom>
              <a:avLst/>
              <a:gdLst/>
              <a:ahLst/>
              <a:cxnLst/>
              <a:rect l="l" t="t" r="r" b="b"/>
              <a:pathLst>
                <a:path w="1576" h="1301" extrusionOk="0">
                  <a:moveTo>
                    <a:pt x="946" y="0"/>
                  </a:moveTo>
                  <a:cubicBezTo>
                    <a:pt x="817" y="0"/>
                    <a:pt x="693" y="28"/>
                    <a:pt x="606" y="86"/>
                  </a:cubicBezTo>
                  <a:cubicBezTo>
                    <a:pt x="1" y="484"/>
                    <a:pt x="413" y="1300"/>
                    <a:pt x="955" y="1300"/>
                  </a:cubicBezTo>
                  <a:cubicBezTo>
                    <a:pt x="1027" y="1300"/>
                    <a:pt x="1100" y="1286"/>
                    <a:pt x="1174" y="1255"/>
                  </a:cubicBezTo>
                  <a:cubicBezTo>
                    <a:pt x="1442" y="1005"/>
                    <a:pt x="1575" y="637"/>
                    <a:pt x="1508" y="286"/>
                  </a:cubicBezTo>
                  <a:cubicBezTo>
                    <a:pt x="1454" y="100"/>
                    <a:pt x="1191" y="0"/>
                    <a:pt x="94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6" name="Google Shape;3996;p45"/>
            <p:cNvSpPr/>
            <p:nvPr/>
          </p:nvSpPr>
          <p:spPr>
            <a:xfrm>
              <a:off x="3147866" y="4687591"/>
              <a:ext cx="72482" cy="46254"/>
            </a:xfrm>
            <a:custGeom>
              <a:avLst/>
              <a:gdLst/>
              <a:ahLst/>
              <a:cxnLst/>
              <a:rect l="l" t="t" r="r" b="b"/>
              <a:pathLst>
                <a:path w="1741" h="1111" extrusionOk="0">
                  <a:moveTo>
                    <a:pt x="807" y="1"/>
                  </a:moveTo>
                  <a:cubicBezTo>
                    <a:pt x="635" y="1"/>
                    <a:pt x="463" y="34"/>
                    <a:pt x="301" y="104"/>
                  </a:cubicBezTo>
                  <a:cubicBezTo>
                    <a:pt x="1" y="237"/>
                    <a:pt x="84" y="789"/>
                    <a:pt x="318" y="956"/>
                  </a:cubicBezTo>
                  <a:cubicBezTo>
                    <a:pt x="463" y="1065"/>
                    <a:pt x="617" y="1110"/>
                    <a:pt x="765" y="1110"/>
                  </a:cubicBezTo>
                  <a:cubicBezTo>
                    <a:pt x="1295" y="1110"/>
                    <a:pt x="1741" y="516"/>
                    <a:pt x="1387" y="137"/>
                  </a:cubicBezTo>
                  <a:cubicBezTo>
                    <a:pt x="1207" y="47"/>
                    <a:pt x="1008" y="1"/>
                    <a:pt x="80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7" name="Google Shape;3997;p45"/>
            <p:cNvSpPr/>
            <p:nvPr/>
          </p:nvSpPr>
          <p:spPr>
            <a:xfrm>
              <a:off x="3223679" y="4701163"/>
              <a:ext cx="42257" cy="27394"/>
            </a:xfrm>
            <a:custGeom>
              <a:avLst/>
              <a:gdLst/>
              <a:ahLst/>
              <a:cxnLst/>
              <a:rect l="l" t="t" r="r" b="b"/>
              <a:pathLst>
                <a:path w="1015" h="658" extrusionOk="0">
                  <a:moveTo>
                    <a:pt x="479" y="1"/>
                  </a:moveTo>
                  <a:cubicBezTo>
                    <a:pt x="375" y="1"/>
                    <a:pt x="272" y="22"/>
                    <a:pt x="168" y="62"/>
                  </a:cubicBezTo>
                  <a:cubicBezTo>
                    <a:pt x="1" y="145"/>
                    <a:pt x="34" y="479"/>
                    <a:pt x="168" y="563"/>
                  </a:cubicBezTo>
                  <a:cubicBezTo>
                    <a:pt x="261" y="630"/>
                    <a:pt x="357" y="658"/>
                    <a:pt x="447" y="658"/>
                  </a:cubicBezTo>
                  <a:cubicBezTo>
                    <a:pt x="765" y="658"/>
                    <a:pt x="1015" y="312"/>
                    <a:pt x="820" y="78"/>
                  </a:cubicBezTo>
                  <a:cubicBezTo>
                    <a:pt x="706" y="26"/>
                    <a:pt x="593" y="1"/>
                    <a:pt x="47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8" name="Google Shape;3998;p45"/>
            <p:cNvSpPr/>
            <p:nvPr/>
          </p:nvSpPr>
          <p:spPr>
            <a:xfrm>
              <a:off x="3298118" y="4625226"/>
              <a:ext cx="34139" cy="31641"/>
            </a:xfrm>
            <a:custGeom>
              <a:avLst/>
              <a:gdLst/>
              <a:ahLst/>
              <a:cxnLst/>
              <a:rect l="l" t="t" r="r" b="b"/>
              <a:pathLst>
                <a:path w="820" h="760" extrusionOk="0">
                  <a:moveTo>
                    <a:pt x="435" y="0"/>
                  </a:moveTo>
                  <a:cubicBezTo>
                    <a:pt x="281" y="0"/>
                    <a:pt x="107" y="126"/>
                    <a:pt x="68" y="232"/>
                  </a:cubicBezTo>
                  <a:cubicBezTo>
                    <a:pt x="1" y="556"/>
                    <a:pt x="277" y="760"/>
                    <a:pt x="518" y="760"/>
                  </a:cubicBezTo>
                  <a:cubicBezTo>
                    <a:pt x="637" y="760"/>
                    <a:pt x="747" y="710"/>
                    <a:pt x="803" y="599"/>
                  </a:cubicBezTo>
                  <a:cubicBezTo>
                    <a:pt x="819" y="382"/>
                    <a:pt x="719" y="181"/>
                    <a:pt x="552" y="31"/>
                  </a:cubicBezTo>
                  <a:cubicBezTo>
                    <a:pt x="517" y="10"/>
                    <a:pt x="476" y="0"/>
                    <a:pt x="43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999" name="Google Shape;3999;p45"/>
            <p:cNvSpPr/>
            <p:nvPr/>
          </p:nvSpPr>
          <p:spPr>
            <a:xfrm>
              <a:off x="3376971" y="4651995"/>
              <a:ext cx="34597" cy="31349"/>
            </a:xfrm>
            <a:custGeom>
              <a:avLst/>
              <a:gdLst/>
              <a:ahLst/>
              <a:cxnLst/>
              <a:rect l="l" t="t" r="r" b="b"/>
              <a:pathLst>
                <a:path w="831" h="753" extrusionOk="0">
                  <a:moveTo>
                    <a:pt x="437" y="0"/>
                  </a:moveTo>
                  <a:cubicBezTo>
                    <a:pt x="286" y="0"/>
                    <a:pt x="104" y="125"/>
                    <a:pt x="78" y="240"/>
                  </a:cubicBezTo>
                  <a:cubicBezTo>
                    <a:pt x="0" y="552"/>
                    <a:pt x="279" y="753"/>
                    <a:pt x="523" y="753"/>
                  </a:cubicBezTo>
                  <a:cubicBezTo>
                    <a:pt x="645" y="753"/>
                    <a:pt x="758" y="702"/>
                    <a:pt x="814" y="591"/>
                  </a:cubicBezTo>
                  <a:cubicBezTo>
                    <a:pt x="830" y="391"/>
                    <a:pt x="730" y="173"/>
                    <a:pt x="563" y="40"/>
                  </a:cubicBezTo>
                  <a:cubicBezTo>
                    <a:pt x="528" y="12"/>
                    <a:pt x="484" y="0"/>
                    <a:pt x="43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0" name="Google Shape;4000;p45"/>
            <p:cNvSpPr/>
            <p:nvPr/>
          </p:nvSpPr>
          <p:spPr>
            <a:xfrm>
              <a:off x="3352366" y="4758116"/>
              <a:ext cx="41341" cy="27269"/>
            </a:xfrm>
            <a:custGeom>
              <a:avLst/>
              <a:gdLst/>
              <a:ahLst/>
              <a:cxnLst/>
              <a:rect l="l" t="t" r="r" b="b"/>
              <a:pathLst>
                <a:path w="993" h="655" extrusionOk="0">
                  <a:moveTo>
                    <a:pt x="387" y="0"/>
                  </a:moveTo>
                  <a:cubicBezTo>
                    <a:pt x="319" y="0"/>
                    <a:pt x="251" y="10"/>
                    <a:pt x="185" y="30"/>
                  </a:cubicBezTo>
                  <a:cubicBezTo>
                    <a:pt x="1" y="97"/>
                    <a:pt x="1" y="431"/>
                    <a:pt x="135" y="532"/>
                  </a:cubicBezTo>
                  <a:cubicBezTo>
                    <a:pt x="226" y="619"/>
                    <a:pt x="332" y="655"/>
                    <a:pt x="435" y="655"/>
                  </a:cubicBezTo>
                  <a:cubicBezTo>
                    <a:pt x="727" y="655"/>
                    <a:pt x="993" y="365"/>
                    <a:pt x="820" y="131"/>
                  </a:cubicBezTo>
                  <a:cubicBezTo>
                    <a:pt x="692" y="49"/>
                    <a:pt x="540" y="0"/>
                    <a:pt x="3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1" name="Google Shape;4001;p45"/>
            <p:cNvSpPr/>
            <p:nvPr/>
          </p:nvSpPr>
          <p:spPr>
            <a:xfrm>
              <a:off x="3146867" y="4557489"/>
              <a:ext cx="45588" cy="40009"/>
            </a:xfrm>
            <a:custGeom>
              <a:avLst/>
              <a:gdLst/>
              <a:ahLst/>
              <a:cxnLst/>
              <a:rect l="l" t="t" r="r" b="b"/>
              <a:pathLst>
                <a:path w="1095" h="961" extrusionOk="0">
                  <a:moveTo>
                    <a:pt x="698" y="0"/>
                  </a:moveTo>
                  <a:cubicBezTo>
                    <a:pt x="539" y="0"/>
                    <a:pt x="356" y="70"/>
                    <a:pt x="275" y="171"/>
                  </a:cubicBezTo>
                  <a:cubicBezTo>
                    <a:pt x="1" y="550"/>
                    <a:pt x="361" y="960"/>
                    <a:pt x="706" y="960"/>
                  </a:cubicBezTo>
                  <a:cubicBezTo>
                    <a:pt x="802" y="960"/>
                    <a:pt x="897" y="929"/>
                    <a:pt x="977" y="856"/>
                  </a:cubicBezTo>
                  <a:cubicBezTo>
                    <a:pt x="1094" y="639"/>
                    <a:pt x="1077" y="338"/>
                    <a:pt x="944" y="104"/>
                  </a:cubicBezTo>
                  <a:cubicBezTo>
                    <a:pt x="897" y="31"/>
                    <a:pt x="803" y="0"/>
                    <a:pt x="69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4002" name="Google Shape;4002;p45"/>
          <p:cNvGrpSpPr/>
          <p:nvPr/>
        </p:nvGrpSpPr>
        <p:grpSpPr>
          <a:xfrm>
            <a:off x="104297" y="-52157"/>
            <a:ext cx="786028" cy="1866485"/>
            <a:chOff x="78222" y="-39118"/>
            <a:chExt cx="589521" cy="1399864"/>
          </a:xfrm>
        </p:grpSpPr>
        <p:sp>
          <p:nvSpPr>
            <p:cNvPr id="4003" name="Google Shape;4003;p45"/>
            <p:cNvSpPr/>
            <p:nvPr/>
          </p:nvSpPr>
          <p:spPr>
            <a:xfrm rot="-4742573">
              <a:off x="-334007" y="631652"/>
              <a:ext cx="1414566" cy="58324"/>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4" name="Google Shape;4004;p45"/>
            <p:cNvSpPr/>
            <p:nvPr/>
          </p:nvSpPr>
          <p:spPr>
            <a:xfrm rot="-4742573">
              <a:off x="112918" y="1119445"/>
              <a:ext cx="139845" cy="186048"/>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5" name="Google Shape;4005;p45"/>
            <p:cNvSpPr/>
            <p:nvPr/>
          </p:nvSpPr>
          <p:spPr>
            <a:xfrm rot="-4742573">
              <a:off x="144436" y="849509"/>
              <a:ext cx="185098" cy="144218"/>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6" name="Google Shape;4006;p45"/>
            <p:cNvSpPr/>
            <p:nvPr/>
          </p:nvSpPr>
          <p:spPr>
            <a:xfrm rot="-4742573">
              <a:off x="255100" y="1061308"/>
              <a:ext cx="178776" cy="155436"/>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7" name="Google Shape;4007;p45"/>
            <p:cNvSpPr/>
            <p:nvPr/>
          </p:nvSpPr>
          <p:spPr>
            <a:xfrm rot="-4742573">
              <a:off x="320356" y="724455"/>
              <a:ext cx="178728" cy="155436"/>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8" name="Google Shape;4008;p45"/>
            <p:cNvSpPr/>
            <p:nvPr/>
          </p:nvSpPr>
          <p:spPr>
            <a:xfrm rot="-4742573">
              <a:off x="244033" y="479345"/>
              <a:ext cx="185858" cy="144266"/>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09" name="Google Shape;4009;p45"/>
            <p:cNvSpPr/>
            <p:nvPr/>
          </p:nvSpPr>
          <p:spPr>
            <a:xfrm rot="-4742573">
              <a:off x="318915" y="182064"/>
              <a:ext cx="185906" cy="144979"/>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10" name="Google Shape;4010;p45"/>
            <p:cNvSpPr/>
            <p:nvPr/>
          </p:nvSpPr>
          <p:spPr>
            <a:xfrm rot="-4742573">
              <a:off x="419371" y="355545"/>
              <a:ext cx="178728" cy="156672"/>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011" name="Google Shape;4011;p45"/>
            <p:cNvSpPr/>
            <p:nvPr/>
          </p:nvSpPr>
          <p:spPr>
            <a:xfrm rot="-4742573">
              <a:off x="484775" y="26982"/>
              <a:ext cx="177968" cy="157005"/>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pic>
        <p:nvPicPr>
          <p:cNvPr id="4022" name="Google Shape;4022;p45"/>
          <p:cNvPicPr preferRelativeResize="0"/>
          <p:nvPr/>
        </p:nvPicPr>
        <p:blipFill rotWithShape="1">
          <a:blip r:embed="rId4">
            <a:alphaModFix/>
          </a:blip>
          <a:srcRect t="31909" b="31912"/>
          <a:stretch/>
        </p:blipFill>
        <p:spPr>
          <a:xfrm rot="5533786" flipH="1">
            <a:off x="-1099226" y="4922827"/>
            <a:ext cx="2950635" cy="762575"/>
          </a:xfrm>
          <a:prstGeom prst="rect">
            <a:avLst/>
          </a:prstGeom>
          <a:noFill/>
          <a:ln>
            <a:noFill/>
          </a:ln>
        </p:spPr>
      </p:pic>
      <p:sp>
        <p:nvSpPr>
          <p:cNvPr id="4023" name="Google Shape;4023;p45"/>
          <p:cNvSpPr/>
          <p:nvPr/>
        </p:nvSpPr>
        <p:spPr>
          <a:xfrm rot="5571006">
            <a:off x="-23902" y="3824316"/>
            <a:ext cx="634489" cy="269147"/>
          </a:xfrm>
          <a:custGeom>
            <a:avLst/>
            <a:gdLst/>
            <a:ahLst/>
            <a:cxnLst/>
            <a:rect l="l" t="t" r="r" b="b"/>
            <a:pathLst>
              <a:path w="24083" h="6034" extrusionOk="0">
                <a:moveTo>
                  <a:pt x="1" y="1"/>
                </a:moveTo>
                <a:lnTo>
                  <a:pt x="1028" y="755"/>
                </a:lnTo>
                <a:lnTo>
                  <a:pt x="1" y="1509"/>
                </a:lnTo>
                <a:lnTo>
                  <a:pt x="1028" y="2263"/>
                </a:lnTo>
                <a:lnTo>
                  <a:pt x="1" y="3001"/>
                </a:lnTo>
                <a:lnTo>
                  <a:pt x="1028" y="3771"/>
                </a:lnTo>
                <a:lnTo>
                  <a:pt x="1" y="4525"/>
                </a:lnTo>
                <a:lnTo>
                  <a:pt x="1028" y="5279"/>
                </a:lnTo>
                <a:lnTo>
                  <a:pt x="1" y="6033"/>
                </a:lnTo>
                <a:lnTo>
                  <a:pt x="24082" y="6033"/>
                </a:lnTo>
                <a:lnTo>
                  <a:pt x="23087" y="5279"/>
                </a:lnTo>
                <a:lnTo>
                  <a:pt x="24082" y="4525"/>
                </a:lnTo>
                <a:lnTo>
                  <a:pt x="23087" y="3771"/>
                </a:lnTo>
                <a:lnTo>
                  <a:pt x="24082" y="3001"/>
                </a:lnTo>
                <a:lnTo>
                  <a:pt x="23087" y="2263"/>
                </a:lnTo>
                <a:lnTo>
                  <a:pt x="24082" y="1509"/>
                </a:lnTo>
                <a:lnTo>
                  <a:pt x="23087" y="755"/>
                </a:lnTo>
                <a:lnTo>
                  <a:pt x="24082" y="1"/>
                </a:lnTo>
                <a:close/>
              </a:path>
            </a:pathLst>
          </a:custGeom>
          <a:solidFill>
            <a:srgbClr val="D19910">
              <a:alpha val="61160"/>
            </a:srgbClr>
          </a:solidFill>
          <a:ln>
            <a:noFill/>
          </a:ln>
        </p:spPr>
        <p:txBody>
          <a:bodyPr spcFirstLastPara="1" wrap="square" lIns="121900" tIns="121900" rIns="121900" bIns="121900" anchor="ctr" anchorCtr="0">
            <a:noAutofit/>
          </a:bodyPr>
          <a:lstStyle/>
          <a:p>
            <a:endParaRPr sz="240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6757" y="96373"/>
            <a:ext cx="3615847" cy="2410564"/>
          </a:xfrm>
          <a:prstGeom prst="rect">
            <a:avLst/>
          </a:prstGeom>
        </p:spPr>
      </p:pic>
      <p:sp>
        <p:nvSpPr>
          <p:cNvPr id="4" name="TextBox 3"/>
          <p:cNvSpPr txBox="1"/>
          <p:nvPr/>
        </p:nvSpPr>
        <p:spPr>
          <a:xfrm>
            <a:off x="3238582" y="675075"/>
            <a:ext cx="6063356" cy="748988"/>
          </a:xfrm>
          <a:prstGeom prst="rect">
            <a:avLst/>
          </a:prstGeom>
          <a:noFill/>
        </p:spPr>
        <p:txBody>
          <a:bodyPr wrap="square" rtlCol="0">
            <a:spAutoFit/>
          </a:bodyPr>
          <a:lstStyle/>
          <a:p>
            <a:pPr algn="ctr"/>
            <a:r>
              <a:rPr lang="en-US" sz="4267" b="1" dirty="0"/>
              <a:t>HƯỚNG DẪN VỀ NHÀ</a:t>
            </a:r>
          </a:p>
        </p:txBody>
      </p:sp>
      <p:sp>
        <p:nvSpPr>
          <p:cNvPr id="5" name="TextBox 4"/>
          <p:cNvSpPr txBox="1"/>
          <p:nvPr/>
        </p:nvSpPr>
        <p:spPr>
          <a:xfrm>
            <a:off x="1710721" y="3464178"/>
            <a:ext cx="4041169" cy="2251065"/>
          </a:xfrm>
          <a:prstGeom prst="rect">
            <a:avLst/>
          </a:prstGeom>
          <a:noFill/>
        </p:spPr>
        <p:txBody>
          <a:bodyPr wrap="square" rtlCol="0">
            <a:spAutoFit/>
          </a:bodyPr>
          <a:lstStyle/>
          <a:p>
            <a:pPr algn="just">
              <a:lnSpc>
                <a:spcPct val="150000"/>
              </a:lnSpc>
            </a:pPr>
            <a:r>
              <a:rPr lang="en-US" sz="2400" dirty="0" err="1"/>
              <a:t>Về</a:t>
            </a:r>
            <a:r>
              <a:rPr lang="en-US" sz="2400" dirty="0"/>
              <a:t> </a:t>
            </a:r>
            <a:r>
              <a:rPr lang="en-US" sz="2400" dirty="0" err="1"/>
              <a:t>nhà</a:t>
            </a:r>
            <a:r>
              <a:rPr lang="en-US" sz="2400" dirty="0"/>
              <a:t> </a:t>
            </a:r>
            <a:r>
              <a:rPr lang="en-US" sz="2400" dirty="0" err="1"/>
              <a:t>hoàn</a:t>
            </a:r>
            <a:r>
              <a:rPr lang="en-US" sz="2400" dirty="0"/>
              <a:t> </a:t>
            </a:r>
            <a:r>
              <a:rPr lang="en-US" sz="2400" dirty="0" err="1"/>
              <a:t>thành</a:t>
            </a:r>
            <a:r>
              <a:rPr lang="en-US" sz="2400" dirty="0"/>
              <a:t> </a:t>
            </a:r>
            <a:r>
              <a:rPr lang="en-US" sz="2400" dirty="0" err="1"/>
              <a:t>tiếp</a:t>
            </a:r>
            <a:r>
              <a:rPr lang="en-US" sz="2400" dirty="0"/>
              <a:t> </a:t>
            </a:r>
            <a:r>
              <a:rPr lang="en-US" sz="2400" dirty="0" err="1"/>
              <a:t>phần</a:t>
            </a:r>
            <a:r>
              <a:rPr lang="en-US" sz="2400" dirty="0"/>
              <a:t> </a:t>
            </a:r>
            <a:r>
              <a:rPr lang="en-US" sz="2400" dirty="0" err="1"/>
              <a:t>còn</a:t>
            </a:r>
            <a:r>
              <a:rPr lang="en-US" sz="2400" dirty="0"/>
              <a:t> </a:t>
            </a:r>
            <a:r>
              <a:rPr lang="en-US" sz="2400" dirty="0" err="1"/>
              <a:t>lại</a:t>
            </a:r>
            <a:r>
              <a:rPr lang="en-US" sz="2400" dirty="0"/>
              <a:t> </a:t>
            </a:r>
            <a:r>
              <a:rPr lang="en-US" sz="2400" dirty="0" err="1"/>
              <a:t>của</a:t>
            </a:r>
            <a:r>
              <a:rPr lang="en-US" sz="2400" dirty="0"/>
              <a:t> </a:t>
            </a:r>
            <a:r>
              <a:rPr lang="en-US" sz="2400" dirty="0" err="1"/>
              <a:t>bài</a:t>
            </a:r>
            <a:r>
              <a:rPr lang="en-US" sz="2400" dirty="0"/>
              <a:t> </a:t>
            </a:r>
            <a:r>
              <a:rPr lang="en-US" sz="2400" dirty="0" err="1"/>
              <a:t>vẽ</a:t>
            </a:r>
            <a:r>
              <a:rPr lang="en-US" sz="2400" dirty="0"/>
              <a:t>. </a:t>
            </a:r>
          </a:p>
          <a:p>
            <a:pPr algn="just">
              <a:lnSpc>
                <a:spcPct val="150000"/>
              </a:lnSpc>
            </a:pPr>
            <a:r>
              <a:rPr lang="en-US" sz="2400" dirty="0" err="1"/>
              <a:t>Tìm</a:t>
            </a:r>
            <a:r>
              <a:rPr lang="en-US" sz="2400" dirty="0"/>
              <a:t> </a:t>
            </a:r>
            <a:r>
              <a:rPr lang="en-US" sz="2400" dirty="0" err="1"/>
              <a:t>hiểu</a:t>
            </a:r>
            <a:r>
              <a:rPr lang="en-US" sz="2400" dirty="0"/>
              <a:t> </a:t>
            </a:r>
            <a:r>
              <a:rPr lang="en-US" sz="2400" dirty="0" err="1"/>
              <a:t>thêm</a:t>
            </a:r>
            <a:r>
              <a:rPr lang="en-US" sz="2400" dirty="0"/>
              <a:t> </a:t>
            </a:r>
            <a:r>
              <a:rPr lang="en-US" sz="2400" dirty="0" err="1"/>
              <a:t>về</a:t>
            </a:r>
            <a:r>
              <a:rPr lang="en-US" sz="2400" dirty="0"/>
              <a:t> </a:t>
            </a:r>
            <a:r>
              <a:rPr lang="en-US" sz="2400" dirty="0" err="1"/>
              <a:t>cách</a:t>
            </a:r>
            <a:r>
              <a:rPr lang="en-US" sz="2400" dirty="0"/>
              <a:t> </a:t>
            </a:r>
            <a:r>
              <a:rPr lang="en-US" sz="2400" dirty="0" err="1"/>
              <a:t>làm</a:t>
            </a:r>
            <a:r>
              <a:rPr lang="en-US" sz="2400" dirty="0"/>
              <a:t> </a:t>
            </a:r>
            <a:r>
              <a:rPr lang="en-US" sz="2400" dirty="0" err="1"/>
              <a:t>tranh</a:t>
            </a:r>
            <a:r>
              <a:rPr lang="en-US" sz="2400" dirty="0"/>
              <a:t> </a:t>
            </a:r>
            <a:r>
              <a:rPr lang="en-US" sz="2400" dirty="0" err="1"/>
              <a:t>Hàng</a:t>
            </a:r>
            <a:r>
              <a:rPr lang="en-US" sz="2400" dirty="0"/>
              <a:t> </a:t>
            </a:r>
            <a:r>
              <a:rPr lang="en-US" sz="2400" dirty="0" err="1"/>
              <a:t>trống</a:t>
            </a:r>
            <a:r>
              <a:rPr lang="en-US" sz="2400" dirty="0"/>
              <a:t>.</a:t>
            </a:r>
          </a:p>
        </p:txBody>
      </p:sp>
      <p:sp>
        <p:nvSpPr>
          <p:cNvPr id="6" name="TextBox 5"/>
          <p:cNvSpPr txBox="1"/>
          <p:nvPr/>
        </p:nvSpPr>
        <p:spPr>
          <a:xfrm>
            <a:off x="7038784" y="3492611"/>
            <a:ext cx="3095945" cy="2251065"/>
          </a:xfrm>
          <a:prstGeom prst="rect">
            <a:avLst/>
          </a:prstGeom>
          <a:noFill/>
        </p:spPr>
        <p:txBody>
          <a:bodyPr wrap="square" rtlCol="0">
            <a:spAutoFit/>
          </a:bodyPr>
          <a:lstStyle/>
          <a:p>
            <a:pPr algn="just">
              <a:lnSpc>
                <a:spcPct val="150000"/>
              </a:lnSpc>
            </a:pPr>
            <a:r>
              <a:rPr lang="en-US" sz="2400" dirty="0" err="1"/>
              <a:t>Chuẩn</a:t>
            </a:r>
            <a:r>
              <a:rPr lang="en-US" sz="2400" dirty="0"/>
              <a:t> </a:t>
            </a:r>
            <a:r>
              <a:rPr lang="en-US" sz="2400" dirty="0" err="1"/>
              <a:t>bị</a:t>
            </a:r>
            <a:r>
              <a:rPr lang="en-US" sz="2400" dirty="0"/>
              <a:t> </a:t>
            </a:r>
            <a:r>
              <a:rPr lang="en-US" sz="2400" dirty="0" err="1"/>
              <a:t>đồ</a:t>
            </a:r>
            <a:r>
              <a:rPr lang="en-US" sz="2400" dirty="0"/>
              <a:t> </a:t>
            </a:r>
            <a:r>
              <a:rPr lang="en-US" sz="2400" dirty="0" err="1"/>
              <a:t>dùng</a:t>
            </a:r>
            <a:r>
              <a:rPr lang="en-US" sz="2400" dirty="0"/>
              <a:t> </a:t>
            </a:r>
            <a:r>
              <a:rPr lang="en-US" sz="2400" dirty="0" err="1"/>
              <a:t>học</a:t>
            </a:r>
            <a:r>
              <a:rPr lang="en-US" sz="2400" dirty="0"/>
              <a:t> </a:t>
            </a:r>
            <a:r>
              <a:rPr lang="en-US" sz="2400" dirty="0" err="1"/>
              <a:t>tập</a:t>
            </a:r>
            <a:r>
              <a:rPr lang="en-US" sz="2400" dirty="0"/>
              <a:t> </a:t>
            </a:r>
            <a:r>
              <a:rPr lang="en-US" sz="2400" dirty="0" err="1"/>
              <a:t>cho</a:t>
            </a:r>
            <a:r>
              <a:rPr lang="en-US" sz="2400" dirty="0"/>
              <a:t> </a:t>
            </a:r>
            <a:r>
              <a:rPr lang="en-US" sz="2400" dirty="0" err="1"/>
              <a:t>bài</a:t>
            </a:r>
            <a:r>
              <a:rPr lang="en-US" sz="2400" dirty="0"/>
              <a:t> </a:t>
            </a:r>
            <a:r>
              <a:rPr lang="en-US" sz="2400" dirty="0" err="1"/>
              <a:t>sau</a:t>
            </a:r>
            <a:r>
              <a:rPr lang="en-US" sz="2400" dirty="0"/>
              <a:t>.</a:t>
            </a:r>
          </a:p>
          <a:p>
            <a:pPr algn="just">
              <a:lnSpc>
                <a:spcPct val="150000"/>
              </a:lnSpc>
            </a:pPr>
            <a:r>
              <a:rPr lang="en-US" sz="2400" dirty="0"/>
              <a:t>(</a:t>
            </a:r>
            <a:r>
              <a:rPr lang="en-US" sz="2400" dirty="0" err="1"/>
              <a:t>bài</a:t>
            </a:r>
            <a:r>
              <a:rPr lang="en-US" sz="2400" dirty="0"/>
              <a:t> </a:t>
            </a:r>
            <a:r>
              <a:rPr lang="en-US" sz="2400" dirty="0" err="1"/>
              <a:t>vẽ</a:t>
            </a:r>
            <a:r>
              <a:rPr lang="en-US" sz="2400" dirty="0"/>
              <a:t> </a:t>
            </a:r>
            <a:r>
              <a:rPr lang="en-US" sz="2400" dirty="0" err="1"/>
              <a:t>của</a:t>
            </a:r>
            <a:r>
              <a:rPr lang="en-US" sz="2400" dirty="0"/>
              <a:t> </a:t>
            </a:r>
            <a:r>
              <a:rPr lang="en-US" sz="2400" dirty="0" err="1"/>
              <a:t>tiết</a:t>
            </a:r>
            <a:r>
              <a:rPr lang="en-US" sz="2400" dirty="0"/>
              <a:t> </a:t>
            </a:r>
            <a:r>
              <a:rPr lang="en-US" sz="2400" dirty="0" err="1"/>
              <a:t>này</a:t>
            </a:r>
            <a:r>
              <a:rPr lang="en-US" sz="2400" dirty="0"/>
              <a:t>, </a:t>
            </a:r>
            <a:r>
              <a:rPr lang="en-US" sz="2400" dirty="0" err="1"/>
              <a:t>màu</a:t>
            </a:r>
            <a:r>
              <a:rPr lang="en-US" sz="2400" dirty="0"/>
              <a:t>, </a:t>
            </a:r>
            <a:r>
              <a:rPr lang="en-US" sz="2400" dirty="0" err="1"/>
              <a:t>chì</a:t>
            </a:r>
            <a:r>
              <a:rPr lang="en-US" sz="2400" dirty="0"/>
              <a:t>, </a:t>
            </a:r>
            <a:r>
              <a:rPr lang="en-US" sz="2400" dirty="0" err="1"/>
              <a:t>tẩy</a:t>
            </a:r>
            <a:r>
              <a:rPr lang="en-US" sz="2400" dirty="0"/>
              <a:t>)</a:t>
            </a:r>
          </a:p>
        </p:txBody>
      </p:sp>
    </p:spTree>
    <p:extLst>
      <p:ext uri="{BB962C8B-B14F-4D97-AF65-F5344CB8AC3E}">
        <p14:creationId xmlns:p14="http://schemas.microsoft.com/office/powerpoint/2010/main" val="342041696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91"/>
                                        </p:tgtEl>
                                        <p:attrNameLst>
                                          <p:attrName>style.visibility</p:attrName>
                                        </p:attrNameLst>
                                      </p:cBhvr>
                                      <p:to>
                                        <p:strVal val="visible"/>
                                      </p:to>
                                    </p:set>
                                    <p:anim calcmode="lin" valueType="num">
                                      <p:cBhvr>
                                        <p:cTn id="7" dur="500" fill="hold"/>
                                        <p:tgtEl>
                                          <p:spTgt spid="3891"/>
                                        </p:tgtEl>
                                        <p:attrNameLst>
                                          <p:attrName>ppt_w</p:attrName>
                                        </p:attrNameLst>
                                      </p:cBhvr>
                                      <p:tavLst>
                                        <p:tav tm="0">
                                          <p:val>
                                            <p:fltVal val="0"/>
                                          </p:val>
                                        </p:tav>
                                        <p:tav tm="100000">
                                          <p:val>
                                            <p:strVal val="#ppt_w"/>
                                          </p:val>
                                        </p:tav>
                                      </p:tavLst>
                                    </p:anim>
                                    <p:anim calcmode="lin" valueType="num">
                                      <p:cBhvr>
                                        <p:cTn id="8" dur="500" fill="hold"/>
                                        <p:tgtEl>
                                          <p:spTgt spid="3891"/>
                                        </p:tgtEl>
                                        <p:attrNameLst>
                                          <p:attrName>ppt_h</p:attrName>
                                        </p:attrNameLst>
                                      </p:cBhvr>
                                      <p:tavLst>
                                        <p:tav tm="0">
                                          <p:val>
                                            <p:fltVal val="0"/>
                                          </p:val>
                                        </p:tav>
                                        <p:tav tm="100000">
                                          <p:val>
                                            <p:strVal val="#ppt_h"/>
                                          </p:val>
                                        </p:tav>
                                      </p:tavLst>
                                    </p:anim>
                                    <p:animEffect transition="in" filter="fade">
                                      <p:cBhvr>
                                        <p:cTn id="9" dur="500"/>
                                        <p:tgtEl>
                                          <p:spTgt spid="3891"/>
                                        </p:tgtEl>
                                      </p:cBhvr>
                                    </p:animEffect>
                                  </p:childTnLst>
                                </p:cTn>
                              </p:par>
                              <p:par>
                                <p:cTn id="10" presetID="53" presetClass="entr" presetSubtype="16" fill="hold" nodeType="withEffect">
                                  <p:stCondLst>
                                    <p:cond delay="0"/>
                                  </p:stCondLst>
                                  <p:childTnLst>
                                    <p:set>
                                      <p:cBhvr>
                                        <p:cTn id="11" dur="1" fill="hold">
                                          <p:stCondLst>
                                            <p:cond delay="0"/>
                                          </p:stCondLst>
                                        </p:cTn>
                                        <p:tgtEl>
                                          <p:spTgt spid="3947"/>
                                        </p:tgtEl>
                                        <p:attrNameLst>
                                          <p:attrName>style.visibility</p:attrName>
                                        </p:attrNameLst>
                                      </p:cBhvr>
                                      <p:to>
                                        <p:strVal val="visible"/>
                                      </p:to>
                                    </p:set>
                                    <p:anim calcmode="lin" valueType="num">
                                      <p:cBhvr>
                                        <p:cTn id="12" dur="500" fill="hold"/>
                                        <p:tgtEl>
                                          <p:spTgt spid="3947"/>
                                        </p:tgtEl>
                                        <p:attrNameLst>
                                          <p:attrName>ppt_w</p:attrName>
                                        </p:attrNameLst>
                                      </p:cBhvr>
                                      <p:tavLst>
                                        <p:tav tm="0">
                                          <p:val>
                                            <p:fltVal val="0"/>
                                          </p:val>
                                        </p:tav>
                                        <p:tav tm="100000">
                                          <p:val>
                                            <p:strVal val="#ppt_w"/>
                                          </p:val>
                                        </p:tav>
                                      </p:tavLst>
                                    </p:anim>
                                    <p:anim calcmode="lin" valueType="num">
                                      <p:cBhvr>
                                        <p:cTn id="13" dur="500" fill="hold"/>
                                        <p:tgtEl>
                                          <p:spTgt spid="3947"/>
                                        </p:tgtEl>
                                        <p:attrNameLst>
                                          <p:attrName>ppt_h</p:attrName>
                                        </p:attrNameLst>
                                      </p:cBhvr>
                                      <p:tavLst>
                                        <p:tav tm="0">
                                          <p:val>
                                            <p:fltVal val="0"/>
                                          </p:val>
                                        </p:tav>
                                        <p:tav tm="100000">
                                          <p:val>
                                            <p:strVal val="#ppt_h"/>
                                          </p:val>
                                        </p:tav>
                                      </p:tavLst>
                                    </p:anim>
                                    <p:animEffect transition="in" filter="fade">
                                      <p:cBhvr>
                                        <p:cTn id="14" dur="500"/>
                                        <p:tgtEl>
                                          <p:spTgt spid="39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919"/>
                                        </p:tgtEl>
                                        <p:attrNameLst>
                                          <p:attrName>style.visibility</p:attrName>
                                        </p:attrNameLst>
                                      </p:cBhvr>
                                      <p:to>
                                        <p:strVal val="visible"/>
                                      </p:to>
                                    </p:set>
                                    <p:anim calcmode="lin" valueType="num">
                                      <p:cBhvr>
                                        <p:cTn id="24" dur="500" fill="hold"/>
                                        <p:tgtEl>
                                          <p:spTgt spid="3919"/>
                                        </p:tgtEl>
                                        <p:attrNameLst>
                                          <p:attrName>ppt_w</p:attrName>
                                        </p:attrNameLst>
                                      </p:cBhvr>
                                      <p:tavLst>
                                        <p:tav tm="0">
                                          <p:val>
                                            <p:fltVal val="0"/>
                                          </p:val>
                                        </p:tav>
                                        <p:tav tm="100000">
                                          <p:val>
                                            <p:strVal val="#ppt_w"/>
                                          </p:val>
                                        </p:tav>
                                      </p:tavLst>
                                    </p:anim>
                                    <p:anim calcmode="lin" valueType="num">
                                      <p:cBhvr>
                                        <p:cTn id="25" dur="500" fill="hold"/>
                                        <p:tgtEl>
                                          <p:spTgt spid="3919"/>
                                        </p:tgtEl>
                                        <p:attrNameLst>
                                          <p:attrName>ppt_h</p:attrName>
                                        </p:attrNameLst>
                                      </p:cBhvr>
                                      <p:tavLst>
                                        <p:tav tm="0">
                                          <p:val>
                                            <p:fltVal val="0"/>
                                          </p:val>
                                        </p:tav>
                                        <p:tav tm="100000">
                                          <p:val>
                                            <p:strVal val="#ppt_h"/>
                                          </p:val>
                                        </p:tav>
                                      </p:tavLst>
                                    </p:anim>
                                    <p:animEffect transition="in" filter="fade">
                                      <p:cBhvr>
                                        <p:cTn id="26" dur="500"/>
                                        <p:tgtEl>
                                          <p:spTgt spid="39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960"/>
                                        </p:tgtEl>
                                        <p:attrNameLst>
                                          <p:attrName>style.visibility</p:attrName>
                                        </p:attrNameLst>
                                      </p:cBhvr>
                                      <p:to>
                                        <p:strVal val="visible"/>
                                      </p:to>
                                    </p:set>
                                    <p:anim calcmode="lin" valueType="num">
                                      <p:cBhvr>
                                        <p:cTn id="29" dur="500" fill="hold"/>
                                        <p:tgtEl>
                                          <p:spTgt spid="3960"/>
                                        </p:tgtEl>
                                        <p:attrNameLst>
                                          <p:attrName>ppt_w</p:attrName>
                                        </p:attrNameLst>
                                      </p:cBhvr>
                                      <p:tavLst>
                                        <p:tav tm="0">
                                          <p:val>
                                            <p:fltVal val="0"/>
                                          </p:val>
                                        </p:tav>
                                        <p:tav tm="100000">
                                          <p:val>
                                            <p:strVal val="#ppt_w"/>
                                          </p:val>
                                        </p:tav>
                                      </p:tavLst>
                                    </p:anim>
                                    <p:anim calcmode="lin" valueType="num">
                                      <p:cBhvr>
                                        <p:cTn id="30" dur="500" fill="hold"/>
                                        <p:tgtEl>
                                          <p:spTgt spid="3960"/>
                                        </p:tgtEl>
                                        <p:attrNameLst>
                                          <p:attrName>ppt_h</p:attrName>
                                        </p:attrNameLst>
                                      </p:cBhvr>
                                      <p:tavLst>
                                        <p:tav tm="0">
                                          <p:val>
                                            <p:fltVal val="0"/>
                                          </p:val>
                                        </p:tav>
                                        <p:tav tm="100000">
                                          <p:val>
                                            <p:strVal val="#ppt_h"/>
                                          </p:val>
                                        </p:tav>
                                      </p:tavLst>
                                    </p:anim>
                                    <p:animEffect transition="in" filter="fade">
                                      <p:cBhvr>
                                        <p:cTn id="31" dur="500"/>
                                        <p:tgtEl>
                                          <p:spTgt spid="396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0"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3"/>
          <a:stretch>
            <a:fillRect/>
          </a:stretch>
        </p:blipFill>
        <p:spPr>
          <a:xfrm>
            <a:off x="10182784" y="670384"/>
            <a:ext cx="1001485" cy="859972"/>
          </a:xfrm>
          <a:prstGeom prst="rect">
            <a:avLst/>
          </a:prstGeom>
          <a:ln>
            <a:noFill/>
          </a:ln>
          <a:effectLst>
            <a:outerShdw blurRad="292100" dist="139700" dir="2700000" algn="tl" rotWithShape="0">
              <a:srgbClr val="333333">
                <a:alpha val="65000"/>
              </a:srgbClr>
            </a:outerShdw>
          </a:effectLst>
        </p:spPr>
      </p:pic>
      <p:pic>
        <p:nvPicPr>
          <p:cNvPr id="25"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10253" y="366291"/>
            <a:ext cx="2799295" cy="1786826"/>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a:blip r:embed="rId5"/>
          <a:stretch>
            <a:fillRect/>
          </a:stretch>
        </p:blipFill>
        <p:spPr>
          <a:xfrm>
            <a:off x="79840" y="879022"/>
            <a:ext cx="2874497" cy="6655254"/>
          </a:xfrm>
          <a:prstGeom prst="rect">
            <a:avLst/>
          </a:prstGeom>
        </p:spPr>
      </p:pic>
      <p:sp>
        <p:nvSpPr>
          <p:cNvPr id="29" name="Rectangle 28"/>
          <p:cNvSpPr/>
          <p:nvPr/>
        </p:nvSpPr>
        <p:spPr>
          <a:xfrm>
            <a:off x="2149196" y="2122766"/>
            <a:ext cx="10042804" cy="1754326"/>
          </a:xfrm>
          <a:prstGeom prst="rect">
            <a:avLst/>
          </a:prstGeom>
          <a:scene3d>
            <a:camera prst="perspectiveRight"/>
            <a:lightRig rig="threePt" dir="t"/>
          </a:scene3d>
        </p:spPr>
        <p:txBody>
          <a:bodyPr wrap="square">
            <a:spAutoFit/>
          </a:bodyPr>
          <a:lstStyle/>
          <a:p>
            <a:r>
              <a:rPr lang="en-US" sz="3600" b="1" u="sng" dirty="0">
                <a:solidFill>
                  <a:srgbClr val="FF0000"/>
                </a:solidFill>
                <a:latin typeface="Times New Roman" panose="02020603050405020304" pitchFamily="18" charset="0"/>
                <a:cs typeface="Times New Roman" panose="02020603050405020304" pitchFamily="18" charset="0"/>
              </a:rPr>
              <a:t>BÀI 14: </a:t>
            </a:r>
          </a:p>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NÉT, MÀU </a:t>
            </a:r>
          </a:p>
          <a:p>
            <a:pPr algn="ct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 TRANH DÂN GIAN HÀNG TRỐNG</a:t>
            </a:r>
            <a:endPar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1" name="组合 22"/>
          <p:cNvGrpSpPr/>
          <p:nvPr/>
        </p:nvGrpSpPr>
        <p:grpSpPr>
          <a:xfrm rot="2369916">
            <a:off x="8829316" y="4473260"/>
            <a:ext cx="785813" cy="577849"/>
            <a:chOff x="10780713" y="4090988"/>
            <a:chExt cx="785813" cy="577849"/>
          </a:xfrm>
        </p:grpSpPr>
        <p:sp>
          <p:nvSpPr>
            <p:cNvPr id="32"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22"/>
          <p:cNvGrpSpPr/>
          <p:nvPr/>
        </p:nvGrpSpPr>
        <p:grpSpPr>
          <a:xfrm>
            <a:off x="9726892" y="4052170"/>
            <a:ext cx="785813" cy="577849"/>
            <a:chOff x="10780713" y="4090988"/>
            <a:chExt cx="785813" cy="577849"/>
          </a:xfrm>
        </p:grpSpPr>
        <p:sp>
          <p:nvSpPr>
            <p:cNvPr id="41" name="Freeform 18"/>
            <p:cNvSpPr>
              <a:spLocks/>
            </p:cNvSpPr>
            <p:nvPr/>
          </p:nvSpPr>
          <p:spPr bwMode="auto">
            <a:xfrm>
              <a:off x="10836275" y="4090988"/>
              <a:ext cx="565150" cy="295275"/>
            </a:xfrm>
            <a:custGeom>
              <a:avLst/>
              <a:gdLst>
                <a:gd name="T0" fmla="*/ 45 w 82"/>
                <a:gd name="T1" fmla="*/ 26 h 43"/>
                <a:gd name="T2" fmla="*/ 19 w 82"/>
                <a:gd name="T3" fmla="*/ 3 h 43"/>
                <a:gd name="T4" fmla="*/ 43 w 82"/>
                <a:gd name="T5" fmla="*/ 41 h 43"/>
                <a:gd name="T6" fmla="*/ 45 w 82"/>
                <a:gd name="T7" fmla="*/ 26 h 43"/>
              </a:gdLst>
              <a:ahLst/>
              <a:cxnLst>
                <a:cxn ang="0">
                  <a:pos x="T0" y="T1"/>
                </a:cxn>
                <a:cxn ang="0">
                  <a:pos x="T2" y="T3"/>
                </a:cxn>
                <a:cxn ang="0">
                  <a:pos x="T4" y="T5"/>
                </a:cxn>
                <a:cxn ang="0">
                  <a:pos x="T6" y="T7"/>
                </a:cxn>
              </a:cxnLst>
              <a:rect l="0" t="0" r="r" b="b"/>
              <a:pathLst>
                <a:path w="82" h="43">
                  <a:moveTo>
                    <a:pt x="45" y="26"/>
                  </a:moveTo>
                  <a:cubicBezTo>
                    <a:pt x="45" y="26"/>
                    <a:pt x="37" y="0"/>
                    <a:pt x="19" y="3"/>
                  </a:cubicBezTo>
                  <a:cubicBezTo>
                    <a:pt x="0" y="7"/>
                    <a:pt x="5" y="40"/>
                    <a:pt x="43" y="41"/>
                  </a:cubicBezTo>
                  <a:cubicBezTo>
                    <a:pt x="82" y="43"/>
                    <a:pt x="45" y="26"/>
                    <a:pt x="45" y="26"/>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9"/>
            <p:cNvSpPr>
              <a:spLocks/>
            </p:cNvSpPr>
            <p:nvPr/>
          </p:nvSpPr>
          <p:spPr bwMode="auto">
            <a:xfrm>
              <a:off x="10780713" y="4310063"/>
              <a:ext cx="612775" cy="323850"/>
            </a:xfrm>
            <a:custGeom>
              <a:avLst/>
              <a:gdLst>
                <a:gd name="T0" fmla="*/ 49 w 89"/>
                <a:gd name="T1" fmla="*/ 24 h 47"/>
                <a:gd name="T2" fmla="*/ 18 w 89"/>
                <a:gd name="T3" fmla="*/ 39 h 47"/>
                <a:gd name="T4" fmla="*/ 51 w 89"/>
                <a:gd name="T5" fmla="*/ 9 h 47"/>
                <a:gd name="T6" fmla="*/ 49 w 89"/>
                <a:gd name="T7" fmla="*/ 24 h 47"/>
              </a:gdLst>
              <a:ahLst/>
              <a:cxnLst>
                <a:cxn ang="0">
                  <a:pos x="T0" y="T1"/>
                </a:cxn>
                <a:cxn ang="0">
                  <a:pos x="T2" y="T3"/>
                </a:cxn>
                <a:cxn ang="0">
                  <a:pos x="T4" y="T5"/>
                </a:cxn>
                <a:cxn ang="0">
                  <a:pos x="T6" y="T7"/>
                </a:cxn>
              </a:cxnLst>
              <a:rect l="0" t="0" r="r" b="b"/>
              <a:pathLst>
                <a:path w="89" h="47">
                  <a:moveTo>
                    <a:pt x="49" y="24"/>
                  </a:moveTo>
                  <a:cubicBezTo>
                    <a:pt x="49" y="24"/>
                    <a:pt x="35" y="47"/>
                    <a:pt x="18" y="39"/>
                  </a:cubicBezTo>
                  <a:cubicBezTo>
                    <a:pt x="0" y="31"/>
                    <a:pt x="14" y="0"/>
                    <a:pt x="51" y="9"/>
                  </a:cubicBezTo>
                  <a:cubicBezTo>
                    <a:pt x="89" y="18"/>
                    <a:pt x="49" y="24"/>
                    <a:pt x="49" y="24"/>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0"/>
            <p:cNvSpPr>
              <a:spLocks/>
            </p:cNvSpPr>
            <p:nvPr/>
          </p:nvSpPr>
          <p:spPr bwMode="auto">
            <a:xfrm>
              <a:off x="10945813" y="4132263"/>
              <a:ext cx="620713" cy="336550"/>
            </a:xfrm>
            <a:custGeom>
              <a:avLst/>
              <a:gdLst>
                <a:gd name="T0" fmla="*/ 41 w 90"/>
                <a:gd name="T1" fmla="*/ 22 h 49"/>
                <a:gd name="T2" fmla="*/ 73 w 90"/>
                <a:gd name="T3" fmla="*/ 9 h 49"/>
                <a:gd name="T4" fmla="*/ 37 w 90"/>
                <a:gd name="T5" fmla="*/ 37 h 49"/>
                <a:gd name="T6" fmla="*/ 41 w 90"/>
                <a:gd name="T7" fmla="*/ 22 h 49"/>
              </a:gdLst>
              <a:ahLst/>
              <a:cxnLst>
                <a:cxn ang="0">
                  <a:pos x="T0" y="T1"/>
                </a:cxn>
                <a:cxn ang="0">
                  <a:pos x="T2" y="T3"/>
                </a:cxn>
                <a:cxn ang="0">
                  <a:pos x="T4" y="T5"/>
                </a:cxn>
                <a:cxn ang="0">
                  <a:pos x="T6" y="T7"/>
                </a:cxn>
              </a:cxnLst>
              <a:rect l="0" t="0" r="r" b="b"/>
              <a:pathLst>
                <a:path w="90" h="49">
                  <a:moveTo>
                    <a:pt x="41" y="22"/>
                  </a:moveTo>
                  <a:cubicBezTo>
                    <a:pt x="41" y="22"/>
                    <a:pt x="57" y="0"/>
                    <a:pt x="73" y="9"/>
                  </a:cubicBezTo>
                  <a:cubicBezTo>
                    <a:pt x="90" y="19"/>
                    <a:pt x="74" y="49"/>
                    <a:pt x="37" y="37"/>
                  </a:cubicBezTo>
                  <a:cubicBezTo>
                    <a:pt x="0" y="26"/>
                    <a:pt x="41" y="22"/>
                    <a:pt x="41" y="22"/>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
            <p:cNvSpPr>
              <a:spLocks/>
            </p:cNvSpPr>
            <p:nvPr/>
          </p:nvSpPr>
          <p:spPr bwMode="auto">
            <a:xfrm>
              <a:off x="10939463" y="4359275"/>
              <a:ext cx="544513" cy="309562"/>
            </a:xfrm>
            <a:custGeom>
              <a:avLst/>
              <a:gdLst>
                <a:gd name="T0" fmla="*/ 36 w 79"/>
                <a:gd name="T1" fmla="*/ 19 h 45"/>
                <a:gd name="T2" fmla="*/ 61 w 79"/>
                <a:gd name="T3" fmla="*/ 43 h 45"/>
                <a:gd name="T4" fmla="*/ 38 w 79"/>
                <a:gd name="T5" fmla="*/ 4 h 45"/>
                <a:gd name="T6" fmla="*/ 36 w 79"/>
                <a:gd name="T7" fmla="*/ 19 h 45"/>
              </a:gdLst>
              <a:ahLst/>
              <a:cxnLst>
                <a:cxn ang="0">
                  <a:pos x="T0" y="T1"/>
                </a:cxn>
                <a:cxn ang="0">
                  <a:pos x="T2" y="T3"/>
                </a:cxn>
                <a:cxn ang="0">
                  <a:pos x="T4" y="T5"/>
                </a:cxn>
                <a:cxn ang="0">
                  <a:pos x="T6" y="T7"/>
                </a:cxn>
              </a:cxnLst>
              <a:rect l="0" t="0" r="r" b="b"/>
              <a:pathLst>
                <a:path w="79" h="45">
                  <a:moveTo>
                    <a:pt x="36" y="19"/>
                  </a:moveTo>
                  <a:cubicBezTo>
                    <a:pt x="36" y="19"/>
                    <a:pt x="42" y="45"/>
                    <a:pt x="61" y="43"/>
                  </a:cubicBezTo>
                  <a:cubicBezTo>
                    <a:pt x="79" y="41"/>
                    <a:pt x="77" y="8"/>
                    <a:pt x="38" y="4"/>
                  </a:cubicBezTo>
                  <a:cubicBezTo>
                    <a:pt x="0" y="0"/>
                    <a:pt x="36" y="19"/>
                    <a:pt x="36" y="19"/>
                  </a:cubicBezTo>
                  <a:close/>
                </a:path>
              </a:pathLst>
            </a:custGeom>
            <a:solidFill>
              <a:srgbClr val="D1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2"/>
            <p:cNvSpPr>
              <a:spLocks/>
            </p:cNvSpPr>
            <p:nvPr/>
          </p:nvSpPr>
          <p:spPr bwMode="auto">
            <a:xfrm>
              <a:off x="11063288" y="4194175"/>
              <a:ext cx="227013" cy="377825"/>
            </a:xfrm>
            <a:custGeom>
              <a:avLst/>
              <a:gdLst>
                <a:gd name="T0" fmla="*/ 31 w 33"/>
                <a:gd name="T1" fmla="*/ 30 h 55"/>
                <a:gd name="T2" fmla="*/ 12 w 33"/>
                <a:gd name="T3" fmla="*/ 54 h 55"/>
                <a:gd name="T4" fmla="*/ 3 w 33"/>
                <a:gd name="T5" fmla="*/ 25 h 55"/>
                <a:gd name="T6" fmla="*/ 21 w 33"/>
                <a:gd name="T7" fmla="*/ 1 h 55"/>
                <a:gd name="T8" fmla="*/ 31 w 33"/>
                <a:gd name="T9" fmla="*/ 30 h 55"/>
              </a:gdLst>
              <a:ahLst/>
              <a:cxnLst>
                <a:cxn ang="0">
                  <a:pos x="T0" y="T1"/>
                </a:cxn>
                <a:cxn ang="0">
                  <a:pos x="T2" y="T3"/>
                </a:cxn>
                <a:cxn ang="0">
                  <a:pos x="T4" y="T5"/>
                </a:cxn>
                <a:cxn ang="0">
                  <a:pos x="T6" y="T7"/>
                </a:cxn>
                <a:cxn ang="0">
                  <a:pos x="T8" y="T9"/>
                </a:cxn>
              </a:cxnLst>
              <a:rect l="0" t="0" r="r" b="b"/>
              <a:pathLst>
                <a:path w="33" h="55">
                  <a:moveTo>
                    <a:pt x="31" y="30"/>
                  </a:moveTo>
                  <a:cubicBezTo>
                    <a:pt x="28" y="44"/>
                    <a:pt x="20" y="55"/>
                    <a:pt x="12" y="54"/>
                  </a:cubicBezTo>
                  <a:cubicBezTo>
                    <a:pt x="4" y="53"/>
                    <a:pt x="0" y="40"/>
                    <a:pt x="3" y="25"/>
                  </a:cubicBezTo>
                  <a:cubicBezTo>
                    <a:pt x="5" y="10"/>
                    <a:pt x="13" y="0"/>
                    <a:pt x="21" y="1"/>
                  </a:cubicBezTo>
                  <a:cubicBezTo>
                    <a:pt x="29" y="2"/>
                    <a:pt x="33" y="15"/>
                    <a:pt x="31" y="30"/>
                  </a:cubicBezTo>
                  <a:close/>
                </a:path>
              </a:pathLst>
            </a:cu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
            <p:cNvSpPr>
              <a:spLocks/>
            </p:cNvSpPr>
            <p:nvPr/>
          </p:nvSpPr>
          <p:spPr bwMode="auto">
            <a:xfrm>
              <a:off x="11090275" y="4262438"/>
              <a:ext cx="187325" cy="103187"/>
            </a:xfrm>
            <a:custGeom>
              <a:avLst/>
              <a:gdLst>
                <a:gd name="T0" fmla="*/ 27 w 27"/>
                <a:gd name="T1" fmla="*/ 15 h 15"/>
                <a:gd name="T2" fmla="*/ 27 w 27"/>
                <a:gd name="T3" fmla="*/ 4 h 15"/>
                <a:gd name="T4" fmla="*/ 4 w 27"/>
                <a:gd name="T5" fmla="*/ 0 h 15"/>
                <a:gd name="T6" fmla="*/ 0 w 27"/>
                <a:gd name="T7" fmla="*/ 10 h 15"/>
                <a:gd name="T8" fmla="*/ 27 w 27"/>
                <a:gd name="T9" fmla="*/ 15 h 15"/>
              </a:gdLst>
              <a:ahLst/>
              <a:cxnLst>
                <a:cxn ang="0">
                  <a:pos x="T0" y="T1"/>
                </a:cxn>
                <a:cxn ang="0">
                  <a:pos x="T2" y="T3"/>
                </a:cxn>
                <a:cxn ang="0">
                  <a:pos x="T4" y="T5"/>
                </a:cxn>
                <a:cxn ang="0">
                  <a:pos x="T6" y="T7"/>
                </a:cxn>
                <a:cxn ang="0">
                  <a:pos x="T8" y="T9"/>
                </a:cxn>
              </a:cxnLst>
              <a:rect l="0" t="0" r="r" b="b"/>
              <a:pathLst>
                <a:path w="27" h="15">
                  <a:moveTo>
                    <a:pt x="27" y="15"/>
                  </a:moveTo>
                  <a:cubicBezTo>
                    <a:pt x="27" y="11"/>
                    <a:pt x="27" y="7"/>
                    <a:pt x="27" y="4"/>
                  </a:cubicBezTo>
                  <a:cubicBezTo>
                    <a:pt x="4" y="0"/>
                    <a:pt x="4" y="0"/>
                    <a:pt x="4" y="0"/>
                  </a:cubicBezTo>
                  <a:cubicBezTo>
                    <a:pt x="2" y="3"/>
                    <a:pt x="1" y="6"/>
                    <a:pt x="0" y="10"/>
                  </a:cubicBezTo>
                  <a:lnTo>
                    <a:pt x="27" y="15"/>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
            <p:cNvSpPr>
              <a:spLocks/>
            </p:cNvSpPr>
            <p:nvPr/>
          </p:nvSpPr>
          <p:spPr bwMode="auto">
            <a:xfrm>
              <a:off x="11077575" y="4435475"/>
              <a:ext cx="177800" cy="95250"/>
            </a:xfrm>
            <a:custGeom>
              <a:avLst/>
              <a:gdLst>
                <a:gd name="T0" fmla="*/ 20 w 26"/>
                <a:gd name="T1" fmla="*/ 14 h 14"/>
                <a:gd name="T2" fmla="*/ 26 w 26"/>
                <a:gd name="T3" fmla="*/ 5 h 14"/>
                <a:gd name="T4" fmla="*/ 0 w 26"/>
                <a:gd name="T5" fmla="*/ 0 h 14"/>
                <a:gd name="T6" fmla="*/ 2 w 26"/>
                <a:gd name="T7" fmla="*/ 11 h 14"/>
                <a:gd name="T8" fmla="*/ 20 w 26"/>
                <a:gd name="T9" fmla="*/ 14 h 14"/>
              </a:gdLst>
              <a:ahLst/>
              <a:cxnLst>
                <a:cxn ang="0">
                  <a:pos x="T0" y="T1"/>
                </a:cxn>
                <a:cxn ang="0">
                  <a:pos x="T2" y="T3"/>
                </a:cxn>
                <a:cxn ang="0">
                  <a:pos x="T4" y="T5"/>
                </a:cxn>
                <a:cxn ang="0">
                  <a:pos x="T6" y="T7"/>
                </a:cxn>
                <a:cxn ang="0">
                  <a:pos x="T8" y="T9"/>
                </a:cxn>
              </a:cxnLst>
              <a:rect l="0" t="0" r="r" b="b"/>
              <a:pathLst>
                <a:path w="26" h="14">
                  <a:moveTo>
                    <a:pt x="20" y="14"/>
                  </a:moveTo>
                  <a:cubicBezTo>
                    <a:pt x="22" y="12"/>
                    <a:pt x="24" y="9"/>
                    <a:pt x="26" y="5"/>
                  </a:cubicBezTo>
                  <a:cubicBezTo>
                    <a:pt x="0" y="0"/>
                    <a:pt x="0" y="0"/>
                    <a:pt x="0" y="0"/>
                  </a:cubicBezTo>
                  <a:cubicBezTo>
                    <a:pt x="0" y="4"/>
                    <a:pt x="1" y="8"/>
                    <a:pt x="2" y="11"/>
                  </a:cubicBezTo>
                  <a:lnTo>
                    <a:pt x="20" y="14"/>
                  </a:lnTo>
                  <a:close/>
                </a:path>
              </a:pathLst>
            </a:custGeom>
            <a:solidFill>
              <a:srgbClr val="854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18"/>
          <p:cNvGrpSpPr/>
          <p:nvPr/>
        </p:nvGrpSpPr>
        <p:grpSpPr>
          <a:xfrm>
            <a:off x="10085894" y="2024044"/>
            <a:ext cx="1801306" cy="1039801"/>
            <a:chOff x="1281153" y="5632171"/>
            <a:chExt cx="1466266" cy="937662"/>
          </a:xfrm>
        </p:grpSpPr>
        <p:sp>
          <p:nvSpPr>
            <p:cNvPr id="50" name="云形 19"/>
            <p:cNvSpPr/>
            <p:nvPr/>
          </p:nvSpPr>
          <p:spPr>
            <a:xfrm>
              <a:off x="1281153" y="5632171"/>
              <a:ext cx="1466266" cy="937662"/>
            </a:xfrm>
            <a:prstGeom prst="cloud">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cs typeface="+mn-cs"/>
              </a:endParaRPr>
            </a:p>
          </p:txBody>
        </p:sp>
        <p:sp>
          <p:nvSpPr>
            <p:cNvPr id="51" name="云形 20"/>
            <p:cNvSpPr/>
            <p:nvPr/>
          </p:nvSpPr>
          <p:spPr>
            <a:xfrm>
              <a:off x="1414367" y="5706781"/>
              <a:ext cx="1199837" cy="767283"/>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cs typeface="+mn-cs"/>
              </a:endParaRPr>
            </a:p>
          </p:txBody>
        </p:sp>
      </p:grpSp>
      <p:grpSp>
        <p:nvGrpSpPr>
          <p:cNvPr id="53" name="组合 18"/>
          <p:cNvGrpSpPr/>
          <p:nvPr/>
        </p:nvGrpSpPr>
        <p:grpSpPr>
          <a:xfrm>
            <a:off x="9241492" y="2036494"/>
            <a:ext cx="844400" cy="539985"/>
            <a:chOff x="1281153" y="5632171"/>
            <a:chExt cx="1466266" cy="937662"/>
          </a:xfrm>
        </p:grpSpPr>
        <p:sp>
          <p:nvSpPr>
            <p:cNvPr id="54" name="云形 19"/>
            <p:cNvSpPr/>
            <p:nvPr/>
          </p:nvSpPr>
          <p:spPr>
            <a:xfrm>
              <a:off x="1281153" y="5632171"/>
              <a:ext cx="1466266" cy="937662"/>
            </a:xfrm>
            <a:prstGeom prst="cloud">
              <a:avLst/>
            </a:prstGeom>
            <a:solidFill>
              <a:sysClr val="window" lastClr="FFFFFF"/>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cs typeface="+mn-cs"/>
              </a:endParaRPr>
            </a:p>
          </p:txBody>
        </p:sp>
        <p:sp>
          <p:nvSpPr>
            <p:cNvPr id="55" name="云形 20"/>
            <p:cNvSpPr/>
            <p:nvPr/>
          </p:nvSpPr>
          <p:spPr>
            <a:xfrm>
              <a:off x="1414367" y="5706781"/>
              <a:ext cx="1199837" cy="767283"/>
            </a:xfrm>
            <a:prstGeom prst="cloud">
              <a:avLst/>
            </a:prstGeom>
            <a:noFill/>
            <a:ln w="12700" cap="flat" cmpd="sng" algn="ctr">
              <a:solidFill>
                <a:srgbClr val="8ACFE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cs typeface="+mn-cs"/>
              </a:endParaRPr>
            </a:p>
          </p:txBody>
        </p:sp>
      </p:grpSp>
      <p:pic>
        <p:nvPicPr>
          <p:cNvPr id="57"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8205" y="3347213"/>
            <a:ext cx="2806473" cy="1959187"/>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625919742"/>
      </p:ext>
    </p:extLst>
  </p:cSld>
  <p:clrMapOvr>
    <a:masterClrMapping/>
  </p:clrMapOvr>
  <p:transition spd="slow" advClick="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36"/>
          <p:cNvSpPr txBox="1">
            <a:spLocks noGrp="1"/>
          </p:cNvSpPr>
          <p:nvPr>
            <p:ph type="title"/>
          </p:nvPr>
        </p:nvSpPr>
        <p:spPr>
          <a:xfrm>
            <a:off x="960000" y="2440100"/>
            <a:ext cx="3115200" cy="384000"/>
          </a:xfrm>
          <a:prstGeom prst="rect">
            <a:avLst/>
          </a:prstGeom>
        </p:spPr>
        <p:txBody>
          <a:bodyPr spcFirstLastPara="1" wrap="square" lIns="121900" tIns="121900" rIns="121900" bIns="121900" anchor="ctr" anchorCtr="0">
            <a:noAutofit/>
          </a:bodyPr>
          <a:lstStyle/>
          <a:p>
            <a:r>
              <a:rPr lang="en-US" sz="2400" b="1" dirty="0" err="1">
                <a:latin typeface="+mn-lt"/>
              </a:rPr>
              <a:t>Khám</a:t>
            </a:r>
            <a:r>
              <a:rPr lang="en-US" sz="2400" b="1" dirty="0">
                <a:latin typeface="+mn-lt"/>
              </a:rPr>
              <a:t> </a:t>
            </a:r>
            <a:r>
              <a:rPr lang="en-US" sz="2400" b="1" dirty="0" err="1">
                <a:latin typeface="+mn-lt"/>
              </a:rPr>
              <a:t>phá</a:t>
            </a:r>
            <a:endParaRPr sz="2400" b="1" dirty="0">
              <a:latin typeface="+mn-lt"/>
            </a:endParaRPr>
          </a:p>
        </p:txBody>
      </p:sp>
      <p:sp>
        <p:nvSpPr>
          <p:cNvPr id="1537" name="Google Shape;1537;p36"/>
          <p:cNvSpPr txBox="1">
            <a:spLocks noGrp="1"/>
          </p:cNvSpPr>
          <p:nvPr>
            <p:ph type="title" idx="2"/>
          </p:nvPr>
        </p:nvSpPr>
        <p:spPr>
          <a:xfrm>
            <a:off x="960000" y="1697600"/>
            <a:ext cx="789600" cy="524800"/>
          </a:xfrm>
          <a:prstGeom prst="rect">
            <a:avLst/>
          </a:prstGeom>
        </p:spPr>
        <p:txBody>
          <a:bodyPr spcFirstLastPara="1" wrap="square" lIns="121900" tIns="121900" rIns="121900" bIns="121900" anchor="ctr" anchorCtr="0">
            <a:noAutofit/>
          </a:bodyPr>
          <a:lstStyle/>
          <a:p>
            <a:r>
              <a:rPr lang="en" sz="3733" b="1" dirty="0">
                <a:solidFill>
                  <a:schemeClr val="accent1">
                    <a:lumMod val="75000"/>
                  </a:schemeClr>
                </a:solidFill>
                <a:latin typeface="+mn-lt"/>
              </a:rPr>
              <a:t>01</a:t>
            </a:r>
            <a:endParaRPr sz="3733" b="1" dirty="0">
              <a:solidFill>
                <a:schemeClr val="accent1">
                  <a:lumMod val="75000"/>
                </a:schemeClr>
              </a:solidFill>
              <a:latin typeface="+mn-lt"/>
            </a:endParaRPr>
          </a:p>
        </p:txBody>
      </p:sp>
      <p:sp>
        <p:nvSpPr>
          <p:cNvPr id="1538" name="Google Shape;1538;p36"/>
          <p:cNvSpPr txBox="1">
            <a:spLocks noGrp="1"/>
          </p:cNvSpPr>
          <p:nvPr>
            <p:ph type="subTitle" idx="1"/>
          </p:nvPr>
        </p:nvSpPr>
        <p:spPr>
          <a:xfrm>
            <a:off x="839226" y="3041319"/>
            <a:ext cx="3184155" cy="646400"/>
          </a:xfrm>
          <a:prstGeom prst="rect">
            <a:avLst/>
          </a:prstGeom>
        </p:spPr>
        <p:txBody>
          <a:bodyPr spcFirstLastPara="1" wrap="square" lIns="121900" tIns="121900" rIns="121900" bIns="121900" anchor="ctr" anchorCtr="0">
            <a:noAutofit/>
          </a:bodyPr>
          <a:lstStyle/>
          <a:p>
            <a:pPr marL="0" indent="0">
              <a:lnSpc>
                <a:spcPts val="4000"/>
              </a:lnSpc>
            </a:pPr>
            <a:r>
              <a:rPr lang="en-US" sz="2400" dirty="0" err="1"/>
              <a:t>Khám</a:t>
            </a:r>
            <a:r>
              <a:rPr lang="en-US" sz="2400" dirty="0"/>
              <a:t> </a:t>
            </a:r>
            <a:r>
              <a:rPr lang="en-US" sz="2400" dirty="0" err="1"/>
              <a:t>phá</a:t>
            </a:r>
            <a:r>
              <a:rPr lang="en-US" sz="2400" dirty="0"/>
              <a:t> </a:t>
            </a:r>
            <a:r>
              <a:rPr lang="en-US" sz="2400" dirty="0" err="1"/>
              <a:t>nét</a:t>
            </a:r>
            <a:r>
              <a:rPr lang="en-US" sz="2400" dirty="0"/>
              <a:t>, </a:t>
            </a:r>
            <a:r>
              <a:rPr lang="en-US" sz="2400" dirty="0" err="1"/>
              <a:t>màu</a:t>
            </a:r>
            <a:r>
              <a:rPr lang="en-US" sz="2400" dirty="0"/>
              <a:t> </a:t>
            </a:r>
            <a:r>
              <a:rPr lang="en-US" sz="2400" dirty="0" err="1"/>
              <a:t>trong</a:t>
            </a:r>
            <a:r>
              <a:rPr lang="en-US" sz="2400" dirty="0"/>
              <a:t> </a:t>
            </a:r>
            <a:r>
              <a:rPr lang="en-US" sz="2400" dirty="0" err="1"/>
              <a:t>tranh</a:t>
            </a:r>
            <a:r>
              <a:rPr lang="en-US" sz="2400" dirty="0"/>
              <a:t> </a:t>
            </a:r>
            <a:r>
              <a:rPr lang="en-US" sz="2400" dirty="0" err="1"/>
              <a:t>Hàng</a:t>
            </a:r>
            <a:r>
              <a:rPr lang="en-US" sz="2400" dirty="0"/>
              <a:t> </a:t>
            </a:r>
            <a:r>
              <a:rPr lang="en-US" sz="2400" dirty="0" err="1"/>
              <a:t>Trống</a:t>
            </a:r>
            <a:endParaRPr sz="2400" dirty="0"/>
          </a:p>
        </p:txBody>
      </p:sp>
      <p:sp>
        <p:nvSpPr>
          <p:cNvPr id="1539" name="Google Shape;1539;p36"/>
          <p:cNvSpPr txBox="1">
            <a:spLocks noGrp="1"/>
          </p:cNvSpPr>
          <p:nvPr>
            <p:ph type="title" idx="3"/>
          </p:nvPr>
        </p:nvSpPr>
        <p:spPr>
          <a:xfrm>
            <a:off x="4356454" y="2440100"/>
            <a:ext cx="3031540" cy="384000"/>
          </a:xfrm>
          <a:prstGeom prst="rect">
            <a:avLst/>
          </a:prstGeom>
        </p:spPr>
        <p:txBody>
          <a:bodyPr spcFirstLastPara="1" wrap="square" lIns="121900" tIns="121900" rIns="121900" bIns="121900" anchor="ctr" anchorCtr="0">
            <a:noAutofit/>
          </a:bodyPr>
          <a:lstStyle/>
          <a:p>
            <a:r>
              <a:rPr lang="en-US" sz="2400" b="1" dirty="0" err="1">
                <a:latin typeface="+mn-lt"/>
              </a:rPr>
              <a:t>Kiến</a:t>
            </a:r>
            <a:r>
              <a:rPr lang="en-US" sz="2400" b="1" dirty="0">
                <a:latin typeface="+mn-lt"/>
              </a:rPr>
              <a:t> </a:t>
            </a:r>
            <a:r>
              <a:rPr lang="en-US" sz="2400" b="1" dirty="0" err="1">
                <a:latin typeface="+mn-lt"/>
              </a:rPr>
              <a:t>tạo</a:t>
            </a:r>
            <a:r>
              <a:rPr lang="en-US" sz="2400" b="1" dirty="0">
                <a:latin typeface="+mn-lt"/>
              </a:rPr>
              <a:t> </a:t>
            </a:r>
            <a:r>
              <a:rPr lang="en-US" sz="2400" b="1" dirty="0" err="1">
                <a:latin typeface="+mn-lt"/>
              </a:rPr>
              <a:t>kiến</a:t>
            </a:r>
            <a:r>
              <a:rPr lang="en-US" sz="2400" b="1" dirty="0">
                <a:latin typeface="+mn-lt"/>
              </a:rPr>
              <a:t> </a:t>
            </a:r>
            <a:r>
              <a:rPr lang="en-US" sz="2400" b="1" dirty="0" err="1">
                <a:latin typeface="+mn-lt"/>
              </a:rPr>
              <a:t>thức</a:t>
            </a:r>
            <a:r>
              <a:rPr lang="en-US" sz="2400" b="1" dirty="0">
                <a:latin typeface="+mn-lt"/>
              </a:rPr>
              <a:t>, </a:t>
            </a:r>
            <a:r>
              <a:rPr lang="en-US" sz="2400" b="1" dirty="0" err="1">
                <a:latin typeface="+mn-lt"/>
              </a:rPr>
              <a:t>kĩ</a:t>
            </a:r>
            <a:r>
              <a:rPr lang="en-US" sz="2400" b="1" dirty="0">
                <a:latin typeface="+mn-lt"/>
              </a:rPr>
              <a:t> </a:t>
            </a:r>
            <a:r>
              <a:rPr lang="en-US" sz="2400" b="1" dirty="0" err="1">
                <a:latin typeface="+mn-lt"/>
              </a:rPr>
              <a:t>năng</a:t>
            </a:r>
            <a:endParaRPr sz="2400" b="1" dirty="0">
              <a:latin typeface="+mn-lt"/>
            </a:endParaRPr>
          </a:p>
        </p:txBody>
      </p:sp>
      <p:sp>
        <p:nvSpPr>
          <p:cNvPr id="1540" name="Google Shape;1540;p36"/>
          <p:cNvSpPr txBox="1">
            <a:spLocks noGrp="1"/>
          </p:cNvSpPr>
          <p:nvPr>
            <p:ph type="title" idx="4"/>
          </p:nvPr>
        </p:nvSpPr>
        <p:spPr>
          <a:xfrm>
            <a:off x="4504967" y="1697600"/>
            <a:ext cx="789600" cy="524800"/>
          </a:xfrm>
          <a:prstGeom prst="rect">
            <a:avLst/>
          </a:prstGeom>
        </p:spPr>
        <p:txBody>
          <a:bodyPr spcFirstLastPara="1" wrap="square" lIns="121900" tIns="121900" rIns="121900" bIns="121900" anchor="ctr" anchorCtr="0">
            <a:noAutofit/>
          </a:bodyPr>
          <a:lstStyle/>
          <a:p>
            <a:r>
              <a:rPr lang="en" sz="3733" b="1" dirty="0">
                <a:solidFill>
                  <a:schemeClr val="bg1"/>
                </a:solidFill>
                <a:latin typeface="+mn-lt"/>
              </a:rPr>
              <a:t>02</a:t>
            </a:r>
            <a:endParaRPr sz="3733" b="1" dirty="0">
              <a:solidFill>
                <a:schemeClr val="bg1"/>
              </a:solidFill>
              <a:latin typeface="+mn-lt"/>
            </a:endParaRPr>
          </a:p>
        </p:txBody>
      </p:sp>
      <p:sp>
        <p:nvSpPr>
          <p:cNvPr id="1541" name="Google Shape;1541;p36"/>
          <p:cNvSpPr txBox="1">
            <a:spLocks noGrp="1"/>
          </p:cNvSpPr>
          <p:nvPr>
            <p:ph type="subTitle" idx="5"/>
          </p:nvPr>
        </p:nvSpPr>
        <p:spPr>
          <a:xfrm>
            <a:off x="4356453" y="3096116"/>
            <a:ext cx="3115200" cy="646400"/>
          </a:xfrm>
          <a:prstGeom prst="rect">
            <a:avLst/>
          </a:prstGeom>
        </p:spPr>
        <p:txBody>
          <a:bodyPr spcFirstLastPara="1" wrap="square" lIns="121900" tIns="121900" rIns="121900" bIns="121900" anchor="ctr" anchorCtr="0">
            <a:noAutofit/>
          </a:bodyPr>
          <a:lstStyle/>
          <a:p>
            <a:pPr marL="0" indent="0">
              <a:lnSpc>
                <a:spcPts val="4000"/>
              </a:lnSpc>
            </a:pPr>
            <a:r>
              <a:rPr lang="en-US" sz="2400" dirty="0" err="1"/>
              <a:t>Cách</a:t>
            </a:r>
            <a:r>
              <a:rPr lang="en-US" sz="2400" dirty="0"/>
              <a:t> </a:t>
            </a:r>
            <a:r>
              <a:rPr lang="en-US" sz="2400" dirty="0" err="1"/>
              <a:t>vẽ</a:t>
            </a:r>
            <a:r>
              <a:rPr lang="en-US" sz="2400" dirty="0"/>
              <a:t> </a:t>
            </a:r>
            <a:r>
              <a:rPr lang="en-US" sz="2400" dirty="0" err="1"/>
              <a:t>mô</a:t>
            </a:r>
            <a:r>
              <a:rPr lang="en-US" sz="2400" dirty="0"/>
              <a:t> </a:t>
            </a:r>
            <a:r>
              <a:rPr lang="en-US" sz="2400" dirty="0" err="1"/>
              <a:t>phỏng</a:t>
            </a:r>
            <a:r>
              <a:rPr lang="en-US" sz="2400" dirty="0"/>
              <a:t> </a:t>
            </a:r>
            <a:r>
              <a:rPr lang="en-US" sz="2400" dirty="0" err="1"/>
              <a:t>theo</a:t>
            </a:r>
            <a:r>
              <a:rPr lang="en-US" sz="2400" dirty="0"/>
              <a:t> </a:t>
            </a:r>
            <a:r>
              <a:rPr lang="en-US" sz="2400" dirty="0" err="1"/>
              <a:t>tranh</a:t>
            </a:r>
            <a:r>
              <a:rPr lang="en-US" sz="2400" dirty="0"/>
              <a:t> </a:t>
            </a:r>
            <a:r>
              <a:rPr lang="en-US" sz="2400" dirty="0" err="1"/>
              <a:t>dân</a:t>
            </a:r>
            <a:r>
              <a:rPr lang="en-US" sz="2400" dirty="0"/>
              <a:t> </a:t>
            </a:r>
            <a:r>
              <a:rPr lang="en-US" sz="2400" dirty="0" err="1"/>
              <a:t>gian</a:t>
            </a:r>
            <a:endParaRPr sz="2400" dirty="0"/>
          </a:p>
        </p:txBody>
      </p:sp>
      <p:sp>
        <p:nvSpPr>
          <p:cNvPr id="1542" name="Google Shape;1542;p36"/>
          <p:cNvSpPr txBox="1">
            <a:spLocks noGrp="1"/>
          </p:cNvSpPr>
          <p:nvPr>
            <p:ph type="title" idx="6"/>
          </p:nvPr>
        </p:nvSpPr>
        <p:spPr>
          <a:xfrm>
            <a:off x="4504967" y="4825833"/>
            <a:ext cx="3412984" cy="384000"/>
          </a:xfrm>
          <a:prstGeom prst="rect">
            <a:avLst/>
          </a:prstGeom>
        </p:spPr>
        <p:txBody>
          <a:bodyPr spcFirstLastPara="1" wrap="square" lIns="121900" tIns="121900" rIns="121900" bIns="121900" anchor="ctr" anchorCtr="0">
            <a:noAutofit/>
          </a:bodyPr>
          <a:lstStyle/>
          <a:p>
            <a:r>
              <a:rPr lang="en-US" sz="2400" b="1" dirty="0" err="1">
                <a:latin typeface="+mn-lt"/>
              </a:rPr>
              <a:t>Luyện</a:t>
            </a:r>
            <a:r>
              <a:rPr lang="en-US" sz="2400" b="1" dirty="0">
                <a:latin typeface="+mn-lt"/>
              </a:rPr>
              <a:t> </a:t>
            </a:r>
            <a:r>
              <a:rPr lang="en-US" sz="2400" b="1" dirty="0" err="1">
                <a:latin typeface="+mn-lt"/>
              </a:rPr>
              <a:t>tập</a:t>
            </a:r>
            <a:r>
              <a:rPr lang="en-US" sz="2400" b="1" dirty="0">
                <a:latin typeface="+mn-lt"/>
              </a:rPr>
              <a:t> – </a:t>
            </a:r>
            <a:r>
              <a:rPr lang="en-US" sz="2400" b="1" dirty="0" err="1">
                <a:latin typeface="+mn-lt"/>
              </a:rPr>
              <a:t>Sáng</a:t>
            </a:r>
            <a:r>
              <a:rPr lang="en-US" sz="2400" b="1" dirty="0">
                <a:latin typeface="+mn-lt"/>
              </a:rPr>
              <a:t> </a:t>
            </a:r>
            <a:r>
              <a:rPr lang="en-US" sz="2400" b="1" dirty="0" err="1">
                <a:latin typeface="+mn-lt"/>
              </a:rPr>
              <a:t>tạo</a:t>
            </a:r>
            <a:endParaRPr sz="2400" b="1" dirty="0">
              <a:latin typeface="+mn-lt"/>
            </a:endParaRPr>
          </a:p>
        </p:txBody>
      </p:sp>
      <p:sp>
        <p:nvSpPr>
          <p:cNvPr id="1543" name="Google Shape;1543;p36"/>
          <p:cNvSpPr txBox="1">
            <a:spLocks noGrp="1"/>
          </p:cNvSpPr>
          <p:nvPr>
            <p:ph type="title" idx="7"/>
          </p:nvPr>
        </p:nvSpPr>
        <p:spPr>
          <a:xfrm>
            <a:off x="4504967" y="4083467"/>
            <a:ext cx="789600" cy="524800"/>
          </a:xfrm>
          <a:prstGeom prst="rect">
            <a:avLst/>
          </a:prstGeom>
        </p:spPr>
        <p:txBody>
          <a:bodyPr spcFirstLastPara="1" wrap="square" lIns="121900" tIns="121900" rIns="121900" bIns="121900" anchor="ctr" anchorCtr="0">
            <a:noAutofit/>
          </a:bodyPr>
          <a:lstStyle/>
          <a:p>
            <a:r>
              <a:rPr lang="en" sz="3733" b="1" dirty="0">
                <a:solidFill>
                  <a:srgbClr val="FF0000"/>
                </a:solidFill>
                <a:latin typeface="+mn-lt"/>
              </a:rPr>
              <a:t>03</a:t>
            </a:r>
            <a:endParaRPr sz="3733" b="1" dirty="0">
              <a:solidFill>
                <a:srgbClr val="FF0000"/>
              </a:solidFill>
              <a:latin typeface="+mn-lt"/>
            </a:endParaRPr>
          </a:p>
        </p:txBody>
      </p:sp>
      <p:sp>
        <p:nvSpPr>
          <p:cNvPr id="1544" name="Google Shape;1544;p36"/>
          <p:cNvSpPr txBox="1">
            <a:spLocks noGrp="1"/>
          </p:cNvSpPr>
          <p:nvPr>
            <p:ph type="subTitle" idx="8"/>
          </p:nvPr>
        </p:nvSpPr>
        <p:spPr>
          <a:xfrm>
            <a:off x="4466044" y="5481983"/>
            <a:ext cx="3115200" cy="646400"/>
          </a:xfrm>
          <a:prstGeom prst="rect">
            <a:avLst/>
          </a:prstGeom>
        </p:spPr>
        <p:txBody>
          <a:bodyPr spcFirstLastPara="1" wrap="square" lIns="121900" tIns="121900" rIns="121900" bIns="121900" anchor="ctr" anchorCtr="0">
            <a:noAutofit/>
          </a:bodyPr>
          <a:lstStyle/>
          <a:p>
            <a:pPr marL="0" indent="0">
              <a:lnSpc>
                <a:spcPts val="4000"/>
              </a:lnSpc>
            </a:pPr>
            <a:r>
              <a:rPr lang="en" sz="2400" dirty="0"/>
              <a:t>Vẽ mô phỏng tranh dân gian Hàng Trống</a:t>
            </a:r>
            <a:endParaRPr sz="2400" dirty="0"/>
          </a:p>
        </p:txBody>
      </p:sp>
      <p:sp>
        <p:nvSpPr>
          <p:cNvPr id="1545" name="Google Shape;1545;p36"/>
          <p:cNvSpPr txBox="1">
            <a:spLocks noGrp="1"/>
          </p:cNvSpPr>
          <p:nvPr>
            <p:ph type="title" idx="9"/>
          </p:nvPr>
        </p:nvSpPr>
        <p:spPr>
          <a:xfrm>
            <a:off x="8111701" y="4387683"/>
            <a:ext cx="3779860" cy="384000"/>
          </a:xfrm>
          <a:prstGeom prst="rect">
            <a:avLst/>
          </a:prstGeom>
        </p:spPr>
        <p:txBody>
          <a:bodyPr spcFirstLastPara="1" wrap="square" lIns="121900" tIns="121900" rIns="121900" bIns="121900" anchor="ctr" anchorCtr="0">
            <a:noAutofit/>
          </a:bodyPr>
          <a:lstStyle/>
          <a:p>
            <a:r>
              <a:rPr lang="en-US" sz="2400" b="1" dirty="0" err="1">
                <a:latin typeface="+mn-lt"/>
              </a:rPr>
              <a:t>Vận</a:t>
            </a:r>
            <a:r>
              <a:rPr lang="en-US" sz="2400" b="1" dirty="0">
                <a:latin typeface="+mn-lt"/>
              </a:rPr>
              <a:t> </a:t>
            </a:r>
            <a:r>
              <a:rPr lang="en-US" sz="2400" b="1" dirty="0" err="1">
                <a:latin typeface="+mn-lt"/>
              </a:rPr>
              <a:t>dụng</a:t>
            </a:r>
            <a:r>
              <a:rPr lang="en-US" sz="2400" b="1" dirty="0">
                <a:latin typeface="+mn-lt"/>
              </a:rPr>
              <a:t> – </a:t>
            </a:r>
            <a:r>
              <a:rPr lang="en-US" sz="2400" b="1" dirty="0" err="1">
                <a:latin typeface="+mn-lt"/>
              </a:rPr>
              <a:t>Phát</a:t>
            </a:r>
            <a:r>
              <a:rPr lang="en-US" sz="2400" b="1" dirty="0">
                <a:latin typeface="+mn-lt"/>
              </a:rPr>
              <a:t> </a:t>
            </a:r>
            <a:r>
              <a:rPr lang="en-US" sz="2400" b="1" dirty="0" err="1">
                <a:latin typeface="+mn-lt"/>
              </a:rPr>
              <a:t>triển</a:t>
            </a:r>
            <a:endParaRPr sz="2400" b="1" dirty="0">
              <a:latin typeface="+mn-lt"/>
            </a:endParaRPr>
          </a:p>
        </p:txBody>
      </p:sp>
      <p:sp>
        <p:nvSpPr>
          <p:cNvPr id="1546" name="Google Shape;1546;p36"/>
          <p:cNvSpPr txBox="1">
            <a:spLocks noGrp="1"/>
          </p:cNvSpPr>
          <p:nvPr>
            <p:ph type="title" idx="13"/>
          </p:nvPr>
        </p:nvSpPr>
        <p:spPr>
          <a:xfrm>
            <a:off x="8083367" y="3788192"/>
            <a:ext cx="789600" cy="524800"/>
          </a:xfrm>
          <a:prstGeom prst="rect">
            <a:avLst/>
          </a:prstGeom>
        </p:spPr>
        <p:txBody>
          <a:bodyPr spcFirstLastPara="1" wrap="square" lIns="121900" tIns="121900" rIns="121900" bIns="121900" anchor="ctr" anchorCtr="0">
            <a:noAutofit/>
          </a:bodyPr>
          <a:lstStyle/>
          <a:p>
            <a:r>
              <a:rPr lang="en" sz="3733" b="1" dirty="0">
                <a:solidFill>
                  <a:srgbClr val="0070C0"/>
                </a:solidFill>
                <a:latin typeface="+mn-lt"/>
              </a:rPr>
              <a:t>05</a:t>
            </a:r>
            <a:endParaRPr sz="3733" b="1" dirty="0">
              <a:solidFill>
                <a:srgbClr val="0070C0"/>
              </a:solidFill>
              <a:latin typeface="+mn-lt"/>
            </a:endParaRPr>
          </a:p>
        </p:txBody>
      </p:sp>
      <p:sp>
        <p:nvSpPr>
          <p:cNvPr id="1547" name="Google Shape;1547;p36"/>
          <p:cNvSpPr txBox="1">
            <a:spLocks noGrp="1"/>
          </p:cNvSpPr>
          <p:nvPr>
            <p:ph type="subTitle" idx="14"/>
          </p:nvPr>
        </p:nvSpPr>
        <p:spPr>
          <a:xfrm>
            <a:off x="7804725" y="5186708"/>
            <a:ext cx="4058501" cy="646400"/>
          </a:xfrm>
          <a:prstGeom prst="rect">
            <a:avLst/>
          </a:prstGeom>
        </p:spPr>
        <p:txBody>
          <a:bodyPr spcFirstLastPara="1" wrap="square" lIns="121900" tIns="121900" rIns="121900" bIns="121900" anchor="ctr" anchorCtr="0">
            <a:noAutofit/>
          </a:bodyPr>
          <a:lstStyle/>
          <a:p>
            <a:pPr marL="0" indent="0">
              <a:lnSpc>
                <a:spcPts val="4000"/>
              </a:lnSpc>
            </a:pPr>
            <a:r>
              <a:rPr lang="en-US" sz="2400" dirty="0" err="1"/>
              <a:t>Tìm</a:t>
            </a:r>
            <a:r>
              <a:rPr lang="en-US" sz="2400" dirty="0"/>
              <a:t> </a:t>
            </a:r>
            <a:r>
              <a:rPr lang="en-US" sz="2400" dirty="0" err="1"/>
              <a:t>hiểu</a:t>
            </a:r>
            <a:r>
              <a:rPr lang="en-US" sz="2400" dirty="0"/>
              <a:t> </a:t>
            </a:r>
            <a:r>
              <a:rPr lang="en-US" sz="2400" dirty="0" err="1"/>
              <a:t>cách</a:t>
            </a:r>
            <a:r>
              <a:rPr lang="en-US" sz="2400" dirty="0"/>
              <a:t> </a:t>
            </a:r>
            <a:r>
              <a:rPr lang="en-US" sz="2400" dirty="0" err="1"/>
              <a:t>làm</a:t>
            </a:r>
            <a:r>
              <a:rPr lang="en-US" sz="2400" dirty="0"/>
              <a:t> </a:t>
            </a:r>
            <a:r>
              <a:rPr lang="en-US" sz="2400" dirty="0" err="1"/>
              <a:t>tranh</a:t>
            </a:r>
            <a:r>
              <a:rPr lang="en-US" sz="2400" dirty="0"/>
              <a:t> </a:t>
            </a:r>
            <a:r>
              <a:rPr lang="en-US" sz="2400" dirty="0" err="1"/>
              <a:t>dân</a:t>
            </a:r>
            <a:r>
              <a:rPr lang="en-US" sz="2400" dirty="0"/>
              <a:t> </a:t>
            </a:r>
            <a:r>
              <a:rPr lang="en-US" sz="2400" dirty="0" err="1"/>
              <a:t>gian</a:t>
            </a:r>
            <a:r>
              <a:rPr lang="en-US" sz="2400" dirty="0"/>
              <a:t> </a:t>
            </a:r>
            <a:r>
              <a:rPr lang="en-US" sz="2400" dirty="0" err="1"/>
              <a:t>Hàng</a:t>
            </a:r>
            <a:r>
              <a:rPr lang="en-US" sz="2400" dirty="0"/>
              <a:t> </a:t>
            </a:r>
            <a:r>
              <a:rPr lang="en-US" sz="2400" dirty="0" err="1"/>
              <a:t>Trống</a:t>
            </a:r>
            <a:endParaRPr sz="2400" dirty="0"/>
          </a:p>
        </p:txBody>
      </p:sp>
      <p:grpSp>
        <p:nvGrpSpPr>
          <p:cNvPr id="1684" name="Google Shape;1684;p36"/>
          <p:cNvGrpSpPr/>
          <p:nvPr/>
        </p:nvGrpSpPr>
        <p:grpSpPr>
          <a:xfrm rot="18532416">
            <a:off x="24621" y="5602373"/>
            <a:ext cx="1416980" cy="679732"/>
            <a:chOff x="4366619" y="4369977"/>
            <a:chExt cx="1267463" cy="509748"/>
          </a:xfrm>
        </p:grpSpPr>
        <p:sp>
          <p:nvSpPr>
            <p:cNvPr id="1685" name="Google Shape;1685;p36"/>
            <p:cNvSpPr/>
            <p:nvPr/>
          </p:nvSpPr>
          <p:spPr>
            <a:xfrm>
              <a:off x="4366619" y="4533051"/>
              <a:ext cx="338805" cy="176272"/>
            </a:xfrm>
            <a:custGeom>
              <a:avLst/>
              <a:gdLst/>
              <a:ahLst/>
              <a:cxnLst/>
              <a:rect l="l" t="t" r="r" b="b"/>
              <a:pathLst>
                <a:path w="8138" h="4234" extrusionOk="0">
                  <a:moveTo>
                    <a:pt x="8025" y="0"/>
                  </a:moveTo>
                  <a:cubicBezTo>
                    <a:pt x="7991" y="0"/>
                    <a:pt x="7949" y="22"/>
                    <a:pt x="7937" y="73"/>
                  </a:cubicBezTo>
                  <a:cubicBezTo>
                    <a:pt x="7066" y="2605"/>
                    <a:pt x="3199" y="4013"/>
                    <a:pt x="535" y="4013"/>
                  </a:cubicBezTo>
                  <a:cubicBezTo>
                    <a:pt x="386" y="4013"/>
                    <a:pt x="241" y="4008"/>
                    <a:pt x="100" y="3999"/>
                  </a:cubicBezTo>
                  <a:cubicBezTo>
                    <a:pt x="50" y="3999"/>
                    <a:pt x="0" y="4033"/>
                    <a:pt x="0" y="4100"/>
                  </a:cubicBezTo>
                  <a:cubicBezTo>
                    <a:pt x="0" y="4150"/>
                    <a:pt x="33" y="4200"/>
                    <a:pt x="100" y="4200"/>
                  </a:cubicBezTo>
                  <a:cubicBezTo>
                    <a:pt x="217" y="4233"/>
                    <a:pt x="368" y="4233"/>
                    <a:pt x="518" y="4233"/>
                  </a:cubicBezTo>
                  <a:cubicBezTo>
                    <a:pt x="3258" y="4233"/>
                    <a:pt x="7235" y="2763"/>
                    <a:pt x="8120" y="140"/>
                  </a:cubicBezTo>
                  <a:cubicBezTo>
                    <a:pt x="8137" y="90"/>
                    <a:pt x="8120" y="23"/>
                    <a:pt x="8054" y="6"/>
                  </a:cubicBezTo>
                  <a:cubicBezTo>
                    <a:pt x="8046" y="2"/>
                    <a:pt x="8036" y="0"/>
                    <a:pt x="80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86" name="Google Shape;1686;p36"/>
            <p:cNvSpPr/>
            <p:nvPr/>
          </p:nvSpPr>
          <p:spPr>
            <a:xfrm>
              <a:off x="4633026" y="4381842"/>
              <a:ext cx="132225" cy="241219"/>
            </a:xfrm>
            <a:custGeom>
              <a:avLst/>
              <a:gdLst/>
              <a:ahLst/>
              <a:cxnLst/>
              <a:rect l="l" t="t" r="r" b="b"/>
              <a:pathLst>
                <a:path w="3176" h="5794" extrusionOk="0">
                  <a:moveTo>
                    <a:pt x="2757" y="196"/>
                  </a:moveTo>
                  <a:cubicBezTo>
                    <a:pt x="2791" y="196"/>
                    <a:pt x="2808" y="196"/>
                    <a:pt x="2824" y="230"/>
                  </a:cubicBezTo>
                  <a:cubicBezTo>
                    <a:pt x="3008" y="346"/>
                    <a:pt x="2958" y="1048"/>
                    <a:pt x="2924" y="1366"/>
                  </a:cubicBezTo>
                  <a:cubicBezTo>
                    <a:pt x="2908" y="1449"/>
                    <a:pt x="2908" y="1516"/>
                    <a:pt x="2908" y="1566"/>
                  </a:cubicBezTo>
                  <a:cubicBezTo>
                    <a:pt x="2891" y="2151"/>
                    <a:pt x="2741" y="2719"/>
                    <a:pt x="2490" y="3237"/>
                  </a:cubicBezTo>
                  <a:cubicBezTo>
                    <a:pt x="2256" y="3855"/>
                    <a:pt x="1872" y="4373"/>
                    <a:pt x="1371" y="4774"/>
                  </a:cubicBezTo>
                  <a:cubicBezTo>
                    <a:pt x="1203" y="4891"/>
                    <a:pt x="986" y="5025"/>
                    <a:pt x="802" y="5125"/>
                  </a:cubicBezTo>
                  <a:cubicBezTo>
                    <a:pt x="669" y="5192"/>
                    <a:pt x="552" y="5275"/>
                    <a:pt x="418" y="5359"/>
                  </a:cubicBezTo>
                  <a:cubicBezTo>
                    <a:pt x="452" y="5275"/>
                    <a:pt x="485" y="5192"/>
                    <a:pt x="535" y="5125"/>
                  </a:cubicBezTo>
                  <a:cubicBezTo>
                    <a:pt x="869" y="4457"/>
                    <a:pt x="1087" y="4022"/>
                    <a:pt x="1254" y="3538"/>
                  </a:cubicBezTo>
                  <a:cubicBezTo>
                    <a:pt x="1337" y="3270"/>
                    <a:pt x="1454" y="3020"/>
                    <a:pt x="1538" y="2769"/>
                  </a:cubicBezTo>
                  <a:cubicBezTo>
                    <a:pt x="1655" y="2368"/>
                    <a:pt x="1805" y="1967"/>
                    <a:pt x="1922" y="1566"/>
                  </a:cubicBezTo>
                  <a:cubicBezTo>
                    <a:pt x="1955" y="1516"/>
                    <a:pt x="1972" y="1449"/>
                    <a:pt x="1989" y="1366"/>
                  </a:cubicBezTo>
                  <a:cubicBezTo>
                    <a:pt x="2122" y="965"/>
                    <a:pt x="2290" y="447"/>
                    <a:pt x="2590" y="263"/>
                  </a:cubicBezTo>
                  <a:cubicBezTo>
                    <a:pt x="2640" y="213"/>
                    <a:pt x="2707" y="196"/>
                    <a:pt x="2757" y="196"/>
                  </a:cubicBezTo>
                  <a:close/>
                  <a:moveTo>
                    <a:pt x="2732" y="1"/>
                  </a:moveTo>
                  <a:cubicBezTo>
                    <a:pt x="2653" y="1"/>
                    <a:pt x="2568" y="29"/>
                    <a:pt x="2473" y="96"/>
                  </a:cubicBezTo>
                  <a:cubicBezTo>
                    <a:pt x="2072" y="313"/>
                    <a:pt x="1905" y="898"/>
                    <a:pt x="1772" y="1316"/>
                  </a:cubicBezTo>
                  <a:cubicBezTo>
                    <a:pt x="1755" y="1399"/>
                    <a:pt x="1738" y="1466"/>
                    <a:pt x="1721" y="1533"/>
                  </a:cubicBezTo>
                  <a:cubicBezTo>
                    <a:pt x="1588" y="1934"/>
                    <a:pt x="1471" y="2318"/>
                    <a:pt x="1320" y="2702"/>
                  </a:cubicBezTo>
                  <a:cubicBezTo>
                    <a:pt x="1220" y="2953"/>
                    <a:pt x="1137" y="3220"/>
                    <a:pt x="1053" y="3471"/>
                  </a:cubicBezTo>
                  <a:cubicBezTo>
                    <a:pt x="886" y="3922"/>
                    <a:pt x="669" y="4373"/>
                    <a:pt x="335" y="5008"/>
                  </a:cubicBezTo>
                  <a:cubicBezTo>
                    <a:pt x="251" y="5209"/>
                    <a:pt x="151" y="5409"/>
                    <a:pt x="34" y="5643"/>
                  </a:cubicBezTo>
                  <a:cubicBezTo>
                    <a:pt x="0" y="5693"/>
                    <a:pt x="34" y="5743"/>
                    <a:pt x="67" y="5777"/>
                  </a:cubicBezTo>
                  <a:cubicBezTo>
                    <a:pt x="84" y="5793"/>
                    <a:pt x="117" y="5793"/>
                    <a:pt x="134" y="5793"/>
                  </a:cubicBezTo>
                  <a:cubicBezTo>
                    <a:pt x="151" y="5793"/>
                    <a:pt x="168" y="5793"/>
                    <a:pt x="184" y="5743"/>
                  </a:cubicBezTo>
                  <a:cubicBezTo>
                    <a:pt x="401" y="5560"/>
                    <a:pt x="652" y="5392"/>
                    <a:pt x="903" y="5242"/>
                  </a:cubicBezTo>
                  <a:cubicBezTo>
                    <a:pt x="1103" y="5142"/>
                    <a:pt x="1304" y="5025"/>
                    <a:pt x="1488" y="4874"/>
                  </a:cubicBezTo>
                  <a:cubicBezTo>
                    <a:pt x="2005" y="4457"/>
                    <a:pt x="2423" y="3905"/>
                    <a:pt x="2674" y="3287"/>
                  </a:cubicBezTo>
                  <a:cubicBezTo>
                    <a:pt x="2924" y="2736"/>
                    <a:pt x="3075" y="2151"/>
                    <a:pt x="3092" y="1549"/>
                  </a:cubicBezTo>
                  <a:cubicBezTo>
                    <a:pt x="3092" y="1516"/>
                    <a:pt x="3108" y="1449"/>
                    <a:pt x="3108" y="1366"/>
                  </a:cubicBezTo>
                  <a:cubicBezTo>
                    <a:pt x="3158" y="781"/>
                    <a:pt x="3175" y="213"/>
                    <a:pt x="2908" y="46"/>
                  </a:cubicBezTo>
                  <a:cubicBezTo>
                    <a:pt x="2850" y="17"/>
                    <a:pt x="2793" y="1"/>
                    <a:pt x="273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87" name="Google Shape;1687;p36"/>
            <p:cNvSpPr/>
            <p:nvPr/>
          </p:nvSpPr>
          <p:spPr>
            <a:xfrm>
              <a:off x="4495305" y="4456073"/>
              <a:ext cx="132891" cy="241427"/>
            </a:xfrm>
            <a:custGeom>
              <a:avLst/>
              <a:gdLst/>
              <a:ahLst/>
              <a:cxnLst/>
              <a:rect l="l" t="t" r="r" b="b"/>
              <a:pathLst>
                <a:path w="3192" h="5799" extrusionOk="0">
                  <a:moveTo>
                    <a:pt x="2757" y="201"/>
                  </a:moveTo>
                  <a:cubicBezTo>
                    <a:pt x="2774" y="201"/>
                    <a:pt x="2790" y="201"/>
                    <a:pt x="2807" y="234"/>
                  </a:cubicBezTo>
                  <a:cubicBezTo>
                    <a:pt x="3008" y="351"/>
                    <a:pt x="2941" y="1070"/>
                    <a:pt x="2924" y="1354"/>
                  </a:cubicBezTo>
                  <a:cubicBezTo>
                    <a:pt x="2891" y="1437"/>
                    <a:pt x="2891" y="1504"/>
                    <a:pt x="2891" y="1571"/>
                  </a:cubicBezTo>
                  <a:cubicBezTo>
                    <a:pt x="2874" y="2156"/>
                    <a:pt x="2724" y="2707"/>
                    <a:pt x="2473" y="3242"/>
                  </a:cubicBezTo>
                  <a:cubicBezTo>
                    <a:pt x="2256" y="3843"/>
                    <a:pt x="1855" y="4361"/>
                    <a:pt x="1354" y="4762"/>
                  </a:cubicBezTo>
                  <a:cubicBezTo>
                    <a:pt x="1186" y="4879"/>
                    <a:pt x="969" y="5013"/>
                    <a:pt x="785" y="5113"/>
                  </a:cubicBezTo>
                  <a:cubicBezTo>
                    <a:pt x="669" y="5180"/>
                    <a:pt x="535" y="5264"/>
                    <a:pt x="418" y="5347"/>
                  </a:cubicBezTo>
                  <a:cubicBezTo>
                    <a:pt x="451" y="5280"/>
                    <a:pt x="468" y="5197"/>
                    <a:pt x="518" y="5130"/>
                  </a:cubicBezTo>
                  <a:cubicBezTo>
                    <a:pt x="869" y="4462"/>
                    <a:pt x="1086" y="4027"/>
                    <a:pt x="1253" y="3543"/>
                  </a:cubicBezTo>
                  <a:cubicBezTo>
                    <a:pt x="1337" y="3275"/>
                    <a:pt x="1437" y="3025"/>
                    <a:pt x="1521" y="2757"/>
                  </a:cubicBezTo>
                  <a:cubicBezTo>
                    <a:pt x="1638" y="2356"/>
                    <a:pt x="1788" y="1989"/>
                    <a:pt x="1922" y="1588"/>
                  </a:cubicBezTo>
                  <a:cubicBezTo>
                    <a:pt x="1938" y="1521"/>
                    <a:pt x="1955" y="1454"/>
                    <a:pt x="1972" y="1371"/>
                  </a:cubicBezTo>
                  <a:cubicBezTo>
                    <a:pt x="2105" y="986"/>
                    <a:pt x="2273" y="452"/>
                    <a:pt x="2590" y="268"/>
                  </a:cubicBezTo>
                  <a:cubicBezTo>
                    <a:pt x="2640" y="234"/>
                    <a:pt x="2707" y="201"/>
                    <a:pt x="2757" y="201"/>
                  </a:cubicBezTo>
                  <a:close/>
                  <a:moveTo>
                    <a:pt x="2746" y="1"/>
                  </a:moveTo>
                  <a:cubicBezTo>
                    <a:pt x="2663" y="1"/>
                    <a:pt x="2571" y="25"/>
                    <a:pt x="2473" y="84"/>
                  </a:cubicBezTo>
                  <a:cubicBezTo>
                    <a:pt x="2105" y="301"/>
                    <a:pt x="1905" y="886"/>
                    <a:pt x="1788" y="1304"/>
                  </a:cubicBezTo>
                  <a:cubicBezTo>
                    <a:pt x="1771" y="1387"/>
                    <a:pt x="1755" y="1454"/>
                    <a:pt x="1721" y="1521"/>
                  </a:cubicBezTo>
                  <a:cubicBezTo>
                    <a:pt x="1604" y="1905"/>
                    <a:pt x="1454" y="2289"/>
                    <a:pt x="1337" y="2674"/>
                  </a:cubicBezTo>
                  <a:cubicBezTo>
                    <a:pt x="1253" y="2941"/>
                    <a:pt x="1136" y="3192"/>
                    <a:pt x="1053" y="3459"/>
                  </a:cubicBezTo>
                  <a:cubicBezTo>
                    <a:pt x="886" y="3944"/>
                    <a:pt x="685" y="4378"/>
                    <a:pt x="351" y="5030"/>
                  </a:cubicBezTo>
                  <a:cubicBezTo>
                    <a:pt x="268" y="5213"/>
                    <a:pt x="167" y="5431"/>
                    <a:pt x="34" y="5665"/>
                  </a:cubicBezTo>
                  <a:cubicBezTo>
                    <a:pt x="0" y="5698"/>
                    <a:pt x="17" y="5765"/>
                    <a:pt x="50" y="5782"/>
                  </a:cubicBezTo>
                  <a:cubicBezTo>
                    <a:pt x="84" y="5798"/>
                    <a:pt x="100" y="5798"/>
                    <a:pt x="117" y="5798"/>
                  </a:cubicBezTo>
                  <a:cubicBezTo>
                    <a:pt x="134" y="5798"/>
                    <a:pt x="167" y="5798"/>
                    <a:pt x="201" y="5765"/>
                  </a:cubicBezTo>
                  <a:cubicBezTo>
                    <a:pt x="401" y="5581"/>
                    <a:pt x="652" y="5414"/>
                    <a:pt x="902" y="5264"/>
                  </a:cubicBezTo>
                  <a:cubicBezTo>
                    <a:pt x="1120" y="5163"/>
                    <a:pt x="1303" y="5030"/>
                    <a:pt x="1487" y="4879"/>
                  </a:cubicBezTo>
                  <a:cubicBezTo>
                    <a:pt x="2022" y="4462"/>
                    <a:pt x="2440" y="3927"/>
                    <a:pt x="2690" y="3292"/>
                  </a:cubicBezTo>
                  <a:cubicBezTo>
                    <a:pt x="2941" y="2757"/>
                    <a:pt x="3075" y="2173"/>
                    <a:pt x="3108" y="1571"/>
                  </a:cubicBezTo>
                  <a:cubicBezTo>
                    <a:pt x="3108" y="1504"/>
                    <a:pt x="3125" y="1437"/>
                    <a:pt x="3125" y="1354"/>
                  </a:cubicBezTo>
                  <a:cubicBezTo>
                    <a:pt x="3158" y="752"/>
                    <a:pt x="3192" y="201"/>
                    <a:pt x="2907" y="34"/>
                  </a:cubicBezTo>
                  <a:cubicBezTo>
                    <a:pt x="2859" y="13"/>
                    <a:pt x="2805" y="1"/>
                    <a:pt x="27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88" name="Google Shape;1688;p36"/>
            <p:cNvSpPr/>
            <p:nvPr/>
          </p:nvSpPr>
          <p:spPr>
            <a:xfrm>
              <a:off x="4570410" y="4602161"/>
              <a:ext cx="199711" cy="67486"/>
            </a:xfrm>
            <a:custGeom>
              <a:avLst/>
              <a:gdLst/>
              <a:ahLst/>
              <a:cxnLst/>
              <a:rect l="l" t="t" r="r" b="b"/>
              <a:pathLst>
                <a:path w="4797" h="1621" extrusionOk="0">
                  <a:moveTo>
                    <a:pt x="4305" y="206"/>
                  </a:moveTo>
                  <a:cubicBezTo>
                    <a:pt x="4375" y="206"/>
                    <a:pt x="4439" y="214"/>
                    <a:pt x="4495" y="234"/>
                  </a:cubicBezTo>
                  <a:cubicBezTo>
                    <a:pt x="4562" y="251"/>
                    <a:pt x="4579" y="284"/>
                    <a:pt x="4579" y="284"/>
                  </a:cubicBezTo>
                  <a:cubicBezTo>
                    <a:pt x="4579" y="368"/>
                    <a:pt x="4378" y="535"/>
                    <a:pt x="3927" y="786"/>
                  </a:cubicBezTo>
                  <a:cubicBezTo>
                    <a:pt x="3894" y="836"/>
                    <a:pt x="3844" y="852"/>
                    <a:pt x="3810" y="869"/>
                  </a:cubicBezTo>
                  <a:cubicBezTo>
                    <a:pt x="3426" y="1103"/>
                    <a:pt x="3042" y="1253"/>
                    <a:pt x="2624" y="1337"/>
                  </a:cubicBezTo>
                  <a:cubicBezTo>
                    <a:pt x="2381" y="1398"/>
                    <a:pt x="2134" y="1427"/>
                    <a:pt x="1889" y="1427"/>
                  </a:cubicBezTo>
                  <a:cubicBezTo>
                    <a:pt x="1662" y="1427"/>
                    <a:pt x="1437" y="1402"/>
                    <a:pt x="1220" y="1354"/>
                  </a:cubicBezTo>
                  <a:cubicBezTo>
                    <a:pt x="1053" y="1320"/>
                    <a:pt x="903" y="1270"/>
                    <a:pt x="753" y="1203"/>
                  </a:cubicBezTo>
                  <a:cubicBezTo>
                    <a:pt x="719" y="1187"/>
                    <a:pt x="652" y="1170"/>
                    <a:pt x="619" y="1153"/>
                  </a:cubicBezTo>
                  <a:cubicBezTo>
                    <a:pt x="1053" y="1086"/>
                    <a:pt x="1488" y="986"/>
                    <a:pt x="1972" y="852"/>
                  </a:cubicBezTo>
                  <a:cubicBezTo>
                    <a:pt x="2223" y="769"/>
                    <a:pt x="2474" y="702"/>
                    <a:pt x="2724" y="618"/>
                  </a:cubicBezTo>
                  <a:cubicBezTo>
                    <a:pt x="2958" y="568"/>
                    <a:pt x="3209" y="485"/>
                    <a:pt x="3426" y="418"/>
                  </a:cubicBezTo>
                  <a:cubicBezTo>
                    <a:pt x="3476" y="418"/>
                    <a:pt x="3509" y="401"/>
                    <a:pt x="3576" y="368"/>
                  </a:cubicBezTo>
                  <a:cubicBezTo>
                    <a:pt x="3805" y="292"/>
                    <a:pt x="4082" y="206"/>
                    <a:pt x="4305" y="206"/>
                  </a:cubicBezTo>
                  <a:close/>
                  <a:moveTo>
                    <a:pt x="4308" y="1"/>
                  </a:moveTo>
                  <a:cubicBezTo>
                    <a:pt x="4032" y="1"/>
                    <a:pt x="3720" y="107"/>
                    <a:pt x="3476" y="184"/>
                  </a:cubicBezTo>
                  <a:cubicBezTo>
                    <a:pt x="3426" y="184"/>
                    <a:pt x="3376" y="201"/>
                    <a:pt x="3326" y="234"/>
                  </a:cubicBezTo>
                  <a:cubicBezTo>
                    <a:pt x="3075" y="284"/>
                    <a:pt x="2841" y="368"/>
                    <a:pt x="2624" y="435"/>
                  </a:cubicBezTo>
                  <a:cubicBezTo>
                    <a:pt x="2373" y="518"/>
                    <a:pt x="2123" y="585"/>
                    <a:pt x="1872" y="669"/>
                  </a:cubicBezTo>
                  <a:cubicBezTo>
                    <a:pt x="1287" y="819"/>
                    <a:pt x="702" y="936"/>
                    <a:pt x="84" y="1019"/>
                  </a:cubicBezTo>
                  <a:cubicBezTo>
                    <a:pt x="51" y="1019"/>
                    <a:pt x="1" y="1070"/>
                    <a:pt x="1" y="1120"/>
                  </a:cubicBezTo>
                  <a:cubicBezTo>
                    <a:pt x="1" y="1187"/>
                    <a:pt x="51" y="1237"/>
                    <a:pt x="84" y="1237"/>
                  </a:cubicBezTo>
                  <a:cubicBezTo>
                    <a:pt x="285" y="1253"/>
                    <a:pt x="469" y="1320"/>
                    <a:pt x="669" y="1404"/>
                  </a:cubicBezTo>
                  <a:cubicBezTo>
                    <a:pt x="836" y="1437"/>
                    <a:pt x="986" y="1504"/>
                    <a:pt x="1154" y="1537"/>
                  </a:cubicBezTo>
                  <a:cubicBezTo>
                    <a:pt x="1388" y="1604"/>
                    <a:pt x="1638" y="1621"/>
                    <a:pt x="1872" y="1621"/>
                  </a:cubicBezTo>
                  <a:cubicBezTo>
                    <a:pt x="2139" y="1621"/>
                    <a:pt x="2390" y="1604"/>
                    <a:pt x="2641" y="1537"/>
                  </a:cubicBezTo>
                  <a:cubicBezTo>
                    <a:pt x="3075" y="1454"/>
                    <a:pt x="3509" y="1287"/>
                    <a:pt x="3894" y="1036"/>
                  </a:cubicBezTo>
                  <a:cubicBezTo>
                    <a:pt x="3927" y="1019"/>
                    <a:pt x="3977" y="986"/>
                    <a:pt x="4011" y="953"/>
                  </a:cubicBezTo>
                  <a:cubicBezTo>
                    <a:pt x="4428" y="735"/>
                    <a:pt x="4796" y="501"/>
                    <a:pt x="4763" y="268"/>
                  </a:cubicBezTo>
                  <a:cubicBezTo>
                    <a:pt x="4746" y="167"/>
                    <a:pt x="4679" y="84"/>
                    <a:pt x="4545" y="34"/>
                  </a:cubicBezTo>
                  <a:cubicBezTo>
                    <a:pt x="4472" y="10"/>
                    <a:pt x="4392" y="1"/>
                    <a:pt x="430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89" name="Google Shape;1689;p36"/>
            <p:cNvSpPr/>
            <p:nvPr/>
          </p:nvSpPr>
          <p:spPr>
            <a:xfrm>
              <a:off x="4387477" y="4693961"/>
              <a:ext cx="201751" cy="48044"/>
            </a:xfrm>
            <a:custGeom>
              <a:avLst/>
              <a:gdLst/>
              <a:ahLst/>
              <a:cxnLst/>
              <a:rect l="l" t="t" r="r" b="b"/>
              <a:pathLst>
                <a:path w="4846" h="1154" extrusionOk="0">
                  <a:moveTo>
                    <a:pt x="4034" y="235"/>
                  </a:moveTo>
                  <a:cubicBezTo>
                    <a:pt x="4241" y="235"/>
                    <a:pt x="4443" y="255"/>
                    <a:pt x="4562" y="335"/>
                  </a:cubicBezTo>
                  <a:cubicBezTo>
                    <a:pt x="4612" y="385"/>
                    <a:pt x="4629" y="418"/>
                    <a:pt x="4629" y="418"/>
                  </a:cubicBezTo>
                  <a:cubicBezTo>
                    <a:pt x="4612" y="485"/>
                    <a:pt x="4361" y="602"/>
                    <a:pt x="3877" y="736"/>
                  </a:cubicBezTo>
                  <a:cubicBezTo>
                    <a:pt x="3810" y="753"/>
                    <a:pt x="3776" y="753"/>
                    <a:pt x="3726" y="786"/>
                  </a:cubicBezTo>
                  <a:cubicBezTo>
                    <a:pt x="3360" y="903"/>
                    <a:pt x="2994" y="956"/>
                    <a:pt x="2616" y="956"/>
                  </a:cubicBezTo>
                  <a:cubicBezTo>
                    <a:pt x="2563" y="956"/>
                    <a:pt x="2510" y="955"/>
                    <a:pt x="2456" y="953"/>
                  </a:cubicBezTo>
                  <a:cubicBezTo>
                    <a:pt x="2005" y="953"/>
                    <a:pt x="1538" y="819"/>
                    <a:pt x="1120" y="602"/>
                  </a:cubicBezTo>
                  <a:cubicBezTo>
                    <a:pt x="969" y="552"/>
                    <a:pt x="852" y="435"/>
                    <a:pt x="719" y="368"/>
                  </a:cubicBezTo>
                  <a:cubicBezTo>
                    <a:pt x="685" y="335"/>
                    <a:pt x="635" y="301"/>
                    <a:pt x="602" y="285"/>
                  </a:cubicBezTo>
                  <a:lnTo>
                    <a:pt x="602" y="285"/>
                  </a:lnTo>
                  <a:cubicBezTo>
                    <a:pt x="1036" y="301"/>
                    <a:pt x="1504" y="318"/>
                    <a:pt x="1939" y="318"/>
                  </a:cubicBezTo>
                  <a:cubicBezTo>
                    <a:pt x="2139" y="318"/>
                    <a:pt x="2373" y="301"/>
                    <a:pt x="2607" y="301"/>
                  </a:cubicBezTo>
                  <a:cubicBezTo>
                    <a:pt x="2891" y="285"/>
                    <a:pt x="3192" y="285"/>
                    <a:pt x="3476" y="251"/>
                  </a:cubicBezTo>
                  <a:lnTo>
                    <a:pt x="3626" y="251"/>
                  </a:lnTo>
                  <a:cubicBezTo>
                    <a:pt x="3748" y="245"/>
                    <a:pt x="3892" y="235"/>
                    <a:pt x="4034" y="235"/>
                  </a:cubicBezTo>
                  <a:close/>
                  <a:moveTo>
                    <a:pt x="117" y="1"/>
                  </a:moveTo>
                  <a:cubicBezTo>
                    <a:pt x="84" y="1"/>
                    <a:pt x="34" y="51"/>
                    <a:pt x="17" y="84"/>
                  </a:cubicBezTo>
                  <a:cubicBezTo>
                    <a:pt x="0" y="151"/>
                    <a:pt x="34" y="185"/>
                    <a:pt x="84" y="218"/>
                  </a:cubicBezTo>
                  <a:cubicBezTo>
                    <a:pt x="268" y="285"/>
                    <a:pt x="435" y="402"/>
                    <a:pt x="602" y="535"/>
                  </a:cubicBezTo>
                  <a:cubicBezTo>
                    <a:pt x="752" y="636"/>
                    <a:pt x="869" y="719"/>
                    <a:pt x="1020" y="803"/>
                  </a:cubicBezTo>
                  <a:cubicBezTo>
                    <a:pt x="1454" y="1020"/>
                    <a:pt x="1955" y="1154"/>
                    <a:pt x="2456" y="1154"/>
                  </a:cubicBezTo>
                  <a:lnTo>
                    <a:pt x="2674" y="1154"/>
                  </a:lnTo>
                  <a:cubicBezTo>
                    <a:pt x="3041" y="1154"/>
                    <a:pt x="3442" y="1087"/>
                    <a:pt x="3776" y="987"/>
                  </a:cubicBezTo>
                  <a:cubicBezTo>
                    <a:pt x="3810" y="970"/>
                    <a:pt x="3860" y="970"/>
                    <a:pt x="3927" y="953"/>
                  </a:cubicBezTo>
                  <a:cubicBezTo>
                    <a:pt x="4378" y="819"/>
                    <a:pt x="4779" y="702"/>
                    <a:pt x="4812" y="469"/>
                  </a:cubicBezTo>
                  <a:cubicBezTo>
                    <a:pt x="4846" y="368"/>
                    <a:pt x="4796" y="251"/>
                    <a:pt x="4679" y="168"/>
                  </a:cubicBezTo>
                  <a:cubicBezTo>
                    <a:pt x="4526" y="56"/>
                    <a:pt x="4288" y="25"/>
                    <a:pt x="4049" y="25"/>
                  </a:cubicBezTo>
                  <a:cubicBezTo>
                    <a:pt x="3895" y="25"/>
                    <a:pt x="3740" y="38"/>
                    <a:pt x="3609" y="51"/>
                  </a:cubicBezTo>
                  <a:lnTo>
                    <a:pt x="3459" y="51"/>
                  </a:lnTo>
                  <a:cubicBezTo>
                    <a:pt x="3175" y="68"/>
                    <a:pt x="2874" y="68"/>
                    <a:pt x="2590" y="84"/>
                  </a:cubicBezTo>
                  <a:cubicBezTo>
                    <a:pt x="2356" y="84"/>
                    <a:pt x="2122" y="84"/>
                    <a:pt x="1922" y="118"/>
                  </a:cubicBezTo>
                  <a:cubicBezTo>
                    <a:pt x="1337" y="118"/>
                    <a:pt x="719" y="68"/>
                    <a:pt x="1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0" name="Google Shape;1690;p36"/>
            <p:cNvSpPr/>
            <p:nvPr/>
          </p:nvSpPr>
          <p:spPr>
            <a:xfrm>
              <a:off x="4377027" y="4463733"/>
              <a:ext cx="968372" cy="312369"/>
            </a:xfrm>
            <a:custGeom>
              <a:avLst/>
              <a:gdLst/>
              <a:ahLst/>
              <a:cxnLst/>
              <a:rect l="l" t="t" r="r" b="b"/>
              <a:pathLst>
                <a:path w="23260" h="7503" extrusionOk="0">
                  <a:moveTo>
                    <a:pt x="23159" y="0"/>
                  </a:moveTo>
                  <a:cubicBezTo>
                    <a:pt x="22173" y="84"/>
                    <a:pt x="21187" y="334"/>
                    <a:pt x="20268" y="735"/>
                  </a:cubicBezTo>
                  <a:cubicBezTo>
                    <a:pt x="19550" y="1070"/>
                    <a:pt x="18848" y="1487"/>
                    <a:pt x="18230" y="2005"/>
                  </a:cubicBezTo>
                  <a:cubicBezTo>
                    <a:pt x="17929" y="2256"/>
                    <a:pt x="17678" y="2523"/>
                    <a:pt x="17428" y="2807"/>
                  </a:cubicBezTo>
                  <a:cubicBezTo>
                    <a:pt x="17160" y="3091"/>
                    <a:pt x="16876" y="3409"/>
                    <a:pt x="16559" y="3659"/>
                  </a:cubicBezTo>
                  <a:cubicBezTo>
                    <a:pt x="14002" y="5598"/>
                    <a:pt x="10995" y="6767"/>
                    <a:pt x="7403" y="7202"/>
                  </a:cubicBezTo>
                  <a:cubicBezTo>
                    <a:pt x="6995" y="7251"/>
                    <a:pt x="6587" y="7275"/>
                    <a:pt x="6180" y="7275"/>
                  </a:cubicBezTo>
                  <a:cubicBezTo>
                    <a:pt x="5486" y="7275"/>
                    <a:pt x="4795" y="7205"/>
                    <a:pt x="4111" y="7068"/>
                  </a:cubicBezTo>
                  <a:cubicBezTo>
                    <a:pt x="3894" y="7018"/>
                    <a:pt x="3643" y="6984"/>
                    <a:pt x="3376" y="6934"/>
                  </a:cubicBezTo>
                  <a:cubicBezTo>
                    <a:pt x="2256" y="6750"/>
                    <a:pt x="702" y="6500"/>
                    <a:pt x="201" y="5781"/>
                  </a:cubicBezTo>
                  <a:cubicBezTo>
                    <a:pt x="181" y="5761"/>
                    <a:pt x="147" y="5746"/>
                    <a:pt x="113" y="5746"/>
                  </a:cubicBezTo>
                  <a:cubicBezTo>
                    <a:pt x="92" y="5746"/>
                    <a:pt x="70" y="5752"/>
                    <a:pt x="51" y="5765"/>
                  </a:cubicBezTo>
                  <a:cubicBezTo>
                    <a:pt x="17" y="5815"/>
                    <a:pt x="1" y="5865"/>
                    <a:pt x="34" y="5915"/>
                  </a:cubicBezTo>
                  <a:cubicBezTo>
                    <a:pt x="586" y="6684"/>
                    <a:pt x="2173" y="6951"/>
                    <a:pt x="3342" y="7151"/>
                  </a:cubicBezTo>
                  <a:cubicBezTo>
                    <a:pt x="3610" y="7185"/>
                    <a:pt x="3860" y="7235"/>
                    <a:pt x="4061" y="7268"/>
                  </a:cubicBezTo>
                  <a:cubicBezTo>
                    <a:pt x="4779" y="7419"/>
                    <a:pt x="5515" y="7502"/>
                    <a:pt x="6233" y="7502"/>
                  </a:cubicBezTo>
                  <a:cubicBezTo>
                    <a:pt x="6634" y="7502"/>
                    <a:pt x="7052" y="7486"/>
                    <a:pt x="7436" y="7385"/>
                  </a:cubicBezTo>
                  <a:cubicBezTo>
                    <a:pt x="11062" y="6951"/>
                    <a:pt x="14086" y="5781"/>
                    <a:pt x="16659" y="3793"/>
                  </a:cubicBezTo>
                  <a:cubicBezTo>
                    <a:pt x="16993" y="3542"/>
                    <a:pt x="17294" y="3242"/>
                    <a:pt x="17561" y="2924"/>
                  </a:cubicBezTo>
                  <a:cubicBezTo>
                    <a:pt x="17795" y="2657"/>
                    <a:pt x="18046" y="2373"/>
                    <a:pt x="18330" y="2156"/>
                  </a:cubicBezTo>
                  <a:cubicBezTo>
                    <a:pt x="18932" y="1654"/>
                    <a:pt x="19600" y="1237"/>
                    <a:pt x="20335" y="919"/>
                  </a:cubicBezTo>
                  <a:cubicBezTo>
                    <a:pt x="21237" y="552"/>
                    <a:pt x="22173" y="284"/>
                    <a:pt x="23159" y="217"/>
                  </a:cubicBezTo>
                  <a:cubicBezTo>
                    <a:pt x="23226" y="217"/>
                    <a:pt x="23259" y="167"/>
                    <a:pt x="23259" y="100"/>
                  </a:cubicBezTo>
                  <a:cubicBezTo>
                    <a:pt x="23259" y="50"/>
                    <a:pt x="23226" y="0"/>
                    <a:pt x="231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1" name="Google Shape;1691;p36"/>
            <p:cNvSpPr/>
            <p:nvPr/>
          </p:nvSpPr>
          <p:spPr>
            <a:xfrm>
              <a:off x="5261886" y="4408487"/>
              <a:ext cx="226106" cy="92133"/>
            </a:xfrm>
            <a:custGeom>
              <a:avLst/>
              <a:gdLst/>
              <a:ahLst/>
              <a:cxnLst/>
              <a:rect l="l" t="t" r="r" b="b"/>
              <a:pathLst>
                <a:path w="5431" h="2213" extrusionOk="0">
                  <a:moveTo>
                    <a:pt x="4916" y="157"/>
                  </a:moveTo>
                  <a:cubicBezTo>
                    <a:pt x="4968" y="157"/>
                    <a:pt x="5017" y="162"/>
                    <a:pt x="5063" y="174"/>
                  </a:cubicBezTo>
                  <a:cubicBezTo>
                    <a:pt x="5113" y="208"/>
                    <a:pt x="5180" y="241"/>
                    <a:pt x="5180" y="258"/>
                  </a:cubicBezTo>
                  <a:cubicBezTo>
                    <a:pt x="5196" y="408"/>
                    <a:pt x="4695" y="793"/>
                    <a:pt x="4511" y="926"/>
                  </a:cubicBezTo>
                  <a:cubicBezTo>
                    <a:pt x="4444" y="976"/>
                    <a:pt x="4411" y="1010"/>
                    <a:pt x="4361" y="1043"/>
                  </a:cubicBezTo>
                  <a:cubicBezTo>
                    <a:pt x="3977" y="1344"/>
                    <a:pt x="3526" y="1595"/>
                    <a:pt x="3058" y="1745"/>
                  </a:cubicBezTo>
                  <a:cubicBezTo>
                    <a:pt x="2626" y="1893"/>
                    <a:pt x="2183" y="1976"/>
                    <a:pt x="1738" y="1976"/>
                  </a:cubicBezTo>
                  <a:cubicBezTo>
                    <a:pt x="1632" y="1976"/>
                    <a:pt x="1526" y="1972"/>
                    <a:pt x="1420" y="1962"/>
                  </a:cubicBezTo>
                  <a:cubicBezTo>
                    <a:pt x="1253" y="1929"/>
                    <a:pt x="1069" y="1895"/>
                    <a:pt x="886" y="1845"/>
                  </a:cubicBezTo>
                  <a:lnTo>
                    <a:pt x="635" y="1795"/>
                  </a:lnTo>
                  <a:cubicBezTo>
                    <a:pt x="1153" y="1645"/>
                    <a:pt x="1671" y="1478"/>
                    <a:pt x="2172" y="1260"/>
                  </a:cubicBezTo>
                  <a:cubicBezTo>
                    <a:pt x="2423" y="1160"/>
                    <a:pt x="2690" y="1043"/>
                    <a:pt x="2941" y="926"/>
                  </a:cubicBezTo>
                  <a:lnTo>
                    <a:pt x="3826" y="559"/>
                  </a:lnTo>
                  <a:lnTo>
                    <a:pt x="3927" y="492"/>
                  </a:lnTo>
                  <a:cubicBezTo>
                    <a:pt x="4213" y="349"/>
                    <a:pt x="4609" y="157"/>
                    <a:pt x="4916" y="157"/>
                  </a:cubicBezTo>
                  <a:close/>
                  <a:moveTo>
                    <a:pt x="4912" y="1"/>
                  </a:moveTo>
                  <a:cubicBezTo>
                    <a:pt x="4573" y="1"/>
                    <a:pt x="4166" y="201"/>
                    <a:pt x="3843" y="341"/>
                  </a:cubicBezTo>
                  <a:lnTo>
                    <a:pt x="3743" y="392"/>
                  </a:lnTo>
                  <a:lnTo>
                    <a:pt x="2857" y="759"/>
                  </a:lnTo>
                  <a:cubicBezTo>
                    <a:pt x="2607" y="859"/>
                    <a:pt x="2339" y="993"/>
                    <a:pt x="2089" y="1093"/>
                  </a:cubicBezTo>
                  <a:cubicBezTo>
                    <a:pt x="1437" y="1344"/>
                    <a:pt x="752" y="1578"/>
                    <a:pt x="84" y="1745"/>
                  </a:cubicBezTo>
                  <a:cubicBezTo>
                    <a:pt x="17" y="1745"/>
                    <a:pt x="0" y="1812"/>
                    <a:pt x="0" y="1845"/>
                  </a:cubicBezTo>
                  <a:cubicBezTo>
                    <a:pt x="0" y="1895"/>
                    <a:pt x="67" y="1929"/>
                    <a:pt x="100" y="1929"/>
                  </a:cubicBezTo>
                  <a:cubicBezTo>
                    <a:pt x="351" y="1929"/>
                    <a:pt x="585" y="1996"/>
                    <a:pt x="835" y="2062"/>
                  </a:cubicBezTo>
                  <a:cubicBezTo>
                    <a:pt x="1003" y="2129"/>
                    <a:pt x="1220" y="2163"/>
                    <a:pt x="1404" y="2179"/>
                  </a:cubicBezTo>
                  <a:cubicBezTo>
                    <a:pt x="1520" y="2213"/>
                    <a:pt x="1671" y="2213"/>
                    <a:pt x="1805" y="2213"/>
                  </a:cubicBezTo>
                  <a:cubicBezTo>
                    <a:pt x="2256" y="2213"/>
                    <a:pt x="2690" y="2129"/>
                    <a:pt x="3108" y="1979"/>
                  </a:cubicBezTo>
                  <a:cubicBezTo>
                    <a:pt x="3609" y="1828"/>
                    <a:pt x="4077" y="1578"/>
                    <a:pt x="4495" y="1244"/>
                  </a:cubicBezTo>
                  <a:cubicBezTo>
                    <a:pt x="4528" y="1227"/>
                    <a:pt x="4578" y="1177"/>
                    <a:pt x="4645" y="1143"/>
                  </a:cubicBezTo>
                  <a:cubicBezTo>
                    <a:pt x="5063" y="826"/>
                    <a:pt x="5430" y="508"/>
                    <a:pt x="5397" y="258"/>
                  </a:cubicBezTo>
                  <a:cubicBezTo>
                    <a:pt x="5363" y="158"/>
                    <a:pt x="5263" y="74"/>
                    <a:pt x="5096" y="24"/>
                  </a:cubicBezTo>
                  <a:cubicBezTo>
                    <a:pt x="5038" y="8"/>
                    <a:pt x="4976" y="1"/>
                    <a:pt x="491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2" name="Google Shape;1692;p36"/>
            <p:cNvSpPr/>
            <p:nvPr/>
          </p:nvSpPr>
          <p:spPr>
            <a:xfrm>
              <a:off x="5122042" y="4535174"/>
              <a:ext cx="234474" cy="61450"/>
            </a:xfrm>
            <a:custGeom>
              <a:avLst/>
              <a:gdLst/>
              <a:ahLst/>
              <a:cxnLst/>
              <a:rect l="l" t="t" r="r" b="b"/>
              <a:pathLst>
                <a:path w="5632" h="1476" extrusionOk="0">
                  <a:moveTo>
                    <a:pt x="4930" y="172"/>
                  </a:moveTo>
                  <a:cubicBezTo>
                    <a:pt x="5090" y="172"/>
                    <a:pt x="5237" y="194"/>
                    <a:pt x="5347" y="256"/>
                  </a:cubicBezTo>
                  <a:cubicBezTo>
                    <a:pt x="5431" y="289"/>
                    <a:pt x="5448" y="339"/>
                    <a:pt x="5448" y="356"/>
                  </a:cubicBezTo>
                  <a:cubicBezTo>
                    <a:pt x="5448" y="506"/>
                    <a:pt x="4813" y="757"/>
                    <a:pt x="4612" y="841"/>
                  </a:cubicBezTo>
                  <a:cubicBezTo>
                    <a:pt x="4545" y="857"/>
                    <a:pt x="4495" y="874"/>
                    <a:pt x="4445" y="891"/>
                  </a:cubicBezTo>
                  <a:cubicBezTo>
                    <a:pt x="3977" y="1108"/>
                    <a:pt x="3509" y="1225"/>
                    <a:pt x="2991" y="1258"/>
                  </a:cubicBezTo>
                  <a:cubicBezTo>
                    <a:pt x="2882" y="1268"/>
                    <a:pt x="2774" y="1273"/>
                    <a:pt x="2666" y="1273"/>
                  </a:cubicBezTo>
                  <a:cubicBezTo>
                    <a:pt x="2213" y="1273"/>
                    <a:pt x="1772" y="1190"/>
                    <a:pt x="1354" y="1041"/>
                  </a:cubicBezTo>
                  <a:cubicBezTo>
                    <a:pt x="1187" y="974"/>
                    <a:pt x="1020" y="874"/>
                    <a:pt x="853" y="790"/>
                  </a:cubicBezTo>
                  <a:cubicBezTo>
                    <a:pt x="769" y="757"/>
                    <a:pt x="702" y="707"/>
                    <a:pt x="619" y="674"/>
                  </a:cubicBezTo>
                  <a:cubicBezTo>
                    <a:pt x="1170" y="674"/>
                    <a:pt x="1738" y="623"/>
                    <a:pt x="2256" y="523"/>
                  </a:cubicBezTo>
                  <a:cubicBezTo>
                    <a:pt x="2507" y="506"/>
                    <a:pt x="2774" y="456"/>
                    <a:pt x="3025" y="423"/>
                  </a:cubicBezTo>
                  <a:cubicBezTo>
                    <a:pt x="3376" y="373"/>
                    <a:pt x="3710" y="339"/>
                    <a:pt x="4044" y="273"/>
                  </a:cubicBezTo>
                  <a:cubicBezTo>
                    <a:pt x="4111" y="273"/>
                    <a:pt x="4178" y="273"/>
                    <a:pt x="4245" y="256"/>
                  </a:cubicBezTo>
                  <a:cubicBezTo>
                    <a:pt x="4451" y="217"/>
                    <a:pt x="4703" y="172"/>
                    <a:pt x="4930" y="172"/>
                  </a:cubicBezTo>
                  <a:close/>
                  <a:moveTo>
                    <a:pt x="4930" y="1"/>
                  </a:moveTo>
                  <a:cubicBezTo>
                    <a:pt x="4679" y="1"/>
                    <a:pt x="4409" y="50"/>
                    <a:pt x="4178" y="89"/>
                  </a:cubicBezTo>
                  <a:cubicBezTo>
                    <a:pt x="4111" y="89"/>
                    <a:pt x="4077" y="105"/>
                    <a:pt x="4011" y="105"/>
                  </a:cubicBezTo>
                  <a:cubicBezTo>
                    <a:pt x="3660" y="139"/>
                    <a:pt x="3326" y="206"/>
                    <a:pt x="2991" y="256"/>
                  </a:cubicBezTo>
                  <a:cubicBezTo>
                    <a:pt x="2741" y="273"/>
                    <a:pt x="2457" y="306"/>
                    <a:pt x="2206" y="356"/>
                  </a:cubicBezTo>
                  <a:cubicBezTo>
                    <a:pt x="1521" y="440"/>
                    <a:pt x="819" y="456"/>
                    <a:pt x="101" y="456"/>
                  </a:cubicBezTo>
                  <a:cubicBezTo>
                    <a:pt x="34" y="456"/>
                    <a:pt x="1" y="506"/>
                    <a:pt x="1" y="540"/>
                  </a:cubicBezTo>
                  <a:cubicBezTo>
                    <a:pt x="1" y="607"/>
                    <a:pt x="34" y="640"/>
                    <a:pt x="84" y="674"/>
                  </a:cubicBezTo>
                  <a:cubicBezTo>
                    <a:pt x="318" y="757"/>
                    <a:pt x="535" y="857"/>
                    <a:pt x="752" y="974"/>
                  </a:cubicBezTo>
                  <a:cubicBezTo>
                    <a:pt x="920" y="1058"/>
                    <a:pt x="1087" y="1175"/>
                    <a:pt x="1270" y="1225"/>
                  </a:cubicBezTo>
                  <a:cubicBezTo>
                    <a:pt x="1705" y="1392"/>
                    <a:pt x="2173" y="1476"/>
                    <a:pt x="2624" y="1476"/>
                  </a:cubicBezTo>
                  <a:lnTo>
                    <a:pt x="2941" y="1476"/>
                  </a:lnTo>
                  <a:cubicBezTo>
                    <a:pt x="3493" y="1459"/>
                    <a:pt x="4011" y="1342"/>
                    <a:pt x="4495" y="1125"/>
                  </a:cubicBezTo>
                  <a:cubicBezTo>
                    <a:pt x="4529" y="1108"/>
                    <a:pt x="4595" y="1091"/>
                    <a:pt x="4662" y="1058"/>
                  </a:cubicBezTo>
                  <a:cubicBezTo>
                    <a:pt x="5164" y="857"/>
                    <a:pt x="5615" y="674"/>
                    <a:pt x="5631" y="389"/>
                  </a:cubicBezTo>
                  <a:cubicBezTo>
                    <a:pt x="5631" y="289"/>
                    <a:pt x="5581" y="189"/>
                    <a:pt x="5431" y="105"/>
                  </a:cubicBezTo>
                  <a:cubicBezTo>
                    <a:pt x="5289" y="28"/>
                    <a:pt x="5114" y="1"/>
                    <a:pt x="493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3" name="Google Shape;1693;p36"/>
            <p:cNvSpPr/>
            <p:nvPr/>
          </p:nvSpPr>
          <p:spPr>
            <a:xfrm>
              <a:off x="4978743" y="4616275"/>
              <a:ext cx="230311" cy="84681"/>
            </a:xfrm>
            <a:custGeom>
              <a:avLst/>
              <a:gdLst/>
              <a:ahLst/>
              <a:cxnLst/>
              <a:rect l="l" t="t" r="r" b="b"/>
              <a:pathLst>
                <a:path w="5532" h="2034" extrusionOk="0">
                  <a:moveTo>
                    <a:pt x="4998" y="224"/>
                  </a:moveTo>
                  <a:cubicBezTo>
                    <a:pt x="5063" y="224"/>
                    <a:pt x="5125" y="231"/>
                    <a:pt x="5180" y="246"/>
                  </a:cubicBezTo>
                  <a:cubicBezTo>
                    <a:pt x="5230" y="263"/>
                    <a:pt x="5297" y="313"/>
                    <a:pt x="5297" y="330"/>
                  </a:cubicBezTo>
                  <a:cubicBezTo>
                    <a:pt x="5314" y="480"/>
                    <a:pt x="4796" y="831"/>
                    <a:pt x="4595" y="948"/>
                  </a:cubicBezTo>
                  <a:cubicBezTo>
                    <a:pt x="4529" y="998"/>
                    <a:pt x="4462" y="1031"/>
                    <a:pt x="4428" y="1065"/>
                  </a:cubicBezTo>
                  <a:cubicBezTo>
                    <a:pt x="4027" y="1332"/>
                    <a:pt x="3560" y="1533"/>
                    <a:pt x="3058" y="1666"/>
                  </a:cubicBezTo>
                  <a:cubicBezTo>
                    <a:pt x="2727" y="1770"/>
                    <a:pt x="2383" y="1816"/>
                    <a:pt x="2042" y="1816"/>
                  </a:cubicBezTo>
                  <a:cubicBezTo>
                    <a:pt x="1833" y="1816"/>
                    <a:pt x="1624" y="1798"/>
                    <a:pt x="1421" y="1766"/>
                  </a:cubicBezTo>
                  <a:cubicBezTo>
                    <a:pt x="1220" y="1733"/>
                    <a:pt x="1053" y="1683"/>
                    <a:pt x="869" y="1616"/>
                  </a:cubicBezTo>
                  <a:lnTo>
                    <a:pt x="619" y="1566"/>
                  </a:lnTo>
                  <a:cubicBezTo>
                    <a:pt x="1170" y="1449"/>
                    <a:pt x="1688" y="1315"/>
                    <a:pt x="2223" y="1165"/>
                  </a:cubicBezTo>
                  <a:cubicBezTo>
                    <a:pt x="2507" y="1065"/>
                    <a:pt x="2758" y="948"/>
                    <a:pt x="3025" y="864"/>
                  </a:cubicBezTo>
                  <a:cubicBezTo>
                    <a:pt x="3309" y="747"/>
                    <a:pt x="3626" y="647"/>
                    <a:pt x="3927" y="530"/>
                  </a:cubicBezTo>
                  <a:cubicBezTo>
                    <a:pt x="3961" y="513"/>
                    <a:pt x="4027" y="497"/>
                    <a:pt x="4078" y="480"/>
                  </a:cubicBezTo>
                  <a:cubicBezTo>
                    <a:pt x="4350" y="357"/>
                    <a:pt x="4711" y="224"/>
                    <a:pt x="4998" y="224"/>
                  </a:cubicBezTo>
                  <a:close/>
                  <a:moveTo>
                    <a:pt x="4973" y="0"/>
                  </a:moveTo>
                  <a:cubicBezTo>
                    <a:pt x="4636" y="0"/>
                    <a:pt x="4259" y="142"/>
                    <a:pt x="3977" y="263"/>
                  </a:cubicBezTo>
                  <a:cubicBezTo>
                    <a:pt x="3910" y="279"/>
                    <a:pt x="3860" y="313"/>
                    <a:pt x="3810" y="330"/>
                  </a:cubicBezTo>
                  <a:cubicBezTo>
                    <a:pt x="3526" y="447"/>
                    <a:pt x="3209" y="563"/>
                    <a:pt x="2908" y="664"/>
                  </a:cubicBezTo>
                  <a:cubicBezTo>
                    <a:pt x="2641" y="764"/>
                    <a:pt x="2373" y="848"/>
                    <a:pt x="2123" y="948"/>
                  </a:cubicBezTo>
                  <a:cubicBezTo>
                    <a:pt x="1454" y="1165"/>
                    <a:pt x="769" y="1332"/>
                    <a:pt x="84" y="1449"/>
                  </a:cubicBezTo>
                  <a:cubicBezTo>
                    <a:pt x="34" y="1449"/>
                    <a:pt x="1" y="1516"/>
                    <a:pt x="1" y="1566"/>
                  </a:cubicBezTo>
                  <a:cubicBezTo>
                    <a:pt x="17" y="1616"/>
                    <a:pt x="51" y="1666"/>
                    <a:pt x="101" y="1666"/>
                  </a:cubicBezTo>
                  <a:cubicBezTo>
                    <a:pt x="335" y="1683"/>
                    <a:pt x="552" y="1750"/>
                    <a:pt x="803" y="1833"/>
                  </a:cubicBezTo>
                  <a:cubicBezTo>
                    <a:pt x="1003" y="1867"/>
                    <a:pt x="1187" y="1934"/>
                    <a:pt x="1371" y="1984"/>
                  </a:cubicBezTo>
                  <a:cubicBezTo>
                    <a:pt x="1588" y="2017"/>
                    <a:pt x="1788" y="2034"/>
                    <a:pt x="2006" y="2034"/>
                  </a:cubicBezTo>
                  <a:cubicBezTo>
                    <a:pt x="2373" y="2034"/>
                    <a:pt x="2758" y="1984"/>
                    <a:pt x="3108" y="1867"/>
                  </a:cubicBezTo>
                  <a:cubicBezTo>
                    <a:pt x="3610" y="1750"/>
                    <a:pt x="4078" y="1533"/>
                    <a:pt x="4529" y="1215"/>
                  </a:cubicBezTo>
                  <a:cubicBezTo>
                    <a:pt x="4562" y="1198"/>
                    <a:pt x="4612" y="1165"/>
                    <a:pt x="4662" y="1115"/>
                  </a:cubicBezTo>
                  <a:cubicBezTo>
                    <a:pt x="5147" y="797"/>
                    <a:pt x="5531" y="563"/>
                    <a:pt x="5481" y="279"/>
                  </a:cubicBezTo>
                  <a:cubicBezTo>
                    <a:pt x="5464" y="179"/>
                    <a:pt x="5381" y="96"/>
                    <a:pt x="5214" y="29"/>
                  </a:cubicBezTo>
                  <a:cubicBezTo>
                    <a:pt x="5137" y="9"/>
                    <a:pt x="5057" y="0"/>
                    <a:pt x="497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4" name="Google Shape;1694;p36"/>
            <p:cNvSpPr/>
            <p:nvPr/>
          </p:nvSpPr>
          <p:spPr>
            <a:xfrm>
              <a:off x="4788149" y="4742296"/>
              <a:ext cx="236556" cy="58827"/>
            </a:xfrm>
            <a:custGeom>
              <a:avLst/>
              <a:gdLst/>
              <a:ahLst/>
              <a:cxnLst/>
              <a:rect l="l" t="t" r="r" b="b"/>
              <a:pathLst>
                <a:path w="5682" h="1413" extrusionOk="0">
                  <a:moveTo>
                    <a:pt x="4875" y="222"/>
                  </a:moveTo>
                  <a:cubicBezTo>
                    <a:pt x="5060" y="222"/>
                    <a:pt x="5231" y="249"/>
                    <a:pt x="5347" y="327"/>
                  </a:cubicBezTo>
                  <a:cubicBezTo>
                    <a:pt x="5397" y="377"/>
                    <a:pt x="5447" y="410"/>
                    <a:pt x="5447" y="427"/>
                  </a:cubicBezTo>
                  <a:cubicBezTo>
                    <a:pt x="5431" y="577"/>
                    <a:pt x="4779" y="811"/>
                    <a:pt x="4562" y="878"/>
                  </a:cubicBezTo>
                  <a:cubicBezTo>
                    <a:pt x="4512" y="895"/>
                    <a:pt x="4445" y="912"/>
                    <a:pt x="4395" y="928"/>
                  </a:cubicBezTo>
                  <a:cubicBezTo>
                    <a:pt x="3944" y="1129"/>
                    <a:pt x="3442" y="1212"/>
                    <a:pt x="2941" y="1212"/>
                  </a:cubicBezTo>
                  <a:lnTo>
                    <a:pt x="2924" y="1212"/>
                  </a:lnTo>
                  <a:cubicBezTo>
                    <a:pt x="2884" y="1214"/>
                    <a:pt x="2844" y="1214"/>
                    <a:pt x="2803" y="1214"/>
                  </a:cubicBezTo>
                  <a:cubicBezTo>
                    <a:pt x="2276" y="1214"/>
                    <a:pt x="1753" y="1112"/>
                    <a:pt x="1287" y="895"/>
                  </a:cubicBezTo>
                  <a:cubicBezTo>
                    <a:pt x="1120" y="811"/>
                    <a:pt x="953" y="728"/>
                    <a:pt x="819" y="628"/>
                  </a:cubicBezTo>
                  <a:cubicBezTo>
                    <a:pt x="752" y="577"/>
                    <a:pt x="669" y="544"/>
                    <a:pt x="602" y="494"/>
                  </a:cubicBezTo>
                  <a:lnTo>
                    <a:pt x="602" y="494"/>
                  </a:lnTo>
                  <a:cubicBezTo>
                    <a:pt x="830" y="501"/>
                    <a:pt x="1059" y="505"/>
                    <a:pt x="1288" y="505"/>
                  </a:cubicBezTo>
                  <a:cubicBezTo>
                    <a:pt x="1613" y="505"/>
                    <a:pt x="1940" y="497"/>
                    <a:pt x="2273" y="477"/>
                  </a:cubicBezTo>
                  <a:cubicBezTo>
                    <a:pt x="2540" y="427"/>
                    <a:pt x="2824" y="410"/>
                    <a:pt x="3108" y="394"/>
                  </a:cubicBezTo>
                  <a:cubicBezTo>
                    <a:pt x="3426" y="377"/>
                    <a:pt x="3760" y="343"/>
                    <a:pt x="4077" y="310"/>
                  </a:cubicBezTo>
                  <a:cubicBezTo>
                    <a:pt x="4111" y="310"/>
                    <a:pt x="4178" y="293"/>
                    <a:pt x="4244" y="293"/>
                  </a:cubicBezTo>
                  <a:cubicBezTo>
                    <a:pt x="4432" y="258"/>
                    <a:pt x="4663" y="222"/>
                    <a:pt x="4875" y="222"/>
                  </a:cubicBezTo>
                  <a:close/>
                  <a:moveTo>
                    <a:pt x="4875" y="1"/>
                  </a:moveTo>
                  <a:cubicBezTo>
                    <a:pt x="4650" y="1"/>
                    <a:pt x="4412" y="34"/>
                    <a:pt x="4211" y="59"/>
                  </a:cubicBezTo>
                  <a:cubicBezTo>
                    <a:pt x="4161" y="59"/>
                    <a:pt x="4111" y="76"/>
                    <a:pt x="4044" y="76"/>
                  </a:cubicBezTo>
                  <a:cubicBezTo>
                    <a:pt x="3743" y="93"/>
                    <a:pt x="3409" y="143"/>
                    <a:pt x="3092" y="160"/>
                  </a:cubicBezTo>
                  <a:cubicBezTo>
                    <a:pt x="2824" y="176"/>
                    <a:pt x="2523" y="227"/>
                    <a:pt x="2256" y="243"/>
                  </a:cubicBezTo>
                  <a:cubicBezTo>
                    <a:pt x="1897" y="260"/>
                    <a:pt x="1542" y="268"/>
                    <a:pt x="1187" y="268"/>
                  </a:cubicBezTo>
                  <a:cubicBezTo>
                    <a:pt x="832" y="268"/>
                    <a:pt x="477" y="260"/>
                    <a:pt x="117" y="243"/>
                  </a:cubicBezTo>
                  <a:cubicBezTo>
                    <a:pt x="84" y="243"/>
                    <a:pt x="34" y="260"/>
                    <a:pt x="17" y="327"/>
                  </a:cubicBezTo>
                  <a:cubicBezTo>
                    <a:pt x="0" y="394"/>
                    <a:pt x="34" y="427"/>
                    <a:pt x="84" y="460"/>
                  </a:cubicBezTo>
                  <a:cubicBezTo>
                    <a:pt x="285" y="544"/>
                    <a:pt x="502" y="661"/>
                    <a:pt x="702" y="795"/>
                  </a:cubicBezTo>
                  <a:cubicBezTo>
                    <a:pt x="869" y="895"/>
                    <a:pt x="1036" y="995"/>
                    <a:pt x="1203" y="1079"/>
                  </a:cubicBezTo>
                  <a:cubicBezTo>
                    <a:pt x="1688" y="1313"/>
                    <a:pt x="2206" y="1413"/>
                    <a:pt x="2741" y="1413"/>
                  </a:cubicBezTo>
                  <a:cubicBezTo>
                    <a:pt x="2791" y="1413"/>
                    <a:pt x="2858" y="1413"/>
                    <a:pt x="2908" y="1396"/>
                  </a:cubicBezTo>
                  <a:cubicBezTo>
                    <a:pt x="3442" y="1396"/>
                    <a:pt x="3960" y="1313"/>
                    <a:pt x="4462" y="1112"/>
                  </a:cubicBezTo>
                  <a:cubicBezTo>
                    <a:pt x="4512" y="1095"/>
                    <a:pt x="4579" y="1079"/>
                    <a:pt x="4629" y="1062"/>
                  </a:cubicBezTo>
                  <a:cubicBezTo>
                    <a:pt x="5163" y="895"/>
                    <a:pt x="5615" y="728"/>
                    <a:pt x="5665" y="460"/>
                  </a:cubicBezTo>
                  <a:cubicBezTo>
                    <a:pt x="5681" y="327"/>
                    <a:pt x="5615" y="227"/>
                    <a:pt x="5464" y="143"/>
                  </a:cubicBezTo>
                  <a:cubicBezTo>
                    <a:pt x="5314" y="34"/>
                    <a:pt x="5101" y="1"/>
                    <a:pt x="487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5" name="Google Shape;1695;p36"/>
            <p:cNvSpPr/>
            <p:nvPr/>
          </p:nvSpPr>
          <p:spPr>
            <a:xfrm>
              <a:off x="4582234" y="4775352"/>
              <a:ext cx="230311" cy="78644"/>
            </a:xfrm>
            <a:custGeom>
              <a:avLst/>
              <a:gdLst/>
              <a:ahLst/>
              <a:cxnLst/>
              <a:rect l="l" t="t" r="r" b="b"/>
              <a:pathLst>
                <a:path w="5532" h="1889" extrusionOk="0">
                  <a:moveTo>
                    <a:pt x="552" y="352"/>
                  </a:moveTo>
                  <a:lnTo>
                    <a:pt x="552" y="352"/>
                  </a:lnTo>
                  <a:cubicBezTo>
                    <a:pt x="1104" y="468"/>
                    <a:pt x="1638" y="602"/>
                    <a:pt x="2190" y="686"/>
                  </a:cubicBezTo>
                  <a:lnTo>
                    <a:pt x="3008" y="803"/>
                  </a:lnTo>
                  <a:cubicBezTo>
                    <a:pt x="3342" y="853"/>
                    <a:pt x="3643" y="886"/>
                    <a:pt x="3977" y="936"/>
                  </a:cubicBezTo>
                  <a:cubicBezTo>
                    <a:pt x="4044" y="936"/>
                    <a:pt x="4111" y="953"/>
                    <a:pt x="4178" y="953"/>
                  </a:cubicBezTo>
                  <a:cubicBezTo>
                    <a:pt x="4545" y="986"/>
                    <a:pt x="5030" y="1053"/>
                    <a:pt x="5231" y="1270"/>
                  </a:cubicBezTo>
                  <a:cubicBezTo>
                    <a:pt x="5281" y="1321"/>
                    <a:pt x="5297" y="1371"/>
                    <a:pt x="5297" y="1387"/>
                  </a:cubicBezTo>
                  <a:cubicBezTo>
                    <a:pt x="5231" y="1538"/>
                    <a:pt x="4545" y="1605"/>
                    <a:pt x="4312" y="1621"/>
                  </a:cubicBezTo>
                  <a:cubicBezTo>
                    <a:pt x="4228" y="1621"/>
                    <a:pt x="4178" y="1638"/>
                    <a:pt x="4128" y="1638"/>
                  </a:cubicBezTo>
                  <a:cubicBezTo>
                    <a:pt x="3935" y="1663"/>
                    <a:pt x="3744" y="1676"/>
                    <a:pt x="3555" y="1676"/>
                  </a:cubicBezTo>
                  <a:cubicBezTo>
                    <a:pt x="3237" y="1676"/>
                    <a:pt x="2922" y="1638"/>
                    <a:pt x="2607" y="1555"/>
                  </a:cubicBezTo>
                  <a:cubicBezTo>
                    <a:pt x="2056" y="1454"/>
                    <a:pt x="1555" y="1220"/>
                    <a:pt x="1120" y="886"/>
                  </a:cubicBezTo>
                  <a:cubicBezTo>
                    <a:pt x="1003" y="786"/>
                    <a:pt x="870" y="669"/>
                    <a:pt x="753" y="535"/>
                  </a:cubicBezTo>
                  <a:lnTo>
                    <a:pt x="552" y="352"/>
                  </a:lnTo>
                  <a:close/>
                  <a:moveTo>
                    <a:pt x="134" y="1"/>
                  </a:moveTo>
                  <a:cubicBezTo>
                    <a:pt x="101" y="1"/>
                    <a:pt x="34" y="17"/>
                    <a:pt x="17" y="51"/>
                  </a:cubicBezTo>
                  <a:cubicBezTo>
                    <a:pt x="1" y="101"/>
                    <a:pt x="17" y="168"/>
                    <a:pt x="51" y="184"/>
                  </a:cubicBezTo>
                  <a:cubicBezTo>
                    <a:pt x="251" y="335"/>
                    <a:pt x="435" y="502"/>
                    <a:pt x="602" y="686"/>
                  </a:cubicBezTo>
                  <a:cubicBezTo>
                    <a:pt x="719" y="803"/>
                    <a:pt x="853" y="936"/>
                    <a:pt x="1003" y="1053"/>
                  </a:cubicBezTo>
                  <a:cubicBezTo>
                    <a:pt x="1454" y="1421"/>
                    <a:pt x="2006" y="1671"/>
                    <a:pt x="2557" y="1772"/>
                  </a:cubicBezTo>
                  <a:cubicBezTo>
                    <a:pt x="2925" y="1855"/>
                    <a:pt x="3259" y="1889"/>
                    <a:pt x="3610" y="1889"/>
                  </a:cubicBezTo>
                  <a:cubicBezTo>
                    <a:pt x="3794" y="1889"/>
                    <a:pt x="3961" y="1872"/>
                    <a:pt x="4178" y="1855"/>
                  </a:cubicBezTo>
                  <a:cubicBezTo>
                    <a:pt x="4211" y="1855"/>
                    <a:pt x="4278" y="1839"/>
                    <a:pt x="4345" y="1839"/>
                  </a:cubicBezTo>
                  <a:cubicBezTo>
                    <a:pt x="4880" y="1788"/>
                    <a:pt x="5381" y="1722"/>
                    <a:pt x="5481" y="1471"/>
                  </a:cubicBezTo>
                  <a:cubicBezTo>
                    <a:pt x="5531" y="1371"/>
                    <a:pt x="5481" y="1270"/>
                    <a:pt x="5381" y="1137"/>
                  </a:cubicBezTo>
                  <a:cubicBezTo>
                    <a:pt x="5130" y="869"/>
                    <a:pt x="4596" y="803"/>
                    <a:pt x="4195" y="769"/>
                  </a:cubicBezTo>
                  <a:cubicBezTo>
                    <a:pt x="4111" y="769"/>
                    <a:pt x="4061" y="753"/>
                    <a:pt x="4011" y="753"/>
                  </a:cubicBezTo>
                  <a:cubicBezTo>
                    <a:pt x="3677" y="702"/>
                    <a:pt x="3359" y="669"/>
                    <a:pt x="3025" y="619"/>
                  </a:cubicBezTo>
                  <a:lnTo>
                    <a:pt x="2206" y="502"/>
                  </a:lnTo>
                  <a:cubicBezTo>
                    <a:pt x="1505" y="368"/>
                    <a:pt x="803" y="201"/>
                    <a:pt x="13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6" name="Google Shape;1696;p36"/>
            <p:cNvSpPr/>
            <p:nvPr/>
          </p:nvSpPr>
          <p:spPr>
            <a:xfrm>
              <a:off x="4418785" y="4726059"/>
              <a:ext cx="178812" cy="153666"/>
            </a:xfrm>
            <a:custGeom>
              <a:avLst/>
              <a:gdLst/>
              <a:ahLst/>
              <a:cxnLst/>
              <a:rect l="l" t="t" r="r" b="b"/>
              <a:pathLst>
                <a:path w="4295" h="3691" extrusionOk="0">
                  <a:moveTo>
                    <a:pt x="334" y="483"/>
                  </a:moveTo>
                  <a:cubicBezTo>
                    <a:pt x="752" y="850"/>
                    <a:pt x="1170" y="1185"/>
                    <a:pt x="1604" y="1485"/>
                  </a:cubicBezTo>
                  <a:cubicBezTo>
                    <a:pt x="1838" y="1652"/>
                    <a:pt x="2055" y="1803"/>
                    <a:pt x="2289" y="1970"/>
                  </a:cubicBezTo>
                  <a:cubicBezTo>
                    <a:pt x="2540" y="2137"/>
                    <a:pt x="2807" y="2321"/>
                    <a:pt x="3058" y="2488"/>
                  </a:cubicBezTo>
                  <a:cubicBezTo>
                    <a:pt x="3108" y="2538"/>
                    <a:pt x="3141" y="2555"/>
                    <a:pt x="3208" y="2588"/>
                  </a:cubicBezTo>
                  <a:cubicBezTo>
                    <a:pt x="3509" y="2789"/>
                    <a:pt x="3927" y="3056"/>
                    <a:pt x="4010" y="3323"/>
                  </a:cubicBezTo>
                  <a:cubicBezTo>
                    <a:pt x="4027" y="3373"/>
                    <a:pt x="4027" y="3457"/>
                    <a:pt x="4010" y="3474"/>
                  </a:cubicBezTo>
                  <a:cubicBezTo>
                    <a:pt x="3987" y="3491"/>
                    <a:pt x="3950" y="3498"/>
                    <a:pt x="3903" y="3498"/>
                  </a:cubicBezTo>
                  <a:cubicBezTo>
                    <a:pt x="3676" y="3498"/>
                    <a:pt x="3218" y="3326"/>
                    <a:pt x="3024" y="3256"/>
                  </a:cubicBezTo>
                  <a:cubicBezTo>
                    <a:pt x="2941" y="3240"/>
                    <a:pt x="2874" y="3223"/>
                    <a:pt x="2841" y="3206"/>
                  </a:cubicBezTo>
                  <a:cubicBezTo>
                    <a:pt x="2373" y="3039"/>
                    <a:pt x="1938" y="2805"/>
                    <a:pt x="1537" y="2471"/>
                  </a:cubicBezTo>
                  <a:cubicBezTo>
                    <a:pt x="1120" y="2137"/>
                    <a:pt x="786" y="1719"/>
                    <a:pt x="552" y="1235"/>
                  </a:cubicBezTo>
                  <a:cubicBezTo>
                    <a:pt x="501" y="1084"/>
                    <a:pt x="435" y="901"/>
                    <a:pt x="385" y="733"/>
                  </a:cubicBezTo>
                  <a:lnTo>
                    <a:pt x="334" y="483"/>
                  </a:lnTo>
                  <a:close/>
                  <a:moveTo>
                    <a:pt x="102" y="0"/>
                  </a:moveTo>
                  <a:cubicBezTo>
                    <a:pt x="79" y="0"/>
                    <a:pt x="56" y="9"/>
                    <a:pt x="34" y="32"/>
                  </a:cubicBezTo>
                  <a:cubicBezTo>
                    <a:pt x="0" y="48"/>
                    <a:pt x="0" y="115"/>
                    <a:pt x="17" y="149"/>
                  </a:cubicBezTo>
                  <a:cubicBezTo>
                    <a:pt x="117" y="366"/>
                    <a:pt x="184" y="566"/>
                    <a:pt x="251" y="800"/>
                  </a:cubicBezTo>
                  <a:cubicBezTo>
                    <a:pt x="284" y="967"/>
                    <a:pt x="334" y="1151"/>
                    <a:pt x="418" y="1318"/>
                  </a:cubicBezTo>
                  <a:cubicBezTo>
                    <a:pt x="635" y="1820"/>
                    <a:pt x="1003" y="2287"/>
                    <a:pt x="1454" y="2622"/>
                  </a:cubicBezTo>
                  <a:cubicBezTo>
                    <a:pt x="1855" y="2956"/>
                    <a:pt x="2306" y="3206"/>
                    <a:pt x="2807" y="3373"/>
                  </a:cubicBezTo>
                  <a:cubicBezTo>
                    <a:pt x="2857" y="3390"/>
                    <a:pt x="2924" y="3407"/>
                    <a:pt x="2974" y="3440"/>
                  </a:cubicBezTo>
                  <a:cubicBezTo>
                    <a:pt x="3309" y="3557"/>
                    <a:pt x="3676" y="3691"/>
                    <a:pt x="3893" y="3691"/>
                  </a:cubicBezTo>
                  <a:cubicBezTo>
                    <a:pt x="4010" y="3691"/>
                    <a:pt x="4094" y="3657"/>
                    <a:pt x="4194" y="3624"/>
                  </a:cubicBezTo>
                  <a:cubicBezTo>
                    <a:pt x="4278" y="3541"/>
                    <a:pt x="4294" y="3407"/>
                    <a:pt x="4261" y="3256"/>
                  </a:cubicBezTo>
                  <a:cubicBezTo>
                    <a:pt x="4177" y="2906"/>
                    <a:pt x="3710" y="2638"/>
                    <a:pt x="3375" y="2421"/>
                  </a:cubicBezTo>
                  <a:cubicBezTo>
                    <a:pt x="3309" y="2404"/>
                    <a:pt x="3275" y="2371"/>
                    <a:pt x="3225" y="2338"/>
                  </a:cubicBezTo>
                  <a:cubicBezTo>
                    <a:pt x="2974" y="2170"/>
                    <a:pt x="2707" y="1987"/>
                    <a:pt x="2456" y="1820"/>
                  </a:cubicBezTo>
                  <a:cubicBezTo>
                    <a:pt x="2222" y="1652"/>
                    <a:pt x="2005" y="1485"/>
                    <a:pt x="1771" y="1335"/>
                  </a:cubicBezTo>
                  <a:cubicBezTo>
                    <a:pt x="1220" y="951"/>
                    <a:pt x="685" y="500"/>
                    <a:pt x="184" y="32"/>
                  </a:cubicBezTo>
                  <a:cubicBezTo>
                    <a:pt x="157" y="13"/>
                    <a:pt x="129" y="0"/>
                    <a:pt x="10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7" name="Google Shape;1697;p36"/>
            <p:cNvSpPr/>
            <p:nvPr/>
          </p:nvSpPr>
          <p:spPr>
            <a:xfrm>
              <a:off x="5174916" y="4369977"/>
              <a:ext cx="178104" cy="156372"/>
            </a:xfrm>
            <a:custGeom>
              <a:avLst/>
              <a:gdLst/>
              <a:ahLst/>
              <a:cxnLst/>
              <a:rect l="l" t="t" r="r" b="b"/>
              <a:pathLst>
                <a:path w="4278" h="3756" extrusionOk="0">
                  <a:moveTo>
                    <a:pt x="3910" y="180"/>
                  </a:moveTo>
                  <a:cubicBezTo>
                    <a:pt x="3944" y="180"/>
                    <a:pt x="3994" y="180"/>
                    <a:pt x="4027" y="214"/>
                  </a:cubicBezTo>
                  <a:cubicBezTo>
                    <a:pt x="4061" y="247"/>
                    <a:pt x="4027" y="314"/>
                    <a:pt x="4027" y="347"/>
                  </a:cubicBezTo>
                  <a:cubicBezTo>
                    <a:pt x="3977" y="631"/>
                    <a:pt x="3559" y="899"/>
                    <a:pt x="3259" y="1083"/>
                  </a:cubicBezTo>
                  <a:cubicBezTo>
                    <a:pt x="3225" y="1133"/>
                    <a:pt x="3158" y="1166"/>
                    <a:pt x="3108" y="1183"/>
                  </a:cubicBezTo>
                  <a:cubicBezTo>
                    <a:pt x="2891" y="1350"/>
                    <a:pt x="2640" y="1517"/>
                    <a:pt x="2406" y="1684"/>
                  </a:cubicBezTo>
                  <a:cubicBezTo>
                    <a:pt x="2156" y="1851"/>
                    <a:pt x="1905" y="2052"/>
                    <a:pt x="1655" y="2219"/>
                  </a:cubicBezTo>
                  <a:cubicBezTo>
                    <a:pt x="1237" y="2553"/>
                    <a:pt x="819" y="2887"/>
                    <a:pt x="418" y="3255"/>
                  </a:cubicBezTo>
                  <a:lnTo>
                    <a:pt x="485" y="3004"/>
                  </a:lnTo>
                  <a:cubicBezTo>
                    <a:pt x="518" y="2837"/>
                    <a:pt x="569" y="2653"/>
                    <a:pt x="635" y="2503"/>
                  </a:cubicBezTo>
                  <a:cubicBezTo>
                    <a:pt x="836" y="2002"/>
                    <a:pt x="1170" y="1584"/>
                    <a:pt x="1588" y="1250"/>
                  </a:cubicBezTo>
                  <a:cubicBezTo>
                    <a:pt x="1989" y="916"/>
                    <a:pt x="2406" y="665"/>
                    <a:pt x="2891" y="498"/>
                  </a:cubicBezTo>
                  <a:cubicBezTo>
                    <a:pt x="2924" y="481"/>
                    <a:pt x="2991" y="464"/>
                    <a:pt x="3058" y="431"/>
                  </a:cubicBezTo>
                  <a:cubicBezTo>
                    <a:pt x="3242" y="381"/>
                    <a:pt x="3676" y="180"/>
                    <a:pt x="3910" y="180"/>
                  </a:cubicBezTo>
                  <a:close/>
                  <a:moveTo>
                    <a:pt x="3924" y="1"/>
                  </a:moveTo>
                  <a:cubicBezTo>
                    <a:pt x="3681" y="1"/>
                    <a:pt x="3340" y="124"/>
                    <a:pt x="2991" y="264"/>
                  </a:cubicBezTo>
                  <a:cubicBezTo>
                    <a:pt x="2924" y="281"/>
                    <a:pt x="2858" y="314"/>
                    <a:pt x="2824" y="331"/>
                  </a:cubicBezTo>
                  <a:cubicBezTo>
                    <a:pt x="2323" y="498"/>
                    <a:pt x="1855" y="765"/>
                    <a:pt x="1471" y="1099"/>
                  </a:cubicBezTo>
                  <a:cubicBezTo>
                    <a:pt x="1020" y="1433"/>
                    <a:pt x="669" y="1901"/>
                    <a:pt x="435" y="2419"/>
                  </a:cubicBezTo>
                  <a:cubicBezTo>
                    <a:pt x="351" y="2586"/>
                    <a:pt x="318" y="2770"/>
                    <a:pt x="268" y="2937"/>
                  </a:cubicBezTo>
                  <a:cubicBezTo>
                    <a:pt x="218" y="3171"/>
                    <a:pt x="151" y="3405"/>
                    <a:pt x="51" y="3589"/>
                  </a:cubicBezTo>
                  <a:cubicBezTo>
                    <a:pt x="0" y="3639"/>
                    <a:pt x="17" y="3689"/>
                    <a:pt x="67" y="3723"/>
                  </a:cubicBezTo>
                  <a:cubicBezTo>
                    <a:pt x="84" y="3739"/>
                    <a:pt x="101" y="3739"/>
                    <a:pt x="134" y="3739"/>
                  </a:cubicBezTo>
                  <a:cubicBezTo>
                    <a:pt x="168" y="3739"/>
                    <a:pt x="184" y="3739"/>
                    <a:pt x="234" y="3756"/>
                  </a:cubicBezTo>
                  <a:cubicBezTo>
                    <a:pt x="702" y="3271"/>
                    <a:pt x="1237" y="2837"/>
                    <a:pt x="1772" y="2419"/>
                  </a:cubicBezTo>
                  <a:cubicBezTo>
                    <a:pt x="2022" y="2252"/>
                    <a:pt x="2273" y="2068"/>
                    <a:pt x="2523" y="1901"/>
                  </a:cubicBezTo>
                  <a:cubicBezTo>
                    <a:pt x="2757" y="1734"/>
                    <a:pt x="3008" y="1567"/>
                    <a:pt x="3242" y="1400"/>
                  </a:cubicBezTo>
                  <a:cubicBezTo>
                    <a:pt x="3275" y="1350"/>
                    <a:pt x="3325" y="1333"/>
                    <a:pt x="3392" y="1283"/>
                  </a:cubicBezTo>
                  <a:cubicBezTo>
                    <a:pt x="3693" y="1083"/>
                    <a:pt x="4161" y="782"/>
                    <a:pt x="4244" y="431"/>
                  </a:cubicBezTo>
                  <a:cubicBezTo>
                    <a:pt x="4278" y="264"/>
                    <a:pt x="4261" y="164"/>
                    <a:pt x="4178" y="80"/>
                  </a:cubicBezTo>
                  <a:cubicBezTo>
                    <a:pt x="4117" y="24"/>
                    <a:pt x="4030" y="1"/>
                    <a:pt x="392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8" name="Google Shape;1698;p36"/>
            <p:cNvSpPr/>
            <p:nvPr/>
          </p:nvSpPr>
          <p:spPr>
            <a:xfrm>
              <a:off x="5026038" y="4446497"/>
              <a:ext cx="109951" cy="207163"/>
            </a:xfrm>
            <a:custGeom>
              <a:avLst/>
              <a:gdLst/>
              <a:ahLst/>
              <a:cxnLst/>
              <a:rect l="l" t="t" r="r" b="b"/>
              <a:pathLst>
                <a:path w="2641" h="4976" extrusionOk="0">
                  <a:moveTo>
                    <a:pt x="2223" y="214"/>
                  </a:moveTo>
                  <a:cubicBezTo>
                    <a:pt x="2240" y="214"/>
                    <a:pt x="2240" y="214"/>
                    <a:pt x="2240" y="230"/>
                  </a:cubicBezTo>
                  <a:cubicBezTo>
                    <a:pt x="2273" y="247"/>
                    <a:pt x="2307" y="314"/>
                    <a:pt x="2323" y="347"/>
                  </a:cubicBezTo>
                  <a:cubicBezTo>
                    <a:pt x="2390" y="615"/>
                    <a:pt x="2140" y="1016"/>
                    <a:pt x="1972" y="1316"/>
                  </a:cubicBezTo>
                  <a:cubicBezTo>
                    <a:pt x="1939" y="1350"/>
                    <a:pt x="1906" y="1417"/>
                    <a:pt x="1889" y="1450"/>
                  </a:cubicBezTo>
                  <a:cubicBezTo>
                    <a:pt x="1722" y="1768"/>
                    <a:pt x="1521" y="2085"/>
                    <a:pt x="1354" y="2403"/>
                  </a:cubicBezTo>
                  <a:lnTo>
                    <a:pt x="1053" y="2954"/>
                  </a:lnTo>
                  <a:cubicBezTo>
                    <a:pt x="820" y="3355"/>
                    <a:pt x="669" y="3706"/>
                    <a:pt x="469" y="4274"/>
                  </a:cubicBezTo>
                  <a:cubicBezTo>
                    <a:pt x="452" y="4341"/>
                    <a:pt x="419" y="4374"/>
                    <a:pt x="402" y="4441"/>
                  </a:cubicBezTo>
                  <a:lnTo>
                    <a:pt x="335" y="4123"/>
                  </a:lnTo>
                  <a:cubicBezTo>
                    <a:pt x="302" y="3973"/>
                    <a:pt x="251" y="3806"/>
                    <a:pt x="235" y="3622"/>
                  </a:cubicBezTo>
                  <a:cubicBezTo>
                    <a:pt x="201" y="3104"/>
                    <a:pt x="302" y="2603"/>
                    <a:pt x="535" y="2135"/>
                  </a:cubicBezTo>
                  <a:cubicBezTo>
                    <a:pt x="719" y="1667"/>
                    <a:pt x="987" y="1266"/>
                    <a:pt x="1337" y="932"/>
                  </a:cubicBezTo>
                  <a:cubicBezTo>
                    <a:pt x="1388" y="915"/>
                    <a:pt x="1421" y="849"/>
                    <a:pt x="1471" y="815"/>
                  </a:cubicBezTo>
                  <a:cubicBezTo>
                    <a:pt x="1638" y="631"/>
                    <a:pt x="2039" y="214"/>
                    <a:pt x="2223" y="214"/>
                  </a:cubicBezTo>
                  <a:close/>
                  <a:moveTo>
                    <a:pt x="2237" y="0"/>
                  </a:moveTo>
                  <a:cubicBezTo>
                    <a:pt x="1982" y="0"/>
                    <a:pt x="1667" y="306"/>
                    <a:pt x="1337" y="665"/>
                  </a:cubicBezTo>
                  <a:cubicBezTo>
                    <a:pt x="1287" y="715"/>
                    <a:pt x="1237" y="765"/>
                    <a:pt x="1221" y="799"/>
                  </a:cubicBezTo>
                  <a:cubicBezTo>
                    <a:pt x="836" y="1149"/>
                    <a:pt x="569" y="1584"/>
                    <a:pt x="368" y="2052"/>
                  </a:cubicBezTo>
                  <a:cubicBezTo>
                    <a:pt x="118" y="2553"/>
                    <a:pt x="1" y="3088"/>
                    <a:pt x="51" y="3656"/>
                  </a:cubicBezTo>
                  <a:cubicBezTo>
                    <a:pt x="68" y="3823"/>
                    <a:pt x="118" y="4007"/>
                    <a:pt x="151" y="4174"/>
                  </a:cubicBezTo>
                  <a:cubicBezTo>
                    <a:pt x="201" y="4408"/>
                    <a:pt x="251" y="4641"/>
                    <a:pt x="251" y="4859"/>
                  </a:cubicBezTo>
                  <a:cubicBezTo>
                    <a:pt x="251" y="4909"/>
                    <a:pt x="302" y="4942"/>
                    <a:pt x="368" y="4976"/>
                  </a:cubicBezTo>
                  <a:cubicBezTo>
                    <a:pt x="402" y="4976"/>
                    <a:pt x="419" y="4926"/>
                    <a:pt x="485" y="4926"/>
                  </a:cubicBezTo>
                  <a:cubicBezTo>
                    <a:pt x="569" y="4708"/>
                    <a:pt x="636" y="4525"/>
                    <a:pt x="703" y="4357"/>
                  </a:cubicBezTo>
                  <a:cubicBezTo>
                    <a:pt x="920" y="3773"/>
                    <a:pt x="1053" y="3438"/>
                    <a:pt x="1254" y="3071"/>
                  </a:cubicBezTo>
                  <a:lnTo>
                    <a:pt x="1571" y="2503"/>
                  </a:lnTo>
                  <a:cubicBezTo>
                    <a:pt x="1738" y="2185"/>
                    <a:pt x="1906" y="1868"/>
                    <a:pt x="2089" y="1567"/>
                  </a:cubicBezTo>
                  <a:cubicBezTo>
                    <a:pt x="2123" y="1517"/>
                    <a:pt x="2140" y="1484"/>
                    <a:pt x="2173" y="1417"/>
                  </a:cubicBezTo>
                  <a:cubicBezTo>
                    <a:pt x="2373" y="1083"/>
                    <a:pt x="2641" y="648"/>
                    <a:pt x="2557" y="281"/>
                  </a:cubicBezTo>
                  <a:cubicBezTo>
                    <a:pt x="2507" y="147"/>
                    <a:pt x="2424" y="47"/>
                    <a:pt x="2323" y="13"/>
                  </a:cubicBezTo>
                  <a:cubicBezTo>
                    <a:pt x="2295" y="4"/>
                    <a:pt x="2266" y="0"/>
                    <a:pt x="223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99" name="Google Shape;1699;p36"/>
            <p:cNvSpPr/>
            <p:nvPr/>
          </p:nvSpPr>
          <p:spPr>
            <a:xfrm>
              <a:off x="4859091" y="4558530"/>
              <a:ext cx="148212" cy="179311"/>
            </a:xfrm>
            <a:custGeom>
              <a:avLst/>
              <a:gdLst/>
              <a:ahLst/>
              <a:cxnLst/>
              <a:rect l="l" t="t" r="r" b="b"/>
              <a:pathLst>
                <a:path w="3560" h="4307" extrusionOk="0">
                  <a:moveTo>
                    <a:pt x="3259" y="196"/>
                  </a:moveTo>
                  <a:cubicBezTo>
                    <a:pt x="3292" y="196"/>
                    <a:pt x="3309" y="196"/>
                    <a:pt x="3309" y="213"/>
                  </a:cubicBezTo>
                  <a:cubicBezTo>
                    <a:pt x="3342" y="229"/>
                    <a:pt x="3342" y="296"/>
                    <a:pt x="3342" y="330"/>
                  </a:cubicBezTo>
                  <a:cubicBezTo>
                    <a:pt x="3326" y="614"/>
                    <a:pt x="2975" y="931"/>
                    <a:pt x="2724" y="1165"/>
                  </a:cubicBezTo>
                  <a:lnTo>
                    <a:pt x="2591" y="1299"/>
                  </a:lnTo>
                  <a:lnTo>
                    <a:pt x="1906" y="1984"/>
                  </a:lnTo>
                  <a:lnTo>
                    <a:pt x="1337" y="2552"/>
                  </a:lnTo>
                  <a:cubicBezTo>
                    <a:pt x="970" y="2953"/>
                    <a:pt x="636" y="3371"/>
                    <a:pt x="302" y="3788"/>
                  </a:cubicBezTo>
                  <a:cubicBezTo>
                    <a:pt x="302" y="3671"/>
                    <a:pt x="318" y="3588"/>
                    <a:pt x="318" y="3504"/>
                  </a:cubicBezTo>
                  <a:cubicBezTo>
                    <a:pt x="335" y="3321"/>
                    <a:pt x="335" y="3153"/>
                    <a:pt x="385" y="2986"/>
                  </a:cubicBezTo>
                  <a:cubicBezTo>
                    <a:pt x="502" y="2468"/>
                    <a:pt x="753" y="2001"/>
                    <a:pt x="1120" y="1600"/>
                  </a:cubicBezTo>
                  <a:cubicBezTo>
                    <a:pt x="1421" y="1215"/>
                    <a:pt x="1805" y="898"/>
                    <a:pt x="2240" y="664"/>
                  </a:cubicBezTo>
                  <a:cubicBezTo>
                    <a:pt x="2307" y="647"/>
                    <a:pt x="2340" y="630"/>
                    <a:pt x="2407" y="580"/>
                  </a:cubicBezTo>
                  <a:cubicBezTo>
                    <a:pt x="2591" y="463"/>
                    <a:pt x="3058" y="196"/>
                    <a:pt x="3259" y="196"/>
                  </a:cubicBezTo>
                  <a:close/>
                  <a:moveTo>
                    <a:pt x="3239" y="0"/>
                  </a:moveTo>
                  <a:cubicBezTo>
                    <a:pt x="2994" y="0"/>
                    <a:pt x="2647" y="202"/>
                    <a:pt x="2290" y="413"/>
                  </a:cubicBezTo>
                  <a:cubicBezTo>
                    <a:pt x="2223" y="430"/>
                    <a:pt x="2173" y="480"/>
                    <a:pt x="2139" y="497"/>
                  </a:cubicBezTo>
                  <a:cubicBezTo>
                    <a:pt x="1672" y="747"/>
                    <a:pt x="1287" y="1082"/>
                    <a:pt x="953" y="1483"/>
                  </a:cubicBezTo>
                  <a:cubicBezTo>
                    <a:pt x="569" y="1884"/>
                    <a:pt x="302" y="2402"/>
                    <a:pt x="168" y="2936"/>
                  </a:cubicBezTo>
                  <a:cubicBezTo>
                    <a:pt x="134" y="3103"/>
                    <a:pt x="134" y="3304"/>
                    <a:pt x="118" y="3488"/>
                  </a:cubicBezTo>
                  <a:cubicBezTo>
                    <a:pt x="84" y="3722"/>
                    <a:pt x="68" y="3939"/>
                    <a:pt x="1" y="4156"/>
                  </a:cubicBezTo>
                  <a:cubicBezTo>
                    <a:pt x="1" y="4206"/>
                    <a:pt x="34" y="4256"/>
                    <a:pt x="68" y="4273"/>
                  </a:cubicBezTo>
                  <a:cubicBezTo>
                    <a:pt x="68" y="4306"/>
                    <a:pt x="84" y="4306"/>
                    <a:pt x="118" y="4306"/>
                  </a:cubicBezTo>
                  <a:cubicBezTo>
                    <a:pt x="151" y="4306"/>
                    <a:pt x="168" y="4290"/>
                    <a:pt x="168" y="4290"/>
                  </a:cubicBezTo>
                  <a:cubicBezTo>
                    <a:pt x="569" y="3738"/>
                    <a:pt x="1003" y="3220"/>
                    <a:pt x="1471" y="2719"/>
                  </a:cubicBezTo>
                  <a:cubicBezTo>
                    <a:pt x="1655" y="2552"/>
                    <a:pt x="1839" y="2368"/>
                    <a:pt x="2039" y="2168"/>
                  </a:cubicBezTo>
                  <a:lnTo>
                    <a:pt x="2724" y="1483"/>
                  </a:lnTo>
                  <a:lnTo>
                    <a:pt x="2841" y="1349"/>
                  </a:lnTo>
                  <a:cubicBezTo>
                    <a:pt x="3125" y="1115"/>
                    <a:pt x="3510" y="731"/>
                    <a:pt x="3543" y="380"/>
                  </a:cubicBezTo>
                  <a:cubicBezTo>
                    <a:pt x="3560" y="163"/>
                    <a:pt x="3476" y="79"/>
                    <a:pt x="3409" y="46"/>
                  </a:cubicBezTo>
                  <a:cubicBezTo>
                    <a:pt x="3361" y="14"/>
                    <a:pt x="3303" y="0"/>
                    <a:pt x="3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0" name="Google Shape;1700;p36"/>
            <p:cNvSpPr/>
            <p:nvPr/>
          </p:nvSpPr>
          <p:spPr>
            <a:xfrm>
              <a:off x="4690770" y="4666650"/>
              <a:ext cx="123149" cy="101791"/>
            </a:xfrm>
            <a:custGeom>
              <a:avLst/>
              <a:gdLst/>
              <a:ahLst/>
              <a:cxnLst/>
              <a:rect l="l" t="t" r="r" b="b"/>
              <a:pathLst>
                <a:path w="2958" h="2445" extrusionOk="0">
                  <a:moveTo>
                    <a:pt x="2690" y="206"/>
                  </a:moveTo>
                  <a:cubicBezTo>
                    <a:pt x="2690" y="206"/>
                    <a:pt x="2707" y="222"/>
                    <a:pt x="2690" y="256"/>
                  </a:cubicBezTo>
                  <a:cubicBezTo>
                    <a:pt x="2624" y="423"/>
                    <a:pt x="2356" y="607"/>
                    <a:pt x="2172" y="707"/>
                  </a:cubicBezTo>
                  <a:lnTo>
                    <a:pt x="2055" y="774"/>
                  </a:lnTo>
                  <a:cubicBezTo>
                    <a:pt x="1855" y="891"/>
                    <a:pt x="1671" y="1024"/>
                    <a:pt x="1454" y="1141"/>
                  </a:cubicBezTo>
                  <a:lnTo>
                    <a:pt x="1086" y="1392"/>
                  </a:lnTo>
                  <a:cubicBezTo>
                    <a:pt x="836" y="1559"/>
                    <a:pt x="585" y="1743"/>
                    <a:pt x="351" y="1960"/>
                  </a:cubicBezTo>
                  <a:cubicBezTo>
                    <a:pt x="401" y="1826"/>
                    <a:pt x="435" y="1726"/>
                    <a:pt x="468" y="1609"/>
                  </a:cubicBezTo>
                  <a:cubicBezTo>
                    <a:pt x="618" y="1292"/>
                    <a:pt x="852" y="1041"/>
                    <a:pt x="1153" y="824"/>
                  </a:cubicBezTo>
                  <a:cubicBezTo>
                    <a:pt x="1404" y="640"/>
                    <a:pt x="1688" y="490"/>
                    <a:pt x="2005" y="389"/>
                  </a:cubicBezTo>
                  <a:cubicBezTo>
                    <a:pt x="2039" y="373"/>
                    <a:pt x="2089" y="373"/>
                    <a:pt x="2122" y="356"/>
                  </a:cubicBezTo>
                  <a:cubicBezTo>
                    <a:pt x="2406" y="239"/>
                    <a:pt x="2590" y="206"/>
                    <a:pt x="2674" y="206"/>
                  </a:cubicBezTo>
                  <a:close/>
                  <a:moveTo>
                    <a:pt x="2681" y="1"/>
                  </a:moveTo>
                  <a:cubicBezTo>
                    <a:pt x="2522" y="1"/>
                    <a:pt x="2304" y="78"/>
                    <a:pt x="2072" y="155"/>
                  </a:cubicBezTo>
                  <a:cubicBezTo>
                    <a:pt x="2022" y="172"/>
                    <a:pt x="1989" y="206"/>
                    <a:pt x="1955" y="206"/>
                  </a:cubicBezTo>
                  <a:cubicBezTo>
                    <a:pt x="1621" y="306"/>
                    <a:pt x="1304" y="473"/>
                    <a:pt x="1036" y="673"/>
                  </a:cubicBezTo>
                  <a:cubicBezTo>
                    <a:pt x="735" y="891"/>
                    <a:pt x="468" y="1175"/>
                    <a:pt x="318" y="1542"/>
                  </a:cubicBezTo>
                  <a:cubicBezTo>
                    <a:pt x="234" y="1793"/>
                    <a:pt x="117" y="2044"/>
                    <a:pt x="17" y="2294"/>
                  </a:cubicBezTo>
                  <a:cubicBezTo>
                    <a:pt x="0" y="2328"/>
                    <a:pt x="17" y="2394"/>
                    <a:pt x="67" y="2411"/>
                  </a:cubicBezTo>
                  <a:cubicBezTo>
                    <a:pt x="84" y="2445"/>
                    <a:pt x="101" y="2445"/>
                    <a:pt x="117" y="2445"/>
                  </a:cubicBezTo>
                  <a:cubicBezTo>
                    <a:pt x="144" y="2445"/>
                    <a:pt x="160" y="2423"/>
                    <a:pt x="182" y="2423"/>
                  </a:cubicBezTo>
                  <a:cubicBezTo>
                    <a:pt x="188" y="2423"/>
                    <a:pt x="194" y="2424"/>
                    <a:pt x="201" y="2428"/>
                  </a:cubicBezTo>
                  <a:cubicBezTo>
                    <a:pt x="535" y="2144"/>
                    <a:pt x="903" y="1843"/>
                    <a:pt x="1253" y="1592"/>
                  </a:cubicBezTo>
                  <a:lnTo>
                    <a:pt x="1621" y="1342"/>
                  </a:lnTo>
                  <a:cubicBezTo>
                    <a:pt x="1838" y="1225"/>
                    <a:pt x="2022" y="1091"/>
                    <a:pt x="2239" y="974"/>
                  </a:cubicBezTo>
                  <a:lnTo>
                    <a:pt x="2323" y="907"/>
                  </a:lnTo>
                  <a:cubicBezTo>
                    <a:pt x="2540" y="757"/>
                    <a:pt x="2857" y="590"/>
                    <a:pt x="2924" y="339"/>
                  </a:cubicBezTo>
                  <a:cubicBezTo>
                    <a:pt x="2958" y="206"/>
                    <a:pt x="2924" y="122"/>
                    <a:pt x="2874" y="72"/>
                  </a:cubicBezTo>
                  <a:cubicBezTo>
                    <a:pt x="2829" y="21"/>
                    <a:pt x="2763" y="1"/>
                    <a:pt x="26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1" name="Google Shape;1701;p36"/>
            <p:cNvSpPr/>
            <p:nvPr/>
          </p:nvSpPr>
          <p:spPr>
            <a:xfrm>
              <a:off x="4927951" y="4640963"/>
              <a:ext cx="654629" cy="94797"/>
            </a:xfrm>
            <a:custGeom>
              <a:avLst/>
              <a:gdLst/>
              <a:ahLst/>
              <a:cxnLst/>
              <a:rect l="l" t="t" r="r" b="b"/>
              <a:pathLst>
                <a:path w="15724" h="2277" extrusionOk="0">
                  <a:moveTo>
                    <a:pt x="14515" y="0"/>
                  </a:moveTo>
                  <a:cubicBezTo>
                    <a:pt x="13887" y="0"/>
                    <a:pt x="13212" y="101"/>
                    <a:pt x="12699" y="171"/>
                  </a:cubicBezTo>
                  <a:cubicBezTo>
                    <a:pt x="11780" y="321"/>
                    <a:pt x="10912" y="572"/>
                    <a:pt x="10076" y="839"/>
                  </a:cubicBezTo>
                  <a:cubicBezTo>
                    <a:pt x="9608" y="990"/>
                    <a:pt x="9124" y="1140"/>
                    <a:pt x="8656" y="1257"/>
                  </a:cubicBezTo>
                  <a:cubicBezTo>
                    <a:pt x="7086" y="1657"/>
                    <a:pt x="5474" y="2086"/>
                    <a:pt x="3846" y="2086"/>
                  </a:cubicBezTo>
                  <a:cubicBezTo>
                    <a:pt x="3706" y="2086"/>
                    <a:pt x="3566" y="2082"/>
                    <a:pt x="3426" y="2076"/>
                  </a:cubicBezTo>
                  <a:lnTo>
                    <a:pt x="3409" y="2076"/>
                  </a:lnTo>
                  <a:cubicBezTo>
                    <a:pt x="2390" y="2026"/>
                    <a:pt x="987" y="1975"/>
                    <a:pt x="185" y="1391"/>
                  </a:cubicBezTo>
                  <a:cubicBezTo>
                    <a:pt x="171" y="1370"/>
                    <a:pt x="151" y="1360"/>
                    <a:pt x="130" y="1360"/>
                  </a:cubicBezTo>
                  <a:cubicBezTo>
                    <a:pt x="101" y="1360"/>
                    <a:pt x="70" y="1378"/>
                    <a:pt x="51" y="1407"/>
                  </a:cubicBezTo>
                  <a:cubicBezTo>
                    <a:pt x="1" y="1441"/>
                    <a:pt x="18" y="1508"/>
                    <a:pt x="68" y="1558"/>
                  </a:cubicBezTo>
                  <a:cubicBezTo>
                    <a:pt x="920" y="2176"/>
                    <a:pt x="2357" y="2243"/>
                    <a:pt x="3409" y="2276"/>
                  </a:cubicBezTo>
                  <a:lnTo>
                    <a:pt x="3861" y="2276"/>
                  </a:lnTo>
                  <a:cubicBezTo>
                    <a:pt x="5531" y="2276"/>
                    <a:pt x="7152" y="1859"/>
                    <a:pt x="8739" y="1424"/>
                  </a:cubicBezTo>
                  <a:cubicBezTo>
                    <a:pt x="9207" y="1307"/>
                    <a:pt x="9692" y="1157"/>
                    <a:pt x="10160" y="1006"/>
                  </a:cubicBezTo>
                  <a:cubicBezTo>
                    <a:pt x="10995" y="756"/>
                    <a:pt x="11847" y="488"/>
                    <a:pt x="12766" y="355"/>
                  </a:cubicBezTo>
                  <a:cubicBezTo>
                    <a:pt x="13231" y="294"/>
                    <a:pt x="13884" y="203"/>
                    <a:pt x="14498" y="203"/>
                  </a:cubicBezTo>
                  <a:cubicBezTo>
                    <a:pt x="14900" y="203"/>
                    <a:pt x="15286" y="242"/>
                    <a:pt x="15590" y="355"/>
                  </a:cubicBezTo>
                  <a:cubicBezTo>
                    <a:pt x="15598" y="363"/>
                    <a:pt x="15607" y="366"/>
                    <a:pt x="15618" y="366"/>
                  </a:cubicBezTo>
                  <a:cubicBezTo>
                    <a:pt x="15652" y="366"/>
                    <a:pt x="15694" y="330"/>
                    <a:pt x="15707" y="305"/>
                  </a:cubicBezTo>
                  <a:cubicBezTo>
                    <a:pt x="15724" y="255"/>
                    <a:pt x="15707" y="188"/>
                    <a:pt x="15640" y="171"/>
                  </a:cubicBezTo>
                  <a:cubicBezTo>
                    <a:pt x="15327" y="44"/>
                    <a:pt x="14931" y="0"/>
                    <a:pt x="1451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2" name="Google Shape;1702;p36"/>
            <p:cNvSpPr/>
            <p:nvPr/>
          </p:nvSpPr>
          <p:spPr>
            <a:xfrm>
              <a:off x="5492115" y="4587548"/>
              <a:ext cx="77936" cy="59160"/>
            </a:xfrm>
            <a:custGeom>
              <a:avLst/>
              <a:gdLst/>
              <a:ahLst/>
              <a:cxnLst/>
              <a:rect l="l" t="t" r="r" b="b"/>
              <a:pathLst>
                <a:path w="1872" h="1421" extrusionOk="0">
                  <a:moveTo>
                    <a:pt x="1755" y="0"/>
                  </a:moveTo>
                  <a:cubicBezTo>
                    <a:pt x="1170" y="17"/>
                    <a:pt x="34" y="702"/>
                    <a:pt x="1" y="1304"/>
                  </a:cubicBezTo>
                  <a:cubicBezTo>
                    <a:pt x="1" y="1370"/>
                    <a:pt x="51" y="1421"/>
                    <a:pt x="118" y="1421"/>
                  </a:cubicBezTo>
                  <a:cubicBezTo>
                    <a:pt x="151" y="1421"/>
                    <a:pt x="218" y="1370"/>
                    <a:pt x="218" y="1320"/>
                  </a:cubicBezTo>
                  <a:cubicBezTo>
                    <a:pt x="234" y="852"/>
                    <a:pt x="1254" y="218"/>
                    <a:pt x="1755" y="201"/>
                  </a:cubicBezTo>
                  <a:cubicBezTo>
                    <a:pt x="1822" y="201"/>
                    <a:pt x="1872" y="167"/>
                    <a:pt x="1872" y="101"/>
                  </a:cubicBezTo>
                  <a:cubicBezTo>
                    <a:pt x="1872" y="34"/>
                    <a:pt x="182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3" name="Google Shape;1703;p36"/>
            <p:cNvSpPr/>
            <p:nvPr/>
          </p:nvSpPr>
          <p:spPr>
            <a:xfrm>
              <a:off x="5439949" y="4652037"/>
              <a:ext cx="130809" cy="38510"/>
            </a:xfrm>
            <a:custGeom>
              <a:avLst/>
              <a:gdLst/>
              <a:ahLst/>
              <a:cxnLst/>
              <a:rect l="l" t="t" r="r" b="b"/>
              <a:pathLst>
                <a:path w="3142" h="925" extrusionOk="0">
                  <a:moveTo>
                    <a:pt x="102" y="1"/>
                  </a:moveTo>
                  <a:cubicBezTo>
                    <a:pt x="56" y="1"/>
                    <a:pt x="28" y="33"/>
                    <a:pt x="0" y="89"/>
                  </a:cubicBezTo>
                  <a:cubicBezTo>
                    <a:pt x="0" y="156"/>
                    <a:pt x="34" y="189"/>
                    <a:pt x="84" y="222"/>
                  </a:cubicBezTo>
                  <a:cubicBezTo>
                    <a:pt x="301" y="256"/>
                    <a:pt x="502" y="339"/>
                    <a:pt x="702" y="490"/>
                  </a:cubicBezTo>
                  <a:cubicBezTo>
                    <a:pt x="1471" y="924"/>
                    <a:pt x="2122" y="924"/>
                    <a:pt x="3008" y="924"/>
                  </a:cubicBezTo>
                  <a:cubicBezTo>
                    <a:pt x="3075" y="924"/>
                    <a:pt x="3142" y="857"/>
                    <a:pt x="3142" y="807"/>
                  </a:cubicBezTo>
                  <a:cubicBezTo>
                    <a:pt x="3142" y="740"/>
                    <a:pt x="3091" y="690"/>
                    <a:pt x="3041" y="690"/>
                  </a:cubicBezTo>
                  <a:cubicBezTo>
                    <a:pt x="2156" y="690"/>
                    <a:pt x="1538" y="690"/>
                    <a:pt x="819" y="306"/>
                  </a:cubicBezTo>
                  <a:cubicBezTo>
                    <a:pt x="619" y="156"/>
                    <a:pt x="385" y="55"/>
                    <a:pt x="134" y="5"/>
                  </a:cubicBezTo>
                  <a:cubicBezTo>
                    <a:pt x="123" y="2"/>
                    <a:pt x="112" y="1"/>
                    <a:pt x="10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4" name="Google Shape;1704;p36"/>
            <p:cNvSpPr/>
            <p:nvPr/>
          </p:nvSpPr>
          <p:spPr>
            <a:xfrm>
              <a:off x="5362054" y="4666275"/>
              <a:ext cx="82807" cy="47919"/>
            </a:xfrm>
            <a:custGeom>
              <a:avLst/>
              <a:gdLst/>
              <a:ahLst/>
              <a:cxnLst/>
              <a:rect l="l" t="t" r="r" b="b"/>
              <a:pathLst>
                <a:path w="1989" h="1151" extrusionOk="0">
                  <a:moveTo>
                    <a:pt x="122" y="1"/>
                  </a:moveTo>
                  <a:cubicBezTo>
                    <a:pt x="101" y="1"/>
                    <a:pt x="81" y="10"/>
                    <a:pt x="67" y="31"/>
                  </a:cubicBezTo>
                  <a:cubicBezTo>
                    <a:pt x="17" y="64"/>
                    <a:pt x="0" y="131"/>
                    <a:pt x="33" y="164"/>
                  </a:cubicBezTo>
                  <a:cubicBezTo>
                    <a:pt x="318" y="499"/>
                    <a:pt x="1404" y="1083"/>
                    <a:pt x="1871" y="1150"/>
                  </a:cubicBezTo>
                  <a:cubicBezTo>
                    <a:pt x="1922" y="1150"/>
                    <a:pt x="1988" y="1117"/>
                    <a:pt x="1955" y="1067"/>
                  </a:cubicBezTo>
                  <a:cubicBezTo>
                    <a:pt x="1988" y="1000"/>
                    <a:pt x="1938" y="950"/>
                    <a:pt x="1871" y="950"/>
                  </a:cubicBezTo>
                  <a:cubicBezTo>
                    <a:pt x="1487" y="900"/>
                    <a:pt x="434" y="332"/>
                    <a:pt x="201" y="48"/>
                  </a:cubicBezTo>
                  <a:cubicBezTo>
                    <a:pt x="181" y="18"/>
                    <a:pt x="150" y="1"/>
                    <a:pt x="1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5" name="Google Shape;1705;p36"/>
            <p:cNvSpPr/>
            <p:nvPr/>
          </p:nvSpPr>
          <p:spPr>
            <a:xfrm>
              <a:off x="5397525" y="4592835"/>
              <a:ext cx="44547" cy="69193"/>
            </a:xfrm>
            <a:custGeom>
              <a:avLst/>
              <a:gdLst/>
              <a:ahLst/>
              <a:cxnLst/>
              <a:rect l="l" t="t" r="r" b="b"/>
              <a:pathLst>
                <a:path w="1070" h="1662" extrusionOk="0">
                  <a:moveTo>
                    <a:pt x="951" y="1"/>
                  </a:moveTo>
                  <a:cubicBezTo>
                    <a:pt x="913" y="1"/>
                    <a:pt x="878" y="23"/>
                    <a:pt x="852" y="74"/>
                  </a:cubicBezTo>
                  <a:cubicBezTo>
                    <a:pt x="752" y="341"/>
                    <a:pt x="585" y="625"/>
                    <a:pt x="401" y="893"/>
                  </a:cubicBezTo>
                  <a:cubicBezTo>
                    <a:pt x="251" y="1093"/>
                    <a:pt x="134" y="1294"/>
                    <a:pt x="17" y="1494"/>
                  </a:cubicBezTo>
                  <a:cubicBezTo>
                    <a:pt x="0" y="1561"/>
                    <a:pt x="17" y="1611"/>
                    <a:pt x="67" y="1644"/>
                  </a:cubicBezTo>
                  <a:cubicBezTo>
                    <a:pt x="67" y="1661"/>
                    <a:pt x="84" y="1661"/>
                    <a:pt x="100" y="1661"/>
                  </a:cubicBezTo>
                  <a:cubicBezTo>
                    <a:pt x="151" y="1661"/>
                    <a:pt x="167" y="1644"/>
                    <a:pt x="201" y="1578"/>
                  </a:cubicBezTo>
                  <a:cubicBezTo>
                    <a:pt x="301" y="1394"/>
                    <a:pt x="435" y="1177"/>
                    <a:pt x="568" y="993"/>
                  </a:cubicBezTo>
                  <a:cubicBezTo>
                    <a:pt x="752" y="709"/>
                    <a:pt x="936" y="425"/>
                    <a:pt x="1036" y="141"/>
                  </a:cubicBezTo>
                  <a:cubicBezTo>
                    <a:pt x="1070" y="91"/>
                    <a:pt x="1036" y="40"/>
                    <a:pt x="986" y="7"/>
                  </a:cubicBezTo>
                  <a:cubicBezTo>
                    <a:pt x="974" y="3"/>
                    <a:pt x="962" y="1"/>
                    <a:pt x="9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6" name="Google Shape;1706;p36"/>
            <p:cNvSpPr/>
            <p:nvPr/>
          </p:nvSpPr>
          <p:spPr>
            <a:xfrm>
              <a:off x="5241694" y="4642836"/>
              <a:ext cx="64739" cy="64405"/>
            </a:xfrm>
            <a:custGeom>
              <a:avLst/>
              <a:gdLst/>
              <a:ahLst/>
              <a:cxnLst/>
              <a:rect l="l" t="t" r="r" b="b"/>
              <a:pathLst>
                <a:path w="1555" h="1547" extrusionOk="0">
                  <a:moveTo>
                    <a:pt x="1418" y="0"/>
                  </a:moveTo>
                  <a:cubicBezTo>
                    <a:pt x="1400" y="0"/>
                    <a:pt x="1383" y="7"/>
                    <a:pt x="1371" y="26"/>
                  </a:cubicBezTo>
                  <a:cubicBezTo>
                    <a:pt x="1304" y="59"/>
                    <a:pt x="1237" y="109"/>
                    <a:pt x="1170" y="176"/>
                  </a:cubicBezTo>
                  <a:cubicBezTo>
                    <a:pt x="752" y="510"/>
                    <a:pt x="218" y="928"/>
                    <a:pt x="34" y="1396"/>
                  </a:cubicBezTo>
                  <a:cubicBezTo>
                    <a:pt x="0" y="1463"/>
                    <a:pt x="34" y="1529"/>
                    <a:pt x="84" y="1546"/>
                  </a:cubicBezTo>
                  <a:lnTo>
                    <a:pt x="134" y="1546"/>
                  </a:lnTo>
                  <a:cubicBezTo>
                    <a:pt x="168" y="1546"/>
                    <a:pt x="218" y="1529"/>
                    <a:pt x="218" y="1479"/>
                  </a:cubicBezTo>
                  <a:cubicBezTo>
                    <a:pt x="385" y="1062"/>
                    <a:pt x="903" y="644"/>
                    <a:pt x="1304" y="343"/>
                  </a:cubicBezTo>
                  <a:cubicBezTo>
                    <a:pt x="1371" y="293"/>
                    <a:pt x="1421" y="226"/>
                    <a:pt x="1488" y="193"/>
                  </a:cubicBezTo>
                  <a:cubicBezTo>
                    <a:pt x="1538" y="143"/>
                    <a:pt x="1554" y="93"/>
                    <a:pt x="1504" y="42"/>
                  </a:cubicBezTo>
                  <a:cubicBezTo>
                    <a:pt x="1483" y="21"/>
                    <a:pt x="1449" y="0"/>
                    <a:pt x="14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7" name="Google Shape;1707;p36"/>
            <p:cNvSpPr/>
            <p:nvPr/>
          </p:nvSpPr>
          <p:spPr>
            <a:xfrm>
              <a:off x="5408641" y="4566690"/>
              <a:ext cx="10491" cy="63323"/>
            </a:xfrm>
            <a:custGeom>
              <a:avLst/>
              <a:gdLst/>
              <a:ahLst/>
              <a:cxnLst/>
              <a:rect l="l" t="t" r="r" b="b"/>
              <a:pathLst>
                <a:path w="252" h="1521" extrusionOk="0">
                  <a:moveTo>
                    <a:pt x="117" y="0"/>
                  </a:moveTo>
                  <a:cubicBezTo>
                    <a:pt x="51" y="0"/>
                    <a:pt x="1" y="33"/>
                    <a:pt x="1" y="100"/>
                  </a:cubicBezTo>
                  <a:cubicBezTo>
                    <a:pt x="1" y="351"/>
                    <a:pt x="1" y="602"/>
                    <a:pt x="34" y="852"/>
                  </a:cubicBezTo>
                  <a:cubicBezTo>
                    <a:pt x="34" y="1036"/>
                    <a:pt x="51" y="1220"/>
                    <a:pt x="51" y="1420"/>
                  </a:cubicBezTo>
                  <a:cubicBezTo>
                    <a:pt x="51" y="1470"/>
                    <a:pt x="84" y="1521"/>
                    <a:pt x="151" y="1521"/>
                  </a:cubicBezTo>
                  <a:cubicBezTo>
                    <a:pt x="218" y="1504"/>
                    <a:pt x="251" y="1454"/>
                    <a:pt x="251" y="1420"/>
                  </a:cubicBezTo>
                  <a:cubicBezTo>
                    <a:pt x="251" y="1220"/>
                    <a:pt x="234" y="1036"/>
                    <a:pt x="234" y="852"/>
                  </a:cubicBezTo>
                  <a:cubicBezTo>
                    <a:pt x="234" y="602"/>
                    <a:pt x="218" y="351"/>
                    <a:pt x="218" y="100"/>
                  </a:cubicBezTo>
                  <a:cubicBezTo>
                    <a:pt x="218" y="33"/>
                    <a:pt x="168" y="0"/>
                    <a:pt x="1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8" name="Google Shape;1708;p36"/>
            <p:cNvSpPr/>
            <p:nvPr/>
          </p:nvSpPr>
          <p:spPr>
            <a:xfrm>
              <a:off x="5300813" y="4688757"/>
              <a:ext cx="75188" cy="27519"/>
            </a:xfrm>
            <a:custGeom>
              <a:avLst/>
              <a:gdLst/>
              <a:ahLst/>
              <a:cxnLst/>
              <a:rect l="l" t="t" r="r" b="b"/>
              <a:pathLst>
                <a:path w="1806" h="661" extrusionOk="0">
                  <a:moveTo>
                    <a:pt x="120" y="0"/>
                  </a:moveTo>
                  <a:cubicBezTo>
                    <a:pt x="93" y="0"/>
                    <a:pt x="68" y="9"/>
                    <a:pt x="51" y="25"/>
                  </a:cubicBezTo>
                  <a:cubicBezTo>
                    <a:pt x="1" y="76"/>
                    <a:pt x="1" y="126"/>
                    <a:pt x="51" y="176"/>
                  </a:cubicBezTo>
                  <a:cubicBezTo>
                    <a:pt x="385" y="510"/>
                    <a:pt x="1070" y="660"/>
                    <a:pt x="1621" y="660"/>
                  </a:cubicBezTo>
                  <a:lnTo>
                    <a:pt x="1705" y="660"/>
                  </a:lnTo>
                  <a:cubicBezTo>
                    <a:pt x="1755" y="660"/>
                    <a:pt x="1805" y="610"/>
                    <a:pt x="1805" y="543"/>
                  </a:cubicBezTo>
                  <a:cubicBezTo>
                    <a:pt x="1805" y="493"/>
                    <a:pt x="1755" y="443"/>
                    <a:pt x="1705" y="443"/>
                  </a:cubicBezTo>
                  <a:cubicBezTo>
                    <a:pt x="1678" y="444"/>
                    <a:pt x="1651" y="444"/>
                    <a:pt x="1623" y="444"/>
                  </a:cubicBezTo>
                  <a:cubicBezTo>
                    <a:pt x="1102" y="444"/>
                    <a:pt x="471" y="295"/>
                    <a:pt x="201" y="25"/>
                  </a:cubicBezTo>
                  <a:cubicBezTo>
                    <a:pt x="176" y="9"/>
                    <a:pt x="147" y="0"/>
                    <a:pt x="12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09" name="Google Shape;1709;p36"/>
            <p:cNvSpPr/>
            <p:nvPr/>
          </p:nvSpPr>
          <p:spPr>
            <a:xfrm>
              <a:off x="5131784" y="4724561"/>
              <a:ext cx="116196" cy="44588"/>
            </a:xfrm>
            <a:custGeom>
              <a:avLst/>
              <a:gdLst/>
              <a:ahLst/>
              <a:cxnLst/>
              <a:rect l="l" t="t" r="r" b="b"/>
              <a:pathLst>
                <a:path w="2791" h="1071" extrusionOk="0">
                  <a:moveTo>
                    <a:pt x="131" y="0"/>
                  </a:moveTo>
                  <a:cubicBezTo>
                    <a:pt x="99" y="0"/>
                    <a:pt x="66" y="19"/>
                    <a:pt x="34" y="51"/>
                  </a:cubicBezTo>
                  <a:cubicBezTo>
                    <a:pt x="1" y="84"/>
                    <a:pt x="17" y="151"/>
                    <a:pt x="51" y="185"/>
                  </a:cubicBezTo>
                  <a:cubicBezTo>
                    <a:pt x="669" y="602"/>
                    <a:pt x="1521" y="1070"/>
                    <a:pt x="2590" y="1070"/>
                  </a:cubicBezTo>
                  <a:lnTo>
                    <a:pt x="2691" y="1070"/>
                  </a:lnTo>
                  <a:cubicBezTo>
                    <a:pt x="2757" y="1070"/>
                    <a:pt x="2791" y="1020"/>
                    <a:pt x="2791" y="970"/>
                  </a:cubicBezTo>
                  <a:cubicBezTo>
                    <a:pt x="2791" y="903"/>
                    <a:pt x="2757" y="853"/>
                    <a:pt x="2691" y="853"/>
                  </a:cubicBezTo>
                  <a:cubicBezTo>
                    <a:pt x="2637" y="856"/>
                    <a:pt x="2585" y="857"/>
                    <a:pt x="2533" y="857"/>
                  </a:cubicBezTo>
                  <a:cubicBezTo>
                    <a:pt x="1539" y="857"/>
                    <a:pt x="756" y="415"/>
                    <a:pt x="184" y="18"/>
                  </a:cubicBezTo>
                  <a:cubicBezTo>
                    <a:pt x="167" y="6"/>
                    <a:pt x="149" y="0"/>
                    <a:pt x="13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0" name="Google Shape;1710;p36"/>
            <p:cNvSpPr/>
            <p:nvPr/>
          </p:nvSpPr>
          <p:spPr>
            <a:xfrm>
              <a:off x="5190903" y="4668190"/>
              <a:ext cx="36928" cy="49459"/>
            </a:xfrm>
            <a:custGeom>
              <a:avLst/>
              <a:gdLst/>
              <a:ahLst/>
              <a:cxnLst/>
              <a:rect l="l" t="t" r="r" b="b"/>
              <a:pathLst>
                <a:path w="887" h="1188" extrusionOk="0">
                  <a:moveTo>
                    <a:pt x="753" y="0"/>
                  </a:moveTo>
                  <a:cubicBezTo>
                    <a:pt x="733" y="0"/>
                    <a:pt x="715" y="5"/>
                    <a:pt x="703" y="18"/>
                  </a:cubicBezTo>
                  <a:cubicBezTo>
                    <a:pt x="435" y="202"/>
                    <a:pt x="268" y="519"/>
                    <a:pt x="118" y="820"/>
                  </a:cubicBezTo>
                  <a:cubicBezTo>
                    <a:pt x="68" y="870"/>
                    <a:pt x="51" y="954"/>
                    <a:pt x="17" y="1021"/>
                  </a:cubicBezTo>
                  <a:cubicBezTo>
                    <a:pt x="1" y="1088"/>
                    <a:pt x="17" y="1154"/>
                    <a:pt x="51" y="1171"/>
                  </a:cubicBezTo>
                  <a:cubicBezTo>
                    <a:pt x="51" y="1188"/>
                    <a:pt x="84" y="1188"/>
                    <a:pt x="101" y="1188"/>
                  </a:cubicBezTo>
                  <a:cubicBezTo>
                    <a:pt x="134" y="1188"/>
                    <a:pt x="168" y="1171"/>
                    <a:pt x="218" y="1121"/>
                  </a:cubicBezTo>
                  <a:cubicBezTo>
                    <a:pt x="235" y="1071"/>
                    <a:pt x="285" y="1004"/>
                    <a:pt x="318" y="920"/>
                  </a:cubicBezTo>
                  <a:cubicBezTo>
                    <a:pt x="452" y="653"/>
                    <a:pt x="602" y="352"/>
                    <a:pt x="819" y="185"/>
                  </a:cubicBezTo>
                  <a:cubicBezTo>
                    <a:pt x="870" y="152"/>
                    <a:pt x="886" y="85"/>
                    <a:pt x="853" y="35"/>
                  </a:cubicBezTo>
                  <a:cubicBezTo>
                    <a:pt x="822" y="14"/>
                    <a:pt x="785" y="0"/>
                    <a:pt x="7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1" name="Google Shape;1711;p36"/>
            <p:cNvSpPr/>
            <p:nvPr/>
          </p:nvSpPr>
          <p:spPr>
            <a:xfrm>
              <a:off x="5538035" y="4559030"/>
              <a:ext cx="96046" cy="62365"/>
            </a:xfrm>
            <a:custGeom>
              <a:avLst/>
              <a:gdLst/>
              <a:ahLst/>
              <a:cxnLst/>
              <a:rect l="l" t="t" r="r" b="b"/>
              <a:pathLst>
                <a:path w="2307" h="1498" extrusionOk="0">
                  <a:moveTo>
                    <a:pt x="1282" y="1"/>
                  </a:moveTo>
                  <a:cubicBezTo>
                    <a:pt x="992" y="1"/>
                    <a:pt x="702" y="73"/>
                    <a:pt x="451" y="217"/>
                  </a:cubicBezTo>
                  <a:cubicBezTo>
                    <a:pt x="0" y="733"/>
                    <a:pt x="593" y="1497"/>
                    <a:pt x="1302" y="1497"/>
                  </a:cubicBezTo>
                  <a:cubicBezTo>
                    <a:pt x="1512" y="1497"/>
                    <a:pt x="1732" y="1430"/>
                    <a:pt x="1939" y="1270"/>
                  </a:cubicBezTo>
                  <a:cubicBezTo>
                    <a:pt x="2223" y="1036"/>
                    <a:pt x="2306" y="301"/>
                    <a:pt x="1905" y="117"/>
                  </a:cubicBezTo>
                  <a:cubicBezTo>
                    <a:pt x="1707" y="39"/>
                    <a:pt x="1494" y="1"/>
                    <a:pt x="12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2" name="Google Shape;1712;p36"/>
            <p:cNvSpPr/>
            <p:nvPr/>
          </p:nvSpPr>
          <p:spPr>
            <a:xfrm>
              <a:off x="5555563" y="4638298"/>
              <a:ext cx="51375" cy="33431"/>
            </a:xfrm>
            <a:custGeom>
              <a:avLst/>
              <a:gdLst/>
              <a:ahLst/>
              <a:cxnLst/>
              <a:rect l="l" t="t" r="r" b="b"/>
              <a:pathLst>
                <a:path w="1234" h="803" extrusionOk="0">
                  <a:moveTo>
                    <a:pt x="712" y="0"/>
                  </a:moveTo>
                  <a:cubicBezTo>
                    <a:pt x="548" y="0"/>
                    <a:pt x="381" y="38"/>
                    <a:pt x="231" y="118"/>
                  </a:cubicBezTo>
                  <a:cubicBezTo>
                    <a:pt x="1" y="387"/>
                    <a:pt x="319" y="802"/>
                    <a:pt x="698" y="802"/>
                  </a:cubicBezTo>
                  <a:cubicBezTo>
                    <a:pt x="814" y="802"/>
                    <a:pt x="936" y="763"/>
                    <a:pt x="1050" y="669"/>
                  </a:cubicBezTo>
                  <a:cubicBezTo>
                    <a:pt x="1200" y="552"/>
                    <a:pt x="1233" y="151"/>
                    <a:pt x="1033" y="51"/>
                  </a:cubicBezTo>
                  <a:cubicBezTo>
                    <a:pt x="932" y="17"/>
                    <a:pt x="823" y="0"/>
                    <a:pt x="71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3" name="Google Shape;1713;p36"/>
            <p:cNvSpPr/>
            <p:nvPr/>
          </p:nvSpPr>
          <p:spPr>
            <a:xfrm>
              <a:off x="5524255" y="4672562"/>
              <a:ext cx="51375" cy="33930"/>
            </a:xfrm>
            <a:custGeom>
              <a:avLst/>
              <a:gdLst/>
              <a:ahLst/>
              <a:cxnLst/>
              <a:rect l="l" t="t" r="r" b="b"/>
              <a:pathLst>
                <a:path w="1234" h="815" extrusionOk="0">
                  <a:moveTo>
                    <a:pt x="701" y="0"/>
                  </a:moveTo>
                  <a:cubicBezTo>
                    <a:pt x="541" y="0"/>
                    <a:pt x="377" y="43"/>
                    <a:pt x="231" y="130"/>
                  </a:cubicBezTo>
                  <a:cubicBezTo>
                    <a:pt x="1" y="399"/>
                    <a:pt x="319" y="815"/>
                    <a:pt x="698" y="815"/>
                  </a:cubicBezTo>
                  <a:cubicBezTo>
                    <a:pt x="814" y="815"/>
                    <a:pt x="936" y="776"/>
                    <a:pt x="1050" y="682"/>
                  </a:cubicBezTo>
                  <a:cubicBezTo>
                    <a:pt x="1200" y="565"/>
                    <a:pt x="1234" y="164"/>
                    <a:pt x="1033" y="64"/>
                  </a:cubicBezTo>
                  <a:cubicBezTo>
                    <a:pt x="929" y="22"/>
                    <a:pt x="816" y="0"/>
                    <a:pt x="7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4" name="Google Shape;1714;p36"/>
            <p:cNvSpPr/>
            <p:nvPr/>
          </p:nvSpPr>
          <p:spPr>
            <a:xfrm>
              <a:off x="5382912" y="4521394"/>
              <a:ext cx="65488" cy="54164"/>
            </a:xfrm>
            <a:custGeom>
              <a:avLst/>
              <a:gdLst/>
              <a:ahLst/>
              <a:cxnLst/>
              <a:rect l="l" t="t" r="r" b="b"/>
              <a:pathLst>
                <a:path w="1573" h="1301" extrusionOk="0">
                  <a:moveTo>
                    <a:pt x="613" y="0"/>
                  </a:moveTo>
                  <a:cubicBezTo>
                    <a:pt x="370" y="0"/>
                    <a:pt x="111" y="100"/>
                    <a:pt x="67" y="286"/>
                  </a:cubicBezTo>
                  <a:cubicBezTo>
                    <a:pt x="0" y="637"/>
                    <a:pt x="117" y="1005"/>
                    <a:pt x="401" y="1255"/>
                  </a:cubicBezTo>
                  <a:cubicBezTo>
                    <a:pt x="473" y="1286"/>
                    <a:pt x="545" y="1300"/>
                    <a:pt x="616" y="1300"/>
                  </a:cubicBezTo>
                  <a:cubicBezTo>
                    <a:pt x="1149" y="1300"/>
                    <a:pt x="1573" y="484"/>
                    <a:pt x="953" y="86"/>
                  </a:cubicBezTo>
                  <a:cubicBezTo>
                    <a:pt x="866" y="28"/>
                    <a:pt x="742" y="0"/>
                    <a:pt x="61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5" name="Google Shape;1715;p36"/>
            <p:cNvSpPr/>
            <p:nvPr/>
          </p:nvSpPr>
          <p:spPr>
            <a:xfrm>
              <a:off x="5401730" y="4687591"/>
              <a:ext cx="72357" cy="46254"/>
            </a:xfrm>
            <a:custGeom>
              <a:avLst/>
              <a:gdLst/>
              <a:ahLst/>
              <a:cxnLst/>
              <a:rect l="l" t="t" r="r" b="b"/>
              <a:pathLst>
                <a:path w="1738" h="1111" extrusionOk="0">
                  <a:moveTo>
                    <a:pt x="941" y="1"/>
                  </a:moveTo>
                  <a:cubicBezTo>
                    <a:pt x="742" y="1"/>
                    <a:pt x="547" y="47"/>
                    <a:pt x="367" y="137"/>
                  </a:cubicBezTo>
                  <a:cubicBezTo>
                    <a:pt x="1" y="516"/>
                    <a:pt x="433" y="1110"/>
                    <a:pt x="967" y="1110"/>
                  </a:cubicBezTo>
                  <a:cubicBezTo>
                    <a:pt x="1115" y="1110"/>
                    <a:pt x="1271" y="1065"/>
                    <a:pt x="1420" y="956"/>
                  </a:cubicBezTo>
                  <a:cubicBezTo>
                    <a:pt x="1654" y="789"/>
                    <a:pt x="1737" y="237"/>
                    <a:pt x="1453" y="104"/>
                  </a:cubicBezTo>
                  <a:cubicBezTo>
                    <a:pt x="1284" y="34"/>
                    <a:pt x="1111" y="1"/>
                    <a:pt x="94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6" name="Google Shape;1716;p36"/>
            <p:cNvSpPr/>
            <p:nvPr/>
          </p:nvSpPr>
          <p:spPr>
            <a:xfrm>
              <a:off x="5356684" y="4701163"/>
              <a:ext cx="41549" cy="27394"/>
            </a:xfrm>
            <a:custGeom>
              <a:avLst/>
              <a:gdLst/>
              <a:ahLst/>
              <a:cxnLst/>
              <a:rect l="l" t="t" r="r" b="b"/>
              <a:pathLst>
                <a:path w="998" h="658" extrusionOk="0">
                  <a:moveTo>
                    <a:pt x="528" y="1"/>
                  </a:moveTo>
                  <a:cubicBezTo>
                    <a:pt x="415" y="1"/>
                    <a:pt x="301" y="26"/>
                    <a:pt x="196" y="78"/>
                  </a:cubicBezTo>
                  <a:cubicBezTo>
                    <a:pt x="1" y="312"/>
                    <a:pt x="261" y="658"/>
                    <a:pt x="567" y="658"/>
                  </a:cubicBezTo>
                  <a:cubicBezTo>
                    <a:pt x="655" y="658"/>
                    <a:pt x="746" y="630"/>
                    <a:pt x="831" y="563"/>
                  </a:cubicBezTo>
                  <a:cubicBezTo>
                    <a:pt x="964" y="479"/>
                    <a:pt x="998" y="145"/>
                    <a:pt x="831" y="62"/>
                  </a:cubicBezTo>
                  <a:cubicBezTo>
                    <a:pt x="735" y="22"/>
                    <a:pt x="632" y="1"/>
                    <a:pt x="52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7" name="Google Shape;1717;p36"/>
            <p:cNvSpPr/>
            <p:nvPr/>
          </p:nvSpPr>
          <p:spPr>
            <a:xfrm>
              <a:off x="5288989" y="4625226"/>
              <a:ext cx="34597" cy="31641"/>
            </a:xfrm>
            <a:custGeom>
              <a:avLst/>
              <a:gdLst/>
              <a:ahLst/>
              <a:cxnLst/>
              <a:rect l="l" t="t" r="r" b="b"/>
              <a:pathLst>
                <a:path w="831" h="760" extrusionOk="0">
                  <a:moveTo>
                    <a:pt x="389" y="0"/>
                  </a:moveTo>
                  <a:cubicBezTo>
                    <a:pt x="345" y="0"/>
                    <a:pt x="304" y="10"/>
                    <a:pt x="268" y="31"/>
                  </a:cubicBezTo>
                  <a:cubicBezTo>
                    <a:pt x="101" y="181"/>
                    <a:pt x="1" y="382"/>
                    <a:pt x="17" y="599"/>
                  </a:cubicBezTo>
                  <a:cubicBezTo>
                    <a:pt x="78" y="710"/>
                    <a:pt x="192" y="760"/>
                    <a:pt x="313" y="760"/>
                  </a:cubicBezTo>
                  <a:cubicBezTo>
                    <a:pt x="558" y="760"/>
                    <a:pt x="831" y="556"/>
                    <a:pt x="753" y="232"/>
                  </a:cubicBezTo>
                  <a:cubicBezTo>
                    <a:pt x="739" y="126"/>
                    <a:pt x="550" y="0"/>
                    <a:pt x="38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8" name="Google Shape;1718;p36"/>
            <p:cNvSpPr/>
            <p:nvPr/>
          </p:nvSpPr>
          <p:spPr>
            <a:xfrm>
              <a:off x="5209679" y="4651995"/>
              <a:ext cx="35055" cy="31349"/>
            </a:xfrm>
            <a:custGeom>
              <a:avLst/>
              <a:gdLst/>
              <a:ahLst/>
              <a:cxnLst/>
              <a:rect l="l" t="t" r="r" b="b"/>
              <a:pathLst>
                <a:path w="842" h="753" extrusionOk="0">
                  <a:moveTo>
                    <a:pt x="403" y="0"/>
                  </a:moveTo>
                  <a:cubicBezTo>
                    <a:pt x="354" y="0"/>
                    <a:pt x="308" y="12"/>
                    <a:pt x="268" y="40"/>
                  </a:cubicBezTo>
                  <a:cubicBezTo>
                    <a:pt x="101" y="173"/>
                    <a:pt x="1" y="391"/>
                    <a:pt x="18" y="591"/>
                  </a:cubicBezTo>
                  <a:cubicBezTo>
                    <a:pt x="84" y="702"/>
                    <a:pt x="203" y="753"/>
                    <a:pt x="327" y="753"/>
                  </a:cubicBezTo>
                  <a:cubicBezTo>
                    <a:pt x="575" y="753"/>
                    <a:pt x="842" y="552"/>
                    <a:pt x="753" y="240"/>
                  </a:cubicBezTo>
                  <a:cubicBezTo>
                    <a:pt x="740" y="125"/>
                    <a:pt x="561" y="0"/>
                    <a:pt x="40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19" name="Google Shape;1719;p36"/>
            <p:cNvSpPr/>
            <p:nvPr/>
          </p:nvSpPr>
          <p:spPr>
            <a:xfrm>
              <a:off x="5228913" y="4758116"/>
              <a:ext cx="40633" cy="27269"/>
            </a:xfrm>
            <a:custGeom>
              <a:avLst/>
              <a:gdLst/>
              <a:ahLst/>
              <a:cxnLst/>
              <a:rect l="l" t="t" r="r" b="b"/>
              <a:pathLst>
                <a:path w="976" h="655" extrusionOk="0">
                  <a:moveTo>
                    <a:pt x="601" y="0"/>
                  </a:moveTo>
                  <a:cubicBezTo>
                    <a:pt x="453" y="0"/>
                    <a:pt x="301" y="49"/>
                    <a:pt x="174" y="131"/>
                  </a:cubicBezTo>
                  <a:cubicBezTo>
                    <a:pt x="1" y="365"/>
                    <a:pt x="266" y="655"/>
                    <a:pt x="558" y="655"/>
                  </a:cubicBezTo>
                  <a:cubicBezTo>
                    <a:pt x="661" y="655"/>
                    <a:pt x="767" y="619"/>
                    <a:pt x="859" y="532"/>
                  </a:cubicBezTo>
                  <a:cubicBezTo>
                    <a:pt x="976" y="431"/>
                    <a:pt x="976" y="97"/>
                    <a:pt x="792" y="30"/>
                  </a:cubicBezTo>
                  <a:cubicBezTo>
                    <a:pt x="731" y="10"/>
                    <a:pt x="666" y="0"/>
                    <a:pt x="60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20" name="Google Shape;1720;p36"/>
            <p:cNvSpPr/>
            <p:nvPr/>
          </p:nvSpPr>
          <p:spPr>
            <a:xfrm>
              <a:off x="5429499" y="4557489"/>
              <a:ext cx="45588" cy="40009"/>
            </a:xfrm>
            <a:custGeom>
              <a:avLst/>
              <a:gdLst/>
              <a:ahLst/>
              <a:cxnLst/>
              <a:rect l="l" t="t" r="r" b="b"/>
              <a:pathLst>
                <a:path w="1095" h="961" extrusionOk="0">
                  <a:moveTo>
                    <a:pt x="409" y="0"/>
                  </a:moveTo>
                  <a:cubicBezTo>
                    <a:pt x="303" y="0"/>
                    <a:pt x="204" y="31"/>
                    <a:pt x="151" y="104"/>
                  </a:cubicBezTo>
                  <a:cubicBezTo>
                    <a:pt x="34" y="338"/>
                    <a:pt x="1" y="639"/>
                    <a:pt x="134" y="856"/>
                  </a:cubicBezTo>
                  <a:cubicBezTo>
                    <a:pt x="211" y="929"/>
                    <a:pt x="303" y="960"/>
                    <a:pt x="396" y="960"/>
                  </a:cubicBezTo>
                  <a:cubicBezTo>
                    <a:pt x="734" y="960"/>
                    <a:pt x="1094" y="550"/>
                    <a:pt x="820" y="171"/>
                  </a:cubicBezTo>
                  <a:cubicBezTo>
                    <a:pt x="749" y="70"/>
                    <a:pt x="570" y="0"/>
                    <a:pt x="40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1733" name="Google Shape;1733;p36"/>
          <p:cNvSpPr txBox="1">
            <a:spLocks noGrp="1"/>
          </p:cNvSpPr>
          <p:nvPr>
            <p:ph type="title" idx="15"/>
          </p:nvPr>
        </p:nvSpPr>
        <p:spPr>
          <a:xfrm>
            <a:off x="0" y="-18652"/>
            <a:ext cx="12192000" cy="1036049"/>
          </a:xfrm>
          <a:prstGeom prst="rect">
            <a:avLst/>
          </a:prstGeom>
          <a:solidFill>
            <a:schemeClr val="bg2">
              <a:lumMod val="20000"/>
              <a:lumOff val="80000"/>
            </a:schemeClr>
          </a:solidFill>
        </p:spPr>
        <p:txBody>
          <a:bodyPr spcFirstLastPara="1" wrap="square" lIns="121900" tIns="121900" rIns="121900" bIns="121900" anchor="b" anchorCtr="0">
            <a:noAutofit/>
          </a:bodyPr>
          <a:lstStyle/>
          <a:p>
            <a:pPr algn="ctr"/>
            <a:r>
              <a:rPr lang="en-US" sz="4267" b="1" dirty="0">
                <a:solidFill>
                  <a:srgbClr val="C00000"/>
                </a:solidFill>
                <a:latin typeface="+mn-lt"/>
              </a:rPr>
              <a:t>NỘI DUNG BÀI HỌC</a:t>
            </a:r>
            <a:endParaRPr sz="4267" b="1" dirty="0">
              <a:solidFill>
                <a:srgbClr val="C00000"/>
              </a:solidFill>
              <a:latin typeface="+mn-lt"/>
            </a:endParaRPr>
          </a:p>
        </p:txBody>
      </p:sp>
      <p:sp>
        <p:nvSpPr>
          <p:cNvPr id="200" name="Google Shape;1545;p36"/>
          <p:cNvSpPr txBox="1">
            <a:spLocks/>
          </p:cNvSpPr>
          <p:nvPr/>
        </p:nvSpPr>
        <p:spPr>
          <a:xfrm>
            <a:off x="8046008" y="2406019"/>
            <a:ext cx="3609845" cy="38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ue Ellen Francisco"/>
              <a:buNone/>
              <a:defRPr sz="2400" b="0" i="0" u="none" strike="noStrike" cap="none">
                <a:solidFill>
                  <a:schemeClr val="dk1"/>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2400"/>
              <a:buFont typeface="Sue Ellen Francisco"/>
              <a:buNone/>
              <a:defRPr sz="2400" b="1" i="0" u="none" strike="noStrike" cap="none">
                <a:solidFill>
                  <a:schemeClr val="dk1"/>
                </a:solidFill>
                <a:latin typeface="Sue Ellen Francisco"/>
                <a:ea typeface="Sue Ellen Francisco"/>
                <a:cs typeface="Sue Ellen Francisco"/>
                <a:sym typeface="Sue Ellen Francisco"/>
              </a:defRPr>
            </a:lvl9pPr>
          </a:lstStyle>
          <a:p>
            <a:r>
              <a:rPr lang="en-US" b="1" dirty="0" err="1">
                <a:latin typeface="+mn-lt"/>
              </a:rPr>
              <a:t>Phân</a:t>
            </a:r>
            <a:r>
              <a:rPr lang="en-US" b="1" dirty="0">
                <a:latin typeface="+mn-lt"/>
              </a:rPr>
              <a:t> </a:t>
            </a:r>
            <a:r>
              <a:rPr lang="en-US" b="1" dirty="0" err="1">
                <a:latin typeface="+mn-lt"/>
              </a:rPr>
              <a:t>tích</a:t>
            </a:r>
            <a:r>
              <a:rPr lang="en-US" b="1" dirty="0">
                <a:latin typeface="+mn-lt"/>
              </a:rPr>
              <a:t> – </a:t>
            </a:r>
            <a:r>
              <a:rPr lang="en-US" b="1" dirty="0" err="1">
                <a:latin typeface="+mn-lt"/>
              </a:rPr>
              <a:t>Đánh</a:t>
            </a:r>
            <a:r>
              <a:rPr lang="en-US" b="1" dirty="0">
                <a:latin typeface="+mn-lt"/>
              </a:rPr>
              <a:t> </a:t>
            </a:r>
            <a:r>
              <a:rPr lang="en-US" b="1" dirty="0" err="1">
                <a:latin typeface="+mn-lt"/>
              </a:rPr>
              <a:t>giá</a:t>
            </a:r>
            <a:endParaRPr lang="en-US" b="1" dirty="0">
              <a:latin typeface="+mn-lt"/>
            </a:endParaRPr>
          </a:p>
        </p:txBody>
      </p:sp>
      <p:sp>
        <p:nvSpPr>
          <p:cNvPr id="201" name="Google Shape;1546;p36"/>
          <p:cNvSpPr txBox="1">
            <a:spLocks/>
          </p:cNvSpPr>
          <p:nvPr/>
        </p:nvSpPr>
        <p:spPr>
          <a:xfrm>
            <a:off x="8046008" y="1663652"/>
            <a:ext cx="789600" cy="52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ue Ellen Francisco"/>
              <a:buNone/>
              <a:defRPr sz="3600" b="0" i="0" u="none" strike="noStrike" cap="none">
                <a:solidFill>
                  <a:schemeClr val="accent4"/>
                </a:solidFill>
                <a:latin typeface="Sue Ellen Francisco"/>
                <a:ea typeface="Sue Ellen Francisco"/>
                <a:cs typeface="Sue Ellen Francisco"/>
                <a:sym typeface="Sue Ellen Francisco"/>
              </a:defRPr>
            </a:lvl1pPr>
            <a:lvl2pPr marR="0" lvl="1"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2pPr>
            <a:lvl3pPr marR="0" lvl="2"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3pPr>
            <a:lvl4pPr marR="0" lvl="3"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4pPr>
            <a:lvl5pPr marR="0" lvl="4"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5pPr>
            <a:lvl6pPr marR="0" lvl="5"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6pPr>
            <a:lvl7pPr marR="0" lvl="6"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7pPr>
            <a:lvl8pPr marR="0" lvl="7"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8pPr>
            <a:lvl9pPr marR="0" lvl="8" algn="l" rtl="0">
              <a:lnSpc>
                <a:spcPct val="100000"/>
              </a:lnSpc>
              <a:spcBef>
                <a:spcPts val="0"/>
              </a:spcBef>
              <a:spcAft>
                <a:spcPts val="0"/>
              </a:spcAft>
              <a:buClr>
                <a:schemeClr val="dk1"/>
              </a:buClr>
              <a:buSzPts val="3000"/>
              <a:buFont typeface="Sue Ellen Francisco"/>
              <a:buNone/>
              <a:defRPr sz="3000" b="1" i="0" u="none" strike="noStrike" cap="none">
                <a:solidFill>
                  <a:schemeClr val="dk1"/>
                </a:solidFill>
                <a:latin typeface="Sue Ellen Francisco"/>
                <a:ea typeface="Sue Ellen Francisco"/>
                <a:cs typeface="Sue Ellen Francisco"/>
                <a:sym typeface="Sue Ellen Francisco"/>
              </a:defRPr>
            </a:lvl9pPr>
          </a:lstStyle>
          <a:p>
            <a:r>
              <a:rPr lang="en" sz="3733" b="1" dirty="0">
                <a:solidFill>
                  <a:schemeClr val="accent4">
                    <a:lumMod val="50000"/>
                  </a:schemeClr>
                </a:solidFill>
                <a:latin typeface="+mn-lt"/>
              </a:rPr>
              <a:t>04</a:t>
            </a:r>
          </a:p>
        </p:txBody>
      </p:sp>
      <p:sp>
        <p:nvSpPr>
          <p:cNvPr id="202" name="Google Shape;1547;p36"/>
          <p:cNvSpPr txBox="1">
            <a:spLocks/>
          </p:cNvSpPr>
          <p:nvPr/>
        </p:nvSpPr>
        <p:spPr>
          <a:xfrm>
            <a:off x="7804725" y="2843093"/>
            <a:ext cx="4086836" cy="646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1pPr>
            <a:lvl2pPr marL="914400" marR="0" lvl="1"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2pPr>
            <a:lvl3pPr marL="1371600" marR="0" lvl="2"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3pPr>
            <a:lvl4pPr marL="1828800" marR="0" lvl="3"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4pPr>
            <a:lvl5pPr marL="2286000" marR="0" lvl="4"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5pPr>
            <a:lvl6pPr marL="2743200" marR="0" lvl="5"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6pPr>
            <a:lvl7pPr marL="3200400" marR="0" lvl="6"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7pPr>
            <a:lvl8pPr marL="3657600" marR="0" lvl="7"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8pPr>
            <a:lvl9pPr marL="4114800" marR="0" lvl="8" indent="-317500" algn="l" rtl="0">
              <a:lnSpc>
                <a:spcPct val="100000"/>
              </a:lnSpc>
              <a:spcBef>
                <a:spcPts val="0"/>
              </a:spcBef>
              <a:spcAft>
                <a:spcPts val="0"/>
              </a:spcAft>
              <a:buClr>
                <a:schemeClr val="dk1"/>
              </a:buClr>
              <a:buSzPts val="1400"/>
              <a:buFont typeface="Public Sans"/>
              <a:buNone/>
              <a:defRPr sz="1400" b="0" i="0" u="none" strike="noStrike" cap="none">
                <a:solidFill>
                  <a:schemeClr val="dk1"/>
                </a:solidFill>
                <a:latin typeface="Public Sans"/>
                <a:ea typeface="Public Sans"/>
                <a:cs typeface="Public Sans"/>
                <a:sym typeface="Public Sans"/>
              </a:defRPr>
            </a:lvl9pPr>
          </a:lstStyle>
          <a:p>
            <a:pPr marL="0" indent="0">
              <a:lnSpc>
                <a:spcPts val="4000"/>
              </a:lnSpc>
            </a:pPr>
            <a:r>
              <a:rPr lang="en-US" sz="2400" dirty="0" err="1">
                <a:latin typeface="+mn-lt"/>
              </a:rPr>
              <a:t>Trưng</a:t>
            </a:r>
            <a:r>
              <a:rPr lang="en-US" sz="2400" dirty="0">
                <a:latin typeface="+mn-lt"/>
              </a:rPr>
              <a:t> </a:t>
            </a:r>
            <a:r>
              <a:rPr lang="en-US" sz="2400" dirty="0" err="1">
                <a:latin typeface="+mn-lt"/>
              </a:rPr>
              <a:t>bày</a:t>
            </a:r>
            <a:r>
              <a:rPr lang="en-US" sz="2400" dirty="0">
                <a:latin typeface="+mn-lt"/>
              </a:rPr>
              <a:t> </a:t>
            </a:r>
            <a:r>
              <a:rPr lang="en-US" sz="2400" dirty="0" err="1">
                <a:latin typeface="+mn-lt"/>
              </a:rPr>
              <a:t>sản</a:t>
            </a:r>
            <a:r>
              <a:rPr lang="en-US" sz="2400" dirty="0">
                <a:latin typeface="+mn-lt"/>
              </a:rPr>
              <a:t> </a:t>
            </a:r>
            <a:r>
              <a:rPr lang="en-US" sz="2400" dirty="0" err="1">
                <a:latin typeface="+mn-lt"/>
              </a:rPr>
              <a:t>phẩm</a:t>
            </a:r>
            <a:r>
              <a:rPr lang="en-US" sz="2400" dirty="0">
                <a:latin typeface="+mn-lt"/>
              </a:rPr>
              <a:t> </a:t>
            </a:r>
            <a:r>
              <a:rPr lang="en-US" sz="2400" dirty="0" err="1">
                <a:latin typeface="+mn-lt"/>
              </a:rPr>
              <a:t>và</a:t>
            </a:r>
            <a:r>
              <a:rPr lang="en-US" sz="2400" dirty="0">
                <a:latin typeface="+mn-lt"/>
              </a:rPr>
              <a:t> chia </a:t>
            </a:r>
            <a:r>
              <a:rPr lang="en-US" sz="2400" dirty="0" err="1">
                <a:latin typeface="+mn-lt"/>
              </a:rPr>
              <a:t>sẻ</a:t>
            </a:r>
            <a:endParaRPr lang="en-US" sz="2400" dirty="0">
              <a:latin typeface="+mn-lt"/>
            </a:endParaRPr>
          </a:p>
        </p:txBody>
      </p:sp>
      <p:grpSp>
        <p:nvGrpSpPr>
          <p:cNvPr id="203" name="Google Shape;2577;p38"/>
          <p:cNvGrpSpPr/>
          <p:nvPr/>
        </p:nvGrpSpPr>
        <p:grpSpPr>
          <a:xfrm>
            <a:off x="9297968" y="251161"/>
            <a:ext cx="2312416" cy="925497"/>
            <a:chOff x="2939204" y="3767596"/>
            <a:chExt cx="1334907" cy="534270"/>
          </a:xfrm>
        </p:grpSpPr>
        <p:sp>
          <p:nvSpPr>
            <p:cNvPr id="204" name="Google Shape;2578;p38"/>
            <p:cNvSpPr/>
            <p:nvPr/>
          </p:nvSpPr>
          <p:spPr>
            <a:xfrm>
              <a:off x="2986498" y="3936874"/>
              <a:ext cx="1260507" cy="263242"/>
            </a:xfrm>
            <a:custGeom>
              <a:avLst/>
              <a:gdLst/>
              <a:ahLst/>
              <a:cxnLst/>
              <a:rect l="l" t="t" r="r" b="b"/>
              <a:pathLst>
                <a:path w="30277" h="6323" extrusionOk="0">
                  <a:moveTo>
                    <a:pt x="25147" y="943"/>
                  </a:moveTo>
                  <a:cubicBezTo>
                    <a:pt x="25163" y="943"/>
                    <a:pt x="25163" y="943"/>
                    <a:pt x="25163" y="959"/>
                  </a:cubicBezTo>
                  <a:cubicBezTo>
                    <a:pt x="25314" y="959"/>
                    <a:pt x="25431" y="1026"/>
                    <a:pt x="25531" y="1176"/>
                  </a:cubicBezTo>
                  <a:cubicBezTo>
                    <a:pt x="25865" y="1611"/>
                    <a:pt x="25848" y="2547"/>
                    <a:pt x="25765" y="2948"/>
                  </a:cubicBezTo>
                  <a:cubicBezTo>
                    <a:pt x="25648" y="3482"/>
                    <a:pt x="25297" y="3967"/>
                    <a:pt x="24846" y="4384"/>
                  </a:cubicBezTo>
                  <a:cubicBezTo>
                    <a:pt x="24428" y="3850"/>
                    <a:pt x="24345" y="3232"/>
                    <a:pt x="24478" y="2313"/>
                  </a:cubicBezTo>
                  <a:lnTo>
                    <a:pt x="24495" y="2179"/>
                  </a:lnTo>
                  <a:cubicBezTo>
                    <a:pt x="24579" y="1544"/>
                    <a:pt x="24712" y="943"/>
                    <a:pt x="25147" y="943"/>
                  </a:cubicBezTo>
                  <a:close/>
                  <a:moveTo>
                    <a:pt x="10387" y="0"/>
                  </a:moveTo>
                  <a:cubicBezTo>
                    <a:pt x="9321" y="0"/>
                    <a:pt x="8379" y="352"/>
                    <a:pt x="7335" y="1110"/>
                  </a:cubicBezTo>
                  <a:cubicBezTo>
                    <a:pt x="6650" y="1594"/>
                    <a:pt x="6132" y="2396"/>
                    <a:pt x="5664" y="3198"/>
                  </a:cubicBezTo>
                  <a:cubicBezTo>
                    <a:pt x="4879" y="4451"/>
                    <a:pt x="4161" y="5638"/>
                    <a:pt x="2774" y="5688"/>
                  </a:cubicBezTo>
                  <a:cubicBezTo>
                    <a:pt x="2717" y="5690"/>
                    <a:pt x="2658" y="5692"/>
                    <a:pt x="2598" y="5692"/>
                  </a:cubicBezTo>
                  <a:cubicBezTo>
                    <a:pt x="1850" y="5692"/>
                    <a:pt x="904" y="5493"/>
                    <a:pt x="502" y="4936"/>
                  </a:cubicBezTo>
                  <a:cubicBezTo>
                    <a:pt x="268" y="4602"/>
                    <a:pt x="251" y="4184"/>
                    <a:pt x="418" y="3683"/>
                  </a:cubicBezTo>
                  <a:cubicBezTo>
                    <a:pt x="535" y="3365"/>
                    <a:pt x="819" y="2948"/>
                    <a:pt x="1103" y="2814"/>
                  </a:cubicBezTo>
                  <a:cubicBezTo>
                    <a:pt x="1167" y="2786"/>
                    <a:pt x="1237" y="2774"/>
                    <a:pt x="1309" y="2774"/>
                  </a:cubicBezTo>
                  <a:cubicBezTo>
                    <a:pt x="1367" y="2774"/>
                    <a:pt x="1427" y="2782"/>
                    <a:pt x="1487" y="2797"/>
                  </a:cubicBezTo>
                  <a:cubicBezTo>
                    <a:pt x="1955" y="2981"/>
                    <a:pt x="1805" y="4184"/>
                    <a:pt x="1755" y="4535"/>
                  </a:cubicBezTo>
                  <a:cubicBezTo>
                    <a:pt x="1721" y="4602"/>
                    <a:pt x="1771" y="4652"/>
                    <a:pt x="1838" y="4652"/>
                  </a:cubicBezTo>
                  <a:cubicBezTo>
                    <a:pt x="1853" y="4659"/>
                    <a:pt x="1867" y="4662"/>
                    <a:pt x="1879" y="4662"/>
                  </a:cubicBezTo>
                  <a:cubicBezTo>
                    <a:pt x="1925" y="4662"/>
                    <a:pt x="1955" y="4620"/>
                    <a:pt x="1955" y="4568"/>
                  </a:cubicBezTo>
                  <a:cubicBezTo>
                    <a:pt x="2055" y="3950"/>
                    <a:pt x="2139" y="2847"/>
                    <a:pt x="1537" y="2613"/>
                  </a:cubicBezTo>
                  <a:cubicBezTo>
                    <a:pt x="1459" y="2582"/>
                    <a:pt x="1376" y="2565"/>
                    <a:pt x="1291" y="2565"/>
                  </a:cubicBezTo>
                  <a:cubicBezTo>
                    <a:pt x="1197" y="2565"/>
                    <a:pt x="1100" y="2586"/>
                    <a:pt x="1003" y="2630"/>
                  </a:cubicBezTo>
                  <a:cubicBezTo>
                    <a:pt x="652" y="2797"/>
                    <a:pt x="334" y="3265"/>
                    <a:pt x="201" y="3616"/>
                  </a:cubicBezTo>
                  <a:cubicBezTo>
                    <a:pt x="0" y="4184"/>
                    <a:pt x="34" y="4685"/>
                    <a:pt x="334" y="5053"/>
                  </a:cubicBezTo>
                  <a:cubicBezTo>
                    <a:pt x="815" y="5694"/>
                    <a:pt x="1835" y="5889"/>
                    <a:pt x="2684" y="5889"/>
                  </a:cubicBezTo>
                  <a:cubicBezTo>
                    <a:pt x="2720" y="5889"/>
                    <a:pt x="2755" y="5889"/>
                    <a:pt x="2791" y="5888"/>
                  </a:cubicBezTo>
                  <a:cubicBezTo>
                    <a:pt x="4278" y="5855"/>
                    <a:pt x="5063" y="4568"/>
                    <a:pt x="5848" y="3315"/>
                  </a:cubicBezTo>
                  <a:cubicBezTo>
                    <a:pt x="6316" y="2547"/>
                    <a:pt x="6817" y="1728"/>
                    <a:pt x="7469" y="1277"/>
                  </a:cubicBezTo>
                  <a:cubicBezTo>
                    <a:pt x="8466" y="551"/>
                    <a:pt x="9381" y="214"/>
                    <a:pt x="10395" y="214"/>
                  </a:cubicBezTo>
                  <a:cubicBezTo>
                    <a:pt x="10758" y="214"/>
                    <a:pt x="11133" y="257"/>
                    <a:pt x="11529" y="341"/>
                  </a:cubicBezTo>
                  <a:cubicBezTo>
                    <a:pt x="12799" y="625"/>
                    <a:pt x="13952" y="1277"/>
                    <a:pt x="14837" y="2229"/>
                  </a:cubicBezTo>
                  <a:cubicBezTo>
                    <a:pt x="15155" y="2563"/>
                    <a:pt x="15422" y="2964"/>
                    <a:pt x="15673" y="3349"/>
                  </a:cubicBezTo>
                  <a:cubicBezTo>
                    <a:pt x="16074" y="3950"/>
                    <a:pt x="16492" y="4568"/>
                    <a:pt x="17177" y="5019"/>
                  </a:cubicBezTo>
                  <a:cubicBezTo>
                    <a:pt x="18208" y="5684"/>
                    <a:pt x="19535" y="5948"/>
                    <a:pt x="20781" y="5948"/>
                  </a:cubicBezTo>
                  <a:cubicBezTo>
                    <a:pt x="21634" y="5948"/>
                    <a:pt x="22450" y="5825"/>
                    <a:pt x="23108" y="5621"/>
                  </a:cubicBezTo>
                  <a:cubicBezTo>
                    <a:pt x="23676" y="5437"/>
                    <a:pt x="24311" y="5103"/>
                    <a:pt x="24829" y="4652"/>
                  </a:cubicBezTo>
                  <a:cubicBezTo>
                    <a:pt x="24946" y="4785"/>
                    <a:pt x="25080" y="4902"/>
                    <a:pt x="25230" y="5036"/>
                  </a:cubicBezTo>
                  <a:cubicBezTo>
                    <a:pt x="26183" y="5872"/>
                    <a:pt x="27419" y="6323"/>
                    <a:pt x="28722" y="6323"/>
                  </a:cubicBezTo>
                  <a:cubicBezTo>
                    <a:pt x="28923" y="6323"/>
                    <a:pt x="29140" y="6306"/>
                    <a:pt x="29274" y="6256"/>
                  </a:cubicBezTo>
                  <a:cubicBezTo>
                    <a:pt x="29486" y="6232"/>
                    <a:pt x="29682" y="6209"/>
                    <a:pt x="29879" y="6209"/>
                  </a:cubicBezTo>
                  <a:cubicBezTo>
                    <a:pt x="29961" y="6209"/>
                    <a:pt x="30043" y="6213"/>
                    <a:pt x="30126" y="6222"/>
                  </a:cubicBezTo>
                  <a:cubicBezTo>
                    <a:pt x="30137" y="6225"/>
                    <a:pt x="30149" y="6227"/>
                    <a:pt x="30160" y="6227"/>
                  </a:cubicBezTo>
                  <a:cubicBezTo>
                    <a:pt x="30214" y="6227"/>
                    <a:pt x="30259" y="6194"/>
                    <a:pt x="30259" y="6139"/>
                  </a:cubicBezTo>
                  <a:cubicBezTo>
                    <a:pt x="30276" y="6072"/>
                    <a:pt x="30243" y="6022"/>
                    <a:pt x="30176" y="6022"/>
                  </a:cubicBezTo>
                  <a:cubicBezTo>
                    <a:pt x="30049" y="5995"/>
                    <a:pt x="29922" y="5984"/>
                    <a:pt x="29797" y="5984"/>
                  </a:cubicBezTo>
                  <a:cubicBezTo>
                    <a:pt x="29610" y="5984"/>
                    <a:pt x="29427" y="6009"/>
                    <a:pt x="29257" y="6039"/>
                  </a:cubicBezTo>
                  <a:cubicBezTo>
                    <a:pt x="29073" y="6072"/>
                    <a:pt x="28856" y="6105"/>
                    <a:pt x="28672" y="6105"/>
                  </a:cubicBezTo>
                  <a:lnTo>
                    <a:pt x="28655" y="6105"/>
                  </a:lnTo>
                  <a:cubicBezTo>
                    <a:pt x="27419" y="6105"/>
                    <a:pt x="26233" y="5654"/>
                    <a:pt x="25314" y="4852"/>
                  </a:cubicBezTo>
                  <a:cubicBezTo>
                    <a:pt x="25163" y="4719"/>
                    <a:pt x="25030" y="4618"/>
                    <a:pt x="24929" y="4485"/>
                  </a:cubicBezTo>
                  <a:cubicBezTo>
                    <a:pt x="25414" y="4050"/>
                    <a:pt x="25765" y="3532"/>
                    <a:pt x="25915" y="2948"/>
                  </a:cubicBezTo>
                  <a:cubicBezTo>
                    <a:pt x="26016" y="2530"/>
                    <a:pt x="26032" y="1511"/>
                    <a:pt x="25665" y="1009"/>
                  </a:cubicBezTo>
                  <a:cubicBezTo>
                    <a:pt x="25514" y="809"/>
                    <a:pt x="25347" y="725"/>
                    <a:pt x="25147" y="709"/>
                  </a:cubicBezTo>
                  <a:cubicBezTo>
                    <a:pt x="25135" y="708"/>
                    <a:pt x="25123" y="708"/>
                    <a:pt x="25111" y="708"/>
                  </a:cubicBezTo>
                  <a:cubicBezTo>
                    <a:pt x="24457" y="708"/>
                    <a:pt x="24326" y="1604"/>
                    <a:pt x="24244" y="2129"/>
                  </a:cubicBezTo>
                  <a:lnTo>
                    <a:pt x="24228" y="2262"/>
                  </a:lnTo>
                  <a:cubicBezTo>
                    <a:pt x="24094" y="3115"/>
                    <a:pt x="24144" y="3816"/>
                    <a:pt x="24662" y="4485"/>
                  </a:cubicBezTo>
                  <a:cubicBezTo>
                    <a:pt x="24161" y="4936"/>
                    <a:pt x="23576" y="5237"/>
                    <a:pt x="23041" y="5404"/>
                  </a:cubicBezTo>
                  <a:cubicBezTo>
                    <a:pt x="22395" y="5594"/>
                    <a:pt x="21598" y="5713"/>
                    <a:pt x="20767" y="5713"/>
                  </a:cubicBezTo>
                  <a:cubicBezTo>
                    <a:pt x="19558" y="5713"/>
                    <a:pt x="18277" y="5462"/>
                    <a:pt x="17277" y="4819"/>
                  </a:cubicBezTo>
                  <a:cubicBezTo>
                    <a:pt x="16625" y="4401"/>
                    <a:pt x="16241" y="3816"/>
                    <a:pt x="15823" y="3215"/>
                  </a:cubicBezTo>
                  <a:cubicBezTo>
                    <a:pt x="15573" y="2847"/>
                    <a:pt x="15305" y="2446"/>
                    <a:pt x="14971" y="2095"/>
                  </a:cubicBezTo>
                  <a:cubicBezTo>
                    <a:pt x="14052" y="1110"/>
                    <a:pt x="12866" y="425"/>
                    <a:pt x="11546" y="124"/>
                  </a:cubicBezTo>
                  <a:cubicBezTo>
                    <a:pt x="11139" y="42"/>
                    <a:pt x="10756" y="0"/>
                    <a:pt x="103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5" name="Google Shape;2579;p38"/>
            <p:cNvSpPr/>
            <p:nvPr/>
          </p:nvSpPr>
          <p:spPr>
            <a:xfrm>
              <a:off x="3355863" y="3767596"/>
              <a:ext cx="135680" cy="182101"/>
            </a:xfrm>
            <a:custGeom>
              <a:avLst/>
              <a:gdLst/>
              <a:ahLst/>
              <a:cxnLst/>
              <a:rect l="l" t="t" r="r" b="b"/>
              <a:pathLst>
                <a:path w="3259" h="4374" extrusionOk="0">
                  <a:moveTo>
                    <a:pt x="1226" y="358"/>
                  </a:moveTo>
                  <a:cubicBezTo>
                    <a:pt x="1247" y="358"/>
                    <a:pt x="1267" y="360"/>
                    <a:pt x="1287" y="364"/>
                  </a:cubicBezTo>
                  <a:cubicBezTo>
                    <a:pt x="1504" y="414"/>
                    <a:pt x="1688" y="765"/>
                    <a:pt x="1822" y="1015"/>
                  </a:cubicBezTo>
                  <a:cubicBezTo>
                    <a:pt x="1855" y="1099"/>
                    <a:pt x="1905" y="1199"/>
                    <a:pt x="1955" y="1283"/>
                  </a:cubicBezTo>
                  <a:cubicBezTo>
                    <a:pt x="1989" y="1333"/>
                    <a:pt x="2039" y="1349"/>
                    <a:pt x="2089" y="1349"/>
                  </a:cubicBezTo>
                  <a:cubicBezTo>
                    <a:pt x="2123" y="1349"/>
                    <a:pt x="2173" y="1333"/>
                    <a:pt x="2206" y="1283"/>
                  </a:cubicBezTo>
                  <a:lnTo>
                    <a:pt x="2239" y="1266"/>
                  </a:lnTo>
                  <a:cubicBezTo>
                    <a:pt x="2323" y="1182"/>
                    <a:pt x="2440" y="1015"/>
                    <a:pt x="2490" y="1015"/>
                  </a:cubicBezTo>
                  <a:cubicBezTo>
                    <a:pt x="2490" y="1015"/>
                    <a:pt x="2524" y="1032"/>
                    <a:pt x="2590" y="1166"/>
                  </a:cubicBezTo>
                  <a:cubicBezTo>
                    <a:pt x="2841" y="1650"/>
                    <a:pt x="2590" y="2118"/>
                    <a:pt x="2490" y="2335"/>
                  </a:cubicBezTo>
                  <a:lnTo>
                    <a:pt x="2457" y="2402"/>
                  </a:lnTo>
                  <a:cubicBezTo>
                    <a:pt x="2423" y="2452"/>
                    <a:pt x="2440" y="2536"/>
                    <a:pt x="2490" y="2586"/>
                  </a:cubicBezTo>
                  <a:cubicBezTo>
                    <a:pt x="2524" y="2619"/>
                    <a:pt x="2565" y="2636"/>
                    <a:pt x="2605" y="2636"/>
                  </a:cubicBezTo>
                  <a:cubicBezTo>
                    <a:pt x="2645" y="2636"/>
                    <a:pt x="2682" y="2619"/>
                    <a:pt x="2707" y="2586"/>
                  </a:cubicBezTo>
                  <a:cubicBezTo>
                    <a:pt x="2774" y="2519"/>
                    <a:pt x="2824" y="2519"/>
                    <a:pt x="2824" y="2519"/>
                  </a:cubicBezTo>
                  <a:cubicBezTo>
                    <a:pt x="2874" y="2536"/>
                    <a:pt x="2941" y="2736"/>
                    <a:pt x="2874" y="3037"/>
                  </a:cubicBezTo>
                  <a:cubicBezTo>
                    <a:pt x="2824" y="3321"/>
                    <a:pt x="2590" y="3488"/>
                    <a:pt x="2340" y="3672"/>
                  </a:cubicBezTo>
                  <a:cubicBezTo>
                    <a:pt x="2223" y="3755"/>
                    <a:pt x="2089" y="3856"/>
                    <a:pt x="1955" y="3989"/>
                  </a:cubicBezTo>
                  <a:cubicBezTo>
                    <a:pt x="1755" y="3839"/>
                    <a:pt x="1571" y="3705"/>
                    <a:pt x="1354" y="3605"/>
                  </a:cubicBezTo>
                  <a:cubicBezTo>
                    <a:pt x="903" y="3354"/>
                    <a:pt x="485" y="3104"/>
                    <a:pt x="335" y="2703"/>
                  </a:cubicBezTo>
                  <a:cubicBezTo>
                    <a:pt x="335" y="2694"/>
                    <a:pt x="339" y="2690"/>
                    <a:pt x="351" y="2690"/>
                  </a:cubicBezTo>
                  <a:cubicBezTo>
                    <a:pt x="364" y="2690"/>
                    <a:pt x="385" y="2694"/>
                    <a:pt x="418" y="2703"/>
                  </a:cubicBezTo>
                  <a:cubicBezTo>
                    <a:pt x="430" y="2700"/>
                    <a:pt x="441" y="2699"/>
                    <a:pt x="452" y="2699"/>
                  </a:cubicBezTo>
                  <a:cubicBezTo>
                    <a:pt x="520" y="2699"/>
                    <a:pt x="575" y="2741"/>
                    <a:pt x="619" y="2770"/>
                  </a:cubicBezTo>
                  <a:cubicBezTo>
                    <a:pt x="650" y="2793"/>
                    <a:pt x="684" y="2805"/>
                    <a:pt x="719" y="2805"/>
                  </a:cubicBezTo>
                  <a:cubicBezTo>
                    <a:pt x="760" y="2805"/>
                    <a:pt x="800" y="2789"/>
                    <a:pt x="836" y="2753"/>
                  </a:cubicBezTo>
                  <a:cubicBezTo>
                    <a:pt x="903" y="2686"/>
                    <a:pt x="903" y="2602"/>
                    <a:pt x="853" y="2536"/>
                  </a:cubicBezTo>
                  <a:cubicBezTo>
                    <a:pt x="786" y="2435"/>
                    <a:pt x="702" y="2352"/>
                    <a:pt x="619" y="2285"/>
                  </a:cubicBezTo>
                  <a:cubicBezTo>
                    <a:pt x="485" y="2168"/>
                    <a:pt x="335" y="2018"/>
                    <a:pt x="351" y="1917"/>
                  </a:cubicBezTo>
                  <a:cubicBezTo>
                    <a:pt x="368" y="1851"/>
                    <a:pt x="402" y="1784"/>
                    <a:pt x="435" y="1767"/>
                  </a:cubicBezTo>
                  <a:cubicBezTo>
                    <a:pt x="454" y="1758"/>
                    <a:pt x="475" y="1754"/>
                    <a:pt x="499" y="1754"/>
                  </a:cubicBezTo>
                  <a:cubicBezTo>
                    <a:pt x="645" y="1754"/>
                    <a:pt x="871" y="1912"/>
                    <a:pt x="986" y="1984"/>
                  </a:cubicBezTo>
                  <a:lnTo>
                    <a:pt x="1036" y="2018"/>
                  </a:lnTo>
                  <a:cubicBezTo>
                    <a:pt x="1062" y="2026"/>
                    <a:pt x="1091" y="2030"/>
                    <a:pt x="1118" y="2030"/>
                  </a:cubicBezTo>
                  <a:cubicBezTo>
                    <a:pt x="1145" y="2030"/>
                    <a:pt x="1170" y="2026"/>
                    <a:pt x="1187" y="2018"/>
                  </a:cubicBezTo>
                  <a:cubicBezTo>
                    <a:pt x="1270" y="2001"/>
                    <a:pt x="1321" y="1901"/>
                    <a:pt x="1270" y="1817"/>
                  </a:cubicBezTo>
                  <a:cubicBezTo>
                    <a:pt x="1120" y="1533"/>
                    <a:pt x="669" y="681"/>
                    <a:pt x="1036" y="430"/>
                  </a:cubicBezTo>
                  <a:cubicBezTo>
                    <a:pt x="1088" y="379"/>
                    <a:pt x="1158" y="358"/>
                    <a:pt x="1226" y="358"/>
                  </a:cubicBezTo>
                  <a:close/>
                  <a:moveTo>
                    <a:pt x="1217" y="0"/>
                  </a:moveTo>
                  <a:cubicBezTo>
                    <a:pt x="1080" y="0"/>
                    <a:pt x="949" y="38"/>
                    <a:pt x="836" y="113"/>
                  </a:cubicBezTo>
                  <a:cubicBezTo>
                    <a:pt x="418" y="414"/>
                    <a:pt x="552" y="998"/>
                    <a:pt x="736" y="1450"/>
                  </a:cubicBezTo>
                  <a:cubicBezTo>
                    <a:pt x="662" y="1422"/>
                    <a:pt x="578" y="1410"/>
                    <a:pt x="493" y="1410"/>
                  </a:cubicBezTo>
                  <a:cubicBezTo>
                    <a:pt x="423" y="1410"/>
                    <a:pt x="352" y="1418"/>
                    <a:pt x="285" y="1433"/>
                  </a:cubicBezTo>
                  <a:cubicBezTo>
                    <a:pt x="151" y="1500"/>
                    <a:pt x="51" y="1617"/>
                    <a:pt x="17" y="1784"/>
                  </a:cubicBezTo>
                  <a:cubicBezTo>
                    <a:pt x="1" y="2018"/>
                    <a:pt x="84" y="2235"/>
                    <a:pt x="251" y="2352"/>
                  </a:cubicBezTo>
                  <a:cubicBezTo>
                    <a:pt x="134" y="2419"/>
                    <a:pt x="51" y="2536"/>
                    <a:pt x="17" y="2669"/>
                  </a:cubicBezTo>
                  <a:lnTo>
                    <a:pt x="17" y="2753"/>
                  </a:lnTo>
                  <a:cubicBezTo>
                    <a:pt x="184" y="3321"/>
                    <a:pt x="719" y="3605"/>
                    <a:pt x="1220" y="3906"/>
                  </a:cubicBezTo>
                  <a:cubicBezTo>
                    <a:pt x="1437" y="4023"/>
                    <a:pt x="1671" y="4173"/>
                    <a:pt x="1889" y="4340"/>
                  </a:cubicBezTo>
                  <a:cubicBezTo>
                    <a:pt x="1905" y="4357"/>
                    <a:pt x="1922" y="4374"/>
                    <a:pt x="1972" y="4374"/>
                  </a:cubicBezTo>
                  <a:lnTo>
                    <a:pt x="1989" y="4357"/>
                  </a:lnTo>
                  <a:cubicBezTo>
                    <a:pt x="2022" y="4357"/>
                    <a:pt x="2072" y="4340"/>
                    <a:pt x="2089" y="4290"/>
                  </a:cubicBezTo>
                  <a:cubicBezTo>
                    <a:pt x="2223" y="4156"/>
                    <a:pt x="2340" y="4023"/>
                    <a:pt x="2507" y="3922"/>
                  </a:cubicBezTo>
                  <a:cubicBezTo>
                    <a:pt x="2774" y="3739"/>
                    <a:pt x="3092" y="3521"/>
                    <a:pt x="3175" y="3104"/>
                  </a:cubicBezTo>
                  <a:cubicBezTo>
                    <a:pt x="3259" y="2686"/>
                    <a:pt x="3175" y="2352"/>
                    <a:pt x="2975" y="2235"/>
                  </a:cubicBezTo>
                  <a:cubicBezTo>
                    <a:pt x="2941" y="2201"/>
                    <a:pt x="2908" y="2185"/>
                    <a:pt x="2891" y="2185"/>
                  </a:cubicBezTo>
                  <a:cubicBezTo>
                    <a:pt x="3058" y="1817"/>
                    <a:pt x="3058" y="1366"/>
                    <a:pt x="2858" y="998"/>
                  </a:cubicBezTo>
                  <a:cubicBezTo>
                    <a:pt x="2824" y="915"/>
                    <a:pt x="2707" y="698"/>
                    <a:pt x="2507" y="681"/>
                  </a:cubicBezTo>
                  <a:cubicBezTo>
                    <a:pt x="2356" y="681"/>
                    <a:pt x="2189" y="765"/>
                    <a:pt x="2106" y="898"/>
                  </a:cubicBezTo>
                  <a:lnTo>
                    <a:pt x="2089" y="848"/>
                  </a:lnTo>
                  <a:cubicBezTo>
                    <a:pt x="1922" y="531"/>
                    <a:pt x="1722" y="96"/>
                    <a:pt x="1354" y="13"/>
                  </a:cubicBezTo>
                  <a:cubicBezTo>
                    <a:pt x="1308" y="4"/>
                    <a:pt x="1262" y="0"/>
                    <a:pt x="12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6" name="Google Shape;2580;p38"/>
            <p:cNvSpPr/>
            <p:nvPr/>
          </p:nvSpPr>
          <p:spPr>
            <a:xfrm>
              <a:off x="3411526" y="3810353"/>
              <a:ext cx="38302" cy="127520"/>
            </a:xfrm>
            <a:custGeom>
              <a:avLst/>
              <a:gdLst/>
              <a:ahLst/>
              <a:cxnLst/>
              <a:rect l="l" t="t" r="r" b="b"/>
              <a:pathLst>
                <a:path w="920" h="3063" extrusionOk="0">
                  <a:moveTo>
                    <a:pt x="100" y="1"/>
                  </a:moveTo>
                  <a:cubicBezTo>
                    <a:pt x="80" y="1"/>
                    <a:pt x="59" y="13"/>
                    <a:pt x="50" y="38"/>
                  </a:cubicBezTo>
                  <a:cubicBezTo>
                    <a:pt x="0" y="55"/>
                    <a:pt x="0" y="88"/>
                    <a:pt x="50" y="139"/>
                  </a:cubicBezTo>
                  <a:cubicBezTo>
                    <a:pt x="652" y="790"/>
                    <a:pt x="769" y="2144"/>
                    <a:pt x="518" y="2962"/>
                  </a:cubicBezTo>
                  <a:cubicBezTo>
                    <a:pt x="501" y="2996"/>
                    <a:pt x="518" y="3029"/>
                    <a:pt x="585" y="3063"/>
                  </a:cubicBezTo>
                  <a:cubicBezTo>
                    <a:pt x="635" y="3063"/>
                    <a:pt x="669" y="3012"/>
                    <a:pt x="652" y="3012"/>
                  </a:cubicBezTo>
                  <a:cubicBezTo>
                    <a:pt x="919" y="2160"/>
                    <a:pt x="769" y="723"/>
                    <a:pt x="151" y="38"/>
                  </a:cubicBezTo>
                  <a:cubicBezTo>
                    <a:pt x="142" y="13"/>
                    <a:pt x="121" y="1"/>
                    <a:pt x="1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7" name="Google Shape;2581;p38"/>
            <p:cNvSpPr/>
            <p:nvPr/>
          </p:nvSpPr>
          <p:spPr>
            <a:xfrm>
              <a:off x="3400368" y="3834874"/>
              <a:ext cx="57078" cy="43173"/>
            </a:xfrm>
            <a:custGeom>
              <a:avLst/>
              <a:gdLst/>
              <a:ahLst/>
              <a:cxnLst/>
              <a:rect l="l" t="t" r="r" b="b"/>
              <a:pathLst>
                <a:path w="1371" h="1037" extrusionOk="0">
                  <a:moveTo>
                    <a:pt x="1287" y="1"/>
                  </a:moveTo>
                  <a:cubicBezTo>
                    <a:pt x="1254" y="1"/>
                    <a:pt x="1204" y="51"/>
                    <a:pt x="1204" y="84"/>
                  </a:cubicBezTo>
                  <a:cubicBezTo>
                    <a:pt x="1187" y="201"/>
                    <a:pt x="1170" y="301"/>
                    <a:pt x="1104" y="385"/>
                  </a:cubicBezTo>
                  <a:lnTo>
                    <a:pt x="1070" y="452"/>
                  </a:lnTo>
                  <a:cubicBezTo>
                    <a:pt x="1037" y="485"/>
                    <a:pt x="1037" y="535"/>
                    <a:pt x="1020" y="569"/>
                  </a:cubicBezTo>
                  <a:cubicBezTo>
                    <a:pt x="1003" y="669"/>
                    <a:pt x="953" y="786"/>
                    <a:pt x="920" y="870"/>
                  </a:cubicBezTo>
                  <a:cubicBezTo>
                    <a:pt x="870" y="870"/>
                    <a:pt x="769" y="819"/>
                    <a:pt x="736" y="803"/>
                  </a:cubicBezTo>
                  <a:lnTo>
                    <a:pt x="669" y="786"/>
                  </a:lnTo>
                  <a:cubicBezTo>
                    <a:pt x="485" y="719"/>
                    <a:pt x="285" y="669"/>
                    <a:pt x="101" y="652"/>
                  </a:cubicBezTo>
                  <a:lnTo>
                    <a:pt x="84" y="652"/>
                  </a:lnTo>
                  <a:cubicBezTo>
                    <a:pt x="34" y="652"/>
                    <a:pt x="1" y="702"/>
                    <a:pt x="1" y="736"/>
                  </a:cubicBezTo>
                  <a:cubicBezTo>
                    <a:pt x="1" y="769"/>
                    <a:pt x="34" y="819"/>
                    <a:pt x="84" y="819"/>
                  </a:cubicBezTo>
                  <a:cubicBezTo>
                    <a:pt x="252" y="836"/>
                    <a:pt x="435" y="886"/>
                    <a:pt x="602" y="953"/>
                  </a:cubicBezTo>
                  <a:lnTo>
                    <a:pt x="669" y="970"/>
                  </a:lnTo>
                  <a:cubicBezTo>
                    <a:pt x="736" y="986"/>
                    <a:pt x="820" y="1003"/>
                    <a:pt x="870" y="1037"/>
                  </a:cubicBezTo>
                  <a:cubicBezTo>
                    <a:pt x="920" y="1037"/>
                    <a:pt x="953" y="1037"/>
                    <a:pt x="987" y="986"/>
                  </a:cubicBezTo>
                  <a:cubicBezTo>
                    <a:pt x="1037" y="953"/>
                    <a:pt x="1087" y="836"/>
                    <a:pt x="1170" y="619"/>
                  </a:cubicBezTo>
                  <a:cubicBezTo>
                    <a:pt x="1187" y="569"/>
                    <a:pt x="1187" y="552"/>
                    <a:pt x="1204" y="502"/>
                  </a:cubicBezTo>
                  <a:lnTo>
                    <a:pt x="1254" y="452"/>
                  </a:lnTo>
                  <a:cubicBezTo>
                    <a:pt x="1321" y="335"/>
                    <a:pt x="1354" y="218"/>
                    <a:pt x="1371" y="84"/>
                  </a:cubicBezTo>
                  <a:cubicBezTo>
                    <a:pt x="1371" y="51"/>
                    <a:pt x="1338" y="1"/>
                    <a:pt x="12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8" name="Google Shape;2582;p38"/>
            <p:cNvSpPr/>
            <p:nvPr/>
          </p:nvSpPr>
          <p:spPr>
            <a:xfrm>
              <a:off x="3410110" y="3888663"/>
              <a:ext cx="57078" cy="26270"/>
            </a:xfrm>
            <a:custGeom>
              <a:avLst/>
              <a:gdLst/>
              <a:ahLst/>
              <a:cxnLst/>
              <a:rect l="l" t="t" r="r" b="b"/>
              <a:pathLst>
                <a:path w="1371" h="631" extrusionOk="0">
                  <a:moveTo>
                    <a:pt x="78" y="1"/>
                  </a:moveTo>
                  <a:cubicBezTo>
                    <a:pt x="54" y="1"/>
                    <a:pt x="27" y="9"/>
                    <a:pt x="18" y="29"/>
                  </a:cubicBezTo>
                  <a:cubicBezTo>
                    <a:pt x="1" y="45"/>
                    <a:pt x="1" y="112"/>
                    <a:pt x="34" y="129"/>
                  </a:cubicBezTo>
                  <a:lnTo>
                    <a:pt x="118" y="212"/>
                  </a:lnTo>
                  <a:cubicBezTo>
                    <a:pt x="368" y="430"/>
                    <a:pt x="586" y="613"/>
                    <a:pt x="753" y="630"/>
                  </a:cubicBezTo>
                  <a:cubicBezTo>
                    <a:pt x="920" y="630"/>
                    <a:pt x="1287" y="363"/>
                    <a:pt x="1354" y="263"/>
                  </a:cubicBezTo>
                  <a:cubicBezTo>
                    <a:pt x="1371" y="246"/>
                    <a:pt x="1371" y="179"/>
                    <a:pt x="1337" y="162"/>
                  </a:cubicBezTo>
                  <a:cubicBezTo>
                    <a:pt x="1321" y="137"/>
                    <a:pt x="1304" y="125"/>
                    <a:pt x="1285" y="125"/>
                  </a:cubicBezTo>
                  <a:cubicBezTo>
                    <a:pt x="1266" y="125"/>
                    <a:pt x="1246" y="137"/>
                    <a:pt x="1221" y="162"/>
                  </a:cubicBezTo>
                  <a:cubicBezTo>
                    <a:pt x="1104" y="296"/>
                    <a:pt x="936" y="413"/>
                    <a:pt x="753" y="463"/>
                  </a:cubicBezTo>
                  <a:cubicBezTo>
                    <a:pt x="619" y="463"/>
                    <a:pt x="335" y="196"/>
                    <a:pt x="201" y="96"/>
                  </a:cubicBezTo>
                  <a:lnTo>
                    <a:pt x="118" y="12"/>
                  </a:lnTo>
                  <a:cubicBezTo>
                    <a:pt x="111" y="5"/>
                    <a:pt x="95" y="1"/>
                    <a:pt x="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9" name="Google Shape;2583;p38"/>
            <p:cNvSpPr/>
            <p:nvPr/>
          </p:nvSpPr>
          <p:spPr>
            <a:xfrm>
              <a:off x="3304405" y="3952861"/>
              <a:ext cx="121775" cy="148670"/>
            </a:xfrm>
            <a:custGeom>
              <a:avLst/>
              <a:gdLst/>
              <a:ahLst/>
              <a:cxnLst/>
              <a:rect l="l" t="t" r="r" b="b"/>
              <a:pathLst>
                <a:path w="2925" h="3571" extrusionOk="0">
                  <a:moveTo>
                    <a:pt x="1922" y="325"/>
                  </a:moveTo>
                  <a:cubicBezTo>
                    <a:pt x="2005" y="508"/>
                    <a:pt x="2089" y="675"/>
                    <a:pt x="2206" y="843"/>
                  </a:cubicBezTo>
                  <a:cubicBezTo>
                    <a:pt x="2423" y="1210"/>
                    <a:pt x="2640" y="1561"/>
                    <a:pt x="2573" y="1912"/>
                  </a:cubicBezTo>
                  <a:cubicBezTo>
                    <a:pt x="2562" y="1912"/>
                    <a:pt x="2551" y="1919"/>
                    <a:pt x="2535" y="1919"/>
                  </a:cubicBezTo>
                  <a:cubicBezTo>
                    <a:pt x="2527" y="1919"/>
                    <a:pt x="2518" y="1917"/>
                    <a:pt x="2506" y="1912"/>
                  </a:cubicBezTo>
                  <a:cubicBezTo>
                    <a:pt x="2473" y="1912"/>
                    <a:pt x="2423" y="1878"/>
                    <a:pt x="2389" y="1795"/>
                  </a:cubicBezTo>
                  <a:cubicBezTo>
                    <a:pt x="2373" y="1728"/>
                    <a:pt x="2323" y="1711"/>
                    <a:pt x="2256" y="1711"/>
                  </a:cubicBezTo>
                  <a:cubicBezTo>
                    <a:pt x="2206" y="1711"/>
                    <a:pt x="2139" y="1762"/>
                    <a:pt x="2139" y="1845"/>
                  </a:cubicBezTo>
                  <a:cubicBezTo>
                    <a:pt x="2139" y="1929"/>
                    <a:pt x="2155" y="2046"/>
                    <a:pt x="2206" y="2129"/>
                  </a:cubicBezTo>
                  <a:cubicBezTo>
                    <a:pt x="2239" y="2263"/>
                    <a:pt x="2306" y="2430"/>
                    <a:pt x="2239" y="2497"/>
                  </a:cubicBezTo>
                  <a:cubicBezTo>
                    <a:pt x="2206" y="2513"/>
                    <a:pt x="2155" y="2564"/>
                    <a:pt x="2122" y="2564"/>
                  </a:cubicBezTo>
                  <a:cubicBezTo>
                    <a:pt x="2005" y="2547"/>
                    <a:pt x="1888" y="2313"/>
                    <a:pt x="1821" y="2179"/>
                  </a:cubicBezTo>
                  <a:lnTo>
                    <a:pt x="1788" y="2129"/>
                  </a:lnTo>
                  <a:cubicBezTo>
                    <a:pt x="1760" y="2088"/>
                    <a:pt x="1722" y="2058"/>
                    <a:pt x="1671" y="2058"/>
                  </a:cubicBezTo>
                  <a:cubicBezTo>
                    <a:pt x="1661" y="2058"/>
                    <a:pt x="1649" y="2059"/>
                    <a:pt x="1638" y="2062"/>
                  </a:cubicBezTo>
                  <a:cubicBezTo>
                    <a:pt x="1571" y="2079"/>
                    <a:pt x="1537" y="2129"/>
                    <a:pt x="1537" y="2179"/>
                  </a:cubicBezTo>
                  <a:cubicBezTo>
                    <a:pt x="1504" y="2463"/>
                    <a:pt x="1487" y="3265"/>
                    <a:pt x="1120" y="3299"/>
                  </a:cubicBezTo>
                  <a:cubicBezTo>
                    <a:pt x="1036" y="3299"/>
                    <a:pt x="969" y="3265"/>
                    <a:pt x="902" y="3232"/>
                  </a:cubicBezTo>
                  <a:cubicBezTo>
                    <a:pt x="785" y="3098"/>
                    <a:pt x="785" y="2764"/>
                    <a:pt x="802" y="2547"/>
                  </a:cubicBezTo>
                  <a:lnTo>
                    <a:pt x="802" y="2263"/>
                  </a:lnTo>
                  <a:lnTo>
                    <a:pt x="802" y="2246"/>
                  </a:lnTo>
                  <a:cubicBezTo>
                    <a:pt x="788" y="2191"/>
                    <a:pt x="740" y="2158"/>
                    <a:pt x="676" y="2158"/>
                  </a:cubicBezTo>
                  <a:cubicBezTo>
                    <a:pt x="663" y="2158"/>
                    <a:pt x="649" y="2160"/>
                    <a:pt x="635" y="2163"/>
                  </a:cubicBezTo>
                  <a:lnTo>
                    <a:pt x="618" y="2163"/>
                  </a:lnTo>
                  <a:cubicBezTo>
                    <a:pt x="501" y="2213"/>
                    <a:pt x="418" y="2246"/>
                    <a:pt x="318" y="2246"/>
                  </a:cubicBezTo>
                  <a:cubicBezTo>
                    <a:pt x="318" y="2246"/>
                    <a:pt x="301" y="2229"/>
                    <a:pt x="301" y="2096"/>
                  </a:cubicBezTo>
                  <a:cubicBezTo>
                    <a:pt x="318" y="1661"/>
                    <a:pt x="702" y="1411"/>
                    <a:pt x="869" y="1310"/>
                  </a:cubicBezTo>
                  <a:lnTo>
                    <a:pt x="902" y="1277"/>
                  </a:lnTo>
                  <a:cubicBezTo>
                    <a:pt x="952" y="1244"/>
                    <a:pt x="969" y="1177"/>
                    <a:pt x="952" y="1110"/>
                  </a:cubicBezTo>
                  <a:cubicBezTo>
                    <a:pt x="927" y="1071"/>
                    <a:pt x="891" y="1032"/>
                    <a:pt x="845" y="1032"/>
                  </a:cubicBezTo>
                  <a:cubicBezTo>
                    <a:pt x="831" y="1032"/>
                    <a:pt x="817" y="1036"/>
                    <a:pt x="802" y="1043"/>
                  </a:cubicBezTo>
                  <a:cubicBezTo>
                    <a:pt x="780" y="1049"/>
                    <a:pt x="761" y="1050"/>
                    <a:pt x="746" y="1050"/>
                  </a:cubicBezTo>
                  <a:cubicBezTo>
                    <a:pt x="717" y="1050"/>
                    <a:pt x="702" y="1043"/>
                    <a:pt x="702" y="1043"/>
                  </a:cubicBezTo>
                  <a:cubicBezTo>
                    <a:pt x="668" y="993"/>
                    <a:pt x="719" y="809"/>
                    <a:pt x="869" y="642"/>
                  </a:cubicBezTo>
                  <a:cubicBezTo>
                    <a:pt x="1003" y="475"/>
                    <a:pt x="1253" y="425"/>
                    <a:pt x="1504" y="408"/>
                  </a:cubicBezTo>
                  <a:cubicBezTo>
                    <a:pt x="1654" y="391"/>
                    <a:pt x="1788" y="375"/>
                    <a:pt x="1922" y="325"/>
                  </a:cubicBezTo>
                  <a:close/>
                  <a:moveTo>
                    <a:pt x="2004" y="1"/>
                  </a:moveTo>
                  <a:cubicBezTo>
                    <a:pt x="1983" y="1"/>
                    <a:pt x="1961" y="9"/>
                    <a:pt x="1938" y="24"/>
                  </a:cubicBezTo>
                  <a:cubicBezTo>
                    <a:pt x="1805" y="91"/>
                    <a:pt x="1654" y="141"/>
                    <a:pt x="1487" y="141"/>
                  </a:cubicBezTo>
                  <a:cubicBezTo>
                    <a:pt x="1186" y="141"/>
                    <a:pt x="902" y="241"/>
                    <a:pt x="668" y="442"/>
                  </a:cubicBezTo>
                  <a:cubicBezTo>
                    <a:pt x="435" y="692"/>
                    <a:pt x="351" y="993"/>
                    <a:pt x="468" y="1160"/>
                  </a:cubicBezTo>
                  <a:cubicBezTo>
                    <a:pt x="468" y="1177"/>
                    <a:pt x="485" y="1193"/>
                    <a:pt x="501" y="1227"/>
                  </a:cubicBezTo>
                  <a:cubicBezTo>
                    <a:pt x="217" y="1427"/>
                    <a:pt x="50" y="1745"/>
                    <a:pt x="34" y="2096"/>
                  </a:cubicBezTo>
                  <a:cubicBezTo>
                    <a:pt x="0" y="2246"/>
                    <a:pt x="50" y="2363"/>
                    <a:pt x="150" y="2480"/>
                  </a:cubicBezTo>
                  <a:cubicBezTo>
                    <a:pt x="221" y="2510"/>
                    <a:pt x="297" y="2534"/>
                    <a:pt x="375" y="2534"/>
                  </a:cubicBezTo>
                  <a:cubicBezTo>
                    <a:pt x="428" y="2534"/>
                    <a:pt x="481" y="2523"/>
                    <a:pt x="535" y="2497"/>
                  </a:cubicBezTo>
                  <a:lnTo>
                    <a:pt x="535" y="2530"/>
                  </a:lnTo>
                  <a:cubicBezTo>
                    <a:pt x="535" y="2831"/>
                    <a:pt x="501" y="3232"/>
                    <a:pt x="719" y="3432"/>
                  </a:cubicBezTo>
                  <a:cubicBezTo>
                    <a:pt x="803" y="3531"/>
                    <a:pt x="935" y="3570"/>
                    <a:pt x="1064" y="3570"/>
                  </a:cubicBezTo>
                  <a:cubicBezTo>
                    <a:pt x="1088" y="3570"/>
                    <a:pt x="1112" y="3569"/>
                    <a:pt x="1136" y="3566"/>
                  </a:cubicBezTo>
                  <a:cubicBezTo>
                    <a:pt x="1554" y="3549"/>
                    <a:pt x="1704" y="3065"/>
                    <a:pt x="1754" y="2647"/>
                  </a:cubicBezTo>
                  <a:cubicBezTo>
                    <a:pt x="1838" y="2747"/>
                    <a:pt x="1938" y="2831"/>
                    <a:pt x="2072" y="2848"/>
                  </a:cubicBezTo>
                  <a:cubicBezTo>
                    <a:pt x="2099" y="2854"/>
                    <a:pt x="2124" y="2856"/>
                    <a:pt x="2149" y="2856"/>
                  </a:cubicBezTo>
                  <a:cubicBezTo>
                    <a:pt x="2263" y="2856"/>
                    <a:pt x="2354" y="2796"/>
                    <a:pt x="2423" y="2714"/>
                  </a:cubicBezTo>
                  <a:cubicBezTo>
                    <a:pt x="2540" y="2564"/>
                    <a:pt x="2557" y="2380"/>
                    <a:pt x="2490" y="2213"/>
                  </a:cubicBezTo>
                  <a:cubicBezTo>
                    <a:pt x="2623" y="2213"/>
                    <a:pt x="2724" y="2163"/>
                    <a:pt x="2774" y="2079"/>
                  </a:cubicBezTo>
                  <a:cubicBezTo>
                    <a:pt x="2807" y="2062"/>
                    <a:pt x="2824" y="2046"/>
                    <a:pt x="2824" y="2012"/>
                  </a:cubicBezTo>
                  <a:cubicBezTo>
                    <a:pt x="2924" y="1544"/>
                    <a:pt x="2673" y="1127"/>
                    <a:pt x="2423" y="709"/>
                  </a:cubicBezTo>
                  <a:cubicBezTo>
                    <a:pt x="2306" y="508"/>
                    <a:pt x="2206" y="308"/>
                    <a:pt x="2122" y="91"/>
                  </a:cubicBezTo>
                  <a:cubicBezTo>
                    <a:pt x="2122" y="74"/>
                    <a:pt x="2089" y="57"/>
                    <a:pt x="2072" y="41"/>
                  </a:cubicBezTo>
                  <a:cubicBezTo>
                    <a:pt x="2054" y="13"/>
                    <a:pt x="2030" y="1"/>
                    <a:pt x="200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0" name="Google Shape;2584;p38"/>
            <p:cNvSpPr/>
            <p:nvPr/>
          </p:nvSpPr>
          <p:spPr>
            <a:xfrm>
              <a:off x="3340542" y="3963061"/>
              <a:ext cx="46670" cy="102000"/>
            </a:xfrm>
            <a:custGeom>
              <a:avLst/>
              <a:gdLst/>
              <a:ahLst/>
              <a:cxnLst/>
              <a:rect l="l" t="t" r="r" b="b"/>
              <a:pathLst>
                <a:path w="1121" h="2450" extrusionOk="0">
                  <a:moveTo>
                    <a:pt x="1062" y="0"/>
                  </a:moveTo>
                  <a:cubicBezTo>
                    <a:pt x="1045" y="0"/>
                    <a:pt x="1029" y="4"/>
                    <a:pt x="1020" y="13"/>
                  </a:cubicBezTo>
                  <a:cubicBezTo>
                    <a:pt x="469" y="514"/>
                    <a:pt x="1" y="1600"/>
                    <a:pt x="151" y="2369"/>
                  </a:cubicBezTo>
                  <a:lnTo>
                    <a:pt x="151" y="2402"/>
                  </a:lnTo>
                  <a:cubicBezTo>
                    <a:pt x="151" y="2426"/>
                    <a:pt x="176" y="2449"/>
                    <a:pt x="203" y="2449"/>
                  </a:cubicBezTo>
                  <a:cubicBezTo>
                    <a:pt x="214" y="2449"/>
                    <a:pt x="225" y="2445"/>
                    <a:pt x="235" y="2436"/>
                  </a:cubicBezTo>
                  <a:cubicBezTo>
                    <a:pt x="285" y="2436"/>
                    <a:pt x="302" y="2402"/>
                    <a:pt x="285" y="2352"/>
                  </a:cubicBezTo>
                  <a:cubicBezTo>
                    <a:pt x="118" y="1650"/>
                    <a:pt x="569" y="598"/>
                    <a:pt x="1104" y="130"/>
                  </a:cubicBezTo>
                  <a:cubicBezTo>
                    <a:pt x="1120" y="96"/>
                    <a:pt x="1120" y="63"/>
                    <a:pt x="1104" y="13"/>
                  </a:cubicBezTo>
                  <a:cubicBezTo>
                    <a:pt x="1095" y="4"/>
                    <a:pt x="1079" y="0"/>
                    <a:pt x="10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1" name="Google Shape;2585;p38"/>
            <p:cNvSpPr/>
            <p:nvPr/>
          </p:nvSpPr>
          <p:spPr>
            <a:xfrm>
              <a:off x="3328718" y="4006275"/>
              <a:ext cx="54330" cy="25812"/>
            </a:xfrm>
            <a:custGeom>
              <a:avLst/>
              <a:gdLst/>
              <a:ahLst/>
              <a:cxnLst/>
              <a:rect l="l" t="t" r="r" b="b"/>
              <a:pathLst>
                <a:path w="1305" h="620" extrusionOk="0">
                  <a:moveTo>
                    <a:pt x="722" y="1"/>
                  </a:moveTo>
                  <a:cubicBezTo>
                    <a:pt x="706" y="1"/>
                    <a:pt x="689" y="8"/>
                    <a:pt x="669" y="27"/>
                  </a:cubicBezTo>
                  <a:cubicBezTo>
                    <a:pt x="619" y="27"/>
                    <a:pt x="536" y="94"/>
                    <a:pt x="385" y="211"/>
                  </a:cubicBezTo>
                  <a:cubicBezTo>
                    <a:pt x="335" y="228"/>
                    <a:pt x="318" y="278"/>
                    <a:pt x="302" y="278"/>
                  </a:cubicBezTo>
                  <a:lnTo>
                    <a:pt x="252" y="311"/>
                  </a:lnTo>
                  <a:cubicBezTo>
                    <a:pt x="168" y="378"/>
                    <a:pt x="84" y="445"/>
                    <a:pt x="34" y="529"/>
                  </a:cubicBezTo>
                  <a:cubicBezTo>
                    <a:pt x="1" y="545"/>
                    <a:pt x="34" y="595"/>
                    <a:pt x="51" y="612"/>
                  </a:cubicBezTo>
                  <a:cubicBezTo>
                    <a:pt x="56" y="617"/>
                    <a:pt x="64" y="619"/>
                    <a:pt x="73" y="619"/>
                  </a:cubicBezTo>
                  <a:cubicBezTo>
                    <a:pt x="94" y="619"/>
                    <a:pt x="123" y="607"/>
                    <a:pt x="135" y="595"/>
                  </a:cubicBezTo>
                  <a:cubicBezTo>
                    <a:pt x="168" y="529"/>
                    <a:pt x="235" y="462"/>
                    <a:pt x="318" y="412"/>
                  </a:cubicBezTo>
                  <a:lnTo>
                    <a:pt x="385" y="378"/>
                  </a:lnTo>
                  <a:cubicBezTo>
                    <a:pt x="402" y="345"/>
                    <a:pt x="435" y="311"/>
                    <a:pt x="469" y="295"/>
                  </a:cubicBezTo>
                  <a:cubicBezTo>
                    <a:pt x="519" y="228"/>
                    <a:pt x="586" y="178"/>
                    <a:pt x="669" y="128"/>
                  </a:cubicBezTo>
                  <a:cubicBezTo>
                    <a:pt x="703" y="144"/>
                    <a:pt x="753" y="228"/>
                    <a:pt x="786" y="261"/>
                  </a:cubicBezTo>
                  <a:lnTo>
                    <a:pt x="820" y="295"/>
                  </a:lnTo>
                  <a:cubicBezTo>
                    <a:pt x="920" y="395"/>
                    <a:pt x="1054" y="512"/>
                    <a:pt x="1170" y="612"/>
                  </a:cubicBezTo>
                  <a:cubicBezTo>
                    <a:pt x="1185" y="617"/>
                    <a:pt x="1198" y="619"/>
                    <a:pt x="1211" y="619"/>
                  </a:cubicBezTo>
                  <a:cubicBezTo>
                    <a:pt x="1240" y="619"/>
                    <a:pt x="1264" y="607"/>
                    <a:pt x="1287" y="595"/>
                  </a:cubicBezTo>
                  <a:cubicBezTo>
                    <a:pt x="1304" y="562"/>
                    <a:pt x="1287" y="529"/>
                    <a:pt x="1254" y="512"/>
                  </a:cubicBezTo>
                  <a:cubicBezTo>
                    <a:pt x="1137" y="395"/>
                    <a:pt x="1037" y="295"/>
                    <a:pt x="920" y="194"/>
                  </a:cubicBezTo>
                  <a:lnTo>
                    <a:pt x="903" y="144"/>
                  </a:lnTo>
                  <a:lnTo>
                    <a:pt x="786" y="27"/>
                  </a:lnTo>
                  <a:cubicBezTo>
                    <a:pt x="766" y="17"/>
                    <a:pt x="746" y="1"/>
                    <a:pt x="7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2" name="Google Shape;2586;p38"/>
            <p:cNvSpPr/>
            <p:nvPr/>
          </p:nvSpPr>
          <p:spPr>
            <a:xfrm>
              <a:off x="3345413" y="3976425"/>
              <a:ext cx="41799" cy="31974"/>
            </a:xfrm>
            <a:custGeom>
              <a:avLst/>
              <a:gdLst/>
              <a:ahLst/>
              <a:cxnLst/>
              <a:rect l="l" t="t" r="r" b="b"/>
              <a:pathLst>
                <a:path w="1004" h="768" extrusionOk="0">
                  <a:moveTo>
                    <a:pt x="362" y="1"/>
                  </a:moveTo>
                  <a:cubicBezTo>
                    <a:pt x="264" y="1"/>
                    <a:pt x="168" y="9"/>
                    <a:pt x="68" y="26"/>
                  </a:cubicBezTo>
                  <a:cubicBezTo>
                    <a:pt x="18" y="59"/>
                    <a:pt x="1" y="76"/>
                    <a:pt x="18" y="109"/>
                  </a:cubicBezTo>
                  <a:cubicBezTo>
                    <a:pt x="30" y="147"/>
                    <a:pt x="52" y="166"/>
                    <a:pt x="76" y="166"/>
                  </a:cubicBezTo>
                  <a:cubicBezTo>
                    <a:pt x="84" y="166"/>
                    <a:pt x="93" y="164"/>
                    <a:pt x="101" y="160"/>
                  </a:cubicBezTo>
                  <a:cubicBezTo>
                    <a:pt x="193" y="132"/>
                    <a:pt x="280" y="120"/>
                    <a:pt x="367" y="120"/>
                  </a:cubicBezTo>
                  <a:cubicBezTo>
                    <a:pt x="439" y="120"/>
                    <a:pt x="511" y="128"/>
                    <a:pt x="586" y="143"/>
                  </a:cubicBezTo>
                  <a:cubicBezTo>
                    <a:pt x="686" y="277"/>
                    <a:pt x="769" y="444"/>
                    <a:pt x="820" y="644"/>
                  </a:cubicBezTo>
                  <a:lnTo>
                    <a:pt x="853" y="711"/>
                  </a:lnTo>
                  <a:cubicBezTo>
                    <a:pt x="853" y="749"/>
                    <a:pt x="881" y="767"/>
                    <a:pt x="909" y="767"/>
                  </a:cubicBezTo>
                  <a:cubicBezTo>
                    <a:pt x="919" y="767"/>
                    <a:pt x="928" y="765"/>
                    <a:pt x="937" y="761"/>
                  </a:cubicBezTo>
                  <a:cubicBezTo>
                    <a:pt x="987" y="761"/>
                    <a:pt x="1003" y="711"/>
                    <a:pt x="987" y="678"/>
                  </a:cubicBezTo>
                  <a:lnTo>
                    <a:pt x="937" y="594"/>
                  </a:lnTo>
                  <a:cubicBezTo>
                    <a:pt x="903" y="394"/>
                    <a:pt x="803" y="193"/>
                    <a:pt x="669" y="26"/>
                  </a:cubicBezTo>
                  <a:cubicBezTo>
                    <a:pt x="561" y="9"/>
                    <a:pt x="460" y="1"/>
                    <a:pt x="3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3" name="Google Shape;2587;p38"/>
            <p:cNvSpPr/>
            <p:nvPr/>
          </p:nvSpPr>
          <p:spPr>
            <a:xfrm>
              <a:off x="3119348" y="3955650"/>
              <a:ext cx="153790" cy="112324"/>
            </a:xfrm>
            <a:custGeom>
              <a:avLst/>
              <a:gdLst/>
              <a:ahLst/>
              <a:cxnLst/>
              <a:rect l="l" t="t" r="r" b="b"/>
              <a:pathLst>
                <a:path w="3694" h="2698" extrusionOk="0">
                  <a:moveTo>
                    <a:pt x="2351" y="287"/>
                  </a:moveTo>
                  <a:cubicBezTo>
                    <a:pt x="2420" y="287"/>
                    <a:pt x="2507" y="298"/>
                    <a:pt x="2607" y="324"/>
                  </a:cubicBezTo>
                  <a:cubicBezTo>
                    <a:pt x="2841" y="375"/>
                    <a:pt x="2958" y="592"/>
                    <a:pt x="3108" y="792"/>
                  </a:cubicBezTo>
                  <a:cubicBezTo>
                    <a:pt x="3192" y="926"/>
                    <a:pt x="3275" y="1026"/>
                    <a:pt x="3359" y="1143"/>
                  </a:cubicBezTo>
                  <a:cubicBezTo>
                    <a:pt x="3242" y="1277"/>
                    <a:pt x="3125" y="1444"/>
                    <a:pt x="3025" y="1611"/>
                  </a:cubicBezTo>
                  <a:cubicBezTo>
                    <a:pt x="2808" y="1979"/>
                    <a:pt x="2590" y="2313"/>
                    <a:pt x="2240" y="2413"/>
                  </a:cubicBezTo>
                  <a:cubicBezTo>
                    <a:pt x="2227" y="2413"/>
                    <a:pt x="2205" y="2385"/>
                    <a:pt x="2181" y="2385"/>
                  </a:cubicBezTo>
                  <a:cubicBezTo>
                    <a:pt x="2173" y="2385"/>
                    <a:pt x="2164" y="2388"/>
                    <a:pt x="2156" y="2396"/>
                  </a:cubicBezTo>
                  <a:cubicBezTo>
                    <a:pt x="2156" y="2329"/>
                    <a:pt x="2173" y="2263"/>
                    <a:pt x="2206" y="2229"/>
                  </a:cubicBezTo>
                  <a:cubicBezTo>
                    <a:pt x="2256" y="2179"/>
                    <a:pt x="2273" y="2112"/>
                    <a:pt x="2240" y="2062"/>
                  </a:cubicBezTo>
                  <a:cubicBezTo>
                    <a:pt x="2206" y="2018"/>
                    <a:pt x="2158" y="1995"/>
                    <a:pt x="2115" y="1995"/>
                  </a:cubicBezTo>
                  <a:cubicBezTo>
                    <a:pt x="2093" y="1995"/>
                    <a:pt x="2072" y="2001"/>
                    <a:pt x="2056" y="2012"/>
                  </a:cubicBezTo>
                  <a:cubicBezTo>
                    <a:pt x="1972" y="2079"/>
                    <a:pt x="1905" y="2146"/>
                    <a:pt x="1839" y="2196"/>
                  </a:cubicBezTo>
                  <a:cubicBezTo>
                    <a:pt x="1745" y="2305"/>
                    <a:pt x="1622" y="2415"/>
                    <a:pt x="1538" y="2415"/>
                  </a:cubicBezTo>
                  <a:cubicBezTo>
                    <a:pt x="1532" y="2415"/>
                    <a:pt x="1526" y="2414"/>
                    <a:pt x="1521" y="2413"/>
                  </a:cubicBezTo>
                  <a:cubicBezTo>
                    <a:pt x="1488" y="2396"/>
                    <a:pt x="1421" y="2363"/>
                    <a:pt x="1421" y="2329"/>
                  </a:cubicBezTo>
                  <a:cubicBezTo>
                    <a:pt x="1371" y="2229"/>
                    <a:pt x="1555" y="1995"/>
                    <a:pt x="1638" y="1895"/>
                  </a:cubicBezTo>
                  <a:lnTo>
                    <a:pt x="1671" y="1828"/>
                  </a:lnTo>
                  <a:cubicBezTo>
                    <a:pt x="1722" y="1778"/>
                    <a:pt x="1722" y="1695"/>
                    <a:pt x="1671" y="1661"/>
                  </a:cubicBezTo>
                  <a:cubicBezTo>
                    <a:pt x="1646" y="1624"/>
                    <a:pt x="1603" y="1605"/>
                    <a:pt x="1554" y="1605"/>
                  </a:cubicBezTo>
                  <a:cubicBezTo>
                    <a:pt x="1538" y="1605"/>
                    <a:pt x="1521" y="1607"/>
                    <a:pt x="1504" y="1611"/>
                  </a:cubicBezTo>
                  <a:cubicBezTo>
                    <a:pt x="1333" y="1691"/>
                    <a:pt x="933" y="1858"/>
                    <a:pt x="640" y="1858"/>
                  </a:cubicBezTo>
                  <a:cubicBezTo>
                    <a:pt x="505" y="1858"/>
                    <a:pt x="393" y="1823"/>
                    <a:pt x="335" y="1728"/>
                  </a:cubicBezTo>
                  <a:cubicBezTo>
                    <a:pt x="301" y="1661"/>
                    <a:pt x="268" y="1578"/>
                    <a:pt x="301" y="1511"/>
                  </a:cubicBezTo>
                  <a:cubicBezTo>
                    <a:pt x="351" y="1344"/>
                    <a:pt x="669" y="1227"/>
                    <a:pt x="869" y="1110"/>
                  </a:cubicBezTo>
                  <a:cubicBezTo>
                    <a:pt x="936" y="1093"/>
                    <a:pt x="1020" y="1060"/>
                    <a:pt x="1103" y="1009"/>
                  </a:cubicBezTo>
                  <a:cubicBezTo>
                    <a:pt x="1153" y="993"/>
                    <a:pt x="1170" y="943"/>
                    <a:pt x="1170" y="909"/>
                  </a:cubicBezTo>
                  <a:cubicBezTo>
                    <a:pt x="1170" y="859"/>
                    <a:pt x="1153" y="826"/>
                    <a:pt x="1120" y="809"/>
                  </a:cubicBezTo>
                  <a:lnTo>
                    <a:pt x="1103" y="776"/>
                  </a:lnTo>
                  <a:cubicBezTo>
                    <a:pt x="1037" y="692"/>
                    <a:pt x="920" y="592"/>
                    <a:pt x="920" y="558"/>
                  </a:cubicBezTo>
                  <a:cubicBezTo>
                    <a:pt x="920" y="558"/>
                    <a:pt x="936" y="508"/>
                    <a:pt x="1037" y="475"/>
                  </a:cubicBezTo>
                  <a:cubicBezTo>
                    <a:pt x="1150" y="418"/>
                    <a:pt x="1264" y="396"/>
                    <a:pt x="1372" y="396"/>
                  </a:cubicBezTo>
                  <a:cubicBezTo>
                    <a:pt x="1646" y="396"/>
                    <a:pt x="1886" y="537"/>
                    <a:pt x="2006" y="608"/>
                  </a:cubicBezTo>
                  <a:lnTo>
                    <a:pt x="2056" y="642"/>
                  </a:lnTo>
                  <a:cubicBezTo>
                    <a:pt x="2074" y="654"/>
                    <a:pt x="2093" y="659"/>
                    <a:pt x="2113" y="659"/>
                  </a:cubicBezTo>
                  <a:cubicBezTo>
                    <a:pt x="2149" y="659"/>
                    <a:pt x="2185" y="641"/>
                    <a:pt x="2206" y="608"/>
                  </a:cubicBezTo>
                  <a:cubicBezTo>
                    <a:pt x="2256" y="575"/>
                    <a:pt x="2256" y="492"/>
                    <a:pt x="2206" y="441"/>
                  </a:cubicBezTo>
                  <a:cubicBezTo>
                    <a:pt x="2173" y="375"/>
                    <a:pt x="2156" y="391"/>
                    <a:pt x="2173" y="341"/>
                  </a:cubicBezTo>
                  <a:cubicBezTo>
                    <a:pt x="2183" y="311"/>
                    <a:pt x="2247" y="287"/>
                    <a:pt x="2351" y="287"/>
                  </a:cubicBezTo>
                  <a:close/>
                  <a:moveTo>
                    <a:pt x="2391" y="1"/>
                  </a:moveTo>
                  <a:cubicBezTo>
                    <a:pt x="2194" y="1"/>
                    <a:pt x="2041" y="60"/>
                    <a:pt x="1972" y="174"/>
                  </a:cubicBezTo>
                  <a:cubicBezTo>
                    <a:pt x="1939" y="191"/>
                    <a:pt x="1922" y="207"/>
                    <a:pt x="1922" y="241"/>
                  </a:cubicBezTo>
                  <a:cubicBezTo>
                    <a:pt x="1767" y="150"/>
                    <a:pt x="1583" y="108"/>
                    <a:pt x="1396" y="108"/>
                  </a:cubicBezTo>
                  <a:cubicBezTo>
                    <a:pt x="1239" y="108"/>
                    <a:pt x="1081" y="137"/>
                    <a:pt x="936" y="191"/>
                  </a:cubicBezTo>
                  <a:cubicBezTo>
                    <a:pt x="886" y="241"/>
                    <a:pt x="719" y="324"/>
                    <a:pt x="669" y="492"/>
                  </a:cubicBezTo>
                  <a:cubicBezTo>
                    <a:pt x="652" y="608"/>
                    <a:pt x="719" y="742"/>
                    <a:pt x="819" y="826"/>
                  </a:cubicBezTo>
                  <a:lnTo>
                    <a:pt x="769" y="842"/>
                  </a:lnTo>
                  <a:cubicBezTo>
                    <a:pt x="502" y="959"/>
                    <a:pt x="151" y="1110"/>
                    <a:pt x="51" y="1410"/>
                  </a:cubicBezTo>
                  <a:cubicBezTo>
                    <a:pt x="1" y="1561"/>
                    <a:pt x="17" y="1711"/>
                    <a:pt x="101" y="1845"/>
                  </a:cubicBezTo>
                  <a:cubicBezTo>
                    <a:pt x="219" y="2053"/>
                    <a:pt x="420" y="2124"/>
                    <a:pt x="643" y="2124"/>
                  </a:cubicBezTo>
                  <a:cubicBezTo>
                    <a:pt x="832" y="2124"/>
                    <a:pt x="1037" y="2073"/>
                    <a:pt x="1220" y="2012"/>
                  </a:cubicBezTo>
                  <a:lnTo>
                    <a:pt x="1220" y="2012"/>
                  </a:lnTo>
                  <a:cubicBezTo>
                    <a:pt x="1153" y="2146"/>
                    <a:pt x="1137" y="2263"/>
                    <a:pt x="1170" y="2396"/>
                  </a:cubicBezTo>
                  <a:cubicBezTo>
                    <a:pt x="1220" y="2513"/>
                    <a:pt x="1337" y="2614"/>
                    <a:pt x="1471" y="2647"/>
                  </a:cubicBezTo>
                  <a:cubicBezTo>
                    <a:pt x="1503" y="2653"/>
                    <a:pt x="1535" y="2656"/>
                    <a:pt x="1565" y="2656"/>
                  </a:cubicBezTo>
                  <a:cubicBezTo>
                    <a:pt x="1711" y="2656"/>
                    <a:pt x="1842" y="2593"/>
                    <a:pt x="1939" y="2497"/>
                  </a:cubicBezTo>
                  <a:cubicBezTo>
                    <a:pt x="2006" y="2597"/>
                    <a:pt x="2089" y="2680"/>
                    <a:pt x="2189" y="2697"/>
                  </a:cubicBezTo>
                  <a:lnTo>
                    <a:pt x="2256" y="2697"/>
                  </a:lnTo>
                  <a:cubicBezTo>
                    <a:pt x="2741" y="2597"/>
                    <a:pt x="2991" y="2179"/>
                    <a:pt x="3259" y="1778"/>
                  </a:cubicBezTo>
                  <a:cubicBezTo>
                    <a:pt x="3359" y="1594"/>
                    <a:pt x="3509" y="1410"/>
                    <a:pt x="3660" y="1243"/>
                  </a:cubicBezTo>
                  <a:cubicBezTo>
                    <a:pt x="3676" y="1227"/>
                    <a:pt x="3693" y="1177"/>
                    <a:pt x="3693" y="1160"/>
                  </a:cubicBezTo>
                  <a:lnTo>
                    <a:pt x="3693" y="1110"/>
                  </a:lnTo>
                  <a:cubicBezTo>
                    <a:pt x="3676" y="1076"/>
                    <a:pt x="3676" y="1026"/>
                    <a:pt x="3643" y="1009"/>
                  </a:cubicBezTo>
                  <a:cubicBezTo>
                    <a:pt x="3509" y="909"/>
                    <a:pt x="3426" y="776"/>
                    <a:pt x="3342" y="625"/>
                  </a:cubicBezTo>
                  <a:cubicBezTo>
                    <a:pt x="3192" y="408"/>
                    <a:pt x="3025" y="124"/>
                    <a:pt x="2691" y="40"/>
                  </a:cubicBezTo>
                  <a:cubicBezTo>
                    <a:pt x="2584" y="14"/>
                    <a:pt x="2483" y="1"/>
                    <a:pt x="239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4" name="Google Shape;2588;p38"/>
            <p:cNvSpPr/>
            <p:nvPr/>
          </p:nvSpPr>
          <p:spPr>
            <a:xfrm>
              <a:off x="3154819" y="3993244"/>
              <a:ext cx="107870" cy="24438"/>
            </a:xfrm>
            <a:custGeom>
              <a:avLst/>
              <a:gdLst/>
              <a:ahLst/>
              <a:cxnLst/>
              <a:rect l="l" t="t" r="r" b="b"/>
              <a:pathLst>
                <a:path w="2591" h="587" extrusionOk="0">
                  <a:moveTo>
                    <a:pt x="1560" y="0"/>
                  </a:moveTo>
                  <a:cubicBezTo>
                    <a:pt x="1000" y="0"/>
                    <a:pt x="413" y="139"/>
                    <a:pt x="51" y="441"/>
                  </a:cubicBezTo>
                  <a:lnTo>
                    <a:pt x="34" y="457"/>
                  </a:lnTo>
                  <a:cubicBezTo>
                    <a:pt x="1" y="507"/>
                    <a:pt x="1" y="541"/>
                    <a:pt x="34" y="574"/>
                  </a:cubicBezTo>
                  <a:cubicBezTo>
                    <a:pt x="51" y="583"/>
                    <a:pt x="72" y="587"/>
                    <a:pt x="91" y="587"/>
                  </a:cubicBezTo>
                  <a:cubicBezTo>
                    <a:pt x="109" y="587"/>
                    <a:pt x="126" y="583"/>
                    <a:pt x="134" y="574"/>
                  </a:cubicBezTo>
                  <a:cubicBezTo>
                    <a:pt x="486" y="293"/>
                    <a:pt x="1030" y="169"/>
                    <a:pt x="1554" y="169"/>
                  </a:cubicBezTo>
                  <a:cubicBezTo>
                    <a:pt x="1902" y="169"/>
                    <a:pt x="2240" y="224"/>
                    <a:pt x="2507" y="324"/>
                  </a:cubicBezTo>
                  <a:cubicBezTo>
                    <a:pt x="2540" y="324"/>
                    <a:pt x="2574" y="290"/>
                    <a:pt x="2591" y="257"/>
                  </a:cubicBezTo>
                  <a:cubicBezTo>
                    <a:pt x="2591" y="207"/>
                    <a:pt x="2574" y="190"/>
                    <a:pt x="2557" y="173"/>
                  </a:cubicBezTo>
                  <a:cubicBezTo>
                    <a:pt x="2285" y="60"/>
                    <a:pt x="1928" y="0"/>
                    <a:pt x="156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5" name="Google Shape;2589;p38"/>
            <p:cNvSpPr/>
            <p:nvPr/>
          </p:nvSpPr>
          <p:spPr>
            <a:xfrm>
              <a:off x="3178466" y="3980963"/>
              <a:ext cx="34846" cy="48752"/>
            </a:xfrm>
            <a:custGeom>
              <a:avLst/>
              <a:gdLst/>
              <a:ahLst/>
              <a:cxnLst/>
              <a:rect l="l" t="t" r="r" b="b"/>
              <a:pathLst>
                <a:path w="837" h="1171" extrusionOk="0">
                  <a:moveTo>
                    <a:pt x="84" y="0"/>
                  </a:moveTo>
                  <a:cubicBezTo>
                    <a:pt x="51" y="0"/>
                    <a:pt x="1" y="34"/>
                    <a:pt x="1" y="67"/>
                  </a:cubicBezTo>
                  <a:cubicBezTo>
                    <a:pt x="1" y="117"/>
                    <a:pt x="18" y="151"/>
                    <a:pt x="68" y="151"/>
                  </a:cubicBezTo>
                  <a:cubicBezTo>
                    <a:pt x="151" y="168"/>
                    <a:pt x="235" y="218"/>
                    <a:pt x="302" y="251"/>
                  </a:cubicBezTo>
                  <a:lnTo>
                    <a:pt x="352" y="301"/>
                  </a:lnTo>
                  <a:lnTo>
                    <a:pt x="469" y="335"/>
                  </a:lnTo>
                  <a:cubicBezTo>
                    <a:pt x="552" y="368"/>
                    <a:pt x="602" y="401"/>
                    <a:pt x="686" y="452"/>
                  </a:cubicBezTo>
                  <a:cubicBezTo>
                    <a:pt x="686" y="468"/>
                    <a:pt x="652" y="569"/>
                    <a:pt x="636" y="585"/>
                  </a:cubicBezTo>
                  <a:lnTo>
                    <a:pt x="602" y="635"/>
                  </a:lnTo>
                  <a:cubicBezTo>
                    <a:pt x="552" y="786"/>
                    <a:pt x="502" y="919"/>
                    <a:pt x="485" y="1087"/>
                  </a:cubicBezTo>
                  <a:lnTo>
                    <a:pt x="485" y="1120"/>
                  </a:lnTo>
                  <a:cubicBezTo>
                    <a:pt x="485" y="1137"/>
                    <a:pt x="519" y="1170"/>
                    <a:pt x="552" y="1170"/>
                  </a:cubicBezTo>
                  <a:cubicBezTo>
                    <a:pt x="569" y="1170"/>
                    <a:pt x="602" y="1153"/>
                    <a:pt x="602" y="1120"/>
                  </a:cubicBezTo>
                  <a:cubicBezTo>
                    <a:pt x="636" y="970"/>
                    <a:pt x="669" y="819"/>
                    <a:pt x="736" y="669"/>
                  </a:cubicBezTo>
                  <a:lnTo>
                    <a:pt x="753" y="635"/>
                  </a:lnTo>
                  <a:cubicBezTo>
                    <a:pt x="769" y="585"/>
                    <a:pt x="786" y="535"/>
                    <a:pt x="820" y="468"/>
                  </a:cubicBezTo>
                  <a:cubicBezTo>
                    <a:pt x="836" y="418"/>
                    <a:pt x="836" y="401"/>
                    <a:pt x="820" y="368"/>
                  </a:cubicBezTo>
                  <a:cubicBezTo>
                    <a:pt x="786" y="318"/>
                    <a:pt x="703" y="285"/>
                    <a:pt x="519" y="201"/>
                  </a:cubicBezTo>
                  <a:cubicBezTo>
                    <a:pt x="485" y="168"/>
                    <a:pt x="469" y="151"/>
                    <a:pt x="435" y="151"/>
                  </a:cubicBezTo>
                  <a:lnTo>
                    <a:pt x="385" y="134"/>
                  </a:lnTo>
                  <a:cubicBezTo>
                    <a:pt x="302" y="67"/>
                    <a:pt x="185" y="34"/>
                    <a:pt x="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6" name="Google Shape;2590;p38"/>
            <p:cNvSpPr/>
            <p:nvPr/>
          </p:nvSpPr>
          <p:spPr>
            <a:xfrm>
              <a:off x="3220932" y="3975051"/>
              <a:ext cx="23689" cy="47461"/>
            </a:xfrm>
            <a:custGeom>
              <a:avLst/>
              <a:gdLst/>
              <a:ahLst/>
              <a:cxnLst/>
              <a:rect l="l" t="t" r="r" b="b"/>
              <a:pathLst>
                <a:path w="569" h="1140" extrusionOk="0">
                  <a:moveTo>
                    <a:pt x="238" y="0"/>
                  </a:moveTo>
                  <a:cubicBezTo>
                    <a:pt x="221" y="0"/>
                    <a:pt x="209" y="9"/>
                    <a:pt x="201" y="26"/>
                  </a:cubicBezTo>
                  <a:cubicBezTo>
                    <a:pt x="167" y="59"/>
                    <a:pt x="167" y="109"/>
                    <a:pt x="201" y="126"/>
                  </a:cubicBezTo>
                  <a:cubicBezTo>
                    <a:pt x="301" y="259"/>
                    <a:pt x="384" y="393"/>
                    <a:pt x="418" y="543"/>
                  </a:cubicBezTo>
                  <a:cubicBezTo>
                    <a:pt x="418" y="627"/>
                    <a:pt x="201" y="861"/>
                    <a:pt x="84" y="961"/>
                  </a:cubicBezTo>
                  <a:lnTo>
                    <a:pt x="33" y="1028"/>
                  </a:lnTo>
                  <a:cubicBezTo>
                    <a:pt x="0" y="1045"/>
                    <a:pt x="0" y="1078"/>
                    <a:pt x="33" y="1112"/>
                  </a:cubicBezTo>
                  <a:cubicBezTo>
                    <a:pt x="43" y="1131"/>
                    <a:pt x="70" y="1139"/>
                    <a:pt x="94" y="1139"/>
                  </a:cubicBezTo>
                  <a:cubicBezTo>
                    <a:pt x="111" y="1139"/>
                    <a:pt x="127" y="1135"/>
                    <a:pt x="134" y="1128"/>
                  </a:cubicBezTo>
                  <a:lnTo>
                    <a:pt x="201" y="1061"/>
                  </a:lnTo>
                  <a:cubicBezTo>
                    <a:pt x="368" y="928"/>
                    <a:pt x="485" y="744"/>
                    <a:pt x="568" y="560"/>
                  </a:cubicBezTo>
                  <a:cubicBezTo>
                    <a:pt x="518" y="360"/>
                    <a:pt x="451" y="176"/>
                    <a:pt x="301" y="26"/>
                  </a:cubicBezTo>
                  <a:cubicBezTo>
                    <a:pt x="276" y="9"/>
                    <a:pt x="255" y="0"/>
                    <a:pt x="23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7" name="Google Shape;2591;p38"/>
            <p:cNvSpPr/>
            <p:nvPr/>
          </p:nvSpPr>
          <p:spPr>
            <a:xfrm>
              <a:off x="3501952" y="4039123"/>
              <a:ext cx="153749" cy="112324"/>
            </a:xfrm>
            <a:custGeom>
              <a:avLst/>
              <a:gdLst/>
              <a:ahLst/>
              <a:cxnLst/>
              <a:rect l="l" t="t" r="r" b="b"/>
              <a:pathLst>
                <a:path w="3693" h="2698" extrusionOk="0">
                  <a:moveTo>
                    <a:pt x="2350" y="287"/>
                  </a:moveTo>
                  <a:cubicBezTo>
                    <a:pt x="2420" y="287"/>
                    <a:pt x="2507" y="298"/>
                    <a:pt x="2607" y="324"/>
                  </a:cubicBezTo>
                  <a:cubicBezTo>
                    <a:pt x="2841" y="391"/>
                    <a:pt x="2958" y="592"/>
                    <a:pt x="3108" y="809"/>
                  </a:cubicBezTo>
                  <a:cubicBezTo>
                    <a:pt x="3192" y="926"/>
                    <a:pt x="3275" y="1026"/>
                    <a:pt x="3359" y="1143"/>
                  </a:cubicBezTo>
                  <a:cubicBezTo>
                    <a:pt x="3242" y="1277"/>
                    <a:pt x="3125" y="1444"/>
                    <a:pt x="3025" y="1611"/>
                  </a:cubicBezTo>
                  <a:cubicBezTo>
                    <a:pt x="2807" y="1979"/>
                    <a:pt x="2590" y="2313"/>
                    <a:pt x="2239" y="2413"/>
                  </a:cubicBezTo>
                  <a:cubicBezTo>
                    <a:pt x="2223" y="2413"/>
                    <a:pt x="2189" y="2396"/>
                    <a:pt x="2172" y="2396"/>
                  </a:cubicBezTo>
                  <a:cubicBezTo>
                    <a:pt x="2172" y="2329"/>
                    <a:pt x="2189" y="2263"/>
                    <a:pt x="2239" y="2229"/>
                  </a:cubicBezTo>
                  <a:cubicBezTo>
                    <a:pt x="2273" y="2179"/>
                    <a:pt x="2289" y="2112"/>
                    <a:pt x="2256" y="2062"/>
                  </a:cubicBezTo>
                  <a:cubicBezTo>
                    <a:pt x="2223" y="2018"/>
                    <a:pt x="2174" y="1995"/>
                    <a:pt x="2131" y="1995"/>
                  </a:cubicBezTo>
                  <a:cubicBezTo>
                    <a:pt x="2109" y="1995"/>
                    <a:pt x="2089" y="2001"/>
                    <a:pt x="2072" y="2012"/>
                  </a:cubicBezTo>
                  <a:cubicBezTo>
                    <a:pt x="1989" y="2079"/>
                    <a:pt x="1922" y="2146"/>
                    <a:pt x="1855" y="2196"/>
                  </a:cubicBezTo>
                  <a:cubicBezTo>
                    <a:pt x="1761" y="2305"/>
                    <a:pt x="1638" y="2415"/>
                    <a:pt x="1554" y="2415"/>
                  </a:cubicBezTo>
                  <a:cubicBezTo>
                    <a:pt x="1549" y="2415"/>
                    <a:pt x="1543" y="2414"/>
                    <a:pt x="1538" y="2413"/>
                  </a:cubicBezTo>
                  <a:cubicBezTo>
                    <a:pt x="1504" y="2396"/>
                    <a:pt x="1454" y="2363"/>
                    <a:pt x="1437" y="2329"/>
                  </a:cubicBezTo>
                  <a:cubicBezTo>
                    <a:pt x="1404" y="2229"/>
                    <a:pt x="1571" y="1995"/>
                    <a:pt x="1654" y="1895"/>
                  </a:cubicBezTo>
                  <a:lnTo>
                    <a:pt x="1688" y="1828"/>
                  </a:lnTo>
                  <a:cubicBezTo>
                    <a:pt x="1738" y="1778"/>
                    <a:pt x="1738" y="1695"/>
                    <a:pt x="1688" y="1661"/>
                  </a:cubicBezTo>
                  <a:cubicBezTo>
                    <a:pt x="1663" y="1624"/>
                    <a:pt x="1619" y="1605"/>
                    <a:pt x="1570" y="1605"/>
                  </a:cubicBezTo>
                  <a:cubicBezTo>
                    <a:pt x="1554" y="1605"/>
                    <a:pt x="1538" y="1607"/>
                    <a:pt x="1521" y="1611"/>
                  </a:cubicBezTo>
                  <a:cubicBezTo>
                    <a:pt x="1349" y="1691"/>
                    <a:pt x="950" y="1858"/>
                    <a:pt x="656" y="1858"/>
                  </a:cubicBezTo>
                  <a:cubicBezTo>
                    <a:pt x="521" y="1858"/>
                    <a:pt x="409" y="1823"/>
                    <a:pt x="351" y="1728"/>
                  </a:cubicBezTo>
                  <a:cubicBezTo>
                    <a:pt x="318" y="1661"/>
                    <a:pt x="284" y="1578"/>
                    <a:pt x="318" y="1511"/>
                  </a:cubicBezTo>
                  <a:cubicBezTo>
                    <a:pt x="351" y="1344"/>
                    <a:pt x="669" y="1227"/>
                    <a:pt x="869" y="1110"/>
                  </a:cubicBezTo>
                  <a:cubicBezTo>
                    <a:pt x="936" y="1093"/>
                    <a:pt x="1020" y="1060"/>
                    <a:pt x="1103" y="1010"/>
                  </a:cubicBezTo>
                  <a:cubicBezTo>
                    <a:pt x="1153" y="993"/>
                    <a:pt x="1170" y="943"/>
                    <a:pt x="1170" y="909"/>
                  </a:cubicBezTo>
                  <a:cubicBezTo>
                    <a:pt x="1170" y="859"/>
                    <a:pt x="1153" y="826"/>
                    <a:pt x="1120" y="809"/>
                  </a:cubicBezTo>
                  <a:lnTo>
                    <a:pt x="1103" y="776"/>
                  </a:lnTo>
                  <a:cubicBezTo>
                    <a:pt x="1036" y="692"/>
                    <a:pt x="919" y="592"/>
                    <a:pt x="919" y="558"/>
                  </a:cubicBezTo>
                  <a:cubicBezTo>
                    <a:pt x="919" y="558"/>
                    <a:pt x="936" y="508"/>
                    <a:pt x="1036" y="475"/>
                  </a:cubicBezTo>
                  <a:cubicBezTo>
                    <a:pt x="1150" y="418"/>
                    <a:pt x="1263" y="396"/>
                    <a:pt x="1372" y="396"/>
                  </a:cubicBezTo>
                  <a:cubicBezTo>
                    <a:pt x="1646" y="396"/>
                    <a:pt x="1886" y="537"/>
                    <a:pt x="2005" y="609"/>
                  </a:cubicBezTo>
                  <a:lnTo>
                    <a:pt x="2055" y="642"/>
                  </a:lnTo>
                  <a:cubicBezTo>
                    <a:pt x="2073" y="654"/>
                    <a:pt x="2093" y="659"/>
                    <a:pt x="2113" y="659"/>
                  </a:cubicBezTo>
                  <a:cubicBezTo>
                    <a:pt x="2149" y="659"/>
                    <a:pt x="2184" y="641"/>
                    <a:pt x="2206" y="609"/>
                  </a:cubicBezTo>
                  <a:cubicBezTo>
                    <a:pt x="2256" y="575"/>
                    <a:pt x="2256" y="492"/>
                    <a:pt x="2206" y="441"/>
                  </a:cubicBezTo>
                  <a:cubicBezTo>
                    <a:pt x="2172" y="391"/>
                    <a:pt x="2156" y="391"/>
                    <a:pt x="2172" y="341"/>
                  </a:cubicBezTo>
                  <a:cubicBezTo>
                    <a:pt x="2182" y="311"/>
                    <a:pt x="2247" y="287"/>
                    <a:pt x="2350" y="287"/>
                  </a:cubicBezTo>
                  <a:close/>
                  <a:moveTo>
                    <a:pt x="2390" y="1"/>
                  </a:moveTo>
                  <a:cubicBezTo>
                    <a:pt x="2194" y="1"/>
                    <a:pt x="2040" y="60"/>
                    <a:pt x="1972" y="174"/>
                  </a:cubicBezTo>
                  <a:cubicBezTo>
                    <a:pt x="1939" y="191"/>
                    <a:pt x="1922" y="208"/>
                    <a:pt x="1922" y="241"/>
                  </a:cubicBezTo>
                  <a:cubicBezTo>
                    <a:pt x="1767" y="150"/>
                    <a:pt x="1583" y="109"/>
                    <a:pt x="1396" y="109"/>
                  </a:cubicBezTo>
                  <a:cubicBezTo>
                    <a:pt x="1239" y="109"/>
                    <a:pt x="1081" y="138"/>
                    <a:pt x="936" y="191"/>
                  </a:cubicBezTo>
                  <a:cubicBezTo>
                    <a:pt x="886" y="241"/>
                    <a:pt x="685" y="324"/>
                    <a:pt x="669" y="492"/>
                  </a:cubicBezTo>
                  <a:cubicBezTo>
                    <a:pt x="652" y="609"/>
                    <a:pt x="719" y="742"/>
                    <a:pt x="819" y="826"/>
                  </a:cubicBezTo>
                  <a:lnTo>
                    <a:pt x="769" y="842"/>
                  </a:lnTo>
                  <a:cubicBezTo>
                    <a:pt x="502" y="959"/>
                    <a:pt x="151" y="1110"/>
                    <a:pt x="50" y="1411"/>
                  </a:cubicBezTo>
                  <a:cubicBezTo>
                    <a:pt x="0" y="1561"/>
                    <a:pt x="17" y="1711"/>
                    <a:pt x="101" y="1845"/>
                  </a:cubicBezTo>
                  <a:cubicBezTo>
                    <a:pt x="218" y="2053"/>
                    <a:pt x="419" y="2124"/>
                    <a:pt x="643" y="2124"/>
                  </a:cubicBezTo>
                  <a:cubicBezTo>
                    <a:pt x="831" y="2124"/>
                    <a:pt x="1036" y="2073"/>
                    <a:pt x="1220" y="2012"/>
                  </a:cubicBezTo>
                  <a:lnTo>
                    <a:pt x="1220" y="2012"/>
                  </a:lnTo>
                  <a:cubicBezTo>
                    <a:pt x="1153" y="2146"/>
                    <a:pt x="1137" y="2263"/>
                    <a:pt x="1170" y="2396"/>
                  </a:cubicBezTo>
                  <a:cubicBezTo>
                    <a:pt x="1220" y="2513"/>
                    <a:pt x="1337" y="2614"/>
                    <a:pt x="1471" y="2647"/>
                  </a:cubicBezTo>
                  <a:cubicBezTo>
                    <a:pt x="1503" y="2653"/>
                    <a:pt x="1534" y="2656"/>
                    <a:pt x="1565" y="2656"/>
                  </a:cubicBezTo>
                  <a:cubicBezTo>
                    <a:pt x="1711" y="2656"/>
                    <a:pt x="1842" y="2593"/>
                    <a:pt x="1939" y="2497"/>
                  </a:cubicBezTo>
                  <a:cubicBezTo>
                    <a:pt x="2005" y="2597"/>
                    <a:pt x="2089" y="2680"/>
                    <a:pt x="2189" y="2697"/>
                  </a:cubicBezTo>
                  <a:lnTo>
                    <a:pt x="2256" y="2697"/>
                  </a:lnTo>
                  <a:cubicBezTo>
                    <a:pt x="2707" y="2597"/>
                    <a:pt x="2991" y="2179"/>
                    <a:pt x="3258" y="1778"/>
                  </a:cubicBezTo>
                  <a:cubicBezTo>
                    <a:pt x="3359" y="1578"/>
                    <a:pt x="3509" y="1411"/>
                    <a:pt x="3660" y="1243"/>
                  </a:cubicBezTo>
                  <a:cubicBezTo>
                    <a:pt x="3676" y="1227"/>
                    <a:pt x="3693" y="1177"/>
                    <a:pt x="3693" y="1160"/>
                  </a:cubicBezTo>
                  <a:lnTo>
                    <a:pt x="3693" y="1110"/>
                  </a:lnTo>
                  <a:cubicBezTo>
                    <a:pt x="3676" y="1076"/>
                    <a:pt x="3660" y="1026"/>
                    <a:pt x="3643" y="1010"/>
                  </a:cubicBezTo>
                  <a:cubicBezTo>
                    <a:pt x="3526" y="909"/>
                    <a:pt x="3426" y="776"/>
                    <a:pt x="3342" y="625"/>
                  </a:cubicBezTo>
                  <a:cubicBezTo>
                    <a:pt x="3225" y="358"/>
                    <a:pt x="2991" y="157"/>
                    <a:pt x="2690" y="40"/>
                  </a:cubicBezTo>
                  <a:cubicBezTo>
                    <a:pt x="2584" y="14"/>
                    <a:pt x="2482" y="1"/>
                    <a:pt x="23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8" name="Google Shape;2592;p38"/>
            <p:cNvSpPr/>
            <p:nvPr/>
          </p:nvSpPr>
          <p:spPr>
            <a:xfrm>
              <a:off x="3537423" y="4077717"/>
              <a:ext cx="107870" cy="23189"/>
            </a:xfrm>
            <a:custGeom>
              <a:avLst/>
              <a:gdLst/>
              <a:ahLst/>
              <a:cxnLst/>
              <a:rect l="l" t="t" r="r" b="b"/>
              <a:pathLst>
                <a:path w="2591" h="557" extrusionOk="0">
                  <a:moveTo>
                    <a:pt x="1528" y="0"/>
                  </a:moveTo>
                  <a:cubicBezTo>
                    <a:pt x="972" y="0"/>
                    <a:pt x="395" y="133"/>
                    <a:pt x="34" y="433"/>
                  </a:cubicBezTo>
                  <a:cubicBezTo>
                    <a:pt x="0" y="467"/>
                    <a:pt x="0" y="500"/>
                    <a:pt x="34" y="517"/>
                  </a:cubicBezTo>
                  <a:cubicBezTo>
                    <a:pt x="46" y="541"/>
                    <a:pt x="67" y="557"/>
                    <a:pt x="97" y="557"/>
                  </a:cubicBezTo>
                  <a:cubicBezTo>
                    <a:pt x="108" y="557"/>
                    <a:pt x="121" y="555"/>
                    <a:pt x="134" y="550"/>
                  </a:cubicBezTo>
                  <a:cubicBezTo>
                    <a:pt x="486" y="269"/>
                    <a:pt x="1030" y="145"/>
                    <a:pt x="1554" y="145"/>
                  </a:cubicBezTo>
                  <a:cubicBezTo>
                    <a:pt x="1902" y="145"/>
                    <a:pt x="2240" y="200"/>
                    <a:pt x="2507" y="300"/>
                  </a:cubicBezTo>
                  <a:cubicBezTo>
                    <a:pt x="2540" y="300"/>
                    <a:pt x="2574" y="266"/>
                    <a:pt x="2590" y="233"/>
                  </a:cubicBezTo>
                  <a:cubicBezTo>
                    <a:pt x="2590" y="216"/>
                    <a:pt x="2574" y="166"/>
                    <a:pt x="2540" y="166"/>
                  </a:cubicBezTo>
                  <a:cubicBezTo>
                    <a:pt x="2259" y="59"/>
                    <a:pt x="1899" y="0"/>
                    <a:pt x="152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9" name="Google Shape;2593;p38"/>
            <p:cNvSpPr/>
            <p:nvPr/>
          </p:nvSpPr>
          <p:spPr>
            <a:xfrm>
              <a:off x="3560362" y="4066268"/>
              <a:ext cx="35513" cy="48294"/>
            </a:xfrm>
            <a:custGeom>
              <a:avLst/>
              <a:gdLst/>
              <a:ahLst/>
              <a:cxnLst/>
              <a:rect l="l" t="t" r="r" b="b"/>
              <a:pathLst>
                <a:path w="853" h="1160" extrusionOk="0">
                  <a:moveTo>
                    <a:pt x="65" y="0"/>
                  </a:moveTo>
                  <a:cubicBezTo>
                    <a:pt x="44" y="0"/>
                    <a:pt x="18" y="16"/>
                    <a:pt x="18" y="40"/>
                  </a:cubicBezTo>
                  <a:cubicBezTo>
                    <a:pt x="1" y="90"/>
                    <a:pt x="18" y="124"/>
                    <a:pt x="68" y="124"/>
                  </a:cubicBezTo>
                  <a:cubicBezTo>
                    <a:pt x="168" y="157"/>
                    <a:pt x="251" y="190"/>
                    <a:pt x="318" y="241"/>
                  </a:cubicBezTo>
                  <a:lnTo>
                    <a:pt x="368" y="274"/>
                  </a:lnTo>
                  <a:lnTo>
                    <a:pt x="485" y="324"/>
                  </a:lnTo>
                  <a:cubicBezTo>
                    <a:pt x="569" y="341"/>
                    <a:pt x="619" y="374"/>
                    <a:pt x="703" y="424"/>
                  </a:cubicBezTo>
                  <a:cubicBezTo>
                    <a:pt x="703" y="441"/>
                    <a:pt x="669" y="541"/>
                    <a:pt x="652" y="575"/>
                  </a:cubicBezTo>
                  <a:cubicBezTo>
                    <a:pt x="652" y="575"/>
                    <a:pt x="619" y="591"/>
                    <a:pt x="619" y="608"/>
                  </a:cubicBezTo>
                  <a:cubicBezTo>
                    <a:pt x="536" y="759"/>
                    <a:pt x="502" y="909"/>
                    <a:pt x="485" y="1076"/>
                  </a:cubicBezTo>
                  <a:cubicBezTo>
                    <a:pt x="485" y="1109"/>
                    <a:pt x="502" y="1160"/>
                    <a:pt x="536" y="1160"/>
                  </a:cubicBezTo>
                  <a:cubicBezTo>
                    <a:pt x="586" y="1160"/>
                    <a:pt x="619" y="1126"/>
                    <a:pt x="619" y="1093"/>
                  </a:cubicBezTo>
                  <a:cubicBezTo>
                    <a:pt x="652" y="942"/>
                    <a:pt x="686" y="792"/>
                    <a:pt x="753" y="658"/>
                  </a:cubicBezTo>
                  <a:cubicBezTo>
                    <a:pt x="753" y="625"/>
                    <a:pt x="769" y="625"/>
                    <a:pt x="769" y="608"/>
                  </a:cubicBezTo>
                  <a:cubicBezTo>
                    <a:pt x="786" y="575"/>
                    <a:pt x="803" y="508"/>
                    <a:pt x="836" y="441"/>
                  </a:cubicBezTo>
                  <a:cubicBezTo>
                    <a:pt x="853" y="408"/>
                    <a:pt x="853" y="358"/>
                    <a:pt x="803" y="358"/>
                  </a:cubicBezTo>
                  <a:cubicBezTo>
                    <a:pt x="786" y="324"/>
                    <a:pt x="703" y="274"/>
                    <a:pt x="519" y="190"/>
                  </a:cubicBezTo>
                  <a:cubicBezTo>
                    <a:pt x="469" y="174"/>
                    <a:pt x="452" y="157"/>
                    <a:pt x="435" y="157"/>
                  </a:cubicBezTo>
                  <a:lnTo>
                    <a:pt x="368" y="124"/>
                  </a:lnTo>
                  <a:cubicBezTo>
                    <a:pt x="285" y="73"/>
                    <a:pt x="185" y="23"/>
                    <a:pt x="84" y="7"/>
                  </a:cubicBezTo>
                  <a:cubicBezTo>
                    <a:pt x="80" y="2"/>
                    <a:pt x="73" y="0"/>
                    <a:pt x="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 name="Google Shape;2594;p38"/>
            <p:cNvSpPr/>
            <p:nvPr/>
          </p:nvSpPr>
          <p:spPr>
            <a:xfrm>
              <a:off x="3603493" y="4059731"/>
              <a:ext cx="23689" cy="46295"/>
            </a:xfrm>
            <a:custGeom>
              <a:avLst/>
              <a:gdLst/>
              <a:ahLst/>
              <a:cxnLst/>
              <a:rect l="l" t="t" r="r" b="b"/>
              <a:pathLst>
                <a:path w="569" h="1112" extrusionOk="0">
                  <a:moveTo>
                    <a:pt x="239" y="1"/>
                  </a:moveTo>
                  <a:cubicBezTo>
                    <a:pt x="222" y="1"/>
                    <a:pt x="210" y="5"/>
                    <a:pt x="201" y="13"/>
                  </a:cubicBezTo>
                  <a:cubicBezTo>
                    <a:pt x="168" y="63"/>
                    <a:pt x="168" y="97"/>
                    <a:pt x="201" y="114"/>
                  </a:cubicBezTo>
                  <a:cubicBezTo>
                    <a:pt x="302" y="247"/>
                    <a:pt x="385" y="398"/>
                    <a:pt x="418" y="531"/>
                  </a:cubicBezTo>
                  <a:cubicBezTo>
                    <a:pt x="418" y="615"/>
                    <a:pt x="201" y="849"/>
                    <a:pt x="84" y="949"/>
                  </a:cubicBezTo>
                  <a:lnTo>
                    <a:pt x="34" y="1016"/>
                  </a:lnTo>
                  <a:cubicBezTo>
                    <a:pt x="1" y="1032"/>
                    <a:pt x="1" y="1083"/>
                    <a:pt x="34" y="1099"/>
                  </a:cubicBezTo>
                  <a:cubicBezTo>
                    <a:pt x="51" y="1108"/>
                    <a:pt x="72" y="1112"/>
                    <a:pt x="91" y="1112"/>
                  </a:cubicBezTo>
                  <a:cubicBezTo>
                    <a:pt x="109" y="1112"/>
                    <a:pt x="126" y="1108"/>
                    <a:pt x="134" y="1099"/>
                  </a:cubicBezTo>
                  <a:lnTo>
                    <a:pt x="201" y="1032"/>
                  </a:lnTo>
                  <a:cubicBezTo>
                    <a:pt x="368" y="899"/>
                    <a:pt x="485" y="732"/>
                    <a:pt x="569" y="531"/>
                  </a:cubicBezTo>
                  <a:cubicBezTo>
                    <a:pt x="519" y="347"/>
                    <a:pt x="452" y="164"/>
                    <a:pt x="302" y="13"/>
                  </a:cubicBezTo>
                  <a:cubicBezTo>
                    <a:pt x="276" y="5"/>
                    <a:pt x="256" y="1"/>
                    <a:pt x="23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1" name="Google Shape;2595;p38"/>
            <p:cNvSpPr/>
            <p:nvPr/>
          </p:nvSpPr>
          <p:spPr>
            <a:xfrm>
              <a:off x="3825395" y="4167893"/>
              <a:ext cx="125272" cy="133973"/>
            </a:xfrm>
            <a:custGeom>
              <a:avLst/>
              <a:gdLst/>
              <a:ahLst/>
              <a:cxnLst/>
              <a:rect l="l" t="t" r="r" b="b"/>
              <a:pathLst>
                <a:path w="3009" h="3218" extrusionOk="0">
                  <a:moveTo>
                    <a:pt x="1611" y="276"/>
                  </a:moveTo>
                  <a:cubicBezTo>
                    <a:pt x="1736" y="276"/>
                    <a:pt x="1868" y="303"/>
                    <a:pt x="2006" y="339"/>
                  </a:cubicBezTo>
                  <a:cubicBezTo>
                    <a:pt x="2156" y="389"/>
                    <a:pt x="2273" y="406"/>
                    <a:pt x="2424" y="406"/>
                  </a:cubicBezTo>
                  <a:cubicBezTo>
                    <a:pt x="2440" y="607"/>
                    <a:pt x="2490" y="807"/>
                    <a:pt x="2524" y="991"/>
                  </a:cubicBezTo>
                  <a:cubicBezTo>
                    <a:pt x="2607" y="1409"/>
                    <a:pt x="2691" y="1810"/>
                    <a:pt x="2524" y="2110"/>
                  </a:cubicBezTo>
                  <a:cubicBezTo>
                    <a:pt x="2507" y="2110"/>
                    <a:pt x="2474" y="2110"/>
                    <a:pt x="2440" y="2177"/>
                  </a:cubicBezTo>
                  <a:cubicBezTo>
                    <a:pt x="2407" y="2144"/>
                    <a:pt x="2390" y="2077"/>
                    <a:pt x="2390" y="2010"/>
                  </a:cubicBezTo>
                  <a:cubicBezTo>
                    <a:pt x="2390" y="1943"/>
                    <a:pt x="2323" y="1893"/>
                    <a:pt x="2256" y="1893"/>
                  </a:cubicBezTo>
                  <a:cubicBezTo>
                    <a:pt x="2190" y="1893"/>
                    <a:pt x="2140" y="1927"/>
                    <a:pt x="2106" y="1993"/>
                  </a:cubicBezTo>
                  <a:cubicBezTo>
                    <a:pt x="2089" y="2077"/>
                    <a:pt x="2089" y="2177"/>
                    <a:pt x="2089" y="2261"/>
                  </a:cubicBezTo>
                  <a:cubicBezTo>
                    <a:pt x="2089" y="2428"/>
                    <a:pt x="2089" y="2595"/>
                    <a:pt x="2006" y="2645"/>
                  </a:cubicBezTo>
                  <a:cubicBezTo>
                    <a:pt x="1994" y="2657"/>
                    <a:pt x="1957" y="2669"/>
                    <a:pt x="1925" y="2669"/>
                  </a:cubicBezTo>
                  <a:cubicBezTo>
                    <a:pt x="1911" y="2669"/>
                    <a:pt x="1899" y="2667"/>
                    <a:pt x="1889" y="2662"/>
                  </a:cubicBezTo>
                  <a:cubicBezTo>
                    <a:pt x="1772" y="2595"/>
                    <a:pt x="1739" y="2328"/>
                    <a:pt x="1722" y="2194"/>
                  </a:cubicBezTo>
                  <a:lnTo>
                    <a:pt x="1688" y="2110"/>
                  </a:lnTo>
                  <a:cubicBezTo>
                    <a:pt x="1688" y="2077"/>
                    <a:pt x="1655" y="2027"/>
                    <a:pt x="1605" y="2010"/>
                  </a:cubicBezTo>
                  <a:cubicBezTo>
                    <a:pt x="1596" y="2007"/>
                    <a:pt x="1587" y="2006"/>
                    <a:pt x="1577" y="2006"/>
                  </a:cubicBezTo>
                  <a:cubicBezTo>
                    <a:pt x="1528" y="2006"/>
                    <a:pt x="1465" y="2038"/>
                    <a:pt x="1438" y="2094"/>
                  </a:cubicBezTo>
                  <a:cubicBezTo>
                    <a:pt x="1343" y="2331"/>
                    <a:pt x="1083" y="3002"/>
                    <a:pt x="744" y="3002"/>
                  </a:cubicBezTo>
                  <a:cubicBezTo>
                    <a:pt x="725" y="3002"/>
                    <a:pt x="705" y="3000"/>
                    <a:pt x="686" y="2996"/>
                  </a:cubicBezTo>
                  <a:cubicBezTo>
                    <a:pt x="602" y="2979"/>
                    <a:pt x="552" y="2929"/>
                    <a:pt x="502" y="2862"/>
                  </a:cubicBezTo>
                  <a:cubicBezTo>
                    <a:pt x="419" y="2695"/>
                    <a:pt x="552" y="2394"/>
                    <a:pt x="636" y="2177"/>
                  </a:cubicBezTo>
                  <a:cubicBezTo>
                    <a:pt x="652" y="2094"/>
                    <a:pt x="686" y="2010"/>
                    <a:pt x="719" y="1927"/>
                  </a:cubicBezTo>
                  <a:cubicBezTo>
                    <a:pt x="736" y="1893"/>
                    <a:pt x="719" y="1843"/>
                    <a:pt x="686" y="1810"/>
                  </a:cubicBezTo>
                  <a:cubicBezTo>
                    <a:pt x="669" y="1759"/>
                    <a:pt x="636" y="1743"/>
                    <a:pt x="586" y="1743"/>
                  </a:cubicBezTo>
                  <a:lnTo>
                    <a:pt x="569" y="1743"/>
                  </a:lnTo>
                  <a:cubicBezTo>
                    <a:pt x="540" y="1748"/>
                    <a:pt x="512" y="1750"/>
                    <a:pt x="484" y="1750"/>
                  </a:cubicBezTo>
                  <a:cubicBezTo>
                    <a:pt x="417" y="1750"/>
                    <a:pt x="351" y="1738"/>
                    <a:pt x="268" y="1726"/>
                  </a:cubicBezTo>
                  <a:cubicBezTo>
                    <a:pt x="268" y="1726"/>
                    <a:pt x="251" y="1676"/>
                    <a:pt x="302" y="1576"/>
                  </a:cubicBezTo>
                  <a:cubicBezTo>
                    <a:pt x="469" y="1158"/>
                    <a:pt x="903" y="1024"/>
                    <a:pt x="1087" y="991"/>
                  </a:cubicBezTo>
                  <a:lnTo>
                    <a:pt x="1154" y="974"/>
                  </a:lnTo>
                  <a:cubicBezTo>
                    <a:pt x="1221" y="941"/>
                    <a:pt x="1254" y="891"/>
                    <a:pt x="1254" y="824"/>
                  </a:cubicBezTo>
                  <a:cubicBezTo>
                    <a:pt x="1237" y="757"/>
                    <a:pt x="1187" y="690"/>
                    <a:pt x="1137" y="690"/>
                  </a:cubicBezTo>
                  <a:cubicBezTo>
                    <a:pt x="1053" y="673"/>
                    <a:pt x="1020" y="657"/>
                    <a:pt x="1020" y="657"/>
                  </a:cubicBezTo>
                  <a:cubicBezTo>
                    <a:pt x="1003" y="607"/>
                    <a:pt x="1087" y="473"/>
                    <a:pt x="1321" y="339"/>
                  </a:cubicBezTo>
                  <a:cubicBezTo>
                    <a:pt x="1411" y="294"/>
                    <a:pt x="1509" y="276"/>
                    <a:pt x="1611" y="276"/>
                  </a:cubicBezTo>
                  <a:close/>
                  <a:moveTo>
                    <a:pt x="1611" y="0"/>
                  </a:moveTo>
                  <a:cubicBezTo>
                    <a:pt x="1471" y="0"/>
                    <a:pt x="1327" y="28"/>
                    <a:pt x="1187" y="105"/>
                  </a:cubicBezTo>
                  <a:cubicBezTo>
                    <a:pt x="903" y="272"/>
                    <a:pt x="736" y="506"/>
                    <a:pt x="769" y="724"/>
                  </a:cubicBezTo>
                  <a:cubicBezTo>
                    <a:pt x="769" y="740"/>
                    <a:pt x="769" y="757"/>
                    <a:pt x="803" y="774"/>
                  </a:cubicBezTo>
                  <a:cubicBezTo>
                    <a:pt x="469" y="891"/>
                    <a:pt x="185" y="1141"/>
                    <a:pt x="68" y="1442"/>
                  </a:cubicBezTo>
                  <a:cubicBezTo>
                    <a:pt x="1" y="1576"/>
                    <a:pt x="1" y="1726"/>
                    <a:pt x="68" y="1843"/>
                  </a:cubicBezTo>
                  <a:cubicBezTo>
                    <a:pt x="158" y="1933"/>
                    <a:pt x="274" y="1996"/>
                    <a:pt x="382" y="1996"/>
                  </a:cubicBezTo>
                  <a:cubicBezTo>
                    <a:pt x="394" y="1996"/>
                    <a:pt x="406" y="1995"/>
                    <a:pt x="419" y="1993"/>
                  </a:cubicBezTo>
                  <a:lnTo>
                    <a:pt x="419" y="1993"/>
                  </a:lnTo>
                  <a:cubicBezTo>
                    <a:pt x="402" y="2010"/>
                    <a:pt x="402" y="2010"/>
                    <a:pt x="402" y="2027"/>
                  </a:cubicBezTo>
                  <a:cubicBezTo>
                    <a:pt x="268" y="2311"/>
                    <a:pt x="134" y="2662"/>
                    <a:pt x="268" y="2929"/>
                  </a:cubicBezTo>
                  <a:cubicBezTo>
                    <a:pt x="335" y="3079"/>
                    <a:pt x="485" y="3180"/>
                    <a:pt x="636" y="3196"/>
                  </a:cubicBezTo>
                  <a:cubicBezTo>
                    <a:pt x="686" y="3210"/>
                    <a:pt x="734" y="3217"/>
                    <a:pt x="781" y="3217"/>
                  </a:cubicBezTo>
                  <a:cubicBezTo>
                    <a:pt x="1120" y="3217"/>
                    <a:pt x="1360" y="2866"/>
                    <a:pt x="1521" y="2528"/>
                  </a:cubicBezTo>
                  <a:cubicBezTo>
                    <a:pt x="1571" y="2662"/>
                    <a:pt x="1655" y="2762"/>
                    <a:pt x="1755" y="2829"/>
                  </a:cubicBezTo>
                  <a:cubicBezTo>
                    <a:pt x="1809" y="2856"/>
                    <a:pt x="1862" y="2866"/>
                    <a:pt x="1915" y="2866"/>
                  </a:cubicBezTo>
                  <a:cubicBezTo>
                    <a:pt x="1993" y="2866"/>
                    <a:pt x="2069" y="2842"/>
                    <a:pt x="2140" y="2812"/>
                  </a:cubicBezTo>
                  <a:cubicBezTo>
                    <a:pt x="2273" y="2729"/>
                    <a:pt x="2390" y="2561"/>
                    <a:pt x="2357" y="2361"/>
                  </a:cubicBezTo>
                  <a:lnTo>
                    <a:pt x="2357" y="2361"/>
                  </a:lnTo>
                  <a:cubicBezTo>
                    <a:pt x="2411" y="2384"/>
                    <a:pt x="2462" y="2397"/>
                    <a:pt x="2510" y="2397"/>
                  </a:cubicBezTo>
                  <a:cubicBezTo>
                    <a:pt x="2567" y="2397"/>
                    <a:pt x="2620" y="2380"/>
                    <a:pt x="2674" y="2344"/>
                  </a:cubicBezTo>
                  <a:cubicBezTo>
                    <a:pt x="2691" y="2344"/>
                    <a:pt x="2724" y="2328"/>
                    <a:pt x="2741" y="2311"/>
                  </a:cubicBezTo>
                  <a:cubicBezTo>
                    <a:pt x="3008" y="1910"/>
                    <a:pt x="2908" y="1425"/>
                    <a:pt x="2808" y="941"/>
                  </a:cubicBezTo>
                  <a:cubicBezTo>
                    <a:pt x="2741" y="724"/>
                    <a:pt x="2724" y="506"/>
                    <a:pt x="2691" y="272"/>
                  </a:cubicBezTo>
                  <a:cubicBezTo>
                    <a:pt x="2691" y="239"/>
                    <a:pt x="2691" y="222"/>
                    <a:pt x="2674" y="189"/>
                  </a:cubicBezTo>
                  <a:cubicBezTo>
                    <a:pt x="2641" y="139"/>
                    <a:pt x="2591" y="139"/>
                    <a:pt x="2557" y="139"/>
                  </a:cubicBezTo>
                  <a:cubicBezTo>
                    <a:pt x="2390" y="139"/>
                    <a:pt x="2240" y="105"/>
                    <a:pt x="2073" y="72"/>
                  </a:cubicBezTo>
                  <a:cubicBezTo>
                    <a:pt x="1930" y="36"/>
                    <a:pt x="1773" y="0"/>
                    <a:pt x="16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2" name="Google Shape;2596;p38"/>
            <p:cNvSpPr/>
            <p:nvPr/>
          </p:nvSpPr>
          <p:spPr>
            <a:xfrm>
              <a:off x="3859492" y="4182006"/>
              <a:ext cx="70317" cy="85596"/>
            </a:xfrm>
            <a:custGeom>
              <a:avLst/>
              <a:gdLst/>
              <a:ahLst/>
              <a:cxnLst/>
              <a:rect l="l" t="t" r="r" b="b"/>
              <a:pathLst>
                <a:path w="1689" h="2056" extrusionOk="0">
                  <a:moveTo>
                    <a:pt x="1588" y="0"/>
                  </a:moveTo>
                  <a:cubicBezTo>
                    <a:pt x="903" y="318"/>
                    <a:pt x="84" y="1187"/>
                    <a:pt x="1" y="1972"/>
                  </a:cubicBezTo>
                  <a:lnTo>
                    <a:pt x="1" y="1989"/>
                  </a:lnTo>
                  <a:cubicBezTo>
                    <a:pt x="1" y="2022"/>
                    <a:pt x="17" y="2055"/>
                    <a:pt x="67" y="2055"/>
                  </a:cubicBezTo>
                  <a:cubicBezTo>
                    <a:pt x="101" y="2055"/>
                    <a:pt x="117" y="2022"/>
                    <a:pt x="117" y="1989"/>
                  </a:cubicBezTo>
                  <a:cubicBezTo>
                    <a:pt x="201" y="1253"/>
                    <a:pt x="986" y="418"/>
                    <a:pt x="1621" y="134"/>
                  </a:cubicBezTo>
                  <a:cubicBezTo>
                    <a:pt x="1671" y="101"/>
                    <a:pt x="1688" y="67"/>
                    <a:pt x="1671" y="17"/>
                  </a:cubicBezTo>
                  <a:cubicBezTo>
                    <a:pt x="1655" y="0"/>
                    <a:pt x="1605" y="0"/>
                    <a:pt x="158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3" name="Google Shape;2597;p38"/>
            <p:cNvSpPr/>
            <p:nvPr/>
          </p:nvSpPr>
          <p:spPr>
            <a:xfrm>
              <a:off x="3853247" y="4212065"/>
              <a:ext cx="51499" cy="34513"/>
            </a:xfrm>
            <a:custGeom>
              <a:avLst/>
              <a:gdLst/>
              <a:ahLst/>
              <a:cxnLst/>
              <a:rect l="l" t="t" r="r" b="b"/>
              <a:pathLst>
                <a:path w="1237" h="829" extrusionOk="0">
                  <a:moveTo>
                    <a:pt x="762" y="1"/>
                  </a:moveTo>
                  <a:cubicBezTo>
                    <a:pt x="702" y="1"/>
                    <a:pt x="621" y="35"/>
                    <a:pt x="485" y="97"/>
                  </a:cubicBezTo>
                  <a:lnTo>
                    <a:pt x="401" y="130"/>
                  </a:lnTo>
                  <a:lnTo>
                    <a:pt x="334" y="147"/>
                  </a:lnTo>
                  <a:cubicBezTo>
                    <a:pt x="234" y="181"/>
                    <a:pt x="117" y="214"/>
                    <a:pt x="34" y="281"/>
                  </a:cubicBezTo>
                  <a:cubicBezTo>
                    <a:pt x="0" y="314"/>
                    <a:pt x="0" y="364"/>
                    <a:pt x="17" y="381"/>
                  </a:cubicBezTo>
                  <a:cubicBezTo>
                    <a:pt x="26" y="409"/>
                    <a:pt x="45" y="421"/>
                    <a:pt x="64" y="421"/>
                  </a:cubicBezTo>
                  <a:cubicBezTo>
                    <a:pt x="79" y="421"/>
                    <a:pt x="93" y="413"/>
                    <a:pt x="100" y="398"/>
                  </a:cubicBezTo>
                  <a:cubicBezTo>
                    <a:pt x="184" y="348"/>
                    <a:pt x="267" y="314"/>
                    <a:pt x="351" y="297"/>
                  </a:cubicBezTo>
                  <a:lnTo>
                    <a:pt x="418" y="281"/>
                  </a:lnTo>
                  <a:cubicBezTo>
                    <a:pt x="451" y="264"/>
                    <a:pt x="485" y="264"/>
                    <a:pt x="518" y="231"/>
                  </a:cubicBezTo>
                  <a:cubicBezTo>
                    <a:pt x="602" y="214"/>
                    <a:pt x="685" y="181"/>
                    <a:pt x="769" y="147"/>
                  </a:cubicBezTo>
                  <a:cubicBezTo>
                    <a:pt x="785" y="181"/>
                    <a:pt x="819" y="281"/>
                    <a:pt x="836" y="297"/>
                  </a:cubicBezTo>
                  <a:cubicBezTo>
                    <a:pt x="852" y="314"/>
                    <a:pt x="852" y="348"/>
                    <a:pt x="852" y="364"/>
                  </a:cubicBezTo>
                  <a:cubicBezTo>
                    <a:pt x="919" y="515"/>
                    <a:pt x="1003" y="648"/>
                    <a:pt x="1086" y="782"/>
                  </a:cubicBezTo>
                  <a:cubicBezTo>
                    <a:pt x="1115" y="811"/>
                    <a:pt x="1133" y="829"/>
                    <a:pt x="1150" y="829"/>
                  </a:cubicBezTo>
                  <a:cubicBezTo>
                    <a:pt x="1161" y="829"/>
                    <a:pt x="1172" y="820"/>
                    <a:pt x="1186" y="799"/>
                  </a:cubicBezTo>
                  <a:cubicBezTo>
                    <a:pt x="1237" y="765"/>
                    <a:pt x="1237" y="715"/>
                    <a:pt x="1203" y="698"/>
                  </a:cubicBezTo>
                  <a:cubicBezTo>
                    <a:pt x="1136" y="582"/>
                    <a:pt x="1070" y="448"/>
                    <a:pt x="1003" y="297"/>
                  </a:cubicBezTo>
                  <a:cubicBezTo>
                    <a:pt x="1003" y="297"/>
                    <a:pt x="986" y="281"/>
                    <a:pt x="986" y="264"/>
                  </a:cubicBezTo>
                  <a:cubicBezTo>
                    <a:pt x="986" y="197"/>
                    <a:pt x="969" y="130"/>
                    <a:pt x="919" y="97"/>
                  </a:cubicBezTo>
                  <a:cubicBezTo>
                    <a:pt x="902" y="80"/>
                    <a:pt x="852" y="47"/>
                    <a:pt x="819" y="13"/>
                  </a:cubicBezTo>
                  <a:cubicBezTo>
                    <a:pt x="802" y="5"/>
                    <a:pt x="783" y="1"/>
                    <a:pt x="7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4" name="Google Shape;2598;p38"/>
            <p:cNvSpPr/>
            <p:nvPr/>
          </p:nvSpPr>
          <p:spPr>
            <a:xfrm>
              <a:off x="3886637" y="4184795"/>
              <a:ext cx="29934" cy="39676"/>
            </a:xfrm>
            <a:custGeom>
              <a:avLst/>
              <a:gdLst/>
              <a:ahLst/>
              <a:cxnLst/>
              <a:rect l="l" t="t" r="r" b="b"/>
              <a:pathLst>
                <a:path w="719" h="953" extrusionOk="0">
                  <a:moveTo>
                    <a:pt x="50" y="0"/>
                  </a:moveTo>
                  <a:cubicBezTo>
                    <a:pt x="17" y="0"/>
                    <a:pt x="0" y="17"/>
                    <a:pt x="0" y="50"/>
                  </a:cubicBezTo>
                  <a:cubicBezTo>
                    <a:pt x="0" y="100"/>
                    <a:pt x="17" y="117"/>
                    <a:pt x="50" y="117"/>
                  </a:cubicBezTo>
                  <a:cubicBezTo>
                    <a:pt x="217" y="117"/>
                    <a:pt x="368" y="167"/>
                    <a:pt x="518" y="251"/>
                  </a:cubicBezTo>
                  <a:cubicBezTo>
                    <a:pt x="585" y="418"/>
                    <a:pt x="602" y="602"/>
                    <a:pt x="585" y="785"/>
                  </a:cubicBezTo>
                  <a:lnTo>
                    <a:pt x="585" y="902"/>
                  </a:lnTo>
                  <a:cubicBezTo>
                    <a:pt x="585" y="936"/>
                    <a:pt x="602" y="952"/>
                    <a:pt x="635" y="952"/>
                  </a:cubicBezTo>
                  <a:cubicBezTo>
                    <a:pt x="685" y="952"/>
                    <a:pt x="702" y="936"/>
                    <a:pt x="702" y="902"/>
                  </a:cubicBezTo>
                  <a:lnTo>
                    <a:pt x="702" y="819"/>
                  </a:lnTo>
                  <a:cubicBezTo>
                    <a:pt x="719" y="602"/>
                    <a:pt x="702" y="401"/>
                    <a:pt x="618" y="184"/>
                  </a:cubicBezTo>
                  <a:cubicBezTo>
                    <a:pt x="451" y="84"/>
                    <a:pt x="251" y="17"/>
                    <a:pt x="5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5" name="Google Shape;2599;p38"/>
            <p:cNvSpPr/>
            <p:nvPr/>
          </p:nvSpPr>
          <p:spPr>
            <a:xfrm>
              <a:off x="3561778" y="3911395"/>
              <a:ext cx="96712" cy="121067"/>
            </a:xfrm>
            <a:custGeom>
              <a:avLst/>
              <a:gdLst/>
              <a:ahLst/>
              <a:cxnLst/>
              <a:rect l="l" t="t" r="r" b="b"/>
              <a:pathLst>
                <a:path w="2323" h="2908" extrusionOk="0">
                  <a:moveTo>
                    <a:pt x="802" y="285"/>
                  </a:moveTo>
                  <a:cubicBezTo>
                    <a:pt x="953" y="301"/>
                    <a:pt x="1086" y="502"/>
                    <a:pt x="1203" y="669"/>
                  </a:cubicBezTo>
                  <a:cubicBezTo>
                    <a:pt x="1237" y="736"/>
                    <a:pt x="1287" y="786"/>
                    <a:pt x="1320" y="836"/>
                  </a:cubicBezTo>
                  <a:cubicBezTo>
                    <a:pt x="1337" y="869"/>
                    <a:pt x="1370" y="886"/>
                    <a:pt x="1404" y="886"/>
                  </a:cubicBezTo>
                  <a:cubicBezTo>
                    <a:pt x="1454" y="886"/>
                    <a:pt x="1471" y="869"/>
                    <a:pt x="1487" y="836"/>
                  </a:cubicBezTo>
                  <a:lnTo>
                    <a:pt x="1487" y="819"/>
                  </a:lnTo>
                  <a:cubicBezTo>
                    <a:pt x="1537" y="753"/>
                    <a:pt x="1588" y="636"/>
                    <a:pt x="1638" y="636"/>
                  </a:cubicBezTo>
                  <a:cubicBezTo>
                    <a:pt x="1638" y="636"/>
                    <a:pt x="1654" y="636"/>
                    <a:pt x="1721" y="719"/>
                  </a:cubicBezTo>
                  <a:cubicBezTo>
                    <a:pt x="1838" y="970"/>
                    <a:pt x="1872" y="1254"/>
                    <a:pt x="1738" y="1504"/>
                  </a:cubicBezTo>
                  <a:lnTo>
                    <a:pt x="1721" y="1555"/>
                  </a:lnTo>
                  <a:cubicBezTo>
                    <a:pt x="1721" y="1571"/>
                    <a:pt x="1721" y="1638"/>
                    <a:pt x="1755" y="1655"/>
                  </a:cubicBezTo>
                  <a:cubicBezTo>
                    <a:pt x="1780" y="1680"/>
                    <a:pt x="1809" y="1692"/>
                    <a:pt x="1836" y="1692"/>
                  </a:cubicBezTo>
                  <a:cubicBezTo>
                    <a:pt x="1863" y="1692"/>
                    <a:pt x="1888" y="1680"/>
                    <a:pt x="1905" y="1655"/>
                  </a:cubicBezTo>
                  <a:cubicBezTo>
                    <a:pt x="1922" y="1621"/>
                    <a:pt x="1922" y="1621"/>
                    <a:pt x="1972" y="1621"/>
                  </a:cubicBezTo>
                  <a:cubicBezTo>
                    <a:pt x="2005" y="1621"/>
                    <a:pt x="2072" y="1738"/>
                    <a:pt x="2055" y="1956"/>
                  </a:cubicBezTo>
                  <a:cubicBezTo>
                    <a:pt x="2005" y="2139"/>
                    <a:pt x="1888" y="2306"/>
                    <a:pt x="1738" y="2407"/>
                  </a:cubicBezTo>
                  <a:cubicBezTo>
                    <a:pt x="1654" y="2490"/>
                    <a:pt x="1571" y="2574"/>
                    <a:pt x="1504" y="2657"/>
                  </a:cubicBezTo>
                  <a:cubicBezTo>
                    <a:pt x="1370" y="2574"/>
                    <a:pt x="1220" y="2507"/>
                    <a:pt x="1070" y="2457"/>
                  </a:cubicBezTo>
                  <a:cubicBezTo>
                    <a:pt x="735" y="2323"/>
                    <a:pt x="418" y="2206"/>
                    <a:pt x="301" y="1922"/>
                  </a:cubicBezTo>
                  <a:cubicBezTo>
                    <a:pt x="318" y="1922"/>
                    <a:pt x="318" y="1905"/>
                    <a:pt x="385" y="1905"/>
                  </a:cubicBezTo>
                  <a:cubicBezTo>
                    <a:pt x="404" y="1901"/>
                    <a:pt x="421" y="1898"/>
                    <a:pt x="436" y="1898"/>
                  </a:cubicBezTo>
                  <a:cubicBezTo>
                    <a:pt x="472" y="1898"/>
                    <a:pt x="499" y="1910"/>
                    <a:pt x="535" y="1922"/>
                  </a:cubicBezTo>
                  <a:cubicBezTo>
                    <a:pt x="556" y="1943"/>
                    <a:pt x="577" y="1952"/>
                    <a:pt x="597" y="1952"/>
                  </a:cubicBezTo>
                  <a:cubicBezTo>
                    <a:pt x="624" y="1952"/>
                    <a:pt x="649" y="1935"/>
                    <a:pt x="669" y="1905"/>
                  </a:cubicBezTo>
                  <a:cubicBezTo>
                    <a:pt x="719" y="1872"/>
                    <a:pt x="719" y="1805"/>
                    <a:pt x="669" y="1755"/>
                  </a:cubicBezTo>
                  <a:cubicBezTo>
                    <a:pt x="635" y="1705"/>
                    <a:pt x="568" y="1655"/>
                    <a:pt x="502" y="1621"/>
                  </a:cubicBezTo>
                  <a:cubicBezTo>
                    <a:pt x="401" y="1555"/>
                    <a:pt x="301" y="1454"/>
                    <a:pt x="301" y="1387"/>
                  </a:cubicBezTo>
                  <a:cubicBezTo>
                    <a:pt x="301" y="1337"/>
                    <a:pt x="318" y="1304"/>
                    <a:pt x="334" y="1287"/>
                  </a:cubicBezTo>
                  <a:cubicBezTo>
                    <a:pt x="350" y="1278"/>
                    <a:pt x="371" y="1274"/>
                    <a:pt x="394" y="1274"/>
                  </a:cubicBezTo>
                  <a:cubicBezTo>
                    <a:pt x="491" y="1274"/>
                    <a:pt x="638" y="1347"/>
                    <a:pt x="719" y="1387"/>
                  </a:cubicBezTo>
                  <a:lnTo>
                    <a:pt x="786" y="1404"/>
                  </a:lnTo>
                  <a:cubicBezTo>
                    <a:pt x="799" y="1411"/>
                    <a:pt x="816" y="1415"/>
                    <a:pt x="833" y="1415"/>
                  </a:cubicBezTo>
                  <a:cubicBezTo>
                    <a:pt x="858" y="1415"/>
                    <a:pt x="883" y="1407"/>
                    <a:pt x="903" y="1387"/>
                  </a:cubicBezTo>
                  <a:cubicBezTo>
                    <a:pt x="919" y="1371"/>
                    <a:pt x="919" y="1304"/>
                    <a:pt x="903" y="1254"/>
                  </a:cubicBezTo>
                  <a:cubicBezTo>
                    <a:pt x="786" y="1070"/>
                    <a:pt x="401" y="552"/>
                    <a:pt x="635" y="335"/>
                  </a:cubicBezTo>
                  <a:cubicBezTo>
                    <a:pt x="669" y="301"/>
                    <a:pt x="735" y="285"/>
                    <a:pt x="802" y="285"/>
                  </a:cubicBezTo>
                  <a:close/>
                  <a:moveTo>
                    <a:pt x="802" y="1"/>
                  </a:moveTo>
                  <a:cubicBezTo>
                    <a:pt x="669" y="1"/>
                    <a:pt x="552" y="51"/>
                    <a:pt x="468" y="134"/>
                  </a:cubicBezTo>
                  <a:cubicBezTo>
                    <a:pt x="201" y="385"/>
                    <a:pt x="334" y="753"/>
                    <a:pt x="502" y="1053"/>
                  </a:cubicBezTo>
                  <a:cubicBezTo>
                    <a:pt x="456" y="1038"/>
                    <a:pt x="411" y="1030"/>
                    <a:pt x="366" y="1030"/>
                  </a:cubicBezTo>
                  <a:cubicBezTo>
                    <a:pt x="311" y="1030"/>
                    <a:pt x="256" y="1042"/>
                    <a:pt x="201" y="1070"/>
                  </a:cubicBezTo>
                  <a:cubicBezTo>
                    <a:pt x="84" y="1137"/>
                    <a:pt x="34" y="1237"/>
                    <a:pt x="34" y="1337"/>
                  </a:cubicBezTo>
                  <a:cubicBezTo>
                    <a:pt x="0" y="1488"/>
                    <a:pt x="84" y="1621"/>
                    <a:pt x="217" y="1688"/>
                  </a:cubicBezTo>
                  <a:cubicBezTo>
                    <a:pt x="151" y="1755"/>
                    <a:pt x="84" y="1839"/>
                    <a:pt x="84" y="1922"/>
                  </a:cubicBezTo>
                  <a:lnTo>
                    <a:pt x="84" y="1989"/>
                  </a:lnTo>
                  <a:cubicBezTo>
                    <a:pt x="251" y="2373"/>
                    <a:pt x="635" y="2507"/>
                    <a:pt x="986" y="2657"/>
                  </a:cubicBezTo>
                  <a:cubicBezTo>
                    <a:pt x="1153" y="2724"/>
                    <a:pt x="1320" y="2791"/>
                    <a:pt x="1471" y="2891"/>
                  </a:cubicBezTo>
                  <a:cubicBezTo>
                    <a:pt x="1487" y="2908"/>
                    <a:pt x="1504" y="2908"/>
                    <a:pt x="1521" y="2908"/>
                  </a:cubicBezTo>
                  <a:lnTo>
                    <a:pt x="1621" y="2891"/>
                  </a:lnTo>
                  <a:lnTo>
                    <a:pt x="1671" y="2824"/>
                  </a:lnTo>
                  <a:cubicBezTo>
                    <a:pt x="1738" y="2724"/>
                    <a:pt x="1821" y="2607"/>
                    <a:pt x="1922" y="2524"/>
                  </a:cubicBezTo>
                  <a:cubicBezTo>
                    <a:pt x="2122" y="2390"/>
                    <a:pt x="2256" y="2173"/>
                    <a:pt x="2306" y="1922"/>
                  </a:cubicBezTo>
                  <a:cubicBezTo>
                    <a:pt x="2323" y="1655"/>
                    <a:pt x="2239" y="1421"/>
                    <a:pt x="2089" y="1354"/>
                  </a:cubicBezTo>
                  <a:cubicBezTo>
                    <a:pt x="2072" y="1337"/>
                    <a:pt x="2055" y="1337"/>
                    <a:pt x="2039" y="1337"/>
                  </a:cubicBezTo>
                  <a:cubicBezTo>
                    <a:pt x="2122" y="1070"/>
                    <a:pt x="2072" y="769"/>
                    <a:pt x="1905" y="552"/>
                  </a:cubicBezTo>
                  <a:cubicBezTo>
                    <a:pt x="1872" y="485"/>
                    <a:pt x="1788" y="352"/>
                    <a:pt x="1638" y="352"/>
                  </a:cubicBezTo>
                  <a:cubicBezTo>
                    <a:pt x="1537" y="352"/>
                    <a:pt x="1420" y="418"/>
                    <a:pt x="1387" y="519"/>
                  </a:cubicBezTo>
                  <a:lnTo>
                    <a:pt x="1370" y="502"/>
                  </a:lnTo>
                  <a:cubicBezTo>
                    <a:pt x="1220" y="301"/>
                    <a:pt x="1053" y="17"/>
                    <a:pt x="80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6" name="Google Shape;2600;p38"/>
            <p:cNvSpPr/>
            <p:nvPr/>
          </p:nvSpPr>
          <p:spPr>
            <a:xfrm>
              <a:off x="3597249" y="3939580"/>
              <a:ext cx="34139" cy="84805"/>
            </a:xfrm>
            <a:custGeom>
              <a:avLst/>
              <a:gdLst/>
              <a:ahLst/>
              <a:cxnLst/>
              <a:rect l="l" t="t" r="r" b="b"/>
              <a:pathLst>
                <a:path w="820" h="2037" extrusionOk="0">
                  <a:moveTo>
                    <a:pt x="69" y="0"/>
                  </a:moveTo>
                  <a:cubicBezTo>
                    <a:pt x="55" y="0"/>
                    <a:pt x="42" y="9"/>
                    <a:pt x="34" y="25"/>
                  </a:cubicBezTo>
                  <a:cubicBezTo>
                    <a:pt x="0" y="42"/>
                    <a:pt x="0" y="76"/>
                    <a:pt x="34" y="109"/>
                  </a:cubicBezTo>
                  <a:cubicBezTo>
                    <a:pt x="485" y="493"/>
                    <a:pt x="702" y="1395"/>
                    <a:pt x="602" y="1964"/>
                  </a:cubicBezTo>
                  <a:cubicBezTo>
                    <a:pt x="602" y="1980"/>
                    <a:pt x="619" y="2030"/>
                    <a:pt x="635" y="2030"/>
                  </a:cubicBezTo>
                  <a:cubicBezTo>
                    <a:pt x="644" y="2035"/>
                    <a:pt x="652" y="2037"/>
                    <a:pt x="660" y="2037"/>
                  </a:cubicBezTo>
                  <a:cubicBezTo>
                    <a:pt x="684" y="2037"/>
                    <a:pt x="706" y="2018"/>
                    <a:pt x="719" y="1980"/>
                  </a:cubicBezTo>
                  <a:cubicBezTo>
                    <a:pt x="819" y="1379"/>
                    <a:pt x="585" y="443"/>
                    <a:pt x="117" y="25"/>
                  </a:cubicBezTo>
                  <a:cubicBezTo>
                    <a:pt x="101" y="9"/>
                    <a:pt x="84" y="0"/>
                    <a:pt x="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7" name="Google Shape;2601;p38"/>
            <p:cNvSpPr/>
            <p:nvPr/>
          </p:nvSpPr>
          <p:spPr>
            <a:xfrm>
              <a:off x="3592378" y="3954526"/>
              <a:ext cx="36886" cy="29268"/>
            </a:xfrm>
            <a:custGeom>
              <a:avLst/>
              <a:gdLst/>
              <a:ahLst/>
              <a:cxnLst/>
              <a:rect l="l" t="t" r="r" b="b"/>
              <a:pathLst>
                <a:path w="886" h="703" extrusionOk="0">
                  <a:moveTo>
                    <a:pt x="819" y="1"/>
                  </a:moveTo>
                  <a:cubicBezTo>
                    <a:pt x="769" y="1"/>
                    <a:pt x="752" y="34"/>
                    <a:pt x="752" y="51"/>
                  </a:cubicBezTo>
                  <a:cubicBezTo>
                    <a:pt x="752" y="118"/>
                    <a:pt x="736" y="201"/>
                    <a:pt x="719" y="268"/>
                  </a:cubicBezTo>
                  <a:lnTo>
                    <a:pt x="685" y="301"/>
                  </a:lnTo>
                  <a:cubicBezTo>
                    <a:pt x="685" y="335"/>
                    <a:pt x="669" y="368"/>
                    <a:pt x="669" y="385"/>
                  </a:cubicBezTo>
                  <a:cubicBezTo>
                    <a:pt x="669" y="452"/>
                    <a:pt x="652" y="535"/>
                    <a:pt x="635" y="602"/>
                  </a:cubicBezTo>
                  <a:cubicBezTo>
                    <a:pt x="585" y="602"/>
                    <a:pt x="552" y="602"/>
                    <a:pt x="502" y="585"/>
                  </a:cubicBezTo>
                  <a:lnTo>
                    <a:pt x="452" y="552"/>
                  </a:lnTo>
                  <a:cubicBezTo>
                    <a:pt x="318" y="519"/>
                    <a:pt x="184" y="519"/>
                    <a:pt x="67" y="519"/>
                  </a:cubicBezTo>
                  <a:cubicBezTo>
                    <a:pt x="17" y="519"/>
                    <a:pt x="0" y="552"/>
                    <a:pt x="0" y="585"/>
                  </a:cubicBezTo>
                  <a:cubicBezTo>
                    <a:pt x="0" y="619"/>
                    <a:pt x="34" y="635"/>
                    <a:pt x="67" y="635"/>
                  </a:cubicBezTo>
                  <a:cubicBezTo>
                    <a:pt x="184" y="635"/>
                    <a:pt x="318" y="652"/>
                    <a:pt x="435" y="686"/>
                  </a:cubicBezTo>
                  <a:lnTo>
                    <a:pt x="485" y="686"/>
                  </a:lnTo>
                  <a:cubicBezTo>
                    <a:pt x="518" y="686"/>
                    <a:pt x="585" y="702"/>
                    <a:pt x="635" y="702"/>
                  </a:cubicBezTo>
                  <a:cubicBezTo>
                    <a:pt x="647" y="702"/>
                    <a:pt x="665" y="695"/>
                    <a:pt x="686" y="695"/>
                  </a:cubicBezTo>
                  <a:cubicBezTo>
                    <a:pt x="697" y="695"/>
                    <a:pt x="708" y="697"/>
                    <a:pt x="719" y="702"/>
                  </a:cubicBezTo>
                  <a:cubicBezTo>
                    <a:pt x="736" y="669"/>
                    <a:pt x="752" y="602"/>
                    <a:pt x="786" y="435"/>
                  </a:cubicBezTo>
                  <a:cubicBezTo>
                    <a:pt x="819" y="385"/>
                    <a:pt x="819" y="368"/>
                    <a:pt x="819" y="351"/>
                  </a:cubicBezTo>
                  <a:lnTo>
                    <a:pt x="836" y="301"/>
                  </a:lnTo>
                  <a:cubicBezTo>
                    <a:pt x="853" y="218"/>
                    <a:pt x="886" y="134"/>
                    <a:pt x="886" y="51"/>
                  </a:cubicBezTo>
                  <a:cubicBezTo>
                    <a:pt x="886" y="17"/>
                    <a:pt x="836" y="1"/>
                    <a:pt x="81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8" name="Google Shape;2602;p38"/>
            <p:cNvSpPr/>
            <p:nvPr/>
          </p:nvSpPr>
          <p:spPr>
            <a:xfrm>
              <a:off x="3602120" y="3992203"/>
              <a:ext cx="41757" cy="16611"/>
            </a:xfrm>
            <a:custGeom>
              <a:avLst/>
              <a:gdLst/>
              <a:ahLst/>
              <a:cxnLst/>
              <a:rect l="l" t="t" r="r" b="b"/>
              <a:pathLst>
                <a:path w="1003" h="399" extrusionOk="0">
                  <a:moveTo>
                    <a:pt x="922" y="0"/>
                  </a:moveTo>
                  <a:cubicBezTo>
                    <a:pt x="900" y="0"/>
                    <a:pt x="881" y="20"/>
                    <a:pt x="869" y="31"/>
                  </a:cubicBezTo>
                  <a:cubicBezTo>
                    <a:pt x="786" y="131"/>
                    <a:pt x="685" y="215"/>
                    <a:pt x="585" y="282"/>
                  </a:cubicBezTo>
                  <a:cubicBezTo>
                    <a:pt x="435" y="232"/>
                    <a:pt x="301" y="148"/>
                    <a:pt x="184" y="65"/>
                  </a:cubicBezTo>
                  <a:lnTo>
                    <a:pt x="117" y="31"/>
                  </a:lnTo>
                  <a:lnTo>
                    <a:pt x="101" y="31"/>
                  </a:lnTo>
                  <a:cubicBezTo>
                    <a:pt x="91" y="26"/>
                    <a:pt x="81" y="24"/>
                    <a:pt x="72" y="24"/>
                  </a:cubicBezTo>
                  <a:cubicBezTo>
                    <a:pt x="49" y="24"/>
                    <a:pt x="29" y="36"/>
                    <a:pt x="17" y="48"/>
                  </a:cubicBezTo>
                  <a:cubicBezTo>
                    <a:pt x="0" y="98"/>
                    <a:pt x="17" y="115"/>
                    <a:pt x="34" y="131"/>
                  </a:cubicBezTo>
                  <a:lnTo>
                    <a:pt x="101" y="182"/>
                  </a:lnTo>
                  <a:cubicBezTo>
                    <a:pt x="251" y="299"/>
                    <a:pt x="401" y="365"/>
                    <a:pt x="552" y="399"/>
                  </a:cubicBezTo>
                  <a:cubicBezTo>
                    <a:pt x="702" y="349"/>
                    <a:pt x="852" y="232"/>
                    <a:pt x="969" y="98"/>
                  </a:cubicBezTo>
                  <a:cubicBezTo>
                    <a:pt x="1003" y="48"/>
                    <a:pt x="969" y="31"/>
                    <a:pt x="953" y="15"/>
                  </a:cubicBezTo>
                  <a:cubicBezTo>
                    <a:pt x="942" y="4"/>
                    <a:pt x="932" y="0"/>
                    <a:pt x="92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9" name="Google Shape;2603;p38"/>
            <p:cNvSpPr/>
            <p:nvPr/>
          </p:nvSpPr>
          <p:spPr>
            <a:xfrm>
              <a:off x="3878976" y="4085127"/>
              <a:ext cx="68194" cy="87178"/>
            </a:xfrm>
            <a:custGeom>
              <a:avLst/>
              <a:gdLst/>
              <a:ahLst/>
              <a:cxnLst/>
              <a:rect l="l" t="t" r="r" b="b"/>
              <a:pathLst>
                <a:path w="1638" h="2094" extrusionOk="0">
                  <a:moveTo>
                    <a:pt x="552" y="155"/>
                  </a:moveTo>
                  <a:cubicBezTo>
                    <a:pt x="652" y="172"/>
                    <a:pt x="769" y="322"/>
                    <a:pt x="853" y="439"/>
                  </a:cubicBezTo>
                  <a:cubicBezTo>
                    <a:pt x="869" y="489"/>
                    <a:pt x="886" y="523"/>
                    <a:pt x="936" y="573"/>
                  </a:cubicBezTo>
                  <a:cubicBezTo>
                    <a:pt x="953" y="590"/>
                    <a:pt x="969" y="590"/>
                    <a:pt x="986" y="590"/>
                  </a:cubicBezTo>
                  <a:cubicBezTo>
                    <a:pt x="1003" y="590"/>
                    <a:pt x="1036" y="573"/>
                    <a:pt x="1053" y="556"/>
                  </a:cubicBezTo>
                  <a:cubicBezTo>
                    <a:pt x="1070" y="489"/>
                    <a:pt x="1153" y="406"/>
                    <a:pt x="1153" y="406"/>
                  </a:cubicBezTo>
                  <a:cubicBezTo>
                    <a:pt x="1153" y="406"/>
                    <a:pt x="1170" y="406"/>
                    <a:pt x="1220" y="473"/>
                  </a:cubicBezTo>
                  <a:cubicBezTo>
                    <a:pt x="1320" y="656"/>
                    <a:pt x="1320" y="874"/>
                    <a:pt x="1237" y="1057"/>
                  </a:cubicBezTo>
                  <a:lnTo>
                    <a:pt x="1237" y="1074"/>
                  </a:lnTo>
                  <a:cubicBezTo>
                    <a:pt x="1237" y="1124"/>
                    <a:pt x="1237" y="1158"/>
                    <a:pt x="1287" y="1174"/>
                  </a:cubicBezTo>
                  <a:cubicBezTo>
                    <a:pt x="1297" y="1185"/>
                    <a:pt x="1309" y="1189"/>
                    <a:pt x="1321" y="1189"/>
                  </a:cubicBezTo>
                  <a:cubicBezTo>
                    <a:pt x="1348" y="1189"/>
                    <a:pt x="1376" y="1169"/>
                    <a:pt x="1387" y="1158"/>
                  </a:cubicBezTo>
                  <a:cubicBezTo>
                    <a:pt x="1404" y="1124"/>
                    <a:pt x="1404" y="1124"/>
                    <a:pt x="1437" y="1124"/>
                  </a:cubicBezTo>
                  <a:cubicBezTo>
                    <a:pt x="1454" y="1124"/>
                    <a:pt x="1487" y="1208"/>
                    <a:pt x="1487" y="1375"/>
                  </a:cubicBezTo>
                  <a:cubicBezTo>
                    <a:pt x="1454" y="1492"/>
                    <a:pt x="1370" y="1625"/>
                    <a:pt x="1270" y="1709"/>
                  </a:cubicBezTo>
                  <a:cubicBezTo>
                    <a:pt x="1203" y="1759"/>
                    <a:pt x="1137" y="1826"/>
                    <a:pt x="1103" y="1893"/>
                  </a:cubicBezTo>
                  <a:cubicBezTo>
                    <a:pt x="986" y="1826"/>
                    <a:pt x="886" y="1793"/>
                    <a:pt x="786" y="1742"/>
                  </a:cubicBezTo>
                  <a:cubicBezTo>
                    <a:pt x="552" y="1676"/>
                    <a:pt x="368" y="1559"/>
                    <a:pt x="218" y="1375"/>
                  </a:cubicBezTo>
                  <a:lnTo>
                    <a:pt x="218" y="1341"/>
                  </a:lnTo>
                  <a:cubicBezTo>
                    <a:pt x="268" y="1341"/>
                    <a:pt x="301" y="1341"/>
                    <a:pt x="318" y="1358"/>
                  </a:cubicBezTo>
                  <a:cubicBezTo>
                    <a:pt x="333" y="1369"/>
                    <a:pt x="347" y="1372"/>
                    <a:pt x="360" y="1372"/>
                  </a:cubicBezTo>
                  <a:cubicBezTo>
                    <a:pt x="389" y="1372"/>
                    <a:pt x="412" y="1353"/>
                    <a:pt x="435" y="1341"/>
                  </a:cubicBezTo>
                  <a:cubicBezTo>
                    <a:pt x="452" y="1308"/>
                    <a:pt x="452" y="1258"/>
                    <a:pt x="435" y="1241"/>
                  </a:cubicBezTo>
                  <a:cubicBezTo>
                    <a:pt x="385" y="1191"/>
                    <a:pt x="351" y="1158"/>
                    <a:pt x="301" y="1141"/>
                  </a:cubicBezTo>
                  <a:cubicBezTo>
                    <a:pt x="234" y="1074"/>
                    <a:pt x="134" y="1007"/>
                    <a:pt x="151" y="974"/>
                  </a:cubicBezTo>
                  <a:cubicBezTo>
                    <a:pt x="184" y="924"/>
                    <a:pt x="184" y="890"/>
                    <a:pt x="201" y="890"/>
                  </a:cubicBezTo>
                  <a:cubicBezTo>
                    <a:pt x="207" y="884"/>
                    <a:pt x="218" y="881"/>
                    <a:pt x="232" y="881"/>
                  </a:cubicBezTo>
                  <a:cubicBezTo>
                    <a:pt x="293" y="881"/>
                    <a:pt x="414" y="933"/>
                    <a:pt x="468" y="974"/>
                  </a:cubicBezTo>
                  <a:lnTo>
                    <a:pt x="518" y="991"/>
                  </a:lnTo>
                  <a:cubicBezTo>
                    <a:pt x="528" y="995"/>
                    <a:pt x="539" y="997"/>
                    <a:pt x="551" y="997"/>
                  </a:cubicBezTo>
                  <a:cubicBezTo>
                    <a:pt x="578" y="997"/>
                    <a:pt x="607" y="986"/>
                    <a:pt x="619" y="974"/>
                  </a:cubicBezTo>
                  <a:cubicBezTo>
                    <a:pt x="635" y="924"/>
                    <a:pt x="635" y="890"/>
                    <a:pt x="619" y="857"/>
                  </a:cubicBezTo>
                  <a:cubicBezTo>
                    <a:pt x="535" y="740"/>
                    <a:pt x="268" y="339"/>
                    <a:pt x="435" y="189"/>
                  </a:cubicBezTo>
                  <a:cubicBezTo>
                    <a:pt x="468" y="172"/>
                    <a:pt x="518" y="155"/>
                    <a:pt x="552" y="155"/>
                  </a:cubicBezTo>
                  <a:close/>
                  <a:moveTo>
                    <a:pt x="508" y="1"/>
                  </a:moveTo>
                  <a:cubicBezTo>
                    <a:pt x="435" y="1"/>
                    <a:pt x="356" y="33"/>
                    <a:pt x="301" y="88"/>
                  </a:cubicBezTo>
                  <a:cubicBezTo>
                    <a:pt x="117" y="255"/>
                    <a:pt x="218" y="556"/>
                    <a:pt x="335" y="757"/>
                  </a:cubicBezTo>
                  <a:cubicBezTo>
                    <a:pt x="304" y="751"/>
                    <a:pt x="273" y="747"/>
                    <a:pt x="244" y="747"/>
                  </a:cubicBezTo>
                  <a:cubicBezTo>
                    <a:pt x="194" y="747"/>
                    <a:pt x="149" y="758"/>
                    <a:pt x="117" y="790"/>
                  </a:cubicBezTo>
                  <a:cubicBezTo>
                    <a:pt x="50" y="823"/>
                    <a:pt x="0" y="890"/>
                    <a:pt x="0" y="974"/>
                  </a:cubicBezTo>
                  <a:cubicBezTo>
                    <a:pt x="0" y="1074"/>
                    <a:pt x="67" y="1158"/>
                    <a:pt x="151" y="1224"/>
                  </a:cubicBezTo>
                  <a:cubicBezTo>
                    <a:pt x="117" y="1258"/>
                    <a:pt x="67" y="1325"/>
                    <a:pt x="67" y="1392"/>
                  </a:cubicBezTo>
                  <a:lnTo>
                    <a:pt x="67" y="1425"/>
                  </a:lnTo>
                  <a:cubicBezTo>
                    <a:pt x="167" y="1692"/>
                    <a:pt x="452" y="1809"/>
                    <a:pt x="719" y="1910"/>
                  </a:cubicBezTo>
                  <a:cubicBezTo>
                    <a:pt x="836" y="1943"/>
                    <a:pt x="969" y="2010"/>
                    <a:pt x="1070" y="2077"/>
                  </a:cubicBezTo>
                  <a:cubicBezTo>
                    <a:pt x="1070" y="2093"/>
                    <a:pt x="1086" y="2093"/>
                    <a:pt x="1120" y="2093"/>
                  </a:cubicBezTo>
                  <a:lnTo>
                    <a:pt x="1120" y="2077"/>
                  </a:lnTo>
                  <a:cubicBezTo>
                    <a:pt x="1153" y="2077"/>
                    <a:pt x="1153" y="2060"/>
                    <a:pt x="1170" y="2043"/>
                  </a:cubicBezTo>
                  <a:cubicBezTo>
                    <a:pt x="1237" y="1960"/>
                    <a:pt x="1304" y="1893"/>
                    <a:pt x="1370" y="1826"/>
                  </a:cubicBezTo>
                  <a:cubicBezTo>
                    <a:pt x="1504" y="1726"/>
                    <a:pt x="1588" y="1559"/>
                    <a:pt x="1638" y="1392"/>
                  </a:cubicBezTo>
                  <a:cubicBezTo>
                    <a:pt x="1638" y="1174"/>
                    <a:pt x="1571" y="1007"/>
                    <a:pt x="1471" y="974"/>
                  </a:cubicBezTo>
                  <a:lnTo>
                    <a:pt x="1421" y="974"/>
                  </a:lnTo>
                  <a:cubicBezTo>
                    <a:pt x="1487" y="757"/>
                    <a:pt x="1454" y="556"/>
                    <a:pt x="1337" y="389"/>
                  </a:cubicBezTo>
                  <a:cubicBezTo>
                    <a:pt x="1320" y="372"/>
                    <a:pt x="1254" y="255"/>
                    <a:pt x="1153" y="255"/>
                  </a:cubicBezTo>
                  <a:cubicBezTo>
                    <a:pt x="1070" y="255"/>
                    <a:pt x="1003" y="322"/>
                    <a:pt x="969" y="389"/>
                  </a:cubicBezTo>
                  <a:lnTo>
                    <a:pt x="953" y="372"/>
                  </a:lnTo>
                  <a:cubicBezTo>
                    <a:pt x="869" y="222"/>
                    <a:pt x="719" y="38"/>
                    <a:pt x="552" y="5"/>
                  </a:cubicBezTo>
                  <a:cubicBezTo>
                    <a:pt x="537" y="2"/>
                    <a:pt x="523" y="1"/>
                    <a:pt x="50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0" name="Google Shape;2604;p38"/>
            <p:cNvSpPr/>
            <p:nvPr/>
          </p:nvSpPr>
          <p:spPr>
            <a:xfrm>
              <a:off x="3903331" y="4104278"/>
              <a:ext cx="25771" cy="61658"/>
            </a:xfrm>
            <a:custGeom>
              <a:avLst/>
              <a:gdLst/>
              <a:ahLst/>
              <a:cxnLst/>
              <a:rect l="l" t="t" r="r" b="b"/>
              <a:pathLst>
                <a:path w="619" h="1481" extrusionOk="0">
                  <a:moveTo>
                    <a:pt x="59" y="0"/>
                  </a:moveTo>
                  <a:cubicBezTo>
                    <a:pt x="50" y="0"/>
                    <a:pt x="42" y="4"/>
                    <a:pt x="34" y="13"/>
                  </a:cubicBezTo>
                  <a:cubicBezTo>
                    <a:pt x="0" y="29"/>
                    <a:pt x="0" y="46"/>
                    <a:pt x="34" y="79"/>
                  </a:cubicBezTo>
                  <a:cubicBezTo>
                    <a:pt x="384" y="363"/>
                    <a:pt x="535" y="1015"/>
                    <a:pt x="451" y="1433"/>
                  </a:cubicBezTo>
                  <a:cubicBezTo>
                    <a:pt x="451" y="1450"/>
                    <a:pt x="468" y="1466"/>
                    <a:pt x="485" y="1466"/>
                  </a:cubicBezTo>
                  <a:cubicBezTo>
                    <a:pt x="500" y="1477"/>
                    <a:pt x="513" y="1481"/>
                    <a:pt x="522" y="1481"/>
                  </a:cubicBezTo>
                  <a:cubicBezTo>
                    <a:pt x="542" y="1481"/>
                    <a:pt x="546" y="1461"/>
                    <a:pt x="535" y="1450"/>
                  </a:cubicBezTo>
                  <a:cubicBezTo>
                    <a:pt x="618" y="1015"/>
                    <a:pt x="451" y="297"/>
                    <a:pt x="84" y="13"/>
                  </a:cubicBezTo>
                  <a:cubicBezTo>
                    <a:pt x="75" y="4"/>
                    <a:pt x="67" y="0"/>
                    <a:pt x="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1" name="Google Shape;2605;p38"/>
            <p:cNvSpPr/>
            <p:nvPr/>
          </p:nvSpPr>
          <p:spPr>
            <a:xfrm>
              <a:off x="3901916" y="4114520"/>
              <a:ext cx="28560" cy="21899"/>
            </a:xfrm>
            <a:custGeom>
              <a:avLst/>
              <a:gdLst/>
              <a:ahLst/>
              <a:cxnLst/>
              <a:rect l="l" t="t" r="r" b="b"/>
              <a:pathLst>
                <a:path w="686" h="526" extrusionOk="0">
                  <a:moveTo>
                    <a:pt x="652" y="1"/>
                  </a:moveTo>
                  <a:cubicBezTo>
                    <a:pt x="636" y="1"/>
                    <a:pt x="602" y="17"/>
                    <a:pt x="602" y="34"/>
                  </a:cubicBezTo>
                  <a:cubicBezTo>
                    <a:pt x="602" y="84"/>
                    <a:pt x="586" y="134"/>
                    <a:pt x="569" y="184"/>
                  </a:cubicBezTo>
                  <a:lnTo>
                    <a:pt x="552" y="218"/>
                  </a:lnTo>
                  <a:cubicBezTo>
                    <a:pt x="519" y="218"/>
                    <a:pt x="519" y="268"/>
                    <a:pt x="519" y="285"/>
                  </a:cubicBezTo>
                  <a:cubicBezTo>
                    <a:pt x="502" y="335"/>
                    <a:pt x="502" y="385"/>
                    <a:pt x="485" y="435"/>
                  </a:cubicBezTo>
                  <a:cubicBezTo>
                    <a:pt x="469" y="435"/>
                    <a:pt x="402" y="418"/>
                    <a:pt x="385" y="418"/>
                  </a:cubicBezTo>
                  <a:lnTo>
                    <a:pt x="335" y="418"/>
                  </a:lnTo>
                  <a:cubicBezTo>
                    <a:pt x="235" y="385"/>
                    <a:pt x="151" y="385"/>
                    <a:pt x="51" y="385"/>
                  </a:cubicBezTo>
                  <a:cubicBezTo>
                    <a:pt x="17" y="385"/>
                    <a:pt x="1" y="402"/>
                    <a:pt x="1" y="435"/>
                  </a:cubicBezTo>
                  <a:cubicBezTo>
                    <a:pt x="1" y="452"/>
                    <a:pt x="17" y="468"/>
                    <a:pt x="51" y="468"/>
                  </a:cubicBezTo>
                  <a:cubicBezTo>
                    <a:pt x="134" y="468"/>
                    <a:pt x="235" y="468"/>
                    <a:pt x="318" y="502"/>
                  </a:cubicBezTo>
                  <a:lnTo>
                    <a:pt x="335" y="502"/>
                  </a:lnTo>
                  <a:cubicBezTo>
                    <a:pt x="385" y="518"/>
                    <a:pt x="402" y="518"/>
                    <a:pt x="435" y="518"/>
                  </a:cubicBezTo>
                  <a:cubicBezTo>
                    <a:pt x="441" y="524"/>
                    <a:pt x="448" y="526"/>
                    <a:pt x="458" y="526"/>
                  </a:cubicBezTo>
                  <a:cubicBezTo>
                    <a:pt x="478" y="526"/>
                    <a:pt x="508" y="518"/>
                    <a:pt x="552" y="518"/>
                  </a:cubicBezTo>
                  <a:cubicBezTo>
                    <a:pt x="569" y="502"/>
                    <a:pt x="586" y="435"/>
                    <a:pt x="602" y="335"/>
                  </a:cubicBezTo>
                  <a:cubicBezTo>
                    <a:pt x="636" y="301"/>
                    <a:pt x="636" y="285"/>
                    <a:pt x="636" y="268"/>
                  </a:cubicBezTo>
                  <a:lnTo>
                    <a:pt x="652" y="218"/>
                  </a:lnTo>
                  <a:cubicBezTo>
                    <a:pt x="669" y="168"/>
                    <a:pt x="686" y="101"/>
                    <a:pt x="686" y="34"/>
                  </a:cubicBezTo>
                  <a:cubicBezTo>
                    <a:pt x="686" y="17"/>
                    <a:pt x="669" y="1"/>
                    <a:pt x="6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2" name="Google Shape;2606;p38"/>
            <p:cNvSpPr/>
            <p:nvPr/>
          </p:nvSpPr>
          <p:spPr>
            <a:xfrm>
              <a:off x="3908202" y="4140956"/>
              <a:ext cx="28560" cy="13239"/>
            </a:xfrm>
            <a:custGeom>
              <a:avLst/>
              <a:gdLst/>
              <a:ahLst/>
              <a:cxnLst/>
              <a:rect l="l" t="t" r="r" b="b"/>
              <a:pathLst>
                <a:path w="686" h="318" extrusionOk="0">
                  <a:moveTo>
                    <a:pt x="668" y="0"/>
                  </a:moveTo>
                  <a:cubicBezTo>
                    <a:pt x="652" y="0"/>
                    <a:pt x="618" y="0"/>
                    <a:pt x="602" y="34"/>
                  </a:cubicBezTo>
                  <a:cubicBezTo>
                    <a:pt x="535" y="101"/>
                    <a:pt x="468" y="168"/>
                    <a:pt x="384" y="218"/>
                  </a:cubicBezTo>
                  <a:cubicBezTo>
                    <a:pt x="284" y="201"/>
                    <a:pt x="184" y="134"/>
                    <a:pt x="100" y="67"/>
                  </a:cubicBezTo>
                  <a:lnTo>
                    <a:pt x="50" y="51"/>
                  </a:lnTo>
                  <a:cubicBezTo>
                    <a:pt x="34" y="51"/>
                    <a:pt x="0" y="51"/>
                    <a:pt x="0" y="67"/>
                  </a:cubicBezTo>
                  <a:cubicBezTo>
                    <a:pt x="0" y="84"/>
                    <a:pt x="0" y="134"/>
                    <a:pt x="17" y="134"/>
                  </a:cubicBezTo>
                  <a:lnTo>
                    <a:pt x="67" y="151"/>
                  </a:lnTo>
                  <a:cubicBezTo>
                    <a:pt x="167" y="234"/>
                    <a:pt x="267" y="301"/>
                    <a:pt x="401" y="318"/>
                  </a:cubicBezTo>
                  <a:cubicBezTo>
                    <a:pt x="485" y="318"/>
                    <a:pt x="652" y="168"/>
                    <a:pt x="685" y="67"/>
                  </a:cubicBezTo>
                  <a:cubicBezTo>
                    <a:pt x="685" y="51"/>
                    <a:pt x="685" y="34"/>
                    <a:pt x="6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3" name="Google Shape;2607;p38"/>
            <p:cNvSpPr/>
            <p:nvPr/>
          </p:nvSpPr>
          <p:spPr>
            <a:xfrm>
              <a:off x="3706451" y="4036584"/>
              <a:ext cx="120401" cy="137804"/>
            </a:xfrm>
            <a:custGeom>
              <a:avLst/>
              <a:gdLst/>
              <a:ahLst/>
              <a:cxnLst/>
              <a:rect l="l" t="t" r="r" b="b"/>
              <a:pathLst>
                <a:path w="2892" h="3310" extrusionOk="0">
                  <a:moveTo>
                    <a:pt x="702" y="285"/>
                  </a:moveTo>
                  <a:cubicBezTo>
                    <a:pt x="869" y="285"/>
                    <a:pt x="1103" y="502"/>
                    <a:pt x="1270" y="670"/>
                  </a:cubicBezTo>
                  <a:lnTo>
                    <a:pt x="1454" y="853"/>
                  </a:lnTo>
                  <a:cubicBezTo>
                    <a:pt x="1504" y="887"/>
                    <a:pt x="1538" y="887"/>
                    <a:pt x="1588" y="887"/>
                  </a:cubicBezTo>
                  <a:cubicBezTo>
                    <a:pt x="1621" y="870"/>
                    <a:pt x="1655" y="837"/>
                    <a:pt x="1672" y="803"/>
                  </a:cubicBezTo>
                  <a:lnTo>
                    <a:pt x="1672" y="770"/>
                  </a:lnTo>
                  <a:cubicBezTo>
                    <a:pt x="1705" y="703"/>
                    <a:pt x="1755" y="603"/>
                    <a:pt x="1822" y="519"/>
                  </a:cubicBezTo>
                  <a:cubicBezTo>
                    <a:pt x="1822" y="519"/>
                    <a:pt x="1855" y="519"/>
                    <a:pt x="1939" y="603"/>
                  </a:cubicBezTo>
                  <a:cubicBezTo>
                    <a:pt x="2256" y="903"/>
                    <a:pt x="2189" y="1355"/>
                    <a:pt x="2156" y="1555"/>
                  </a:cubicBezTo>
                  <a:lnTo>
                    <a:pt x="2156" y="1605"/>
                  </a:lnTo>
                  <a:cubicBezTo>
                    <a:pt x="2156" y="1655"/>
                    <a:pt x="2173" y="1722"/>
                    <a:pt x="2206" y="1739"/>
                  </a:cubicBezTo>
                  <a:cubicBezTo>
                    <a:pt x="2230" y="1751"/>
                    <a:pt x="2256" y="1756"/>
                    <a:pt x="2281" y="1756"/>
                  </a:cubicBezTo>
                  <a:cubicBezTo>
                    <a:pt x="2328" y="1756"/>
                    <a:pt x="2374" y="1738"/>
                    <a:pt x="2407" y="1705"/>
                  </a:cubicBezTo>
                  <a:cubicBezTo>
                    <a:pt x="2423" y="1639"/>
                    <a:pt x="2457" y="1622"/>
                    <a:pt x="2457" y="1622"/>
                  </a:cubicBezTo>
                  <a:cubicBezTo>
                    <a:pt x="2507" y="1622"/>
                    <a:pt x="2607" y="1739"/>
                    <a:pt x="2624" y="2006"/>
                  </a:cubicBezTo>
                  <a:cubicBezTo>
                    <a:pt x="2657" y="2223"/>
                    <a:pt x="2507" y="2424"/>
                    <a:pt x="2357" y="2641"/>
                  </a:cubicBezTo>
                  <a:cubicBezTo>
                    <a:pt x="2273" y="2741"/>
                    <a:pt x="2189" y="2858"/>
                    <a:pt x="2123" y="2992"/>
                  </a:cubicBezTo>
                  <a:cubicBezTo>
                    <a:pt x="1939" y="2925"/>
                    <a:pt x="1755" y="2892"/>
                    <a:pt x="1571" y="2842"/>
                  </a:cubicBezTo>
                  <a:cubicBezTo>
                    <a:pt x="1154" y="2758"/>
                    <a:pt x="736" y="2675"/>
                    <a:pt x="519" y="2390"/>
                  </a:cubicBezTo>
                  <a:cubicBezTo>
                    <a:pt x="519" y="2374"/>
                    <a:pt x="535" y="2340"/>
                    <a:pt x="585" y="2340"/>
                  </a:cubicBezTo>
                  <a:cubicBezTo>
                    <a:pt x="602" y="2332"/>
                    <a:pt x="627" y="2328"/>
                    <a:pt x="656" y="2328"/>
                  </a:cubicBezTo>
                  <a:cubicBezTo>
                    <a:pt x="686" y="2328"/>
                    <a:pt x="719" y="2332"/>
                    <a:pt x="753" y="2340"/>
                  </a:cubicBezTo>
                  <a:cubicBezTo>
                    <a:pt x="771" y="2350"/>
                    <a:pt x="791" y="2354"/>
                    <a:pt x="811" y="2354"/>
                  </a:cubicBezTo>
                  <a:cubicBezTo>
                    <a:pt x="861" y="2354"/>
                    <a:pt x="908" y="2326"/>
                    <a:pt x="920" y="2290"/>
                  </a:cubicBezTo>
                  <a:cubicBezTo>
                    <a:pt x="936" y="2223"/>
                    <a:pt x="920" y="2157"/>
                    <a:pt x="869" y="2123"/>
                  </a:cubicBezTo>
                  <a:cubicBezTo>
                    <a:pt x="786" y="2056"/>
                    <a:pt x="702" y="2006"/>
                    <a:pt x="619" y="1973"/>
                  </a:cubicBezTo>
                  <a:cubicBezTo>
                    <a:pt x="502" y="1906"/>
                    <a:pt x="335" y="1822"/>
                    <a:pt x="335" y="1739"/>
                  </a:cubicBezTo>
                  <a:cubicBezTo>
                    <a:pt x="335" y="1705"/>
                    <a:pt x="335" y="1639"/>
                    <a:pt x="368" y="1622"/>
                  </a:cubicBezTo>
                  <a:cubicBezTo>
                    <a:pt x="394" y="1601"/>
                    <a:pt x="439" y="1593"/>
                    <a:pt x="493" y="1593"/>
                  </a:cubicBezTo>
                  <a:cubicBezTo>
                    <a:pt x="612" y="1593"/>
                    <a:pt x="772" y="1632"/>
                    <a:pt x="853" y="1655"/>
                  </a:cubicBezTo>
                  <a:lnTo>
                    <a:pt x="920" y="1672"/>
                  </a:lnTo>
                  <a:cubicBezTo>
                    <a:pt x="938" y="1681"/>
                    <a:pt x="956" y="1685"/>
                    <a:pt x="972" y="1685"/>
                  </a:cubicBezTo>
                  <a:cubicBezTo>
                    <a:pt x="1013" y="1685"/>
                    <a:pt x="1046" y="1658"/>
                    <a:pt x="1070" y="1622"/>
                  </a:cubicBezTo>
                  <a:cubicBezTo>
                    <a:pt x="1103" y="1555"/>
                    <a:pt x="1087" y="1488"/>
                    <a:pt x="1037" y="1455"/>
                  </a:cubicBezTo>
                  <a:cubicBezTo>
                    <a:pt x="853" y="1254"/>
                    <a:pt x="285" y="703"/>
                    <a:pt x="519" y="402"/>
                  </a:cubicBezTo>
                  <a:cubicBezTo>
                    <a:pt x="569" y="335"/>
                    <a:pt x="619" y="285"/>
                    <a:pt x="702" y="285"/>
                  </a:cubicBezTo>
                  <a:close/>
                  <a:moveTo>
                    <a:pt x="660" y="0"/>
                  </a:moveTo>
                  <a:cubicBezTo>
                    <a:pt x="652" y="0"/>
                    <a:pt x="644" y="1"/>
                    <a:pt x="636" y="1"/>
                  </a:cubicBezTo>
                  <a:cubicBezTo>
                    <a:pt x="502" y="35"/>
                    <a:pt x="352" y="118"/>
                    <a:pt x="268" y="235"/>
                  </a:cubicBezTo>
                  <a:cubicBezTo>
                    <a:pt x="1" y="569"/>
                    <a:pt x="251" y="1004"/>
                    <a:pt x="519" y="1321"/>
                  </a:cubicBezTo>
                  <a:cubicBezTo>
                    <a:pt x="492" y="1317"/>
                    <a:pt x="465" y="1315"/>
                    <a:pt x="438" y="1315"/>
                  </a:cubicBezTo>
                  <a:cubicBezTo>
                    <a:pt x="343" y="1315"/>
                    <a:pt x="245" y="1340"/>
                    <a:pt x="168" y="1405"/>
                  </a:cubicBezTo>
                  <a:cubicBezTo>
                    <a:pt x="67" y="1488"/>
                    <a:pt x="17" y="1639"/>
                    <a:pt x="34" y="1756"/>
                  </a:cubicBezTo>
                  <a:cubicBezTo>
                    <a:pt x="67" y="1956"/>
                    <a:pt x="184" y="2090"/>
                    <a:pt x="352" y="2157"/>
                  </a:cubicBezTo>
                  <a:cubicBezTo>
                    <a:pt x="268" y="2240"/>
                    <a:pt x="218" y="2340"/>
                    <a:pt x="251" y="2457"/>
                  </a:cubicBezTo>
                  <a:cubicBezTo>
                    <a:pt x="251" y="2474"/>
                    <a:pt x="251" y="2491"/>
                    <a:pt x="268" y="2507"/>
                  </a:cubicBezTo>
                  <a:cubicBezTo>
                    <a:pt x="535" y="2908"/>
                    <a:pt x="1020" y="3009"/>
                    <a:pt x="1504" y="3126"/>
                  </a:cubicBezTo>
                  <a:cubicBezTo>
                    <a:pt x="1738" y="3159"/>
                    <a:pt x="1939" y="3226"/>
                    <a:pt x="2156" y="3309"/>
                  </a:cubicBezTo>
                  <a:lnTo>
                    <a:pt x="2273" y="3309"/>
                  </a:lnTo>
                  <a:cubicBezTo>
                    <a:pt x="2290" y="3293"/>
                    <a:pt x="2306" y="3259"/>
                    <a:pt x="2340" y="3226"/>
                  </a:cubicBezTo>
                  <a:cubicBezTo>
                    <a:pt x="2373" y="3076"/>
                    <a:pt x="2457" y="2925"/>
                    <a:pt x="2557" y="2808"/>
                  </a:cubicBezTo>
                  <a:cubicBezTo>
                    <a:pt x="2724" y="2574"/>
                    <a:pt x="2891" y="2324"/>
                    <a:pt x="2875" y="1989"/>
                  </a:cubicBezTo>
                  <a:cubicBezTo>
                    <a:pt x="2858" y="1655"/>
                    <a:pt x="2691" y="1405"/>
                    <a:pt x="2507" y="1371"/>
                  </a:cubicBezTo>
                  <a:lnTo>
                    <a:pt x="2423" y="1371"/>
                  </a:lnTo>
                  <a:cubicBezTo>
                    <a:pt x="2457" y="1004"/>
                    <a:pt x="2357" y="670"/>
                    <a:pt x="2106" y="419"/>
                  </a:cubicBezTo>
                  <a:cubicBezTo>
                    <a:pt x="2006" y="302"/>
                    <a:pt x="1872" y="252"/>
                    <a:pt x="1738" y="252"/>
                  </a:cubicBezTo>
                  <a:cubicBezTo>
                    <a:pt x="1605" y="302"/>
                    <a:pt x="1521" y="402"/>
                    <a:pt x="1454" y="536"/>
                  </a:cubicBezTo>
                  <a:lnTo>
                    <a:pt x="1421" y="486"/>
                  </a:lnTo>
                  <a:cubicBezTo>
                    <a:pt x="1226" y="291"/>
                    <a:pt x="951" y="0"/>
                    <a:pt x="66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4" name="Google Shape;2608;p38"/>
            <p:cNvSpPr/>
            <p:nvPr/>
          </p:nvSpPr>
          <p:spPr>
            <a:xfrm>
              <a:off x="3744711" y="4067517"/>
              <a:ext cx="52915" cy="96421"/>
            </a:xfrm>
            <a:custGeom>
              <a:avLst/>
              <a:gdLst/>
              <a:ahLst/>
              <a:cxnLst/>
              <a:rect l="l" t="t" r="r" b="b"/>
              <a:pathLst>
                <a:path w="1271" h="2316" extrusionOk="0">
                  <a:moveTo>
                    <a:pt x="72" y="0"/>
                  </a:moveTo>
                  <a:cubicBezTo>
                    <a:pt x="52" y="0"/>
                    <a:pt x="28" y="12"/>
                    <a:pt x="17" y="43"/>
                  </a:cubicBezTo>
                  <a:cubicBezTo>
                    <a:pt x="1" y="60"/>
                    <a:pt x="1" y="94"/>
                    <a:pt x="34" y="127"/>
                  </a:cubicBezTo>
                  <a:cubicBezTo>
                    <a:pt x="686" y="495"/>
                    <a:pt x="1120" y="1547"/>
                    <a:pt x="1120" y="2249"/>
                  </a:cubicBezTo>
                  <a:cubicBezTo>
                    <a:pt x="1120" y="2282"/>
                    <a:pt x="1170" y="2316"/>
                    <a:pt x="1204" y="2316"/>
                  </a:cubicBezTo>
                  <a:cubicBezTo>
                    <a:pt x="1254" y="2316"/>
                    <a:pt x="1270" y="2266"/>
                    <a:pt x="1254" y="2249"/>
                  </a:cubicBezTo>
                  <a:cubicBezTo>
                    <a:pt x="1254" y="1514"/>
                    <a:pt x="786" y="411"/>
                    <a:pt x="101" y="10"/>
                  </a:cubicBezTo>
                  <a:cubicBezTo>
                    <a:pt x="95" y="4"/>
                    <a:pt x="84" y="0"/>
                    <a:pt x="7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5" name="Google Shape;2609;p38"/>
            <p:cNvSpPr/>
            <p:nvPr/>
          </p:nvSpPr>
          <p:spPr>
            <a:xfrm>
              <a:off x="3748208" y="4079757"/>
              <a:ext cx="38968" cy="38302"/>
            </a:xfrm>
            <a:custGeom>
              <a:avLst/>
              <a:gdLst/>
              <a:ahLst/>
              <a:cxnLst/>
              <a:rect l="l" t="t" r="r" b="b"/>
              <a:pathLst>
                <a:path w="936" h="920" extrusionOk="0">
                  <a:moveTo>
                    <a:pt x="836" y="0"/>
                  </a:moveTo>
                  <a:cubicBezTo>
                    <a:pt x="802" y="17"/>
                    <a:pt x="785" y="34"/>
                    <a:pt x="785" y="84"/>
                  </a:cubicBezTo>
                  <a:cubicBezTo>
                    <a:pt x="802" y="167"/>
                    <a:pt x="802" y="251"/>
                    <a:pt x="785" y="334"/>
                  </a:cubicBezTo>
                  <a:lnTo>
                    <a:pt x="785" y="384"/>
                  </a:lnTo>
                  <a:lnTo>
                    <a:pt x="785" y="501"/>
                  </a:lnTo>
                  <a:cubicBezTo>
                    <a:pt x="785" y="585"/>
                    <a:pt x="785" y="668"/>
                    <a:pt x="769" y="752"/>
                  </a:cubicBezTo>
                  <a:cubicBezTo>
                    <a:pt x="763" y="758"/>
                    <a:pt x="746" y="759"/>
                    <a:pt x="725" y="759"/>
                  </a:cubicBezTo>
                  <a:cubicBezTo>
                    <a:pt x="683" y="759"/>
                    <a:pt x="624" y="752"/>
                    <a:pt x="602" y="752"/>
                  </a:cubicBezTo>
                  <a:lnTo>
                    <a:pt x="535" y="752"/>
                  </a:lnTo>
                  <a:cubicBezTo>
                    <a:pt x="368" y="752"/>
                    <a:pt x="217" y="752"/>
                    <a:pt x="50" y="785"/>
                  </a:cubicBezTo>
                  <a:cubicBezTo>
                    <a:pt x="17" y="785"/>
                    <a:pt x="0" y="836"/>
                    <a:pt x="0" y="869"/>
                  </a:cubicBezTo>
                  <a:cubicBezTo>
                    <a:pt x="17" y="886"/>
                    <a:pt x="34" y="919"/>
                    <a:pt x="84" y="919"/>
                  </a:cubicBezTo>
                  <a:cubicBezTo>
                    <a:pt x="251" y="869"/>
                    <a:pt x="384" y="869"/>
                    <a:pt x="535" y="869"/>
                  </a:cubicBezTo>
                  <a:lnTo>
                    <a:pt x="769" y="869"/>
                  </a:lnTo>
                  <a:cubicBezTo>
                    <a:pt x="802" y="869"/>
                    <a:pt x="836" y="852"/>
                    <a:pt x="869" y="852"/>
                  </a:cubicBezTo>
                  <a:cubicBezTo>
                    <a:pt x="919" y="802"/>
                    <a:pt x="919" y="719"/>
                    <a:pt x="919" y="518"/>
                  </a:cubicBezTo>
                  <a:lnTo>
                    <a:pt x="919" y="418"/>
                  </a:lnTo>
                  <a:lnTo>
                    <a:pt x="919" y="351"/>
                  </a:lnTo>
                  <a:cubicBezTo>
                    <a:pt x="936" y="251"/>
                    <a:pt x="936" y="134"/>
                    <a:pt x="919" y="34"/>
                  </a:cubicBezTo>
                  <a:cubicBezTo>
                    <a:pt x="886" y="17"/>
                    <a:pt x="869" y="0"/>
                    <a:pt x="83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6" name="Google Shape;2610;p38"/>
            <p:cNvSpPr/>
            <p:nvPr/>
          </p:nvSpPr>
          <p:spPr>
            <a:xfrm>
              <a:off x="3762821" y="4122888"/>
              <a:ext cx="47336" cy="21566"/>
            </a:xfrm>
            <a:custGeom>
              <a:avLst/>
              <a:gdLst/>
              <a:ahLst/>
              <a:cxnLst/>
              <a:rect l="l" t="t" r="r" b="b"/>
              <a:pathLst>
                <a:path w="1137" h="518" extrusionOk="0">
                  <a:moveTo>
                    <a:pt x="1086" y="0"/>
                  </a:moveTo>
                  <a:cubicBezTo>
                    <a:pt x="1069" y="0"/>
                    <a:pt x="1019" y="0"/>
                    <a:pt x="1003" y="50"/>
                  </a:cubicBezTo>
                  <a:cubicBezTo>
                    <a:pt x="919" y="167"/>
                    <a:pt x="819" y="301"/>
                    <a:pt x="685" y="401"/>
                  </a:cubicBezTo>
                  <a:cubicBezTo>
                    <a:pt x="501" y="384"/>
                    <a:pt x="334" y="317"/>
                    <a:pt x="167" y="234"/>
                  </a:cubicBezTo>
                  <a:lnTo>
                    <a:pt x="84" y="184"/>
                  </a:lnTo>
                  <a:cubicBezTo>
                    <a:pt x="50" y="184"/>
                    <a:pt x="17" y="184"/>
                    <a:pt x="0" y="234"/>
                  </a:cubicBezTo>
                  <a:cubicBezTo>
                    <a:pt x="0" y="267"/>
                    <a:pt x="0" y="301"/>
                    <a:pt x="50" y="317"/>
                  </a:cubicBezTo>
                  <a:lnTo>
                    <a:pt x="134" y="351"/>
                  </a:lnTo>
                  <a:cubicBezTo>
                    <a:pt x="318" y="468"/>
                    <a:pt x="518" y="518"/>
                    <a:pt x="735" y="518"/>
                  </a:cubicBezTo>
                  <a:cubicBezTo>
                    <a:pt x="852" y="501"/>
                    <a:pt x="1086" y="184"/>
                    <a:pt x="1136" y="84"/>
                  </a:cubicBezTo>
                  <a:cubicBezTo>
                    <a:pt x="1136" y="67"/>
                    <a:pt x="1136" y="17"/>
                    <a:pt x="108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7" name="Google Shape;2611;p38"/>
            <p:cNvSpPr/>
            <p:nvPr/>
          </p:nvSpPr>
          <p:spPr>
            <a:xfrm>
              <a:off x="4088347" y="4062229"/>
              <a:ext cx="118986" cy="137179"/>
            </a:xfrm>
            <a:custGeom>
              <a:avLst/>
              <a:gdLst/>
              <a:ahLst/>
              <a:cxnLst/>
              <a:rect l="l" t="t" r="r" b="b"/>
              <a:pathLst>
                <a:path w="2858" h="3295" extrusionOk="0">
                  <a:moveTo>
                    <a:pt x="702" y="254"/>
                  </a:moveTo>
                  <a:cubicBezTo>
                    <a:pt x="869" y="254"/>
                    <a:pt x="1103" y="471"/>
                    <a:pt x="1271" y="638"/>
                  </a:cubicBezTo>
                  <a:lnTo>
                    <a:pt x="1454" y="839"/>
                  </a:lnTo>
                  <a:cubicBezTo>
                    <a:pt x="1490" y="851"/>
                    <a:pt x="1517" y="862"/>
                    <a:pt x="1547" y="862"/>
                  </a:cubicBezTo>
                  <a:cubicBezTo>
                    <a:pt x="1560" y="862"/>
                    <a:pt x="1573" y="860"/>
                    <a:pt x="1588" y="856"/>
                  </a:cubicBezTo>
                  <a:cubicBezTo>
                    <a:pt x="1621" y="839"/>
                    <a:pt x="1638" y="805"/>
                    <a:pt x="1672" y="772"/>
                  </a:cubicBezTo>
                  <a:lnTo>
                    <a:pt x="1672" y="755"/>
                  </a:lnTo>
                  <a:cubicBezTo>
                    <a:pt x="1705" y="638"/>
                    <a:pt x="1755" y="555"/>
                    <a:pt x="1805" y="471"/>
                  </a:cubicBezTo>
                  <a:cubicBezTo>
                    <a:pt x="1805" y="471"/>
                    <a:pt x="1855" y="471"/>
                    <a:pt x="1939" y="555"/>
                  </a:cubicBezTo>
                  <a:cubicBezTo>
                    <a:pt x="2256" y="856"/>
                    <a:pt x="2189" y="1307"/>
                    <a:pt x="2139" y="1507"/>
                  </a:cubicBezTo>
                  <a:lnTo>
                    <a:pt x="2139" y="1557"/>
                  </a:lnTo>
                  <a:cubicBezTo>
                    <a:pt x="2123" y="1624"/>
                    <a:pt x="2173" y="1691"/>
                    <a:pt x="2223" y="1708"/>
                  </a:cubicBezTo>
                  <a:cubicBezTo>
                    <a:pt x="2239" y="1712"/>
                    <a:pt x="2254" y="1714"/>
                    <a:pt x="2270" y="1714"/>
                  </a:cubicBezTo>
                  <a:cubicBezTo>
                    <a:pt x="2319" y="1714"/>
                    <a:pt x="2364" y="1692"/>
                    <a:pt x="2390" y="1641"/>
                  </a:cubicBezTo>
                  <a:cubicBezTo>
                    <a:pt x="2423" y="1591"/>
                    <a:pt x="2457" y="1557"/>
                    <a:pt x="2457" y="1557"/>
                  </a:cubicBezTo>
                  <a:cubicBezTo>
                    <a:pt x="2507" y="1557"/>
                    <a:pt x="2607" y="1691"/>
                    <a:pt x="2624" y="1958"/>
                  </a:cubicBezTo>
                  <a:cubicBezTo>
                    <a:pt x="2641" y="2175"/>
                    <a:pt x="2507" y="2376"/>
                    <a:pt x="2357" y="2593"/>
                  </a:cubicBezTo>
                  <a:cubicBezTo>
                    <a:pt x="2273" y="2693"/>
                    <a:pt x="2189" y="2810"/>
                    <a:pt x="2123" y="2944"/>
                  </a:cubicBezTo>
                  <a:cubicBezTo>
                    <a:pt x="1939" y="2877"/>
                    <a:pt x="1755" y="2827"/>
                    <a:pt x="1555" y="2794"/>
                  </a:cubicBezTo>
                  <a:cubicBezTo>
                    <a:pt x="1120" y="2710"/>
                    <a:pt x="719" y="2627"/>
                    <a:pt x="519" y="2343"/>
                  </a:cubicBezTo>
                  <a:cubicBezTo>
                    <a:pt x="535" y="2309"/>
                    <a:pt x="535" y="2292"/>
                    <a:pt x="585" y="2292"/>
                  </a:cubicBezTo>
                  <a:cubicBezTo>
                    <a:pt x="602" y="2284"/>
                    <a:pt x="627" y="2280"/>
                    <a:pt x="656" y="2280"/>
                  </a:cubicBezTo>
                  <a:cubicBezTo>
                    <a:pt x="686" y="2280"/>
                    <a:pt x="719" y="2284"/>
                    <a:pt x="753" y="2292"/>
                  </a:cubicBezTo>
                  <a:cubicBezTo>
                    <a:pt x="764" y="2296"/>
                    <a:pt x="777" y="2298"/>
                    <a:pt x="790" y="2298"/>
                  </a:cubicBezTo>
                  <a:cubicBezTo>
                    <a:pt x="833" y="2298"/>
                    <a:pt x="881" y="2277"/>
                    <a:pt x="920" y="2226"/>
                  </a:cubicBezTo>
                  <a:cubicBezTo>
                    <a:pt x="936" y="2175"/>
                    <a:pt x="920" y="2109"/>
                    <a:pt x="869" y="2059"/>
                  </a:cubicBezTo>
                  <a:lnTo>
                    <a:pt x="619" y="1942"/>
                  </a:lnTo>
                  <a:cubicBezTo>
                    <a:pt x="502" y="1875"/>
                    <a:pt x="335" y="1791"/>
                    <a:pt x="335" y="1708"/>
                  </a:cubicBezTo>
                  <a:cubicBezTo>
                    <a:pt x="335" y="1674"/>
                    <a:pt x="335" y="1607"/>
                    <a:pt x="368" y="1591"/>
                  </a:cubicBezTo>
                  <a:cubicBezTo>
                    <a:pt x="394" y="1570"/>
                    <a:pt x="438" y="1562"/>
                    <a:pt x="490" y="1562"/>
                  </a:cubicBezTo>
                  <a:cubicBezTo>
                    <a:pt x="605" y="1562"/>
                    <a:pt x="761" y="1601"/>
                    <a:pt x="853" y="1624"/>
                  </a:cubicBezTo>
                  <a:lnTo>
                    <a:pt x="920" y="1641"/>
                  </a:lnTo>
                  <a:cubicBezTo>
                    <a:pt x="953" y="1641"/>
                    <a:pt x="1003" y="1641"/>
                    <a:pt x="1037" y="1607"/>
                  </a:cubicBezTo>
                  <a:cubicBezTo>
                    <a:pt x="1103" y="1557"/>
                    <a:pt x="1103" y="1474"/>
                    <a:pt x="1037" y="1424"/>
                  </a:cubicBezTo>
                  <a:cubicBezTo>
                    <a:pt x="853" y="1223"/>
                    <a:pt x="285" y="672"/>
                    <a:pt x="519" y="371"/>
                  </a:cubicBezTo>
                  <a:cubicBezTo>
                    <a:pt x="552" y="304"/>
                    <a:pt x="619" y="254"/>
                    <a:pt x="702" y="254"/>
                  </a:cubicBezTo>
                  <a:close/>
                  <a:moveTo>
                    <a:pt x="682" y="1"/>
                  </a:moveTo>
                  <a:cubicBezTo>
                    <a:pt x="667" y="1"/>
                    <a:pt x="651" y="2"/>
                    <a:pt x="636" y="3"/>
                  </a:cubicBezTo>
                  <a:cubicBezTo>
                    <a:pt x="502" y="3"/>
                    <a:pt x="352" y="87"/>
                    <a:pt x="268" y="204"/>
                  </a:cubicBezTo>
                  <a:cubicBezTo>
                    <a:pt x="1" y="538"/>
                    <a:pt x="251" y="972"/>
                    <a:pt x="519" y="1290"/>
                  </a:cubicBezTo>
                  <a:cubicBezTo>
                    <a:pt x="489" y="1286"/>
                    <a:pt x="459" y="1284"/>
                    <a:pt x="431" y="1284"/>
                  </a:cubicBezTo>
                  <a:cubicBezTo>
                    <a:pt x="333" y="1284"/>
                    <a:pt x="245" y="1309"/>
                    <a:pt x="168" y="1373"/>
                  </a:cubicBezTo>
                  <a:cubicBezTo>
                    <a:pt x="51" y="1457"/>
                    <a:pt x="17" y="1607"/>
                    <a:pt x="34" y="1724"/>
                  </a:cubicBezTo>
                  <a:cubicBezTo>
                    <a:pt x="51" y="1891"/>
                    <a:pt x="184" y="2042"/>
                    <a:pt x="352" y="2109"/>
                  </a:cubicBezTo>
                  <a:cubicBezTo>
                    <a:pt x="268" y="2192"/>
                    <a:pt x="218" y="2292"/>
                    <a:pt x="251" y="2393"/>
                  </a:cubicBezTo>
                  <a:cubicBezTo>
                    <a:pt x="251" y="2426"/>
                    <a:pt x="251" y="2443"/>
                    <a:pt x="268" y="2460"/>
                  </a:cubicBezTo>
                  <a:cubicBezTo>
                    <a:pt x="535" y="2861"/>
                    <a:pt x="1020" y="2961"/>
                    <a:pt x="1504" y="3061"/>
                  </a:cubicBezTo>
                  <a:cubicBezTo>
                    <a:pt x="1722" y="3111"/>
                    <a:pt x="1939" y="3178"/>
                    <a:pt x="2139" y="3262"/>
                  </a:cubicBezTo>
                  <a:lnTo>
                    <a:pt x="2223" y="3262"/>
                  </a:lnTo>
                  <a:lnTo>
                    <a:pt x="2256" y="3295"/>
                  </a:lnTo>
                  <a:cubicBezTo>
                    <a:pt x="2273" y="3278"/>
                    <a:pt x="2290" y="3262"/>
                    <a:pt x="2306" y="3211"/>
                  </a:cubicBezTo>
                  <a:cubicBezTo>
                    <a:pt x="2357" y="3061"/>
                    <a:pt x="2440" y="2927"/>
                    <a:pt x="2540" y="2794"/>
                  </a:cubicBezTo>
                  <a:cubicBezTo>
                    <a:pt x="2758" y="2593"/>
                    <a:pt x="2858" y="2292"/>
                    <a:pt x="2858" y="1975"/>
                  </a:cubicBezTo>
                  <a:cubicBezTo>
                    <a:pt x="2841" y="1641"/>
                    <a:pt x="2674" y="1390"/>
                    <a:pt x="2474" y="1357"/>
                  </a:cubicBezTo>
                  <a:lnTo>
                    <a:pt x="2390" y="1357"/>
                  </a:lnTo>
                  <a:cubicBezTo>
                    <a:pt x="2440" y="1006"/>
                    <a:pt x="2340" y="672"/>
                    <a:pt x="2089" y="421"/>
                  </a:cubicBezTo>
                  <a:cubicBezTo>
                    <a:pt x="2006" y="287"/>
                    <a:pt x="1872" y="254"/>
                    <a:pt x="1722" y="254"/>
                  </a:cubicBezTo>
                  <a:cubicBezTo>
                    <a:pt x="1605" y="287"/>
                    <a:pt x="1521" y="388"/>
                    <a:pt x="1454" y="521"/>
                  </a:cubicBezTo>
                  <a:lnTo>
                    <a:pt x="1421" y="471"/>
                  </a:lnTo>
                  <a:cubicBezTo>
                    <a:pt x="1231" y="281"/>
                    <a:pt x="966" y="1"/>
                    <a:pt x="6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8" name="Google Shape;2612;p38"/>
            <p:cNvSpPr/>
            <p:nvPr/>
          </p:nvSpPr>
          <p:spPr>
            <a:xfrm>
              <a:off x="4127315" y="4091289"/>
              <a:ext cx="52207" cy="96296"/>
            </a:xfrm>
            <a:custGeom>
              <a:avLst/>
              <a:gdLst/>
              <a:ahLst/>
              <a:cxnLst/>
              <a:rect l="l" t="t" r="r" b="b"/>
              <a:pathLst>
                <a:path w="1254" h="2313" extrusionOk="0">
                  <a:moveTo>
                    <a:pt x="79" y="0"/>
                  </a:moveTo>
                  <a:cubicBezTo>
                    <a:pt x="57" y="0"/>
                    <a:pt x="29" y="12"/>
                    <a:pt x="17" y="24"/>
                  </a:cubicBezTo>
                  <a:cubicBezTo>
                    <a:pt x="0" y="57"/>
                    <a:pt x="0" y="91"/>
                    <a:pt x="34" y="107"/>
                  </a:cubicBezTo>
                  <a:cubicBezTo>
                    <a:pt x="685" y="492"/>
                    <a:pt x="1120" y="1528"/>
                    <a:pt x="1120" y="2246"/>
                  </a:cubicBezTo>
                  <a:cubicBezTo>
                    <a:pt x="1120" y="2280"/>
                    <a:pt x="1170" y="2313"/>
                    <a:pt x="1203" y="2313"/>
                  </a:cubicBezTo>
                  <a:cubicBezTo>
                    <a:pt x="1237" y="2313"/>
                    <a:pt x="1253" y="2280"/>
                    <a:pt x="1253" y="2246"/>
                  </a:cubicBezTo>
                  <a:cubicBezTo>
                    <a:pt x="1253" y="1511"/>
                    <a:pt x="786" y="408"/>
                    <a:pt x="101" y="7"/>
                  </a:cubicBezTo>
                  <a:cubicBezTo>
                    <a:pt x="96" y="2"/>
                    <a:pt x="88" y="0"/>
                    <a:pt x="7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9" name="Google Shape;2613;p38"/>
            <p:cNvSpPr/>
            <p:nvPr/>
          </p:nvSpPr>
          <p:spPr>
            <a:xfrm>
              <a:off x="4129396" y="4102696"/>
              <a:ext cx="39676" cy="39676"/>
            </a:xfrm>
            <a:custGeom>
              <a:avLst/>
              <a:gdLst/>
              <a:ahLst/>
              <a:cxnLst/>
              <a:rect l="l" t="t" r="r" b="b"/>
              <a:pathLst>
                <a:path w="953" h="953" extrusionOk="0">
                  <a:moveTo>
                    <a:pt x="836" y="0"/>
                  </a:moveTo>
                  <a:cubicBezTo>
                    <a:pt x="819" y="34"/>
                    <a:pt x="802" y="51"/>
                    <a:pt x="802" y="84"/>
                  </a:cubicBezTo>
                  <a:cubicBezTo>
                    <a:pt x="819" y="168"/>
                    <a:pt x="819" y="251"/>
                    <a:pt x="802" y="335"/>
                  </a:cubicBezTo>
                  <a:lnTo>
                    <a:pt x="802" y="401"/>
                  </a:lnTo>
                  <a:lnTo>
                    <a:pt x="802" y="502"/>
                  </a:lnTo>
                  <a:cubicBezTo>
                    <a:pt x="802" y="585"/>
                    <a:pt x="802" y="669"/>
                    <a:pt x="786" y="752"/>
                  </a:cubicBezTo>
                  <a:lnTo>
                    <a:pt x="552" y="752"/>
                  </a:lnTo>
                  <a:cubicBezTo>
                    <a:pt x="385" y="752"/>
                    <a:pt x="234" y="752"/>
                    <a:pt x="67" y="802"/>
                  </a:cubicBezTo>
                  <a:cubicBezTo>
                    <a:pt x="34" y="819"/>
                    <a:pt x="0" y="836"/>
                    <a:pt x="0" y="886"/>
                  </a:cubicBezTo>
                  <a:cubicBezTo>
                    <a:pt x="0" y="919"/>
                    <a:pt x="51" y="953"/>
                    <a:pt x="84" y="953"/>
                  </a:cubicBezTo>
                  <a:cubicBezTo>
                    <a:pt x="268" y="903"/>
                    <a:pt x="401" y="903"/>
                    <a:pt x="552" y="903"/>
                  </a:cubicBezTo>
                  <a:lnTo>
                    <a:pt x="786" y="903"/>
                  </a:lnTo>
                  <a:cubicBezTo>
                    <a:pt x="819" y="886"/>
                    <a:pt x="853" y="886"/>
                    <a:pt x="886" y="869"/>
                  </a:cubicBezTo>
                  <a:cubicBezTo>
                    <a:pt x="903" y="819"/>
                    <a:pt x="919" y="736"/>
                    <a:pt x="919" y="535"/>
                  </a:cubicBezTo>
                  <a:lnTo>
                    <a:pt x="919" y="418"/>
                  </a:lnTo>
                  <a:lnTo>
                    <a:pt x="919" y="368"/>
                  </a:lnTo>
                  <a:cubicBezTo>
                    <a:pt x="953" y="251"/>
                    <a:pt x="953" y="151"/>
                    <a:pt x="919" y="51"/>
                  </a:cubicBezTo>
                  <a:cubicBezTo>
                    <a:pt x="903" y="34"/>
                    <a:pt x="886" y="0"/>
                    <a:pt x="83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0" name="Google Shape;2614;p38"/>
            <p:cNvSpPr/>
            <p:nvPr/>
          </p:nvSpPr>
          <p:spPr>
            <a:xfrm>
              <a:off x="4144717" y="4147201"/>
              <a:ext cx="46628" cy="21607"/>
            </a:xfrm>
            <a:custGeom>
              <a:avLst/>
              <a:gdLst/>
              <a:ahLst/>
              <a:cxnLst/>
              <a:rect l="l" t="t" r="r" b="b"/>
              <a:pathLst>
                <a:path w="1120" h="519" extrusionOk="0">
                  <a:moveTo>
                    <a:pt x="1086" y="1"/>
                  </a:moveTo>
                  <a:cubicBezTo>
                    <a:pt x="1053" y="1"/>
                    <a:pt x="1019" y="1"/>
                    <a:pt x="1003" y="51"/>
                  </a:cubicBezTo>
                  <a:cubicBezTo>
                    <a:pt x="919" y="168"/>
                    <a:pt x="819" y="302"/>
                    <a:pt x="685" y="402"/>
                  </a:cubicBezTo>
                  <a:cubicBezTo>
                    <a:pt x="501" y="385"/>
                    <a:pt x="334" y="318"/>
                    <a:pt x="167" y="235"/>
                  </a:cubicBezTo>
                  <a:lnTo>
                    <a:pt x="84" y="185"/>
                  </a:lnTo>
                  <a:cubicBezTo>
                    <a:pt x="67" y="185"/>
                    <a:pt x="17" y="185"/>
                    <a:pt x="0" y="235"/>
                  </a:cubicBezTo>
                  <a:cubicBezTo>
                    <a:pt x="0" y="251"/>
                    <a:pt x="0" y="302"/>
                    <a:pt x="33" y="318"/>
                  </a:cubicBezTo>
                  <a:lnTo>
                    <a:pt x="117" y="352"/>
                  </a:lnTo>
                  <a:cubicBezTo>
                    <a:pt x="318" y="469"/>
                    <a:pt x="518" y="519"/>
                    <a:pt x="735" y="519"/>
                  </a:cubicBezTo>
                  <a:cubicBezTo>
                    <a:pt x="852" y="485"/>
                    <a:pt x="1086" y="168"/>
                    <a:pt x="1120" y="84"/>
                  </a:cubicBezTo>
                  <a:cubicBezTo>
                    <a:pt x="1120" y="68"/>
                    <a:pt x="1120" y="18"/>
                    <a:pt x="10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1" name="Google Shape;2615;p38"/>
            <p:cNvSpPr/>
            <p:nvPr/>
          </p:nvSpPr>
          <p:spPr>
            <a:xfrm>
              <a:off x="3955497" y="3889829"/>
              <a:ext cx="77228" cy="87012"/>
            </a:xfrm>
            <a:custGeom>
              <a:avLst/>
              <a:gdLst/>
              <a:ahLst/>
              <a:cxnLst/>
              <a:rect l="l" t="t" r="r" b="b"/>
              <a:pathLst>
                <a:path w="1855" h="2090" extrusionOk="0">
                  <a:moveTo>
                    <a:pt x="468" y="134"/>
                  </a:moveTo>
                  <a:cubicBezTo>
                    <a:pt x="568" y="134"/>
                    <a:pt x="719" y="268"/>
                    <a:pt x="819" y="385"/>
                  </a:cubicBezTo>
                  <a:lnTo>
                    <a:pt x="953" y="502"/>
                  </a:lnTo>
                  <a:cubicBezTo>
                    <a:pt x="969" y="519"/>
                    <a:pt x="1020" y="519"/>
                    <a:pt x="1036" y="519"/>
                  </a:cubicBezTo>
                  <a:cubicBezTo>
                    <a:pt x="1053" y="519"/>
                    <a:pt x="1103" y="502"/>
                    <a:pt x="1103" y="485"/>
                  </a:cubicBezTo>
                  <a:lnTo>
                    <a:pt x="1103" y="469"/>
                  </a:lnTo>
                  <a:cubicBezTo>
                    <a:pt x="1120" y="402"/>
                    <a:pt x="1136" y="335"/>
                    <a:pt x="1187" y="301"/>
                  </a:cubicBezTo>
                  <a:cubicBezTo>
                    <a:pt x="1187" y="301"/>
                    <a:pt x="1203" y="301"/>
                    <a:pt x="1270" y="352"/>
                  </a:cubicBezTo>
                  <a:cubicBezTo>
                    <a:pt x="1387" y="519"/>
                    <a:pt x="1454" y="753"/>
                    <a:pt x="1387" y="970"/>
                  </a:cubicBezTo>
                  <a:lnTo>
                    <a:pt x="1387" y="1003"/>
                  </a:lnTo>
                  <a:cubicBezTo>
                    <a:pt x="1387" y="1053"/>
                    <a:pt x="1404" y="1070"/>
                    <a:pt x="1454" y="1087"/>
                  </a:cubicBezTo>
                  <a:cubicBezTo>
                    <a:pt x="1487" y="1087"/>
                    <a:pt x="1538" y="1087"/>
                    <a:pt x="1554" y="1053"/>
                  </a:cubicBezTo>
                  <a:cubicBezTo>
                    <a:pt x="1571" y="1003"/>
                    <a:pt x="1571" y="1003"/>
                    <a:pt x="1604" y="1003"/>
                  </a:cubicBezTo>
                  <a:cubicBezTo>
                    <a:pt x="1621" y="1003"/>
                    <a:pt x="1688" y="1087"/>
                    <a:pt x="1705" y="1254"/>
                  </a:cubicBezTo>
                  <a:cubicBezTo>
                    <a:pt x="1705" y="1404"/>
                    <a:pt x="1638" y="1538"/>
                    <a:pt x="1538" y="1655"/>
                  </a:cubicBezTo>
                  <a:cubicBezTo>
                    <a:pt x="1471" y="1738"/>
                    <a:pt x="1437" y="1805"/>
                    <a:pt x="1387" y="1889"/>
                  </a:cubicBezTo>
                  <a:cubicBezTo>
                    <a:pt x="1287" y="1855"/>
                    <a:pt x="1153" y="1822"/>
                    <a:pt x="1036" y="1805"/>
                  </a:cubicBezTo>
                  <a:cubicBezTo>
                    <a:pt x="769" y="1738"/>
                    <a:pt x="518" y="1688"/>
                    <a:pt x="368" y="1504"/>
                  </a:cubicBezTo>
                  <a:lnTo>
                    <a:pt x="368" y="1454"/>
                  </a:lnTo>
                  <a:cubicBezTo>
                    <a:pt x="376" y="1446"/>
                    <a:pt x="393" y="1442"/>
                    <a:pt x="412" y="1442"/>
                  </a:cubicBezTo>
                  <a:cubicBezTo>
                    <a:pt x="431" y="1442"/>
                    <a:pt x="451" y="1446"/>
                    <a:pt x="468" y="1454"/>
                  </a:cubicBezTo>
                  <a:cubicBezTo>
                    <a:pt x="483" y="1464"/>
                    <a:pt x="496" y="1468"/>
                    <a:pt x="508" y="1468"/>
                  </a:cubicBezTo>
                  <a:cubicBezTo>
                    <a:pt x="536" y="1468"/>
                    <a:pt x="557" y="1445"/>
                    <a:pt x="568" y="1421"/>
                  </a:cubicBezTo>
                  <a:cubicBezTo>
                    <a:pt x="602" y="1371"/>
                    <a:pt x="602" y="1337"/>
                    <a:pt x="552" y="1321"/>
                  </a:cubicBezTo>
                  <a:cubicBezTo>
                    <a:pt x="518" y="1304"/>
                    <a:pt x="468" y="1254"/>
                    <a:pt x="401" y="1237"/>
                  </a:cubicBezTo>
                  <a:cubicBezTo>
                    <a:pt x="318" y="1187"/>
                    <a:pt x="218" y="1154"/>
                    <a:pt x="218" y="1087"/>
                  </a:cubicBezTo>
                  <a:cubicBezTo>
                    <a:pt x="218" y="1070"/>
                    <a:pt x="218" y="1020"/>
                    <a:pt x="234" y="1003"/>
                  </a:cubicBezTo>
                  <a:cubicBezTo>
                    <a:pt x="255" y="993"/>
                    <a:pt x="285" y="989"/>
                    <a:pt x="320" y="989"/>
                  </a:cubicBezTo>
                  <a:cubicBezTo>
                    <a:pt x="397" y="989"/>
                    <a:pt x="494" y="1008"/>
                    <a:pt x="552" y="1020"/>
                  </a:cubicBezTo>
                  <a:lnTo>
                    <a:pt x="602" y="1020"/>
                  </a:lnTo>
                  <a:cubicBezTo>
                    <a:pt x="619" y="1020"/>
                    <a:pt x="652" y="1020"/>
                    <a:pt x="685" y="1003"/>
                  </a:cubicBezTo>
                  <a:cubicBezTo>
                    <a:pt x="719" y="953"/>
                    <a:pt x="719" y="920"/>
                    <a:pt x="685" y="886"/>
                  </a:cubicBezTo>
                  <a:cubicBezTo>
                    <a:pt x="552" y="753"/>
                    <a:pt x="201" y="402"/>
                    <a:pt x="351" y="218"/>
                  </a:cubicBezTo>
                  <a:cubicBezTo>
                    <a:pt x="385" y="168"/>
                    <a:pt x="435" y="134"/>
                    <a:pt x="468" y="134"/>
                  </a:cubicBezTo>
                  <a:close/>
                  <a:moveTo>
                    <a:pt x="435" y="1"/>
                  </a:moveTo>
                  <a:cubicBezTo>
                    <a:pt x="318" y="17"/>
                    <a:pt x="234" y="68"/>
                    <a:pt x="184" y="151"/>
                  </a:cubicBezTo>
                  <a:cubicBezTo>
                    <a:pt x="0" y="352"/>
                    <a:pt x="184" y="636"/>
                    <a:pt x="351" y="836"/>
                  </a:cubicBezTo>
                  <a:cubicBezTo>
                    <a:pt x="268" y="836"/>
                    <a:pt x="167" y="853"/>
                    <a:pt x="117" y="903"/>
                  </a:cubicBezTo>
                  <a:cubicBezTo>
                    <a:pt x="50" y="970"/>
                    <a:pt x="0" y="1053"/>
                    <a:pt x="34" y="1137"/>
                  </a:cubicBezTo>
                  <a:cubicBezTo>
                    <a:pt x="50" y="1254"/>
                    <a:pt x="134" y="1337"/>
                    <a:pt x="234" y="1387"/>
                  </a:cubicBezTo>
                  <a:cubicBezTo>
                    <a:pt x="201" y="1421"/>
                    <a:pt x="184" y="1504"/>
                    <a:pt x="184" y="1571"/>
                  </a:cubicBezTo>
                  <a:cubicBezTo>
                    <a:pt x="184" y="1588"/>
                    <a:pt x="201" y="1588"/>
                    <a:pt x="201" y="1605"/>
                  </a:cubicBezTo>
                  <a:cubicBezTo>
                    <a:pt x="368" y="1855"/>
                    <a:pt x="685" y="1922"/>
                    <a:pt x="969" y="1989"/>
                  </a:cubicBezTo>
                  <a:cubicBezTo>
                    <a:pt x="1120" y="2006"/>
                    <a:pt x="1270" y="2022"/>
                    <a:pt x="1387" y="2089"/>
                  </a:cubicBezTo>
                  <a:lnTo>
                    <a:pt x="1454" y="2089"/>
                  </a:lnTo>
                  <a:cubicBezTo>
                    <a:pt x="1466" y="2077"/>
                    <a:pt x="1478" y="2066"/>
                    <a:pt x="1483" y="2066"/>
                  </a:cubicBezTo>
                  <a:cubicBezTo>
                    <a:pt x="1486" y="2066"/>
                    <a:pt x="1487" y="2068"/>
                    <a:pt x="1487" y="2073"/>
                  </a:cubicBezTo>
                  <a:cubicBezTo>
                    <a:pt x="1538" y="1956"/>
                    <a:pt x="1571" y="1872"/>
                    <a:pt x="1638" y="1788"/>
                  </a:cubicBezTo>
                  <a:cubicBezTo>
                    <a:pt x="1771" y="1655"/>
                    <a:pt x="1855" y="1454"/>
                    <a:pt x="1855" y="1271"/>
                  </a:cubicBezTo>
                  <a:cubicBezTo>
                    <a:pt x="1822" y="1070"/>
                    <a:pt x="1721" y="903"/>
                    <a:pt x="1604" y="886"/>
                  </a:cubicBezTo>
                  <a:lnTo>
                    <a:pt x="1554" y="886"/>
                  </a:lnTo>
                  <a:cubicBezTo>
                    <a:pt x="1571" y="652"/>
                    <a:pt x="1487" y="435"/>
                    <a:pt x="1354" y="268"/>
                  </a:cubicBezTo>
                  <a:cubicBezTo>
                    <a:pt x="1287" y="218"/>
                    <a:pt x="1203" y="168"/>
                    <a:pt x="1120" y="168"/>
                  </a:cubicBezTo>
                  <a:cubicBezTo>
                    <a:pt x="1036" y="184"/>
                    <a:pt x="986" y="251"/>
                    <a:pt x="953" y="335"/>
                  </a:cubicBezTo>
                  <a:lnTo>
                    <a:pt x="936" y="318"/>
                  </a:lnTo>
                  <a:cubicBezTo>
                    <a:pt x="802" y="168"/>
                    <a:pt x="619" y="1"/>
                    <a:pt x="4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2" name="Google Shape;2616;p38"/>
            <p:cNvSpPr/>
            <p:nvPr/>
          </p:nvSpPr>
          <p:spPr>
            <a:xfrm>
              <a:off x="3981934" y="3909313"/>
              <a:ext cx="33431" cy="61241"/>
            </a:xfrm>
            <a:custGeom>
              <a:avLst/>
              <a:gdLst/>
              <a:ahLst/>
              <a:cxnLst/>
              <a:rect l="l" t="t" r="r" b="b"/>
              <a:pathLst>
                <a:path w="803" h="1471" extrusionOk="0">
                  <a:moveTo>
                    <a:pt x="67" y="1"/>
                  </a:moveTo>
                  <a:cubicBezTo>
                    <a:pt x="50" y="1"/>
                    <a:pt x="17" y="1"/>
                    <a:pt x="0" y="17"/>
                  </a:cubicBezTo>
                  <a:cubicBezTo>
                    <a:pt x="0" y="34"/>
                    <a:pt x="0" y="51"/>
                    <a:pt x="17" y="84"/>
                  </a:cubicBezTo>
                  <a:cubicBezTo>
                    <a:pt x="435" y="301"/>
                    <a:pt x="702" y="970"/>
                    <a:pt x="702" y="1437"/>
                  </a:cubicBezTo>
                  <a:cubicBezTo>
                    <a:pt x="702" y="1454"/>
                    <a:pt x="735" y="1471"/>
                    <a:pt x="752" y="1471"/>
                  </a:cubicBezTo>
                  <a:cubicBezTo>
                    <a:pt x="769" y="1471"/>
                    <a:pt x="802" y="1454"/>
                    <a:pt x="786" y="1421"/>
                  </a:cubicBezTo>
                  <a:cubicBezTo>
                    <a:pt x="786" y="936"/>
                    <a:pt x="501" y="234"/>
                    <a:pt x="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3" name="Google Shape;2617;p38"/>
            <p:cNvSpPr/>
            <p:nvPr/>
          </p:nvSpPr>
          <p:spPr>
            <a:xfrm>
              <a:off x="3983308" y="3916266"/>
              <a:ext cx="26478" cy="25104"/>
            </a:xfrm>
            <a:custGeom>
              <a:avLst/>
              <a:gdLst/>
              <a:ahLst/>
              <a:cxnLst/>
              <a:rect l="l" t="t" r="r" b="b"/>
              <a:pathLst>
                <a:path w="636" h="603" extrusionOk="0">
                  <a:moveTo>
                    <a:pt x="552" y="1"/>
                  </a:moveTo>
                  <a:cubicBezTo>
                    <a:pt x="519" y="17"/>
                    <a:pt x="519" y="34"/>
                    <a:pt x="519" y="51"/>
                  </a:cubicBezTo>
                  <a:cubicBezTo>
                    <a:pt x="535" y="118"/>
                    <a:pt x="535" y="168"/>
                    <a:pt x="519" y="218"/>
                  </a:cubicBezTo>
                  <a:lnTo>
                    <a:pt x="519" y="268"/>
                  </a:lnTo>
                  <a:lnTo>
                    <a:pt x="519" y="335"/>
                  </a:lnTo>
                  <a:cubicBezTo>
                    <a:pt x="535" y="385"/>
                    <a:pt x="519" y="435"/>
                    <a:pt x="519" y="502"/>
                  </a:cubicBezTo>
                  <a:lnTo>
                    <a:pt x="368" y="502"/>
                  </a:lnTo>
                  <a:cubicBezTo>
                    <a:pt x="251" y="502"/>
                    <a:pt x="151" y="502"/>
                    <a:pt x="51" y="519"/>
                  </a:cubicBezTo>
                  <a:cubicBezTo>
                    <a:pt x="34" y="519"/>
                    <a:pt x="1" y="535"/>
                    <a:pt x="1" y="552"/>
                  </a:cubicBezTo>
                  <a:cubicBezTo>
                    <a:pt x="1" y="585"/>
                    <a:pt x="34" y="602"/>
                    <a:pt x="51" y="602"/>
                  </a:cubicBezTo>
                  <a:cubicBezTo>
                    <a:pt x="151" y="585"/>
                    <a:pt x="235" y="585"/>
                    <a:pt x="335" y="585"/>
                  </a:cubicBezTo>
                  <a:lnTo>
                    <a:pt x="485" y="585"/>
                  </a:lnTo>
                  <a:cubicBezTo>
                    <a:pt x="519" y="552"/>
                    <a:pt x="535" y="552"/>
                    <a:pt x="569" y="552"/>
                  </a:cubicBezTo>
                  <a:cubicBezTo>
                    <a:pt x="619" y="535"/>
                    <a:pt x="619" y="468"/>
                    <a:pt x="619" y="351"/>
                  </a:cubicBezTo>
                  <a:lnTo>
                    <a:pt x="619" y="285"/>
                  </a:lnTo>
                  <a:lnTo>
                    <a:pt x="619" y="251"/>
                  </a:lnTo>
                  <a:cubicBezTo>
                    <a:pt x="636" y="168"/>
                    <a:pt x="636" y="101"/>
                    <a:pt x="619" y="34"/>
                  </a:cubicBezTo>
                  <a:cubicBezTo>
                    <a:pt x="602" y="17"/>
                    <a:pt x="569" y="1"/>
                    <a:pt x="5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4" name="Google Shape;2618;p38"/>
            <p:cNvSpPr/>
            <p:nvPr/>
          </p:nvSpPr>
          <p:spPr>
            <a:xfrm>
              <a:off x="3992342" y="3944493"/>
              <a:ext cx="32057" cy="14238"/>
            </a:xfrm>
            <a:custGeom>
              <a:avLst/>
              <a:gdLst/>
              <a:ahLst/>
              <a:cxnLst/>
              <a:rect l="l" t="t" r="r" b="b"/>
              <a:pathLst>
                <a:path w="770" h="342" extrusionOk="0">
                  <a:moveTo>
                    <a:pt x="715" y="1"/>
                  </a:moveTo>
                  <a:cubicBezTo>
                    <a:pt x="694" y="1"/>
                    <a:pt x="669" y="13"/>
                    <a:pt x="669" y="24"/>
                  </a:cubicBezTo>
                  <a:cubicBezTo>
                    <a:pt x="636" y="108"/>
                    <a:pt x="569" y="191"/>
                    <a:pt x="485" y="258"/>
                  </a:cubicBezTo>
                  <a:cubicBezTo>
                    <a:pt x="352" y="225"/>
                    <a:pt x="251" y="208"/>
                    <a:pt x="151" y="158"/>
                  </a:cubicBezTo>
                  <a:lnTo>
                    <a:pt x="84" y="125"/>
                  </a:lnTo>
                  <a:cubicBezTo>
                    <a:pt x="80" y="120"/>
                    <a:pt x="73" y="118"/>
                    <a:pt x="65" y="118"/>
                  </a:cubicBezTo>
                  <a:cubicBezTo>
                    <a:pt x="44" y="118"/>
                    <a:pt x="18" y="134"/>
                    <a:pt x="18" y="158"/>
                  </a:cubicBezTo>
                  <a:cubicBezTo>
                    <a:pt x="1" y="175"/>
                    <a:pt x="18" y="208"/>
                    <a:pt x="51" y="208"/>
                  </a:cubicBezTo>
                  <a:lnTo>
                    <a:pt x="101" y="242"/>
                  </a:lnTo>
                  <a:cubicBezTo>
                    <a:pt x="218" y="292"/>
                    <a:pt x="352" y="342"/>
                    <a:pt x="485" y="342"/>
                  </a:cubicBezTo>
                  <a:cubicBezTo>
                    <a:pt x="569" y="325"/>
                    <a:pt x="719" y="108"/>
                    <a:pt x="753" y="58"/>
                  </a:cubicBezTo>
                  <a:cubicBezTo>
                    <a:pt x="769" y="41"/>
                    <a:pt x="753" y="8"/>
                    <a:pt x="736" y="8"/>
                  </a:cubicBezTo>
                  <a:cubicBezTo>
                    <a:pt x="731" y="3"/>
                    <a:pt x="723" y="1"/>
                    <a:pt x="71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5" name="Google Shape;2619;p38"/>
            <p:cNvSpPr/>
            <p:nvPr/>
          </p:nvSpPr>
          <p:spPr>
            <a:xfrm>
              <a:off x="4033392" y="4156277"/>
              <a:ext cx="73107" cy="95505"/>
            </a:xfrm>
            <a:custGeom>
              <a:avLst/>
              <a:gdLst/>
              <a:ahLst/>
              <a:cxnLst/>
              <a:rect l="l" t="t" r="r" b="b"/>
              <a:pathLst>
                <a:path w="1756" h="2294" extrusionOk="0">
                  <a:moveTo>
                    <a:pt x="636" y="201"/>
                  </a:moveTo>
                  <a:cubicBezTo>
                    <a:pt x="753" y="267"/>
                    <a:pt x="870" y="334"/>
                    <a:pt x="986" y="368"/>
                  </a:cubicBezTo>
                  <a:cubicBezTo>
                    <a:pt x="1204" y="501"/>
                    <a:pt x="1454" y="602"/>
                    <a:pt x="1538" y="802"/>
                  </a:cubicBezTo>
                  <a:cubicBezTo>
                    <a:pt x="1529" y="820"/>
                    <a:pt x="1520" y="834"/>
                    <a:pt x="1505" y="834"/>
                  </a:cubicBezTo>
                  <a:cubicBezTo>
                    <a:pt x="1493" y="834"/>
                    <a:pt x="1477" y="825"/>
                    <a:pt x="1454" y="802"/>
                  </a:cubicBezTo>
                  <a:cubicBezTo>
                    <a:pt x="1444" y="812"/>
                    <a:pt x="1432" y="816"/>
                    <a:pt x="1420" y="816"/>
                  </a:cubicBezTo>
                  <a:cubicBezTo>
                    <a:pt x="1393" y="816"/>
                    <a:pt x="1366" y="797"/>
                    <a:pt x="1354" y="785"/>
                  </a:cubicBezTo>
                  <a:cubicBezTo>
                    <a:pt x="1347" y="778"/>
                    <a:pt x="1332" y="774"/>
                    <a:pt x="1315" y="774"/>
                  </a:cubicBezTo>
                  <a:cubicBezTo>
                    <a:pt x="1291" y="774"/>
                    <a:pt x="1264" y="782"/>
                    <a:pt x="1254" y="802"/>
                  </a:cubicBezTo>
                  <a:cubicBezTo>
                    <a:pt x="1220" y="835"/>
                    <a:pt x="1220" y="869"/>
                    <a:pt x="1254" y="919"/>
                  </a:cubicBezTo>
                  <a:lnTo>
                    <a:pt x="1371" y="1036"/>
                  </a:lnTo>
                  <a:cubicBezTo>
                    <a:pt x="1438" y="1103"/>
                    <a:pt x="1521" y="1186"/>
                    <a:pt x="1521" y="1220"/>
                  </a:cubicBezTo>
                  <a:cubicBezTo>
                    <a:pt x="1521" y="1270"/>
                    <a:pt x="1504" y="1303"/>
                    <a:pt x="1471" y="1303"/>
                  </a:cubicBezTo>
                  <a:cubicBezTo>
                    <a:pt x="1463" y="1309"/>
                    <a:pt x="1452" y="1311"/>
                    <a:pt x="1439" y="1311"/>
                  </a:cubicBezTo>
                  <a:cubicBezTo>
                    <a:pt x="1370" y="1311"/>
                    <a:pt x="1243" y="1245"/>
                    <a:pt x="1187" y="1203"/>
                  </a:cubicBezTo>
                  <a:lnTo>
                    <a:pt x="1137" y="1186"/>
                  </a:lnTo>
                  <a:cubicBezTo>
                    <a:pt x="1127" y="1181"/>
                    <a:pt x="1116" y="1179"/>
                    <a:pt x="1104" y="1179"/>
                  </a:cubicBezTo>
                  <a:cubicBezTo>
                    <a:pt x="1077" y="1179"/>
                    <a:pt x="1048" y="1191"/>
                    <a:pt x="1037" y="1203"/>
                  </a:cubicBezTo>
                  <a:cubicBezTo>
                    <a:pt x="1020" y="1220"/>
                    <a:pt x="1020" y="1270"/>
                    <a:pt x="1037" y="1303"/>
                  </a:cubicBezTo>
                  <a:cubicBezTo>
                    <a:pt x="1120" y="1454"/>
                    <a:pt x="1387" y="1888"/>
                    <a:pt x="1204" y="2038"/>
                  </a:cubicBezTo>
                  <a:cubicBezTo>
                    <a:pt x="1187" y="2089"/>
                    <a:pt x="1120" y="2089"/>
                    <a:pt x="1087" y="2089"/>
                  </a:cubicBezTo>
                  <a:cubicBezTo>
                    <a:pt x="970" y="2055"/>
                    <a:pt x="870" y="1871"/>
                    <a:pt x="786" y="1754"/>
                  </a:cubicBezTo>
                  <a:cubicBezTo>
                    <a:pt x="769" y="1688"/>
                    <a:pt x="753" y="1637"/>
                    <a:pt x="702" y="1604"/>
                  </a:cubicBezTo>
                  <a:cubicBezTo>
                    <a:pt x="702" y="1587"/>
                    <a:pt x="669" y="1587"/>
                    <a:pt x="636" y="1587"/>
                  </a:cubicBezTo>
                  <a:cubicBezTo>
                    <a:pt x="619" y="1587"/>
                    <a:pt x="602" y="1604"/>
                    <a:pt x="585" y="1621"/>
                  </a:cubicBezTo>
                  <a:lnTo>
                    <a:pt x="585" y="1637"/>
                  </a:lnTo>
                  <a:cubicBezTo>
                    <a:pt x="535" y="1704"/>
                    <a:pt x="452" y="1788"/>
                    <a:pt x="452" y="1788"/>
                  </a:cubicBezTo>
                  <a:cubicBezTo>
                    <a:pt x="452" y="1788"/>
                    <a:pt x="435" y="1788"/>
                    <a:pt x="402" y="1721"/>
                  </a:cubicBezTo>
                  <a:cubicBezTo>
                    <a:pt x="318" y="1537"/>
                    <a:pt x="318" y="1287"/>
                    <a:pt x="418" y="1103"/>
                  </a:cubicBezTo>
                  <a:lnTo>
                    <a:pt x="435" y="1069"/>
                  </a:lnTo>
                  <a:cubicBezTo>
                    <a:pt x="452" y="1036"/>
                    <a:pt x="435" y="986"/>
                    <a:pt x="418" y="969"/>
                  </a:cubicBezTo>
                  <a:cubicBezTo>
                    <a:pt x="393" y="952"/>
                    <a:pt x="372" y="944"/>
                    <a:pt x="352" y="944"/>
                  </a:cubicBezTo>
                  <a:cubicBezTo>
                    <a:pt x="331" y="944"/>
                    <a:pt x="310" y="952"/>
                    <a:pt x="285" y="969"/>
                  </a:cubicBezTo>
                  <a:cubicBezTo>
                    <a:pt x="251" y="1019"/>
                    <a:pt x="251" y="1019"/>
                    <a:pt x="235" y="1019"/>
                  </a:cubicBezTo>
                  <a:cubicBezTo>
                    <a:pt x="201" y="1019"/>
                    <a:pt x="168" y="902"/>
                    <a:pt x="184" y="735"/>
                  </a:cubicBezTo>
                  <a:cubicBezTo>
                    <a:pt x="218" y="602"/>
                    <a:pt x="335" y="468"/>
                    <a:pt x="452" y="384"/>
                  </a:cubicBezTo>
                  <a:lnTo>
                    <a:pt x="636" y="201"/>
                  </a:lnTo>
                  <a:close/>
                  <a:moveTo>
                    <a:pt x="619" y="0"/>
                  </a:moveTo>
                  <a:lnTo>
                    <a:pt x="602" y="17"/>
                  </a:lnTo>
                  <a:cubicBezTo>
                    <a:pt x="585" y="17"/>
                    <a:pt x="569" y="33"/>
                    <a:pt x="535" y="50"/>
                  </a:cubicBezTo>
                  <a:cubicBezTo>
                    <a:pt x="485" y="134"/>
                    <a:pt x="418" y="201"/>
                    <a:pt x="335" y="267"/>
                  </a:cubicBezTo>
                  <a:cubicBezTo>
                    <a:pt x="184" y="368"/>
                    <a:pt x="68" y="535"/>
                    <a:pt x="17" y="719"/>
                  </a:cubicBezTo>
                  <a:cubicBezTo>
                    <a:pt x="1" y="952"/>
                    <a:pt x="68" y="1120"/>
                    <a:pt x="168" y="1186"/>
                  </a:cubicBezTo>
                  <a:cubicBezTo>
                    <a:pt x="168" y="1203"/>
                    <a:pt x="184" y="1203"/>
                    <a:pt x="201" y="1203"/>
                  </a:cubicBezTo>
                  <a:cubicBezTo>
                    <a:pt x="151" y="1404"/>
                    <a:pt x="168" y="1637"/>
                    <a:pt x="268" y="1821"/>
                  </a:cubicBezTo>
                  <a:cubicBezTo>
                    <a:pt x="318" y="1871"/>
                    <a:pt x="368" y="1972"/>
                    <a:pt x="485" y="1972"/>
                  </a:cubicBezTo>
                  <a:cubicBezTo>
                    <a:pt x="569" y="1972"/>
                    <a:pt x="652" y="1905"/>
                    <a:pt x="686" y="1855"/>
                  </a:cubicBezTo>
                  <a:lnTo>
                    <a:pt x="702" y="1871"/>
                  </a:lnTo>
                  <a:cubicBezTo>
                    <a:pt x="819" y="2038"/>
                    <a:pt x="936" y="2239"/>
                    <a:pt x="1120" y="2289"/>
                  </a:cubicBezTo>
                  <a:cubicBezTo>
                    <a:pt x="1140" y="2292"/>
                    <a:pt x="1159" y="2293"/>
                    <a:pt x="1178" y="2293"/>
                  </a:cubicBezTo>
                  <a:cubicBezTo>
                    <a:pt x="1266" y="2293"/>
                    <a:pt x="1335" y="2261"/>
                    <a:pt x="1404" y="2206"/>
                  </a:cubicBezTo>
                  <a:cubicBezTo>
                    <a:pt x="1605" y="2038"/>
                    <a:pt x="1504" y="1721"/>
                    <a:pt x="1404" y="1504"/>
                  </a:cubicBezTo>
                  <a:lnTo>
                    <a:pt x="1404" y="1504"/>
                  </a:lnTo>
                  <a:cubicBezTo>
                    <a:pt x="1429" y="1512"/>
                    <a:pt x="1463" y="1516"/>
                    <a:pt x="1500" y="1516"/>
                  </a:cubicBezTo>
                  <a:cubicBezTo>
                    <a:pt x="1538" y="1516"/>
                    <a:pt x="1580" y="1512"/>
                    <a:pt x="1621" y="1504"/>
                  </a:cubicBezTo>
                  <a:cubicBezTo>
                    <a:pt x="1688" y="1454"/>
                    <a:pt x="1755" y="1370"/>
                    <a:pt x="1755" y="1287"/>
                  </a:cubicBezTo>
                  <a:cubicBezTo>
                    <a:pt x="1755" y="1170"/>
                    <a:pt x="1705" y="1053"/>
                    <a:pt x="1605" y="1003"/>
                  </a:cubicBezTo>
                  <a:cubicBezTo>
                    <a:pt x="1672" y="952"/>
                    <a:pt x="1705" y="886"/>
                    <a:pt x="1705" y="835"/>
                  </a:cubicBezTo>
                  <a:lnTo>
                    <a:pt x="1705" y="785"/>
                  </a:lnTo>
                  <a:cubicBezTo>
                    <a:pt x="1605" y="501"/>
                    <a:pt x="1321" y="351"/>
                    <a:pt x="1037" y="217"/>
                  </a:cubicBezTo>
                  <a:cubicBezTo>
                    <a:pt x="920" y="167"/>
                    <a:pt x="786" y="100"/>
                    <a:pt x="669" y="17"/>
                  </a:cubicBezTo>
                  <a:cubicBezTo>
                    <a:pt x="669" y="0"/>
                    <a:pt x="652" y="0"/>
                    <a:pt x="6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6" name="Google Shape;2620;p38"/>
            <p:cNvSpPr/>
            <p:nvPr/>
          </p:nvSpPr>
          <p:spPr>
            <a:xfrm>
              <a:off x="4054250" y="4163230"/>
              <a:ext cx="23731" cy="67320"/>
            </a:xfrm>
            <a:custGeom>
              <a:avLst/>
              <a:gdLst/>
              <a:ahLst/>
              <a:cxnLst/>
              <a:rect l="l" t="t" r="r" b="b"/>
              <a:pathLst>
                <a:path w="570" h="1617" extrusionOk="0">
                  <a:moveTo>
                    <a:pt x="135" y="0"/>
                  </a:moveTo>
                  <a:cubicBezTo>
                    <a:pt x="118" y="0"/>
                    <a:pt x="101" y="0"/>
                    <a:pt x="101" y="34"/>
                  </a:cubicBezTo>
                  <a:cubicBezTo>
                    <a:pt x="1" y="501"/>
                    <a:pt x="118" y="1270"/>
                    <a:pt x="485" y="1604"/>
                  </a:cubicBezTo>
                  <a:cubicBezTo>
                    <a:pt x="494" y="1612"/>
                    <a:pt x="502" y="1617"/>
                    <a:pt x="511" y="1617"/>
                  </a:cubicBezTo>
                  <a:cubicBezTo>
                    <a:pt x="519" y="1617"/>
                    <a:pt x="527" y="1612"/>
                    <a:pt x="536" y="1604"/>
                  </a:cubicBezTo>
                  <a:cubicBezTo>
                    <a:pt x="569" y="1587"/>
                    <a:pt x="569" y="1554"/>
                    <a:pt x="536" y="1537"/>
                  </a:cubicBezTo>
                  <a:cubicBezTo>
                    <a:pt x="185" y="1203"/>
                    <a:pt x="84" y="501"/>
                    <a:pt x="185" y="50"/>
                  </a:cubicBezTo>
                  <a:cubicBezTo>
                    <a:pt x="185" y="17"/>
                    <a:pt x="168" y="0"/>
                    <a:pt x="13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7" name="Google Shape;2621;p38"/>
            <p:cNvSpPr/>
            <p:nvPr/>
          </p:nvSpPr>
          <p:spPr>
            <a:xfrm>
              <a:off x="4050794" y="4194912"/>
              <a:ext cx="30642" cy="23980"/>
            </a:xfrm>
            <a:custGeom>
              <a:avLst/>
              <a:gdLst/>
              <a:ahLst/>
              <a:cxnLst/>
              <a:rect l="l" t="t" r="r" b="b"/>
              <a:pathLst>
                <a:path w="736" h="576" extrusionOk="0">
                  <a:moveTo>
                    <a:pt x="249" y="1"/>
                  </a:moveTo>
                  <a:cubicBezTo>
                    <a:pt x="230" y="1"/>
                    <a:pt x="203" y="13"/>
                    <a:pt x="167" y="24"/>
                  </a:cubicBezTo>
                  <a:cubicBezTo>
                    <a:pt x="134" y="41"/>
                    <a:pt x="117" y="108"/>
                    <a:pt x="84" y="242"/>
                  </a:cubicBezTo>
                  <a:cubicBezTo>
                    <a:pt x="84" y="258"/>
                    <a:pt x="51" y="275"/>
                    <a:pt x="51" y="292"/>
                  </a:cubicBezTo>
                  <a:lnTo>
                    <a:pt x="34" y="342"/>
                  </a:lnTo>
                  <a:cubicBezTo>
                    <a:pt x="17" y="409"/>
                    <a:pt x="0" y="459"/>
                    <a:pt x="0" y="526"/>
                  </a:cubicBezTo>
                  <a:cubicBezTo>
                    <a:pt x="17" y="542"/>
                    <a:pt x="17" y="576"/>
                    <a:pt x="34" y="576"/>
                  </a:cubicBezTo>
                  <a:cubicBezTo>
                    <a:pt x="84" y="576"/>
                    <a:pt x="101" y="542"/>
                    <a:pt x="101" y="526"/>
                  </a:cubicBezTo>
                  <a:cubicBezTo>
                    <a:pt x="101" y="459"/>
                    <a:pt x="117" y="409"/>
                    <a:pt x="134" y="359"/>
                  </a:cubicBezTo>
                  <a:lnTo>
                    <a:pt x="167" y="325"/>
                  </a:lnTo>
                  <a:cubicBezTo>
                    <a:pt x="167" y="325"/>
                    <a:pt x="184" y="275"/>
                    <a:pt x="184" y="258"/>
                  </a:cubicBezTo>
                  <a:cubicBezTo>
                    <a:pt x="184" y="192"/>
                    <a:pt x="201" y="125"/>
                    <a:pt x="218" y="91"/>
                  </a:cubicBezTo>
                  <a:cubicBezTo>
                    <a:pt x="251" y="91"/>
                    <a:pt x="301" y="108"/>
                    <a:pt x="335" y="108"/>
                  </a:cubicBezTo>
                  <a:lnTo>
                    <a:pt x="368" y="108"/>
                  </a:lnTo>
                  <a:cubicBezTo>
                    <a:pt x="485" y="125"/>
                    <a:pt x="585" y="158"/>
                    <a:pt x="685" y="158"/>
                  </a:cubicBezTo>
                  <a:cubicBezTo>
                    <a:pt x="702" y="158"/>
                    <a:pt x="736" y="125"/>
                    <a:pt x="736" y="108"/>
                  </a:cubicBezTo>
                  <a:cubicBezTo>
                    <a:pt x="736" y="91"/>
                    <a:pt x="702" y="75"/>
                    <a:pt x="685" y="75"/>
                  </a:cubicBezTo>
                  <a:cubicBezTo>
                    <a:pt x="585" y="75"/>
                    <a:pt x="485" y="41"/>
                    <a:pt x="401" y="24"/>
                  </a:cubicBezTo>
                  <a:lnTo>
                    <a:pt x="368" y="24"/>
                  </a:lnTo>
                  <a:cubicBezTo>
                    <a:pt x="351" y="24"/>
                    <a:pt x="318" y="8"/>
                    <a:pt x="268" y="8"/>
                  </a:cubicBezTo>
                  <a:cubicBezTo>
                    <a:pt x="263" y="3"/>
                    <a:pt x="257" y="1"/>
                    <a:pt x="24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8" name="Google Shape;2622;p38"/>
            <p:cNvSpPr/>
            <p:nvPr/>
          </p:nvSpPr>
          <p:spPr>
            <a:xfrm>
              <a:off x="4044549" y="4175053"/>
              <a:ext cx="31308" cy="13239"/>
            </a:xfrm>
            <a:custGeom>
              <a:avLst/>
              <a:gdLst/>
              <a:ahLst/>
              <a:cxnLst/>
              <a:rect l="l" t="t" r="r" b="b"/>
              <a:pathLst>
                <a:path w="752" h="318" extrusionOk="0">
                  <a:moveTo>
                    <a:pt x="334" y="0"/>
                  </a:moveTo>
                  <a:cubicBezTo>
                    <a:pt x="217" y="50"/>
                    <a:pt x="100" y="100"/>
                    <a:pt x="17" y="234"/>
                  </a:cubicBezTo>
                  <a:cubicBezTo>
                    <a:pt x="0" y="251"/>
                    <a:pt x="0" y="268"/>
                    <a:pt x="17" y="301"/>
                  </a:cubicBezTo>
                  <a:cubicBezTo>
                    <a:pt x="50" y="301"/>
                    <a:pt x="67" y="301"/>
                    <a:pt x="84" y="268"/>
                  </a:cubicBezTo>
                  <a:cubicBezTo>
                    <a:pt x="167" y="184"/>
                    <a:pt x="251" y="134"/>
                    <a:pt x="334" y="84"/>
                  </a:cubicBezTo>
                  <a:cubicBezTo>
                    <a:pt x="401" y="84"/>
                    <a:pt x="568" y="217"/>
                    <a:pt x="635" y="268"/>
                  </a:cubicBezTo>
                  <a:lnTo>
                    <a:pt x="668" y="318"/>
                  </a:lnTo>
                  <a:cubicBezTo>
                    <a:pt x="685" y="318"/>
                    <a:pt x="718" y="318"/>
                    <a:pt x="735" y="301"/>
                  </a:cubicBezTo>
                  <a:cubicBezTo>
                    <a:pt x="752" y="268"/>
                    <a:pt x="752" y="251"/>
                    <a:pt x="735" y="234"/>
                  </a:cubicBezTo>
                  <a:lnTo>
                    <a:pt x="685" y="184"/>
                  </a:lnTo>
                  <a:cubicBezTo>
                    <a:pt x="585" y="100"/>
                    <a:pt x="468" y="50"/>
                    <a:pt x="33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49" name="Google Shape;2623;p38"/>
            <p:cNvSpPr/>
            <p:nvPr/>
          </p:nvSpPr>
          <p:spPr>
            <a:xfrm>
              <a:off x="3076924" y="4094952"/>
              <a:ext cx="107162" cy="79476"/>
            </a:xfrm>
            <a:custGeom>
              <a:avLst/>
              <a:gdLst/>
              <a:ahLst/>
              <a:cxnLst/>
              <a:rect l="l" t="t" r="r" b="b"/>
              <a:pathLst>
                <a:path w="2574" h="1909" extrusionOk="0">
                  <a:moveTo>
                    <a:pt x="999" y="214"/>
                  </a:moveTo>
                  <a:cubicBezTo>
                    <a:pt x="1202" y="214"/>
                    <a:pt x="1388" y="325"/>
                    <a:pt x="1521" y="487"/>
                  </a:cubicBezTo>
                  <a:lnTo>
                    <a:pt x="1538" y="504"/>
                  </a:lnTo>
                  <a:cubicBezTo>
                    <a:pt x="1563" y="512"/>
                    <a:pt x="1584" y="516"/>
                    <a:pt x="1604" y="516"/>
                  </a:cubicBezTo>
                  <a:cubicBezTo>
                    <a:pt x="1625" y="516"/>
                    <a:pt x="1646" y="512"/>
                    <a:pt x="1671" y="504"/>
                  </a:cubicBezTo>
                  <a:cubicBezTo>
                    <a:pt x="1705" y="487"/>
                    <a:pt x="1738" y="437"/>
                    <a:pt x="1705" y="404"/>
                  </a:cubicBezTo>
                  <a:cubicBezTo>
                    <a:pt x="1688" y="354"/>
                    <a:pt x="1671" y="354"/>
                    <a:pt x="1688" y="337"/>
                  </a:cubicBezTo>
                  <a:cubicBezTo>
                    <a:pt x="1693" y="332"/>
                    <a:pt x="1708" y="328"/>
                    <a:pt x="1731" y="328"/>
                  </a:cubicBezTo>
                  <a:cubicBezTo>
                    <a:pt x="1782" y="328"/>
                    <a:pt x="1873" y="346"/>
                    <a:pt x="1989" y="404"/>
                  </a:cubicBezTo>
                  <a:cubicBezTo>
                    <a:pt x="2106" y="504"/>
                    <a:pt x="2206" y="638"/>
                    <a:pt x="2239" y="805"/>
                  </a:cubicBezTo>
                  <a:cubicBezTo>
                    <a:pt x="2256" y="905"/>
                    <a:pt x="2289" y="988"/>
                    <a:pt x="2340" y="1072"/>
                  </a:cubicBezTo>
                  <a:cubicBezTo>
                    <a:pt x="2239" y="1139"/>
                    <a:pt x="2122" y="1239"/>
                    <a:pt x="2022" y="1323"/>
                  </a:cubicBezTo>
                  <a:cubicBezTo>
                    <a:pt x="1822" y="1523"/>
                    <a:pt x="1604" y="1724"/>
                    <a:pt x="1354" y="1724"/>
                  </a:cubicBezTo>
                  <a:cubicBezTo>
                    <a:pt x="1337" y="1724"/>
                    <a:pt x="1337" y="1690"/>
                    <a:pt x="1304" y="1690"/>
                  </a:cubicBezTo>
                  <a:cubicBezTo>
                    <a:pt x="1304" y="1657"/>
                    <a:pt x="1337" y="1607"/>
                    <a:pt x="1370" y="1590"/>
                  </a:cubicBezTo>
                  <a:cubicBezTo>
                    <a:pt x="1421" y="1573"/>
                    <a:pt x="1437" y="1523"/>
                    <a:pt x="1421" y="1490"/>
                  </a:cubicBezTo>
                  <a:cubicBezTo>
                    <a:pt x="1393" y="1448"/>
                    <a:pt x="1366" y="1419"/>
                    <a:pt x="1329" y="1419"/>
                  </a:cubicBezTo>
                  <a:cubicBezTo>
                    <a:pt x="1321" y="1419"/>
                    <a:pt x="1313" y="1420"/>
                    <a:pt x="1304" y="1423"/>
                  </a:cubicBezTo>
                  <a:cubicBezTo>
                    <a:pt x="1254" y="1440"/>
                    <a:pt x="1203" y="1473"/>
                    <a:pt x="1137" y="1506"/>
                  </a:cubicBezTo>
                  <a:cubicBezTo>
                    <a:pt x="1053" y="1573"/>
                    <a:pt x="919" y="1590"/>
                    <a:pt x="886" y="1590"/>
                  </a:cubicBezTo>
                  <a:cubicBezTo>
                    <a:pt x="869" y="1590"/>
                    <a:pt x="836" y="1557"/>
                    <a:pt x="836" y="1523"/>
                  </a:cubicBezTo>
                  <a:cubicBezTo>
                    <a:pt x="836" y="1440"/>
                    <a:pt x="986" y="1339"/>
                    <a:pt x="1036" y="1273"/>
                  </a:cubicBezTo>
                  <a:lnTo>
                    <a:pt x="1086" y="1239"/>
                  </a:lnTo>
                  <a:cubicBezTo>
                    <a:pt x="1103" y="1222"/>
                    <a:pt x="1120" y="1172"/>
                    <a:pt x="1103" y="1139"/>
                  </a:cubicBezTo>
                  <a:cubicBezTo>
                    <a:pt x="1086" y="1089"/>
                    <a:pt x="1036" y="1072"/>
                    <a:pt x="1003" y="1072"/>
                  </a:cubicBezTo>
                  <a:cubicBezTo>
                    <a:pt x="927" y="1087"/>
                    <a:pt x="769" y="1113"/>
                    <a:pt x="613" y="1113"/>
                  </a:cubicBezTo>
                  <a:cubicBezTo>
                    <a:pt x="424" y="1113"/>
                    <a:pt x="237" y="1075"/>
                    <a:pt x="201" y="938"/>
                  </a:cubicBezTo>
                  <a:cubicBezTo>
                    <a:pt x="184" y="905"/>
                    <a:pt x="184" y="838"/>
                    <a:pt x="201" y="805"/>
                  </a:cubicBezTo>
                  <a:cubicBezTo>
                    <a:pt x="284" y="688"/>
                    <a:pt x="502" y="654"/>
                    <a:pt x="669" y="638"/>
                  </a:cubicBezTo>
                  <a:cubicBezTo>
                    <a:pt x="702" y="638"/>
                    <a:pt x="769" y="638"/>
                    <a:pt x="836" y="604"/>
                  </a:cubicBezTo>
                  <a:lnTo>
                    <a:pt x="903" y="554"/>
                  </a:lnTo>
                  <a:cubicBezTo>
                    <a:pt x="919" y="521"/>
                    <a:pt x="919" y="487"/>
                    <a:pt x="903" y="471"/>
                  </a:cubicBezTo>
                  <a:lnTo>
                    <a:pt x="903" y="437"/>
                  </a:lnTo>
                  <a:cubicBezTo>
                    <a:pt x="869" y="387"/>
                    <a:pt x="819" y="253"/>
                    <a:pt x="819" y="253"/>
                  </a:cubicBezTo>
                  <a:cubicBezTo>
                    <a:pt x="819" y="253"/>
                    <a:pt x="836" y="237"/>
                    <a:pt x="919" y="220"/>
                  </a:cubicBezTo>
                  <a:cubicBezTo>
                    <a:pt x="946" y="216"/>
                    <a:pt x="973" y="214"/>
                    <a:pt x="999" y="214"/>
                  </a:cubicBezTo>
                  <a:close/>
                  <a:moveTo>
                    <a:pt x="956" y="0"/>
                  </a:moveTo>
                  <a:cubicBezTo>
                    <a:pt x="932" y="0"/>
                    <a:pt x="909" y="1"/>
                    <a:pt x="886" y="3"/>
                  </a:cubicBezTo>
                  <a:cubicBezTo>
                    <a:pt x="802" y="19"/>
                    <a:pt x="702" y="70"/>
                    <a:pt x="669" y="153"/>
                  </a:cubicBezTo>
                  <a:cubicBezTo>
                    <a:pt x="635" y="237"/>
                    <a:pt x="635" y="320"/>
                    <a:pt x="702" y="404"/>
                  </a:cubicBezTo>
                  <a:lnTo>
                    <a:pt x="669" y="404"/>
                  </a:lnTo>
                  <a:cubicBezTo>
                    <a:pt x="452" y="437"/>
                    <a:pt x="184" y="487"/>
                    <a:pt x="84" y="654"/>
                  </a:cubicBezTo>
                  <a:cubicBezTo>
                    <a:pt x="17" y="755"/>
                    <a:pt x="0" y="855"/>
                    <a:pt x="34" y="972"/>
                  </a:cubicBezTo>
                  <a:cubicBezTo>
                    <a:pt x="103" y="1207"/>
                    <a:pt x="355" y="1282"/>
                    <a:pt x="601" y="1282"/>
                  </a:cubicBezTo>
                  <a:cubicBezTo>
                    <a:pt x="652" y="1282"/>
                    <a:pt x="703" y="1278"/>
                    <a:pt x="752" y="1273"/>
                  </a:cubicBezTo>
                  <a:lnTo>
                    <a:pt x="752" y="1273"/>
                  </a:lnTo>
                  <a:cubicBezTo>
                    <a:pt x="685" y="1339"/>
                    <a:pt x="635" y="1423"/>
                    <a:pt x="635" y="1506"/>
                  </a:cubicBezTo>
                  <a:cubicBezTo>
                    <a:pt x="635" y="1590"/>
                    <a:pt x="702" y="1674"/>
                    <a:pt x="786" y="1724"/>
                  </a:cubicBezTo>
                  <a:cubicBezTo>
                    <a:pt x="825" y="1743"/>
                    <a:pt x="870" y="1753"/>
                    <a:pt x="916" y="1753"/>
                  </a:cubicBezTo>
                  <a:cubicBezTo>
                    <a:pt x="986" y="1753"/>
                    <a:pt x="1059" y="1731"/>
                    <a:pt x="1120" y="1690"/>
                  </a:cubicBezTo>
                  <a:cubicBezTo>
                    <a:pt x="1137" y="1774"/>
                    <a:pt x="1187" y="1841"/>
                    <a:pt x="1254" y="1874"/>
                  </a:cubicBezTo>
                  <a:cubicBezTo>
                    <a:pt x="1254" y="1907"/>
                    <a:pt x="1270" y="1907"/>
                    <a:pt x="1287" y="1907"/>
                  </a:cubicBezTo>
                  <a:cubicBezTo>
                    <a:pt x="1298" y="1908"/>
                    <a:pt x="1310" y="1908"/>
                    <a:pt x="1321" y="1908"/>
                  </a:cubicBezTo>
                  <a:cubicBezTo>
                    <a:pt x="1638" y="1908"/>
                    <a:pt x="1880" y="1682"/>
                    <a:pt x="2122" y="1456"/>
                  </a:cubicBezTo>
                  <a:cubicBezTo>
                    <a:pt x="2256" y="1339"/>
                    <a:pt x="2373" y="1256"/>
                    <a:pt x="2507" y="1172"/>
                  </a:cubicBezTo>
                  <a:cubicBezTo>
                    <a:pt x="2523" y="1172"/>
                    <a:pt x="2540" y="1156"/>
                    <a:pt x="2540" y="1139"/>
                  </a:cubicBezTo>
                  <a:cubicBezTo>
                    <a:pt x="2574" y="1105"/>
                    <a:pt x="2540" y="1089"/>
                    <a:pt x="2540" y="1005"/>
                  </a:cubicBezTo>
                  <a:cubicBezTo>
                    <a:pt x="2473" y="922"/>
                    <a:pt x="2440" y="821"/>
                    <a:pt x="2423" y="721"/>
                  </a:cubicBezTo>
                  <a:cubicBezTo>
                    <a:pt x="2373" y="521"/>
                    <a:pt x="2256" y="337"/>
                    <a:pt x="2089" y="220"/>
                  </a:cubicBezTo>
                  <a:cubicBezTo>
                    <a:pt x="1977" y="145"/>
                    <a:pt x="1865" y="112"/>
                    <a:pt x="1770" y="112"/>
                  </a:cubicBezTo>
                  <a:cubicBezTo>
                    <a:pt x="1696" y="112"/>
                    <a:pt x="1632" y="133"/>
                    <a:pt x="1588" y="170"/>
                  </a:cubicBezTo>
                  <a:cubicBezTo>
                    <a:pt x="1554" y="186"/>
                    <a:pt x="1538" y="186"/>
                    <a:pt x="1538" y="220"/>
                  </a:cubicBezTo>
                  <a:cubicBezTo>
                    <a:pt x="1387" y="69"/>
                    <a:pt x="1169" y="0"/>
                    <a:pt x="9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0" name="Google Shape;2624;p38"/>
            <p:cNvSpPr/>
            <p:nvPr/>
          </p:nvSpPr>
          <p:spPr>
            <a:xfrm>
              <a:off x="3101946" y="4123096"/>
              <a:ext cx="75188" cy="17902"/>
            </a:xfrm>
            <a:custGeom>
              <a:avLst/>
              <a:gdLst/>
              <a:ahLst/>
              <a:cxnLst/>
              <a:rect l="l" t="t" r="r" b="b"/>
              <a:pathLst>
                <a:path w="1806" h="430" extrusionOk="0">
                  <a:moveTo>
                    <a:pt x="563" y="1"/>
                  </a:moveTo>
                  <a:cubicBezTo>
                    <a:pt x="379" y="1"/>
                    <a:pt x="202" y="30"/>
                    <a:pt x="51" y="95"/>
                  </a:cubicBezTo>
                  <a:cubicBezTo>
                    <a:pt x="18" y="129"/>
                    <a:pt x="1" y="145"/>
                    <a:pt x="18" y="162"/>
                  </a:cubicBezTo>
                  <a:cubicBezTo>
                    <a:pt x="51" y="179"/>
                    <a:pt x="68" y="179"/>
                    <a:pt x="84" y="179"/>
                  </a:cubicBezTo>
                  <a:cubicBezTo>
                    <a:pt x="232" y="118"/>
                    <a:pt x="404" y="91"/>
                    <a:pt x="584" y="91"/>
                  </a:cubicBezTo>
                  <a:cubicBezTo>
                    <a:pt x="994" y="91"/>
                    <a:pt x="1443" y="232"/>
                    <a:pt x="1722" y="429"/>
                  </a:cubicBezTo>
                  <a:cubicBezTo>
                    <a:pt x="1739" y="429"/>
                    <a:pt x="1755" y="429"/>
                    <a:pt x="1772" y="413"/>
                  </a:cubicBezTo>
                  <a:cubicBezTo>
                    <a:pt x="1805" y="396"/>
                    <a:pt x="1805" y="379"/>
                    <a:pt x="1755" y="379"/>
                  </a:cubicBezTo>
                  <a:cubicBezTo>
                    <a:pt x="1463" y="157"/>
                    <a:pt x="992" y="1"/>
                    <a:pt x="5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1" name="Google Shape;2625;p38"/>
            <p:cNvSpPr/>
            <p:nvPr/>
          </p:nvSpPr>
          <p:spPr>
            <a:xfrm>
              <a:off x="3122137" y="4112854"/>
              <a:ext cx="21607" cy="34680"/>
            </a:xfrm>
            <a:custGeom>
              <a:avLst/>
              <a:gdLst/>
              <a:ahLst/>
              <a:cxnLst/>
              <a:rect l="l" t="t" r="r" b="b"/>
              <a:pathLst>
                <a:path w="519" h="833" extrusionOk="0">
                  <a:moveTo>
                    <a:pt x="60" y="1"/>
                  </a:moveTo>
                  <a:cubicBezTo>
                    <a:pt x="42" y="1"/>
                    <a:pt x="29" y="16"/>
                    <a:pt x="17" y="41"/>
                  </a:cubicBezTo>
                  <a:cubicBezTo>
                    <a:pt x="0" y="57"/>
                    <a:pt x="17" y="74"/>
                    <a:pt x="34" y="91"/>
                  </a:cubicBezTo>
                  <a:cubicBezTo>
                    <a:pt x="101" y="124"/>
                    <a:pt x="134" y="157"/>
                    <a:pt x="184" y="208"/>
                  </a:cubicBezTo>
                  <a:lnTo>
                    <a:pt x="234" y="224"/>
                  </a:lnTo>
                  <a:cubicBezTo>
                    <a:pt x="251" y="224"/>
                    <a:pt x="268" y="241"/>
                    <a:pt x="284" y="258"/>
                  </a:cubicBezTo>
                  <a:cubicBezTo>
                    <a:pt x="351" y="291"/>
                    <a:pt x="385" y="325"/>
                    <a:pt x="435" y="375"/>
                  </a:cubicBezTo>
                  <a:cubicBezTo>
                    <a:pt x="435" y="391"/>
                    <a:pt x="401" y="425"/>
                    <a:pt x="368" y="458"/>
                  </a:cubicBezTo>
                  <a:lnTo>
                    <a:pt x="351" y="475"/>
                  </a:lnTo>
                  <a:cubicBezTo>
                    <a:pt x="284" y="575"/>
                    <a:pt x="234" y="659"/>
                    <a:pt x="184" y="759"/>
                  </a:cubicBezTo>
                  <a:cubicBezTo>
                    <a:pt x="168" y="792"/>
                    <a:pt x="184" y="826"/>
                    <a:pt x="201" y="826"/>
                  </a:cubicBezTo>
                  <a:cubicBezTo>
                    <a:pt x="211" y="831"/>
                    <a:pt x="221" y="833"/>
                    <a:pt x="229" y="833"/>
                  </a:cubicBezTo>
                  <a:cubicBezTo>
                    <a:pt x="251" y="833"/>
                    <a:pt x="268" y="821"/>
                    <a:pt x="268" y="809"/>
                  </a:cubicBezTo>
                  <a:cubicBezTo>
                    <a:pt x="318" y="709"/>
                    <a:pt x="368" y="625"/>
                    <a:pt x="435" y="542"/>
                  </a:cubicBezTo>
                  <a:lnTo>
                    <a:pt x="452" y="508"/>
                  </a:lnTo>
                  <a:cubicBezTo>
                    <a:pt x="468" y="475"/>
                    <a:pt x="502" y="458"/>
                    <a:pt x="518" y="408"/>
                  </a:cubicBezTo>
                  <a:cubicBezTo>
                    <a:pt x="518" y="391"/>
                    <a:pt x="518" y="375"/>
                    <a:pt x="502" y="375"/>
                  </a:cubicBezTo>
                  <a:cubicBezTo>
                    <a:pt x="502" y="325"/>
                    <a:pt x="435" y="291"/>
                    <a:pt x="335" y="208"/>
                  </a:cubicBezTo>
                  <a:lnTo>
                    <a:pt x="268" y="157"/>
                  </a:lnTo>
                  <a:lnTo>
                    <a:pt x="251" y="141"/>
                  </a:lnTo>
                  <a:cubicBezTo>
                    <a:pt x="201" y="91"/>
                    <a:pt x="134" y="41"/>
                    <a:pt x="84" y="7"/>
                  </a:cubicBezTo>
                  <a:cubicBezTo>
                    <a:pt x="75" y="3"/>
                    <a:pt x="67" y="1"/>
                    <a:pt x="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2" name="Google Shape;2626;p38"/>
            <p:cNvSpPr/>
            <p:nvPr/>
          </p:nvSpPr>
          <p:spPr>
            <a:xfrm>
              <a:off x="3144411" y="4116352"/>
              <a:ext cx="20900" cy="31183"/>
            </a:xfrm>
            <a:custGeom>
              <a:avLst/>
              <a:gdLst/>
              <a:ahLst/>
              <a:cxnLst/>
              <a:rect l="l" t="t" r="r" b="b"/>
              <a:pathLst>
                <a:path w="502" h="749" extrusionOk="0">
                  <a:moveTo>
                    <a:pt x="381" y="0"/>
                  </a:moveTo>
                  <a:cubicBezTo>
                    <a:pt x="377" y="0"/>
                    <a:pt x="372" y="2"/>
                    <a:pt x="368" y="7"/>
                  </a:cubicBezTo>
                  <a:cubicBezTo>
                    <a:pt x="334" y="40"/>
                    <a:pt x="318" y="57"/>
                    <a:pt x="334" y="73"/>
                  </a:cubicBezTo>
                  <a:cubicBezTo>
                    <a:pt x="384" y="174"/>
                    <a:pt x="418" y="274"/>
                    <a:pt x="418" y="391"/>
                  </a:cubicBezTo>
                  <a:cubicBezTo>
                    <a:pt x="384" y="458"/>
                    <a:pt x="201" y="575"/>
                    <a:pt x="117" y="625"/>
                  </a:cubicBezTo>
                  <a:lnTo>
                    <a:pt x="50" y="658"/>
                  </a:lnTo>
                  <a:cubicBezTo>
                    <a:pt x="34" y="675"/>
                    <a:pt x="0" y="692"/>
                    <a:pt x="34" y="725"/>
                  </a:cubicBezTo>
                  <a:cubicBezTo>
                    <a:pt x="45" y="737"/>
                    <a:pt x="57" y="749"/>
                    <a:pt x="69" y="749"/>
                  </a:cubicBezTo>
                  <a:cubicBezTo>
                    <a:pt x="74" y="749"/>
                    <a:pt x="79" y="747"/>
                    <a:pt x="84" y="742"/>
                  </a:cubicBezTo>
                  <a:lnTo>
                    <a:pt x="150" y="708"/>
                  </a:lnTo>
                  <a:cubicBezTo>
                    <a:pt x="267" y="642"/>
                    <a:pt x="401" y="541"/>
                    <a:pt x="485" y="424"/>
                  </a:cubicBezTo>
                  <a:cubicBezTo>
                    <a:pt x="501" y="291"/>
                    <a:pt x="468" y="140"/>
                    <a:pt x="418" y="40"/>
                  </a:cubicBezTo>
                  <a:cubicBezTo>
                    <a:pt x="406" y="16"/>
                    <a:pt x="393" y="0"/>
                    <a:pt x="38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3" name="Google Shape;2627;p38"/>
            <p:cNvSpPr/>
            <p:nvPr/>
          </p:nvSpPr>
          <p:spPr>
            <a:xfrm>
              <a:off x="3404573" y="3942702"/>
              <a:ext cx="86263" cy="89260"/>
            </a:xfrm>
            <a:custGeom>
              <a:avLst/>
              <a:gdLst/>
              <a:ahLst/>
              <a:cxnLst/>
              <a:rect l="l" t="t" r="r" b="b"/>
              <a:pathLst>
                <a:path w="2072" h="2144" extrusionOk="0">
                  <a:moveTo>
                    <a:pt x="418" y="218"/>
                  </a:moveTo>
                  <a:cubicBezTo>
                    <a:pt x="552" y="251"/>
                    <a:pt x="685" y="268"/>
                    <a:pt x="819" y="268"/>
                  </a:cubicBezTo>
                  <a:cubicBezTo>
                    <a:pt x="1090" y="300"/>
                    <a:pt x="1362" y="316"/>
                    <a:pt x="1517" y="478"/>
                  </a:cubicBezTo>
                  <a:lnTo>
                    <a:pt x="1517" y="478"/>
                  </a:lnTo>
                  <a:cubicBezTo>
                    <a:pt x="1499" y="486"/>
                    <a:pt x="1481" y="492"/>
                    <a:pt x="1461" y="492"/>
                  </a:cubicBezTo>
                  <a:cubicBezTo>
                    <a:pt x="1448" y="492"/>
                    <a:pt x="1435" y="490"/>
                    <a:pt x="1420" y="485"/>
                  </a:cubicBezTo>
                  <a:cubicBezTo>
                    <a:pt x="1370" y="485"/>
                    <a:pt x="1337" y="502"/>
                    <a:pt x="1320" y="552"/>
                  </a:cubicBezTo>
                  <a:cubicBezTo>
                    <a:pt x="1320" y="569"/>
                    <a:pt x="1320" y="635"/>
                    <a:pt x="1354" y="652"/>
                  </a:cubicBezTo>
                  <a:cubicBezTo>
                    <a:pt x="1404" y="686"/>
                    <a:pt x="1470" y="719"/>
                    <a:pt x="1521" y="736"/>
                  </a:cubicBezTo>
                  <a:cubicBezTo>
                    <a:pt x="1604" y="752"/>
                    <a:pt x="1738" y="803"/>
                    <a:pt x="1738" y="853"/>
                  </a:cubicBezTo>
                  <a:cubicBezTo>
                    <a:pt x="1755" y="886"/>
                    <a:pt x="1755" y="919"/>
                    <a:pt x="1738" y="936"/>
                  </a:cubicBezTo>
                  <a:cubicBezTo>
                    <a:pt x="1708" y="959"/>
                    <a:pt x="1654" y="968"/>
                    <a:pt x="1596" y="968"/>
                  </a:cubicBezTo>
                  <a:cubicBezTo>
                    <a:pt x="1525" y="968"/>
                    <a:pt x="1449" y="955"/>
                    <a:pt x="1404" y="936"/>
                  </a:cubicBezTo>
                  <a:lnTo>
                    <a:pt x="1354" y="936"/>
                  </a:lnTo>
                  <a:cubicBezTo>
                    <a:pt x="1320" y="936"/>
                    <a:pt x="1270" y="970"/>
                    <a:pt x="1253" y="1003"/>
                  </a:cubicBezTo>
                  <a:cubicBezTo>
                    <a:pt x="1237" y="1053"/>
                    <a:pt x="1237" y="1087"/>
                    <a:pt x="1270" y="1103"/>
                  </a:cubicBezTo>
                  <a:cubicBezTo>
                    <a:pt x="1420" y="1220"/>
                    <a:pt x="1838" y="1571"/>
                    <a:pt x="1704" y="1772"/>
                  </a:cubicBezTo>
                  <a:cubicBezTo>
                    <a:pt x="1688" y="1838"/>
                    <a:pt x="1621" y="1855"/>
                    <a:pt x="1587" y="1889"/>
                  </a:cubicBezTo>
                  <a:cubicBezTo>
                    <a:pt x="1581" y="1889"/>
                    <a:pt x="1574" y="1890"/>
                    <a:pt x="1566" y="1890"/>
                  </a:cubicBezTo>
                  <a:cubicBezTo>
                    <a:pt x="1437" y="1890"/>
                    <a:pt x="1281" y="1750"/>
                    <a:pt x="1170" y="1655"/>
                  </a:cubicBezTo>
                  <a:cubicBezTo>
                    <a:pt x="1120" y="1605"/>
                    <a:pt x="1069" y="1588"/>
                    <a:pt x="1019" y="1554"/>
                  </a:cubicBezTo>
                  <a:cubicBezTo>
                    <a:pt x="1011" y="1538"/>
                    <a:pt x="994" y="1529"/>
                    <a:pt x="978" y="1529"/>
                  </a:cubicBezTo>
                  <a:cubicBezTo>
                    <a:pt x="961" y="1529"/>
                    <a:pt x="944" y="1538"/>
                    <a:pt x="936" y="1554"/>
                  </a:cubicBezTo>
                  <a:cubicBezTo>
                    <a:pt x="902" y="1571"/>
                    <a:pt x="869" y="1588"/>
                    <a:pt x="869" y="1605"/>
                  </a:cubicBezTo>
                  <a:lnTo>
                    <a:pt x="869" y="1638"/>
                  </a:lnTo>
                  <a:cubicBezTo>
                    <a:pt x="869" y="1688"/>
                    <a:pt x="852" y="1755"/>
                    <a:pt x="819" y="1822"/>
                  </a:cubicBezTo>
                  <a:cubicBezTo>
                    <a:pt x="819" y="1822"/>
                    <a:pt x="785" y="1822"/>
                    <a:pt x="735" y="1772"/>
                  </a:cubicBezTo>
                  <a:cubicBezTo>
                    <a:pt x="568" y="1605"/>
                    <a:pt x="485" y="1387"/>
                    <a:pt x="518" y="1153"/>
                  </a:cubicBezTo>
                  <a:lnTo>
                    <a:pt x="518" y="1103"/>
                  </a:lnTo>
                  <a:cubicBezTo>
                    <a:pt x="518" y="1087"/>
                    <a:pt x="501" y="1053"/>
                    <a:pt x="468" y="1020"/>
                  </a:cubicBezTo>
                  <a:cubicBezTo>
                    <a:pt x="401" y="1020"/>
                    <a:pt x="351" y="1053"/>
                    <a:pt x="334" y="1087"/>
                  </a:cubicBezTo>
                  <a:cubicBezTo>
                    <a:pt x="318" y="1137"/>
                    <a:pt x="318" y="1153"/>
                    <a:pt x="284" y="1153"/>
                  </a:cubicBezTo>
                  <a:cubicBezTo>
                    <a:pt x="267" y="1153"/>
                    <a:pt x="184" y="1070"/>
                    <a:pt x="151" y="903"/>
                  </a:cubicBezTo>
                  <a:cubicBezTo>
                    <a:pt x="151" y="752"/>
                    <a:pt x="184" y="585"/>
                    <a:pt x="284" y="468"/>
                  </a:cubicBezTo>
                  <a:lnTo>
                    <a:pt x="418" y="218"/>
                  </a:lnTo>
                  <a:close/>
                  <a:moveTo>
                    <a:pt x="334" y="1"/>
                  </a:moveTo>
                  <a:cubicBezTo>
                    <a:pt x="318" y="34"/>
                    <a:pt x="301" y="51"/>
                    <a:pt x="301" y="67"/>
                  </a:cubicBezTo>
                  <a:cubicBezTo>
                    <a:pt x="267" y="168"/>
                    <a:pt x="234" y="268"/>
                    <a:pt x="167" y="351"/>
                  </a:cubicBezTo>
                  <a:cubicBezTo>
                    <a:pt x="50" y="518"/>
                    <a:pt x="0" y="736"/>
                    <a:pt x="17" y="936"/>
                  </a:cubicBezTo>
                  <a:cubicBezTo>
                    <a:pt x="84" y="1170"/>
                    <a:pt x="184" y="1320"/>
                    <a:pt x="334" y="1337"/>
                  </a:cubicBezTo>
                  <a:lnTo>
                    <a:pt x="384" y="1337"/>
                  </a:lnTo>
                  <a:cubicBezTo>
                    <a:pt x="384" y="1571"/>
                    <a:pt x="485" y="1805"/>
                    <a:pt x="668" y="1939"/>
                  </a:cubicBezTo>
                  <a:cubicBezTo>
                    <a:pt x="721" y="1991"/>
                    <a:pt x="793" y="2033"/>
                    <a:pt x="862" y="2033"/>
                  </a:cubicBezTo>
                  <a:cubicBezTo>
                    <a:pt x="882" y="2033"/>
                    <a:pt x="901" y="2030"/>
                    <a:pt x="919" y="2022"/>
                  </a:cubicBezTo>
                  <a:cubicBezTo>
                    <a:pt x="1003" y="2006"/>
                    <a:pt x="1069" y="1922"/>
                    <a:pt x="1086" y="1838"/>
                  </a:cubicBezTo>
                  <a:lnTo>
                    <a:pt x="1103" y="1855"/>
                  </a:lnTo>
                  <a:cubicBezTo>
                    <a:pt x="1241" y="1978"/>
                    <a:pt x="1436" y="2143"/>
                    <a:pt x="1622" y="2143"/>
                  </a:cubicBezTo>
                  <a:cubicBezTo>
                    <a:pt x="1638" y="2143"/>
                    <a:pt x="1655" y="2142"/>
                    <a:pt x="1671" y="2139"/>
                  </a:cubicBezTo>
                  <a:cubicBezTo>
                    <a:pt x="1771" y="2122"/>
                    <a:pt x="1888" y="2022"/>
                    <a:pt x="1922" y="1939"/>
                  </a:cubicBezTo>
                  <a:cubicBezTo>
                    <a:pt x="2072" y="1705"/>
                    <a:pt x="1888" y="1421"/>
                    <a:pt x="1671" y="1237"/>
                  </a:cubicBezTo>
                  <a:cubicBezTo>
                    <a:pt x="1755" y="1237"/>
                    <a:pt x="1838" y="1220"/>
                    <a:pt x="1905" y="1153"/>
                  </a:cubicBezTo>
                  <a:cubicBezTo>
                    <a:pt x="1972" y="1087"/>
                    <a:pt x="1988" y="986"/>
                    <a:pt x="1972" y="903"/>
                  </a:cubicBezTo>
                  <a:cubicBezTo>
                    <a:pt x="1922" y="803"/>
                    <a:pt x="1838" y="702"/>
                    <a:pt x="1721" y="669"/>
                  </a:cubicBezTo>
                  <a:cubicBezTo>
                    <a:pt x="1755" y="619"/>
                    <a:pt x="1771" y="552"/>
                    <a:pt x="1755" y="468"/>
                  </a:cubicBezTo>
                  <a:cubicBezTo>
                    <a:pt x="1755" y="452"/>
                    <a:pt x="1738" y="452"/>
                    <a:pt x="1738" y="418"/>
                  </a:cubicBezTo>
                  <a:cubicBezTo>
                    <a:pt x="1521" y="168"/>
                    <a:pt x="1170" y="151"/>
                    <a:pt x="852" y="117"/>
                  </a:cubicBezTo>
                  <a:cubicBezTo>
                    <a:pt x="685" y="84"/>
                    <a:pt x="552" y="67"/>
                    <a:pt x="401" y="34"/>
                  </a:cubicBezTo>
                  <a:lnTo>
                    <a:pt x="334" y="34"/>
                  </a:lnTo>
                  <a:lnTo>
                    <a:pt x="33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4" name="Google Shape;2628;p38"/>
            <p:cNvSpPr/>
            <p:nvPr/>
          </p:nvSpPr>
          <p:spPr>
            <a:xfrm>
              <a:off x="3419186" y="3949655"/>
              <a:ext cx="43131" cy="62241"/>
            </a:xfrm>
            <a:custGeom>
              <a:avLst/>
              <a:gdLst/>
              <a:ahLst/>
              <a:cxnLst/>
              <a:rect l="l" t="t" r="r" b="b"/>
              <a:pathLst>
                <a:path w="1036" h="1495" extrusionOk="0">
                  <a:moveTo>
                    <a:pt x="67" y="1"/>
                  </a:moveTo>
                  <a:cubicBezTo>
                    <a:pt x="33" y="1"/>
                    <a:pt x="33" y="34"/>
                    <a:pt x="0" y="67"/>
                  </a:cubicBezTo>
                  <a:cubicBezTo>
                    <a:pt x="67" y="569"/>
                    <a:pt x="468" y="1287"/>
                    <a:pt x="952" y="1488"/>
                  </a:cubicBezTo>
                  <a:cubicBezTo>
                    <a:pt x="957" y="1493"/>
                    <a:pt x="964" y="1495"/>
                    <a:pt x="970" y="1495"/>
                  </a:cubicBezTo>
                  <a:cubicBezTo>
                    <a:pt x="986" y="1495"/>
                    <a:pt x="1003" y="1483"/>
                    <a:pt x="1003" y="1471"/>
                  </a:cubicBezTo>
                  <a:cubicBezTo>
                    <a:pt x="1036" y="1454"/>
                    <a:pt x="1003" y="1404"/>
                    <a:pt x="986" y="1404"/>
                  </a:cubicBezTo>
                  <a:cubicBezTo>
                    <a:pt x="535" y="1204"/>
                    <a:pt x="150" y="535"/>
                    <a:pt x="117" y="51"/>
                  </a:cubicBezTo>
                  <a:cubicBezTo>
                    <a:pt x="117" y="34"/>
                    <a:pt x="84" y="1"/>
                    <a:pt x="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5" name="Google Shape;2629;p38"/>
            <p:cNvSpPr/>
            <p:nvPr/>
          </p:nvSpPr>
          <p:spPr>
            <a:xfrm>
              <a:off x="3432383" y="3977466"/>
              <a:ext cx="24397" cy="29268"/>
            </a:xfrm>
            <a:custGeom>
              <a:avLst/>
              <a:gdLst/>
              <a:ahLst/>
              <a:cxnLst/>
              <a:rect l="l" t="t" r="r" b="b"/>
              <a:pathLst>
                <a:path w="586" h="703" extrusionOk="0">
                  <a:moveTo>
                    <a:pt x="518" y="1"/>
                  </a:moveTo>
                  <a:cubicBezTo>
                    <a:pt x="435" y="51"/>
                    <a:pt x="335" y="68"/>
                    <a:pt x="234" y="68"/>
                  </a:cubicBezTo>
                  <a:lnTo>
                    <a:pt x="184" y="68"/>
                  </a:lnTo>
                  <a:cubicBezTo>
                    <a:pt x="151" y="68"/>
                    <a:pt x="101" y="68"/>
                    <a:pt x="67" y="84"/>
                  </a:cubicBezTo>
                  <a:cubicBezTo>
                    <a:pt x="34" y="84"/>
                    <a:pt x="17" y="118"/>
                    <a:pt x="17" y="135"/>
                  </a:cubicBezTo>
                  <a:cubicBezTo>
                    <a:pt x="0" y="151"/>
                    <a:pt x="0" y="235"/>
                    <a:pt x="17" y="369"/>
                  </a:cubicBezTo>
                  <a:lnTo>
                    <a:pt x="17" y="419"/>
                  </a:lnTo>
                  <a:lnTo>
                    <a:pt x="17" y="469"/>
                  </a:lnTo>
                  <a:cubicBezTo>
                    <a:pt x="17" y="536"/>
                    <a:pt x="17" y="619"/>
                    <a:pt x="34" y="669"/>
                  </a:cubicBezTo>
                  <a:cubicBezTo>
                    <a:pt x="67" y="703"/>
                    <a:pt x="84" y="703"/>
                    <a:pt x="101" y="703"/>
                  </a:cubicBezTo>
                  <a:cubicBezTo>
                    <a:pt x="117" y="669"/>
                    <a:pt x="117" y="653"/>
                    <a:pt x="117" y="636"/>
                  </a:cubicBezTo>
                  <a:cubicBezTo>
                    <a:pt x="101" y="586"/>
                    <a:pt x="101" y="536"/>
                    <a:pt x="101" y="469"/>
                  </a:cubicBezTo>
                  <a:lnTo>
                    <a:pt x="101" y="419"/>
                  </a:lnTo>
                  <a:lnTo>
                    <a:pt x="101" y="335"/>
                  </a:lnTo>
                  <a:lnTo>
                    <a:pt x="101" y="168"/>
                  </a:lnTo>
                  <a:cubicBezTo>
                    <a:pt x="101" y="151"/>
                    <a:pt x="184" y="151"/>
                    <a:pt x="201" y="151"/>
                  </a:cubicBezTo>
                  <a:lnTo>
                    <a:pt x="251" y="151"/>
                  </a:lnTo>
                  <a:cubicBezTo>
                    <a:pt x="351" y="151"/>
                    <a:pt x="452" y="135"/>
                    <a:pt x="569" y="84"/>
                  </a:cubicBezTo>
                  <a:cubicBezTo>
                    <a:pt x="585" y="68"/>
                    <a:pt x="585" y="51"/>
                    <a:pt x="585" y="34"/>
                  </a:cubicBezTo>
                  <a:cubicBezTo>
                    <a:pt x="569" y="1"/>
                    <a:pt x="552" y="1"/>
                    <a:pt x="5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6" name="Google Shape;2630;p38"/>
            <p:cNvSpPr/>
            <p:nvPr/>
          </p:nvSpPr>
          <p:spPr>
            <a:xfrm>
              <a:off x="3414981" y="3962894"/>
              <a:ext cx="31349" cy="16986"/>
            </a:xfrm>
            <a:custGeom>
              <a:avLst/>
              <a:gdLst/>
              <a:ahLst/>
              <a:cxnLst/>
              <a:rect l="l" t="t" r="r" b="b"/>
              <a:pathLst>
                <a:path w="753" h="408" extrusionOk="0">
                  <a:moveTo>
                    <a:pt x="235" y="0"/>
                  </a:moveTo>
                  <a:cubicBezTo>
                    <a:pt x="101" y="84"/>
                    <a:pt x="17" y="184"/>
                    <a:pt x="1" y="334"/>
                  </a:cubicBezTo>
                  <a:cubicBezTo>
                    <a:pt x="1" y="384"/>
                    <a:pt x="17" y="401"/>
                    <a:pt x="51" y="401"/>
                  </a:cubicBezTo>
                  <a:cubicBezTo>
                    <a:pt x="56" y="406"/>
                    <a:pt x="62" y="408"/>
                    <a:pt x="69" y="408"/>
                  </a:cubicBezTo>
                  <a:cubicBezTo>
                    <a:pt x="84" y="408"/>
                    <a:pt x="101" y="396"/>
                    <a:pt x="101" y="384"/>
                  </a:cubicBezTo>
                  <a:cubicBezTo>
                    <a:pt x="134" y="267"/>
                    <a:pt x="185" y="184"/>
                    <a:pt x="268" y="100"/>
                  </a:cubicBezTo>
                  <a:cubicBezTo>
                    <a:pt x="402" y="100"/>
                    <a:pt x="502" y="134"/>
                    <a:pt x="636" y="167"/>
                  </a:cubicBezTo>
                  <a:lnTo>
                    <a:pt x="686" y="184"/>
                  </a:lnTo>
                  <a:cubicBezTo>
                    <a:pt x="696" y="194"/>
                    <a:pt x="707" y="198"/>
                    <a:pt x="716" y="198"/>
                  </a:cubicBezTo>
                  <a:cubicBezTo>
                    <a:pt x="737" y="198"/>
                    <a:pt x="753" y="179"/>
                    <a:pt x="753" y="167"/>
                  </a:cubicBezTo>
                  <a:cubicBezTo>
                    <a:pt x="753" y="150"/>
                    <a:pt x="736" y="100"/>
                    <a:pt x="719" y="100"/>
                  </a:cubicBezTo>
                  <a:lnTo>
                    <a:pt x="652" y="84"/>
                  </a:lnTo>
                  <a:cubicBezTo>
                    <a:pt x="519" y="17"/>
                    <a:pt x="385" y="0"/>
                    <a:pt x="23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257" name="Google Shape;2631;p38"/>
            <p:cNvSpPr/>
            <p:nvPr/>
          </p:nvSpPr>
          <p:spPr>
            <a:xfrm>
              <a:off x="3185419" y="4091580"/>
              <a:ext cx="77978" cy="103915"/>
            </a:xfrm>
            <a:custGeom>
              <a:avLst/>
              <a:gdLst/>
              <a:ahLst/>
              <a:cxnLst/>
              <a:rect l="l" t="t" r="r" b="b"/>
              <a:pathLst>
                <a:path w="1873" h="2496" extrusionOk="0">
                  <a:moveTo>
                    <a:pt x="753" y="267"/>
                  </a:moveTo>
                  <a:cubicBezTo>
                    <a:pt x="853" y="351"/>
                    <a:pt x="953" y="418"/>
                    <a:pt x="1087" y="485"/>
                  </a:cubicBezTo>
                  <a:cubicBezTo>
                    <a:pt x="1338" y="635"/>
                    <a:pt x="1572" y="769"/>
                    <a:pt x="1655" y="1003"/>
                  </a:cubicBezTo>
                  <a:cubicBezTo>
                    <a:pt x="1655" y="1014"/>
                    <a:pt x="1655" y="1034"/>
                    <a:pt x="1633" y="1034"/>
                  </a:cubicBezTo>
                  <a:cubicBezTo>
                    <a:pt x="1623" y="1034"/>
                    <a:pt x="1609" y="1030"/>
                    <a:pt x="1588" y="1019"/>
                  </a:cubicBezTo>
                  <a:cubicBezTo>
                    <a:pt x="1555" y="1019"/>
                    <a:pt x="1505" y="1003"/>
                    <a:pt x="1488" y="986"/>
                  </a:cubicBezTo>
                  <a:cubicBezTo>
                    <a:pt x="1480" y="978"/>
                    <a:pt x="1463" y="973"/>
                    <a:pt x="1444" y="973"/>
                  </a:cubicBezTo>
                  <a:cubicBezTo>
                    <a:pt x="1425" y="973"/>
                    <a:pt x="1404" y="978"/>
                    <a:pt x="1388" y="986"/>
                  </a:cubicBezTo>
                  <a:cubicBezTo>
                    <a:pt x="1338" y="1003"/>
                    <a:pt x="1338" y="1069"/>
                    <a:pt x="1354" y="1103"/>
                  </a:cubicBezTo>
                  <a:cubicBezTo>
                    <a:pt x="1404" y="1170"/>
                    <a:pt x="1438" y="1220"/>
                    <a:pt x="1488" y="1253"/>
                  </a:cubicBezTo>
                  <a:cubicBezTo>
                    <a:pt x="1572" y="1320"/>
                    <a:pt x="1638" y="1420"/>
                    <a:pt x="1638" y="1470"/>
                  </a:cubicBezTo>
                  <a:cubicBezTo>
                    <a:pt x="1638" y="1504"/>
                    <a:pt x="1605" y="1554"/>
                    <a:pt x="1588" y="1554"/>
                  </a:cubicBezTo>
                  <a:cubicBezTo>
                    <a:pt x="1583" y="1555"/>
                    <a:pt x="1578" y="1556"/>
                    <a:pt x="1572" y="1556"/>
                  </a:cubicBezTo>
                  <a:cubicBezTo>
                    <a:pt x="1502" y="1556"/>
                    <a:pt x="1381" y="1467"/>
                    <a:pt x="1304" y="1420"/>
                  </a:cubicBezTo>
                  <a:lnTo>
                    <a:pt x="1254" y="1404"/>
                  </a:lnTo>
                  <a:cubicBezTo>
                    <a:pt x="1246" y="1387"/>
                    <a:pt x="1229" y="1379"/>
                    <a:pt x="1210" y="1379"/>
                  </a:cubicBezTo>
                  <a:cubicBezTo>
                    <a:pt x="1191" y="1379"/>
                    <a:pt x="1171" y="1387"/>
                    <a:pt x="1154" y="1404"/>
                  </a:cubicBezTo>
                  <a:cubicBezTo>
                    <a:pt x="1137" y="1420"/>
                    <a:pt x="1104" y="1470"/>
                    <a:pt x="1137" y="1504"/>
                  </a:cubicBezTo>
                  <a:cubicBezTo>
                    <a:pt x="1221" y="1671"/>
                    <a:pt x="1438" y="2156"/>
                    <a:pt x="1237" y="2306"/>
                  </a:cubicBezTo>
                  <a:cubicBezTo>
                    <a:pt x="1201" y="2330"/>
                    <a:pt x="1164" y="2346"/>
                    <a:pt x="1127" y="2346"/>
                  </a:cubicBezTo>
                  <a:cubicBezTo>
                    <a:pt x="1114" y="2346"/>
                    <a:pt x="1100" y="2344"/>
                    <a:pt x="1087" y="2339"/>
                  </a:cubicBezTo>
                  <a:cubicBezTo>
                    <a:pt x="987" y="2306"/>
                    <a:pt x="886" y="2105"/>
                    <a:pt x="820" y="1955"/>
                  </a:cubicBezTo>
                  <a:cubicBezTo>
                    <a:pt x="803" y="1905"/>
                    <a:pt x="753" y="1838"/>
                    <a:pt x="736" y="1788"/>
                  </a:cubicBezTo>
                  <a:lnTo>
                    <a:pt x="719" y="1771"/>
                  </a:lnTo>
                  <a:cubicBezTo>
                    <a:pt x="703" y="1755"/>
                    <a:pt x="682" y="1746"/>
                    <a:pt x="659" y="1746"/>
                  </a:cubicBezTo>
                  <a:cubicBezTo>
                    <a:pt x="636" y="1746"/>
                    <a:pt x="611" y="1755"/>
                    <a:pt x="586" y="1771"/>
                  </a:cubicBezTo>
                  <a:lnTo>
                    <a:pt x="586" y="1788"/>
                  </a:lnTo>
                  <a:cubicBezTo>
                    <a:pt x="536" y="1838"/>
                    <a:pt x="435" y="1922"/>
                    <a:pt x="435" y="1922"/>
                  </a:cubicBezTo>
                  <a:cubicBezTo>
                    <a:pt x="435" y="1922"/>
                    <a:pt x="419" y="1905"/>
                    <a:pt x="385" y="1838"/>
                  </a:cubicBezTo>
                  <a:cubicBezTo>
                    <a:pt x="285" y="1638"/>
                    <a:pt x="318" y="1370"/>
                    <a:pt x="435" y="1186"/>
                  </a:cubicBezTo>
                  <a:lnTo>
                    <a:pt x="469" y="1170"/>
                  </a:lnTo>
                  <a:cubicBezTo>
                    <a:pt x="485" y="1120"/>
                    <a:pt x="469" y="1086"/>
                    <a:pt x="435" y="1069"/>
                  </a:cubicBezTo>
                  <a:cubicBezTo>
                    <a:pt x="426" y="1051"/>
                    <a:pt x="402" y="1038"/>
                    <a:pt x="376" y="1038"/>
                  </a:cubicBezTo>
                  <a:cubicBezTo>
                    <a:pt x="355" y="1038"/>
                    <a:pt x="333" y="1047"/>
                    <a:pt x="318" y="1069"/>
                  </a:cubicBezTo>
                  <a:cubicBezTo>
                    <a:pt x="282" y="1094"/>
                    <a:pt x="272" y="1109"/>
                    <a:pt x="263" y="1109"/>
                  </a:cubicBezTo>
                  <a:cubicBezTo>
                    <a:pt x="259" y="1109"/>
                    <a:pt x="256" y="1107"/>
                    <a:pt x="252" y="1103"/>
                  </a:cubicBezTo>
                  <a:cubicBezTo>
                    <a:pt x="235" y="1086"/>
                    <a:pt x="185" y="953"/>
                    <a:pt x="235" y="819"/>
                  </a:cubicBezTo>
                  <a:cubicBezTo>
                    <a:pt x="268" y="668"/>
                    <a:pt x="402" y="568"/>
                    <a:pt x="536" y="451"/>
                  </a:cubicBezTo>
                  <a:cubicBezTo>
                    <a:pt x="619" y="401"/>
                    <a:pt x="686" y="334"/>
                    <a:pt x="753" y="267"/>
                  </a:cubicBezTo>
                  <a:close/>
                  <a:moveTo>
                    <a:pt x="753" y="0"/>
                  </a:moveTo>
                  <a:cubicBezTo>
                    <a:pt x="736" y="0"/>
                    <a:pt x="703" y="17"/>
                    <a:pt x="686" y="50"/>
                  </a:cubicBezTo>
                  <a:cubicBezTo>
                    <a:pt x="602" y="134"/>
                    <a:pt x="519" y="184"/>
                    <a:pt x="435" y="251"/>
                  </a:cubicBezTo>
                  <a:cubicBezTo>
                    <a:pt x="268" y="351"/>
                    <a:pt x="118" y="518"/>
                    <a:pt x="68" y="719"/>
                  </a:cubicBezTo>
                  <a:cubicBezTo>
                    <a:pt x="1" y="936"/>
                    <a:pt x="34" y="1153"/>
                    <a:pt x="168" y="1220"/>
                  </a:cubicBezTo>
                  <a:cubicBezTo>
                    <a:pt x="168" y="1237"/>
                    <a:pt x="185" y="1237"/>
                    <a:pt x="201" y="1237"/>
                  </a:cubicBezTo>
                  <a:cubicBezTo>
                    <a:pt x="101" y="1437"/>
                    <a:pt x="101" y="1688"/>
                    <a:pt x="201" y="1905"/>
                  </a:cubicBezTo>
                  <a:cubicBezTo>
                    <a:pt x="235" y="1938"/>
                    <a:pt x="318" y="2072"/>
                    <a:pt x="419" y="2089"/>
                  </a:cubicBezTo>
                  <a:cubicBezTo>
                    <a:pt x="502" y="2089"/>
                    <a:pt x="586" y="2055"/>
                    <a:pt x="653" y="1988"/>
                  </a:cubicBezTo>
                  <a:lnTo>
                    <a:pt x="669" y="2005"/>
                  </a:lnTo>
                  <a:cubicBezTo>
                    <a:pt x="753" y="2189"/>
                    <a:pt x="853" y="2423"/>
                    <a:pt x="1070" y="2490"/>
                  </a:cubicBezTo>
                  <a:cubicBezTo>
                    <a:pt x="1094" y="2494"/>
                    <a:pt x="1118" y="2496"/>
                    <a:pt x="1141" y="2496"/>
                  </a:cubicBezTo>
                  <a:cubicBezTo>
                    <a:pt x="1217" y="2496"/>
                    <a:pt x="1290" y="2474"/>
                    <a:pt x="1354" y="2423"/>
                  </a:cubicBezTo>
                  <a:cubicBezTo>
                    <a:pt x="1605" y="2273"/>
                    <a:pt x="1538" y="1938"/>
                    <a:pt x="1438" y="1671"/>
                  </a:cubicBezTo>
                  <a:lnTo>
                    <a:pt x="1438" y="1671"/>
                  </a:lnTo>
                  <a:cubicBezTo>
                    <a:pt x="1484" y="1699"/>
                    <a:pt x="1530" y="1711"/>
                    <a:pt x="1576" y="1711"/>
                  </a:cubicBezTo>
                  <a:cubicBezTo>
                    <a:pt x="1613" y="1711"/>
                    <a:pt x="1651" y="1703"/>
                    <a:pt x="1688" y="1688"/>
                  </a:cubicBezTo>
                  <a:cubicBezTo>
                    <a:pt x="1772" y="1654"/>
                    <a:pt x="1839" y="1571"/>
                    <a:pt x="1856" y="1487"/>
                  </a:cubicBezTo>
                  <a:cubicBezTo>
                    <a:pt x="1872" y="1354"/>
                    <a:pt x="1822" y="1253"/>
                    <a:pt x="1739" y="1170"/>
                  </a:cubicBezTo>
                  <a:cubicBezTo>
                    <a:pt x="1789" y="1136"/>
                    <a:pt x="1839" y="1069"/>
                    <a:pt x="1856" y="1003"/>
                  </a:cubicBezTo>
                  <a:lnTo>
                    <a:pt x="1856" y="969"/>
                  </a:lnTo>
                  <a:cubicBezTo>
                    <a:pt x="1755" y="652"/>
                    <a:pt x="1455" y="485"/>
                    <a:pt x="1187" y="318"/>
                  </a:cubicBezTo>
                  <a:cubicBezTo>
                    <a:pt x="1070" y="251"/>
                    <a:pt x="937" y="167"/>
                    <a:pt x="820" y="67"/>
                  </a:cubicBezTo>
                  <a:cubicBezTo>
                    <a:pt x="803" y="50"/>
                    <a:pt x="770" y="50"/>
                    <a:pt x="753" y="50"/>
                  </a:cubicBezTo>
                  <a:lnTo>
                    <a:pt x="7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8" name="Google Shape;2632;p38"/>
            <p:cNvSpPr/>
            <p:nvPr/>
          </p:nvSpPr>
          <p:spPr>
            <a:xfrm>
              <a:off x="3206985" y="4101031"/>
              <a:ext cx="20941" cy="73190"/>
            </a:xfrm>
            <a:custGeom>
              <a:avLst/>
              <a:gdLst/>
              <a:ahLst/>
              <a:cxnLst/>
              <a:rect l="l" t="t" r="r" b="b"/>
              <a:pathLst>
                <a:path w="503" h="1758" extrusionOk="0">
                  <a:moveTo>
                    <a:pt x="221" y="1"/>
                  </a:moveTo>
                  <a:cubicBezTo>
                    <a:pt x="208" y="1"/>
                    <a:pt x="192" y="16"/>
                    <a:pt x="168" y="40"/>
                  </a:cubicBezTo>
                  <a:cubicBezTo>
                    <a:pt x="1" y="525"/>
                    <a:pt x="68" y="1344"/>
                    <a:pt x="419" y="1745"/>
                  </a:cubicBezTo>
                  <a:cubicBezTo>
                    <a:pt x="427" y="1753"/>
                    <a:pt x="439" y="1757"/>
                    <a:pt x="452" y="1757"/>
                  </a:cubicBezTo>
                  <a:cubicBezTo>
                    <a:pt x="465" y="1757"/>
                    <a:pt x="477" y="1753"/>
                    <a:pt x="485" y="1745"/>
                  </a:cubicBezTo>
                  <a:cubicBezTo>
                    <a:pt x="502" y="1711"/>
                    <a:pt x="502" y="1695"/>
                    <a:pt x="485" y="1678"/>
                  </a:cubicBezTo>
                  <a:cubicBezTo>
                    <a:pt x="151" y="1294"/>
                    <a:pt x="101" y="525"/>
                    <a:pt x="252" y="74"/>
                  </a:cubicBezTo>
                  <a:cubicBezTo>
                    <a:pt x="285" y="40"/>
                    <a:pt x="252" y="7"/>
                    <a:pt x="235" y="7"/>
                  </a:cubicBezTo>
                  <a:cubicBezTo>
                    <a:pt x="230" y="3"/>
                    <a:pt x="226" y="1"/>
                    <a:pt x="22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59" name="Google Shape;2633;p38"/>
            <p:cNvSpPr/>
            <p:nvPr/>
          </p:nvSpPr>
          <p:spPr>
            <a:xfrm>
              <a:off x="3204903" y="4135378"/>
              <a:ext cx="32057" cy="24397"/>
            </a:xfrm>
            <a:custGeom>
              <a:avLst/>
              <a:gdLst/>
              <a:ahLst/>
              <a:cxnLst/>
              <a:rect l="l" t="t" r="r" b="b"/>
              <a:pathLst>
                <a:path w="770" h="586" extrusionOk="0">
                  <a:moveTo>
                    <a:pt x="285" y="1"/>
                  </a:moveTo>
                  <a:cubicBezTo>
                    <a:pt x="251" y="1"/>
                    <a:pt x="218" y="1"/>
                    <a:pt x="201" y="17"/>
                  </a:cubicBezTo>
                  <a:cubicBezTo>
                    <a:pt x="151" y="34"/>
                    <a:pt x="134" y="101"/>
                    <a:pt x="101" y="218"/>
                  </a:cubicBezTo>
                  <a:lnTo>
                    <a:pt x="68" y="285"/>
                  </a:lnTo>
                  <a:lnTo>
                    <a:pt x="51" y="335"/>
                  </a:lnTo>
                  <a:cubicBezTo>
                    <a:pt x="34" y="385"/>
                    <a:pt x="1" y="469"/>
                    <a:pt x="1" y="535"/>
                  </a:cubicBezTo>
                  <a:cubicBezTo>
                    <a:pt x="1" y="552"/>
                    <a:pt x="17" y="586"/>
                    <a:pt x="34" y="586"/>
                  </a:cubicBezTo>
                  <a:cubicBezTo>
                    <a:pt x="51" y="586"/>
                    <a:pt x="84" y="552"/>
                    <a:pt x="84" y="535"/>
                  </a:cubicBezTo>
                  <a:cubicBezTo>
                    <a:pt x="84" y="469"/>
                    <a:pt x="101" y="418"/>
                    <a:pt x="134" y="368"/>
                  </a:cubicBezTo>
                  <a:lnTo>
                    <a:pt x="168" y="335"/>
                  </a:lnTo>
                  <a:cubicBezTo>
                    <a:pt x="168" y="285"/>
                    <a:pt x="185" y="268"/>
                    <a:pt x="185" y="251"/>
                  </a:cubicBezTo>
                  <a:cubicBezTo>
                    <a:pt x="201" y="185"/>
                    <a:pt x="218" y="118"/>
                    <a:pt x="251" y="84"/>
                  </a:cubicBezTo>
                  <a:cubicBezTo>
                    <a:pt x="285" y="101"/>
                    <a:pt x="302" y="101"/>
                    <a:pt x="352" y="118"/>
                  </a:cubicBezTo>
                  <a:lnTo>
                    <a:pt x="385" y="134"/>
                  </a:lnTo>
                  <a:cubicBezTo>
                    <a:pt x="502" y="185"/>
                    <a:pt x="602" y="201"/>
                    <a:pt x="703" y="218"/>
                  </a:cubicBezTo>
                  <a:cubicBezTo>
                    <a:pt x="753" y="218"/>
                    <a:pt x="769" y="218"/>
                    <a:pt x="769" y="185"/>
                  </a:cubicBezTo>
                  <a:cubicBezTo>
                    <a:pt x="769" y="134"/>
                    <a:pt x="753" y="118"/>
                    <a:pt x="719" y="118"/>
                  </a:cubicBezTo>
                  <a:cubicBezTo>
                    <a:pt x="619" y="118"/>
                    <a:pt x="535" y="101"/>
                    <a:pt x="435" y="51"/>
                  </a:cubicBezTo>
                  <a:lnTo>
                    <a:pt x="418" y="34"/>
                  </a:lnTo>
                  <a:cubicBezTo>
                    <a:pt x="368" y="17"/>
                    <a:pt x="335" y="1"/>
                    <a:pt x="28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0" name="Google Shape;2634;p38"/>
            <p:cNvSpPr/>
            <p:nvPr/>
          </p:nvSpPr>
          <p:spPr>
            <a:xfrm>
              <a:off x="3199366" y="4113146"/>
              <a:ext cx="32015" cy="14988"/>
            </a:xfrm>
            <a:custGeom>
              <a:avLst/>
              <a:gdLst/>
              <a:ahLst/>
              <a:cxnLst/>
              <a:rect l="l" t="t" r="r" b="b"/>
              <a:pathLst>
                <a:path w="769" h="360" extrusionOk="0">
                  <a:moveTo>
                    <a:pt x="351" y="0"/>
                  </a:moveTo>
                  <a:cubicBezTo>
                    <a:pt x="201" y="50"/>
                    <a:pt x="100" y="134"/>
                    <a:pt x="17" y="201"/>
                  </a:cubicBezTo>
                  <a:cubicBezTo>
                    <a:pt x="0" y="217"/>
                    <a:pt x="0" y="234"/>
                    <a:pt x="17" y="251"/>
                  </a:cubicBezTo>
                  <a:cubicBezTo>
                    <a:pt x="34" y="267"/>
                    <a:pt x="46" y="276"/>
                    <a:pt x="56" y="276"/>
                  </a:cubicBezTo>
                  <a:cubicBezTo>
                    <a:pt x="67" y="276"/>
                    <a:pt x="75" y="267"/>
                    <a:pt x="84" y="251"/>
                  </a:cubicBezTo>
                  <a:cubicBezTo>
                    <a:pt x="167" y="201"/>
                    <a:pt x="251" y="134"/>
                    <a:pt x="351" y="84"/>
                  </a:cubicBezTo>
                  <a:cubicBezTo>
                    <a:pt x="418" y="84"/>
                    <a:pt x="585" y="234"/>
                    <a:pt x="652" y="301"/>
                  </a:cubicBezTo>
                  <a:lnTo>
                    <a:pt x="685" y="334"/>
                  </a:lnTo>
                  <a:cubicBezTo>
                    <a:pt x="702" y="351"/>
                    <a:pt x="714" y="359"/>
                    <a:pt x="725" y="359"/>
                  </a:cubicBezTo>
                  <a:cubicBezTo>
                    <a:pt x="735" y="359"/>
                    <a:pt x="744" y="351"/>
                    <a:pt x="752" y="334"/>
                  </a:cubicBezTo>
                  <a:cubicBezTo>
                    <a:pt x="769" y="318"/>
                    <a:pt x="769" y="301"/>
                    <a:pt x="752" y="284"/>
                  </a:cubicBezTo>
                  <a:lnTo>
                    <a:pt x="719" y="234"/>
                  </a:lnTo>
                  <a:cubicBezTo>
                    <a:pt x="602" y="134"/>
                    <a:pt x="485" y="50"/>
                    <a:pt x="35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1" name="Google Shape;2635;p38"/>
            <p:cNvSpPr/>
            <p:nvPr/>
          </p:nvSpPr>
          <p:spPr>
            <a:xfrm>
              <a:off x="2980212" y="4145827"/>
              <a:ext cx="78644" cy="103540"/>
            </a:xfrm>
            <a:custGeom>
              <a:avLst/>
              <a:gdLst/>
              <a:ahLst/>
              <a:cxnLst/>
              <a:rect l="l" t="t" r="r" b="b"/>
              <a:pathLst>
                <a:path w="1889" h="2487" extrusionOk="0">
                  <a:moveTo>
                    <a:pt x="769" y="268"/>
                  </a:moveTo>
                  <a:cubicBezTo>
                    <a:pt x="870" y="351"/>
                    <a:pt x="987" y="418"/>
                    <a:pt x="1104" y="468"/>
                  </a:cubicBezTo>
                  <a:cubicBezTo>
                    <a:pt x="1354" y="619"/>
                    <a:pt x="1588" y="769"/>
                    <a:pt x="1672" y="1003"/>
                  </a:cubicBezTo>
                  <a:cubicBezTo>
                    <a:pt x="1672" y="1013"/>
                    <a:pt x="1672" y="1022"/>
                    <a:pt x="1665" y="1022"/>
                  </a:cubicBezTo>
                  <a:cubicBezTo>
                    <a:pt x="1661" y="1022"/>
                    <a:pt x="1652" y="1017"/>
                    <a:pt x="1638" y="1003"/>
                  </a:cubicBezTo>
                  <a:cubicBezTo>
                    <a:pt x="1588" y="1003"/>
                    <a:pt x="1555" y="970"/>
                    <a:pt x="1521" y="953"/>
                  </a:cubicBezTo>
                  <a:cubicBezTo>
                    <a:pt x="1505" y="944"/>
                    <a:pt x="1484" y="940"/>
                    <a:pt x="1463" y="940"/>
                  </a:cubicBezTo>
                  <a:cubicBezTo>
                    <a:pt x="1442" y="940"/>
                    <a:pt x="1421" y="944"/>
                    <a:pt x="1404" y="953"/>
                  </a:cubicBezTo>
                  <a:cubicBezTo>
                    <a:pt x="1354" y="1003"/>
                    <a:pt x="1354" y="1036"/>
                    <a:pt x="1371" y="1086"/>
                  </a:cubicBezTo>
                  <a:cubicBezTo>
                    <a:pt x="1421" y="1137"/>
                    <a:pt x="1455" y="1187"/>
                    <a:pt x="1505" y="1220"/>
                  </a:cubicBezTo>
                  <a:cubicBezTo>
                    <a:pt x="1588" y="1287"/>
                    <a:pt x="1655" y="1387"/>
                    <a:pt x="1655" y="1437"/>
                  </a:cubicBezTo>
                  <a:cubicBezTo>
                    <a:pt x="1655" y="1471"/>
                    <a:pt x="1638" y="1521"/>
                    <a:pt x="1605" y="1521"/>
                  </a:cubicBezTo>
                  <a:cubicBezTo>
                    <a:pt x="1601" y="1522"/>
                    <a:pt x="1597" y="1523"/>
                    <a:pt x="1592" y="1523"/>
                  </a:cubicBezTo>
                  <a:cubicBezTo>
                    <a:pt x="1532" y="1523"/>
                    <a:pt x="1398" y="1434"/>
                    <a:pt x="1321" y="1387"/>
                  </a:cubicBezTo>
                  <a:lnTo>
                    <a:pt x="1271" y="1371"/>
                  </a:lnTo>
                  <a:cubicBezTo>
                    <a:pt x="1262" y="1362"/>
                    <a:pt x="1250" y="1358"/>
                    <a:pt x="1235" y="1358"/>
                  </a:cubicBezTo>
                  <a:cubicBezTo>
                    <a:pt x="1221" y="1358"/>
                    <a:pt x="1204" y="1362"/>
                    <a:pt x="1187" y="1371"/>
                  </a:cubicBezTo>
                  <a:cubicBezTo>
                    <a:pt x="1154" y="1387"/>
                    <a:pt x="1120" y="1454"/>
                    <a:pt x="1154" y="1504"/>
                  </a:cubicBezTo>
                  <a:cubicBezTo>
                    <a:pt x="1237" y="1671"/>
                    <a:pt x="1455" y="2139"/>
                    <a:pt x="1254" y="2289"/>
                  </a:cubicBezTo>
                  <a:cubicBezTo>
                    <a:pt x="1204" y="2340"/>
                    <a:pt x="1154" y="2340"/>
                    <a:pt x="1104" y="2340"/>
                  </a:cubicBezTo>
                  <a:cubicBezTo>
                    <a:pt x="1003" y="2289"/>
                    <a:pt x="903" y="2106"/>
                    <a:pt x="836" y="1955"/>
                  </a:cubicBezTo>
                  <a:cubicBezTo>
                    <a:pt x="820" y="1888"/>
                    <a:pt x="769" y="1838"/>
                    <a:pt x="753" y="1788"/>
                  </a:cubicBezTo>
                  <a:cubicBezTo>
                    <a:pt x="753" y="1772"/>
                    <a:pt x="719" y="1755"/>
                    <a:pt x="686" y="1755"/>
                  </a:cubicBezTo>
                  <a:cubicBezTo>
                    <a:pt x="676" y="1744"/>
                    <a:pt x="667" y="1741"/>
                    <a:pt x="659" y="1741"/>
                  </a:cubicBezTo>
                  <a:cubicBezTo>
                    <a:pt x="641" y="1741"/>
                    <a:pt x="625" y="1760"/>
                    <a:pt x="602" y="1772"/>
                  </a:cubicBezTo>
                  <a:cubicBezTo>
                    <a:pt x="569" y="1838"/>
                    <a:pt x="452" y="1922"/>
                    <a:pt x="452" y="1922"/>
                  </a:cubicBezTo>
                  <a:cubicBezTo>
                    <a:pt x="452" y="1922"/>
                    <a:pt x="435" y="1922"/>
                    <a:pt x="402" y="1838"/>
                  </a:cubicBezTo>
                  <a:cubicBezTo>
                    <a:pt x="318" y="1621"/>
                    <a:pt x="335" y="1371"/>
                    <a:pt x="452" y="1187"/>
                  </a:cubicBezTo>
                  <a:lnTo>
                    <a:pt x="485" y="1170"/>
                  </a:lnTo>
                  <a:cubicBezTo>
                    <a:pt x="502" y="1137"/>
                    <a:pt x="502" y="1086"/>
                    <a:pt x="452" y="1053"/>
                  </a:cubicBezTo>
                  <a:cubicBezTo>
                    <a:pt x="435" y="1045"/>
                    <a:pt x="419" y="1041"/>
                    <a:pt x="400" y="1041"/>
                  </a:cubicBezTo>
                  <a:cubicBezTo>
                    <a:pt x="381" y="1041"/>
                    <a:pt x="360" y="1045"/>
                    <a:pt x="335" y="1053"/>
                  </a:cubicBezTo>
                  <a:cubicBezTo>
                    <a:pt x="310" y="1091"/>
                    <a:pt x="304" y="1109"/>
                    <a:pt x="288" y="1109"/>
                  </a:cubicBezTo>
                  <a:cubicBezTo>
                    <a:pt x="283" y="1109"/>
                    <a:pt x="277" y="1107"/>
                    <a:pt x="268" y="1103"/>
                  </a:cubicBezTo>
                  <a:cubicBezTo>
                    <a:pt x="252" y="1086"/>
                    <a:pt x="201" y="953"/>
                    <a:pt x="252" y="802"/>
                  </a:cubicBezTo>
                  <a:cubicBezTo>
                    <a:pt x="302" y="669"/>
                    <a:pt x="419" y="552"/>
                    <a:pt x="569" y="452"/>
                  </a:cubicBezTo>
                  <a:cubicBezTo>
                    <a:pt x="619" y="385"/>
                    <a:pt x="719" y="335"/>
                    <a:pt x="769" y="268"/>
                  </a:cubicBezTo>
                  <a:close/>
                  <a:moveTo>
                    <a:pt x="753" y="0"/>
                  </a:moveTo>
                  <a:cubicBezTo>
                    <a:pt x="736" y="0"/>
                    <a:pt x="719" y="17"/>
                    <a:pt x="686" y="34"/>
                  </a:cubicBezTo>
                  <a:cubicBezTo>
                    <a:pt x="602" y="117"/>
                    <a:pt x="519" y="184"/>
                    <a:pt x="435" y="251"/>
                  </a:cubicBezTo>
                  <a:cubicBezTo>
                    <a:pt x="268" y="351"/>
                    <a:pt x="118" y="518"/>
                    <a:pt x="68" y="702"/>
                  </a:cubicBezTo>
                  <a:cubicBezTo>
                    <a:pt x="1" y="936"/>
                    <a:pt x="34" y="1137"/>
                    <a:pt x="168" y="1203"/>
                  </a:cubicBezTo>
                  <a:cubicBezTo>
                    <a:pt x="168" y="1203"/>
                    <a:pt x="185" y="1220"/>
                    <a:pt x="218" y="1220"/>
                  </a:cubicBezTo>
                  <a:cubicBezTo>
                    <a:pt x="101" y="1437"/>
                    <a:pt x="101" y="1688"/>
                    <a:pt x="218" y="1888"/>
                  </a:cubicBezTo>
                  <a:cubicBezTo>
                    <a:pt x="235" y="1939"/>
                    <a:pt x="318" y="2056"/>
                    <a:pt x="419" y="2089"/>
                  </a:cubicBezTo>
                  <a:cubicBezTo>
                    <a:pt x="502" y="2089"/>
                    <a:pt x="586" y="2039"/>
                    <a:pt x="653" y="1972"/>
                  </a:cubicBezTo>
                  <a:lnTo>
                    <a:pt x="669" y="2005"/>
                  </a:lnTo>
                  <a:cubicBezTo>
                    <a:pt x="753" y="2189"/>
                    <a:pt x="853" y="2423"/>
                    <a:pt x="1070" y="2473"/>
                  </a:cubicBezTo>
                  <a:cubicBezTo>
                    <a:pt x="1098" y="2483"/>
                    <a:pt x="1126" y="2487"/>
                    <a:pt x="1154" y="2487"/>
                  </a:cubicBezTo>
                  <a:cubicBezTo>
                    <a:pt x="1225" y="2487"/>
                    <a:pt x="1294" y="2459"/>
                    <a:pt x="1354" y="2423"/>
                  </a:cubicBezTo>
                  <a:cubicBezTo>
                    <a:pt x="1605" y="2273"/>
                    <a:pt x="1555" y="1922"/>
                    <a:pt x="1438" y="1671"/>
                  </a:cubicBezTo>
                  <a:lnTo>
                    <a:pt x="1438" y="1671"/>
                  </a:lnTo>
                  <a:cubicBezTo>
                    <a:pt x="1487" y="1691"/>
                    <a:pt x="1536" y="1699"/>
                    <a:pt x="1585" y="1699"/>
                  </a:cubicBezTo>
                  <a:cubicBezTo>
                    <a:pt x="1619" y="1699"/>
                    <a:pt x="1654" y="1695"/>
                    <a:pt x="1688" y="1688"/>
                  </a:cubicBezTo>
                  <a:cubicBezTo>
                    <a:pt x="1772" y="1638"/>
                    <a:pt x="1839" y="1554"/>
                    <a:pt x="1856" y="1471"/>
                  </a:cubicBezTo>
                  <a:cubicBezTo>
                    <a:pt x="1889" y="1354"/>
                    <a:pt x="1822" y="1254"/>
                    <a:pt x="1739" y="1170"/>
                  </a:cubicBezTo>
                  <a:cubicBezTo>
                    <a:pt x="1805" y="1120"/>
                    <a:pt x="1839" y="1053"/>
                    <a:pt x="1856" y="1003"/>
                  </a:cubicBezTo>
                  <a:lnTo>
                    <a:pt x="1856" y="953"/>
                  </a:lnTo>
                  <a:cubicBezTo>
                    <a:pt x="1755" y="635"/>
                    <a:pt x="1455" y="468"/>
                    <a:pt x="1187" y="301"/>
                  </a:cubicBezTo>
                  <a:cubicBezTo>
                    <a:pt x="1070" y="251"/>
                    <a:pt x="937" y="167"/>
                    <a:pt x="820" y="51"/>
                  </a:cubicBezTo>
                  <a:cubicBezTo>
                    <a:pt x="820" y="51"/>
                    <a:pt x="803" y="34"/>
                    <a:pt x="769" y="34"/>
                  </a:cubicBezTo>
                  <a:lnTo>
                    <a:pt x="7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2" name="Google Shape;2636;p38"/>
            <p:cNvSpPr/>
            <p:nvPr/>
          </p:nvSpPr>
          <p:spPr>
            <a:xfrm>
              <a:off x="3003859" y="4154862"/>
              <a:ext cx="20941" cy="72899"/>
            </a:xfrm>
            <a:custGeom>
              <a:avLst/>
              <a:gdLst/>
              <a:ahLst/>
              <a:cxnLst/>
              <a:rect l="l" t="t" r="r" b="b"/>
              <a:pathLst>
                <a:path w="503" h="1751" extrusionOk="0">
                  <a:moveTo>
                    <a:pt x="235" y="1"/>
                  </a:moveTo>
                  <a:cubicBezTo>
                    <a:pt x="201" y="1"/>
                    <a:pt x="168" y="1"/>
                    <a:pt x="168" y="51"/>
                  </a:cubicBezTo>
                  <a:cubicBezTo>
                    <a:pt x="1" y="535"/>
                    <a:pt x="68" y="1337"/>
                    <a:pt x="419" y="1738"/>
                  </a:cubicBezTo>
                  <a:cubicBezTo>
                    <a:pt x="427" y="1747"/>
                    <a:pt x="435" y="1751"/>
                    <a:pt x="446" y="1751"/>
                  </a:cubicBezTo>
                  <a:cubicBezTo>
                    <a:pt x="456" y="1751"/>
                    <a:pt x="469" y="1747"/>
                    <a:pt x="486" y="1738"/>
                  </a:cubicBezTo>
                  <a:cubicBezTo>
                    <a:pt x="502" y="1722"/>
                    <a:pt x="502" y="1705"/>
                    <a:pt x="486" y="1671"/>
                  </a:cubicBezTo>
                  <a:cubicBezTo>
                    <a:pt x="151" y="1304"/>
                    <a:pt x="101" y="535"/>
                    <a:pt x="252" y="67"/>
                  </a:cubicBezTo>
                  <a:cubicBezTo>
                    <a:pt x="268" y="51"/>
                    <a:pt x="252" y="1"/>
                    <a:pt x="2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3" name="Google Shape;2637;p38"/>
            <p:cNvSpPr/>
            <p:nvPr/>
          </p:nvSpPr>
          <p:spPr>
            <a:xfrm>
              <a:off x="3000404" y="4188959"/>
              <a:ext cx="32057" cy="24397"/>
            </a:xfrm>
            <a:custGeom>
              <a:avLst/>
              <a:gdLst/>
              <a:ahLst/>
              <a:cxnLst/>
              <a:rect l="l" t="t" r="r" b="b"/>
              <a:pathLst>
                <a:path w="770" h="586" extrusionOk="0">
                  <a:moveTo>
                    <a:pt x="284" y="0"/>
                  </a:moveTo>
                  <a:cubicBezTo>
                    <a:pt x="268" y="0"/>
                    <a:pt x="251" y="0"/>
                    <a:pt x="201" y="17"/>
                  </a:cubicBezTo>
                  <a:cubicBezTo>
                    <a:pt x="168" y="50"/>
                    <a:pt x="151" y="101"/>
                    <a:pt x="101" y="234"/>
                  </a:cubicBezTo>
                  <a:lnTo>
                    <a:pt x="84" y="301"/>
                  </a:lnTo>
                  <a:lnTo>
                    <a:pt x="51" y="335"/>
                  </a:lnTo>
                  <a:cubicBezTo>
                    <a:pt x="34" y="401"/>
                    <a:pt x="0" y="468"/>
                    <a:pt x="0" y="552"/>
                  </a:cubicBezTo>
                  <a:cubicBezTo>
                    <a:pt x="0" y="568"/>
                    <a:pt x="17" y="585"/>
                    <a:pt x="34" y="585"/>
                  </a:cubicBezTo>
                  <a:cubicBezTo>
                    <a:pt x="67" y="585"/>
                    <a:pt x="84" y="568"/>
                    <a:pt x="84" y="552"/>
                  </a:cubicBezTo>
                  <a:cubicBezTo>
                    <a:pt x="84" y="485"/>
                    <a:pt x="117" y="418"/>
                    <a:pt x="151" y="385"/>
                  </a:cubicBezTo>
                  <a:lnTo>
                    <a:pt x="168" y="335"/>
                  </a:lnTo>
                  <a:cubicBezTo>
                    <a:pt x="168" y="318"/>
                    <a:pt x="184" y="301"/>
                    <a:pt x="184" y="268"/>
                  </a:cubicBezTo>
                  <a:cubicBezTo>
                    <a:pt x="201" y="201"/>
                    <a:pt x="234" y="151"/>
                    <a:pt x="251" y="101"/>
                  </a:cubicBezTo>
                  <a:cubicBezTo>
                    <a:pt x="253" y="98"/>
                    <a:pt x="257" y="97"/>
                    <a:pt x="261" y="97"/>
                  </a:cubicBezTo>
                  <a:cubicBezTo>
                    <a:pt x="286" y="97"/>
                    <a:pt x="337" y="134"/>
                    <a:pt x="351" y="134"/>
                  </a:cubicBezTo>
                  <a:lnTo>
                    <a:pt x="401" y="151"/>
                  </a:lnTo>
                  <a:cubicBezTo>
                    <a:pt x="502" y="184"/>
                    <a:pt x="602" y="201"/>
                    <a:pt x="702" y="234"/>
                  </a:cubicBezTo>
                  <a:cubicBezTo>
                    <a:pt x="752" y="234"/>
                    <a:pt x="769" y="218"/>
                    <a:pt x="769" y="184"/>
                  </a:cubicBezTo>
                  <a:cubicBezTo>
                    <a:pt x="769" y="167"/>
                    <a:pt x="752" y="151"/>
                    <a:pt x="736" y="151"/>
                  </a:cubicBezTo>
                  <a:cubicBezTo>
                    <a:pt x="619" y="134"/>
                    <a:pt x="535" y="101"/>
                    <a:pt x="435" y="67"/>
                  </a:cubicBezTo>
                  <a:lnTo>
                    <a:pt x="418" y="50"/>
                  </a:lnTo>
                  <a:cubicBezTo>
                    <a:pt x="368" y="17"/>
                    <a:pt x="335" y="0"/>
                    <a:pt x="2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4" name="Google Shape;2638;p38"/>
            <p:cNvSpPr/>
            <p:nvPr/>
          </p:nvSpPr>
          <p:spPr>
            <a:xfrm>
              <a:off x="2994825" y="4167393"/>
              <a:ext cx="32765" cy="14488"/>
            </a:xfrm>
            <a:custGeom>
              <a:avLst/>
              <a:gdLst/>
              <a:ahLst/>
              <a:cxnLst/>
              <a:rect l="l" t="t" r="r" b="b"/>
              <a:pathLst>
                <a:path w="787" h="348" extrusionOk="0">
                  <a:moveTo>
                    <a:pt x="368" y="0"/>
                  </a:moveTo>
                  <a:cubicBezTo>
                    <a:pt x="218" y="34"/>
                    <a:pt x="84" y="101"/>
                    <a:pt x="34" y="184"/>
                  </a:cubicBezTo>
                  <a:cubicBezTo>
                    <a:pt x="1" y="201"/>
                    <a:pt x="1" y="234"/>
                    <a:pt x="34" y="251"/>
                  </a:cubicBezTo>
                  <a:cubicBezTo>
                    <a:pt x="43" y="259"/>
                    <a:pt x="51" y="264"/>
                    <a:pt x="59" y="264"/>
                  </a:cubicBezTo>
                  <a:cubicBezTo>
                    <a:pt x="68" y="264"/>
                    <a:pt x="76" y="259"/>
                    <a:pt x="84" y="251"/>
                  </a:cubicBezTo>
                  <a:cubicBezTo>
                    <a:pt x="168" y="184"/>
                    <a:pt x="251" y="117"/>
                    <a:pt x="368" y="84"/>
                  </a:cubicBezTo>
                  <a:cubicBezTo>
                    <a:pt x="418" y="84"/>
                    <a:pt x="586" y="234"/>
                    <a:pt x="652" y="284"/>
                  </a:cubicBezTo>
                  <a:lnTo>
                    <a:pt x="703" y="335"/>
                  </a:lnTo>
                  <a:cubicBezTo>
                    <a:pt x="711" y="343"/>
                    <a:pt x="719" y="347"/>
                    <a:pt x="728" y="347"/>
                  </a:cubicBezTo>
                  <a:cubicBezTo>
                    <a:pt x="736" y="347"/>
                    <a:pt x="744" y="343"/>
                    <a:pt x="753" y="335"/>
                  </a:cubicBezTo>
                  <a:cubicBezTo>
                    <a:pt x="786" y="318"/>
                    <a:pt x="786" y="284"/>
                    <a:pt x="753" y="268"/>
                  </a:cubicBezTo>
                  <a:lnTo>
                    <a:pt x="719" y="234"/>
                  </a:lnTo>
                  <a:cubicBezTo>
                    <a:pt x="619" y="117"/>
                    <a:pt x="485" y="67"/>
                    <a:pt x="3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5" name="Google Shape;2639;p38"/>
            <p:cNvSpPr/>
            <p:nvPr/>
          </p:nvSpPr>
          <p:spPr>
            <a:xfrm>
              <a:off x="2939204" y="3993286"/>
              <a:ext cx="100876" cy="78061"/>
            </a:xfrm>
            <a:custGeom>
              <a:avLst/>
              <a:gdLst/>
              <a:ahLst/>
              <a:cxnLst/>
              <a:rect l="l" t="t" r="r" b="b"/>
              <a:pathLst>
                <a:path w="2423" h="1875" extrusionOk="0">
                  <a:moveTo>
                    <a:pt x="986" y="172"/>
                  </a:moveTo>
                  <a:cubicBezTo>
                    <a:pt x="1220" y="206"/>
                    <a:pt x="1420" y="339"/>
                    <a:pt x="1537" y="540"/>
                  </a:cubicBezTo>
                  <a:lnTo>
                    <a:pt x="1554" y="557"/>
                  </a:lnTo>
                  <a:cubicBezTo>
                    <a:pt x="1566" y="581"/>
                    <a:pt x="1596" y="597"/>
                    <a:pt x="1625" y="597"/>
                  </a:cubicBezTo>
                  <a:cubicBezTo>
                    <a:pt x="1635" y="597"/>
                    <a:pt x="1645" y="595"/>
                    <a:pt x="1654" y="590"/>
                  </a:cubicBezTo>
                  <a:cubicBezTo>
                    <a:pt x="1704" y="557"/>
                    <a:pt x="1738" y="523"/>
                    <a:pt x="1721" y="490"/>
                  </a:cubicBezTo>
                  <a:lnTo>
                    <a:pt x="1721" y="423"/>
                  </a:lnTo>
                  <a:cubicBezTo>
                    <a:pt x="1738" y="423"/>
                    <a:pt x="1838" y="423"/>
                    <a:pt x="1988" y="540"/>
                  </a:cubicBezTo>
                  <a:cubicBezTo>
                    <a:pt x="2089" y="674"/>
                    <a:pt x="2155" y="824"/>
                    <a:pt x="2155" y="991"/>
                  </a:cubicBezTo>
                  <a:cubicBezTo>
                    <a:pt x="2172" y="1075"/>
                    <a:pt x="2206" y="1175"/>
                    <a:pt x="2222" y="1258"/>
                  </a:cubicBezTo>
                  <a:cubicBezTo>
                    <a:pt x="2089" y="1292"/>
                    <a:pt x="1972" y="1375"/>
                    <a:pt x="1855" y="1442"/>
                  </a:cubicBezTo>
                  <a:cubicBezTo>
                    <a:pt x="1638" y="1572"/>
                    <a:pt x="1446" y="1703"/>
                    <a:pt x="1235" y="1703"/>
                  </a:cubicBezTo>
                  <a:cubicBezTo>
                    <a:pt x="1203" y="1703"/>
                    <a:pt x="1170" y="1700"/>
                    <a:pt x="1136" y="1693"/>
                  </a:cubicBezTo>
                  <a:cubicBezTo>
                    <a:pt x="1136" y="1676"/>
                    <a:pt x="1136" y="1676"/>
                    <a:pt x="1153" y="1676"/>
                  </a:cubicBezTo>
                  <a:cubicBezTo>
                    <a:pt x="1153" y="1643"/>
                    <a:pt x="1170" y="1609"/>
                    <a:pt x="1237" y="1593"/>
                  </a:cubicBezTo>
                  <a:cubicBezTo>
                    <a:pt x="1253" y="1559"/>
                    <a:pt x="1287" y="1526"/>
                    <a:pt x="1287" y="1476"/>
                  </a:cubicBezTo>
                  <a:cubicBezTo>
                    <a:pt x="1253" y="1442"/>
                    <a:pt x="1220" y="1425"/>
                    <a:pt x="1170" y="1425"/>
                  </a:cubicBezTo>
                  <a:cubicBezTo>
                    <a:pt x="1120" y="1425"/>
                    <a:pt x="1053" y="1442"/>
                    <a:pt x="986" y="1459"/>
                  </a:cubicBezTo>
                  <a:cubicBezTo>
                    <a:pt x="928" y="1470"/>
                    <a:pt x="839" y="1490"/>
                    <a:pt x="783" y="1490"/>
                  </a:cubicBezTo>
                  <a:cubicBezTo>
                    <a:pt x="758" y="1490"/>
                    <a:pt x="740" y="1486"/>
                    <a:pt x="735" y="1476"/>
                  </a:cubicBezTo>
                  <a:cubicBezTo>
                    <a:pt x="719" y="1459"/>
                    <a:pt x="685" y="1425"/>
                    <a:pt x="685" y="1392"/>
                  </a:cubicBezTo>
                  <a:cubicBezTo>
                    <a:pt x="685" y="1325"/>
                    <a:pt x="869" y="1225"/>
                    <a:pt x="952" y="1192"/>
                  </a:cubicBezTo>
                  <a:lnTo>
                    <a:pt x="986" y="1175"/>
                  </a:lnTo>
                  <a:cubicBezTo>
                    <a:pt x="1036" y="1141"/>
                    <a:pt x="1053" y="1108"/>
                    <a:pt x="1036" y="1058"/>
                  </a:cubicBezTo>
                  <a:cubicBezTo>
                    <a:pt x="1036" y="1024"/>
                    <a:pt x="986" y="1008"/>
                    <a:pt x="952" y="1008"/>
                  </a:cubicBezTo>
                  <a:cubicBezTo>
                    <a:pt x="752" y="1008"/>
                    <a:pt x="217" y="974"/>
                    <a:pt x="201" y="724"/>
                  </a:cubicBezTo>
                  <a:cubicBezTo>
                    <a:pt x="201" y="674"/>
                    <a:pt x="201" y="623"/>
                    <a:pt x="234" y="590"/>
                  </a:cubicBezTo>
                  <a:cubicBezTo>
                    <a:pt x="294" y="530"/>
                    <a:pt x="422" y="522"/>
                    <a:pt x="551" y="522"/>
                  </a:cubicBezTo>
                  <a:cubicBezTo>
                    <a:pt x="602" y="522"/>
                    <a:pt x="654" y="523"/>
                    <a:pt x="702" y="523"/>
                  </a:cubicBezTo>
                  <a:lnTo>
                    <a:pt x="886" y="523"/>
                  </a:lnTo>
                  <a:cubicBezTo>
                    <a:pt x="902" y="523"/>
                    <a:pt x="919" y="506"/>
                    <a:pt x="952" y="473"/>
                  </a:cubicBezTo>
                  <a:cubicBezTo>
                    <a:pt x="969" y="456"/>
                    <a:pt x="969" y="423"/>
                    <a:pt x="952" y="390"/>
                  </a:cubicBezTo>
                  <a:lnTo>
                    <a:pt x="952" y="373"/>
                  </a:lnTo>
                  <a:cubicBezTo>
                    <a:pt x="902" y="306"/>
                    <a:pt x="886" y="256"/>
                    <a:pt x="886" y="189"/>
                  </a:cubicBezTo>
                  <a:cubicBezTo>
                    <a:pt x="886" y="189"/>
                    <a:pt x="902" y="172"/>
                    <a:pt x="986" y="172"/>
                  </a:cubicBezTo>
                  <a:close/>
                  <a:moveTo>
                    <a:pt x="958" y="1"/>
                  </a:moveTo>
                  <a:cubicBezTo>
                    <a:pt x="886" y="1"/>
                    <a:pt x="807" y="33"/>
                    <a:pt x="752" y="89"/>
                  </a:cubicBezTo>
                  <a:cubicBezTo>
                    <a:pt x="719" y="172"/>
                    <a:pt x="719" y="256"/>
                    <a:pt x="752" y="339"/>
                  </a:cubicBezTo>
                  <a:lnTo>
                    <a:pt x="719" y="339"/>
                  </a:lnTo>
                  <a:cubicBezTo>
                    <a:pt x="682" y="339"/>
                    <a:pt x="641" y="339"/>
                    <a:pt x="598" y="339"/>
                  </a:cubicBezTo>
                  <a:cubicBezTo>
                    <a:pt x="427" y="339"/>
                    <a:pt x="224" y="349"/>
                    <a:pt x="117" y="456"/>
                  </a:cubicBezTo>
                  <a:cubicBezTo>
                    <a:pt x="50" y="540"/>
                    <a:pt x="0" y="657"/>
                    <a:pt x="34" y="757"/>
                  </a:cubicBezTo>
                  <a:cubicBezTo>
                    <a:pt x="50" y="1041"/>
                    <a:pt x="384" y="1125"/>
                    <a:pt x="652" y="1175"/>
                  </a:cubicBezTo>
                  <a:cubicBezTo>
                    <a:pt x="568" y="1208"/>
                    <a:pt x="535" y="1292"/>
                    <a:pt x="501" y="1375"/>
                  </a:cubicBezTo>
                  <a:cubicBezTo>
                    <a:pt x="501" y="1459"/>
                    <a:pt x="551" y="1542"/>
                    <a:pt x="602" y="1609"/>
                  </a:cubicBezTo>
                  <a:cubicBezTo>
                    <a:pt x="680" y="1654"/>
                    <a:pt x="758" y="1676"/>
                    <a:pt x="836" y="1676"/>
                  </a:cubicBezTo>
                  <a:cubicBezTo>
                    <a:pt x="875" y="1676"/>
                    <a:pt x="913" y="1671"/>
                    <a:pt x="952" y="1659"/>
                  </a:cubicBezTo>
                  <a:cubicBezTo>
                    <a:pt x="952" y="1710"/>
                    <a:pt x="969" y="1793"/>
                    <a:pt x="1019" y="1843"/>
                  </a:cubicBezTo>
                  <a:cubicBezTo>
                    <a:pt x="1019" y="1843"/>
                    <a:pt x="1053" y="1860"/>
                    <a:pt x="1069" y="1860"/>
                  </a:cubicBezTo>
                  <a:cubicBezTo>
                    <a:pt x="1121" y="1870"/>
                    <a:pt x="1172" y="1875"/>
                    <a:pt x="1222" y="1875"/>
                  </a:cubicBezTo>
                  <a:cubicBezTo>
                    <a:pt x="1496" y="1875"/>
                    <a:pt x="1746" y="1734"/>
                    <a:pt x="1972" y="1593"/>
                  </a:cubicBezTo>
                  <a:cubicBezTo>
                    <a:pt x="2089" y="1509"/>
                    <a:pt x="2222" y="1442"/>
                    <a:pt x="2356" y="1375"/>
                  </a:cubicBezTo>
                  <a:lnTo>
                    <a:pt x="2406" y="1342"/>
                  </a:lnTo>
                  <a:cubicBezTo>
                    <a:pt x="2423" y="1325"/>
                    <a:pt x="2423" y="1275"/>
                    <a:pt x="2406" y="1275"/>
                  </a:cubicBezTo>
                  <a:cubicBezTo>
                    <a:pt x="2389" y="1175"/>
                    <a:pt x="2339" y="1075"/>
                    <a:pt x="2339" y="958"/>
                  </a:cubicBezTo>
                  <a:cubicBezTo>
                    <a:pt x="2323" y="774"/>
                    <a:pt x="2256" y="573"/>
                    <a:pt x="2122" y="423"/>
                  </a:cubicBezTo>
                  <a:cubicBezTo>
                    <a:pt x="2003" y="304"/>
                    <a:pt x="1866" y="244"/>
                    <a:pt x="1756" y="244"/>
                  </a:cubicBezTo>
                  <a:cubicBezTo>
                    <a:pt x="1711" y="244"/>
                    <a:pt x="1671" y="253"/>
                    <a:pt x="1638" y="273"/>
                  </a:cubicBezTo>
                  <a:lnTo>
                    <a:pt x="1587" y="323"/>
                  </a:lnTo>
                  <a:cubicBezTo>
                    <a:pt x="1470" y="122"/>
                    <a:pt x="1237" y="22"/>
                    <a:pt x="1003" y="5"/>
                  </a:cubicBezTo>
                  <a:cubicBezTo>
                    <a:pt x="988" y="2"/>
                    <a:pt x="973" y="1"/>
                    <a:pt x="95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6" name="Google Shape;2640;p38"/>
            <p:cNvSpPr/>
            <p:nvPr/>
          </p:nvSpPr>
          <p:spPr>
            <a:xfrm>
              <a:off x="2963517" y="4018224"/>
              <a:ext cx="69610" cy="28685"/>
            </a:xfrm>
            <a:custGeom>
              <a:avLst/>
              <a:gdLst/>
              <a:ahLst/>
              <a:cxnLst/>
              <a:rect l="l" t="t" r="r" b="b"/>
              <a:pathLst>
                <a:path w="1672" h="689" extrusionOk="0">
                  <a:moveTo>
                    <a:pt x="277" y="1"/>
                  </a:moveTo>
                  <a:cubicBezTo>
                    <a:pt x="199" y="1"/>
                    <a:pt x="123" y="8"/>
                    <a:pt x="51" y="24"/>
                  </a:cubicBezTo>
                  <a:cubicBezTo>
                    <a:pt x="34" y="58"/>
                    <a:pt x="1" y="75"/>
                    <a:pt x="1" y="91"/>
                  </a:cubicBezTo>
                  <a:cubicBezTo>
                    <a:pt x="34" y="125"/>
                    <a:pt x="51" y="125"/>
                    <a:pt x="68" y="125"/>
                  </a:cubicBezTo>
                  <a:cubicBezTo>
                    <a:pt x="138" y="108"/>
                    <a:pt x="212" y="100"/>
                    <a:pt x="289" y="100"/>
                  </a:cubicBezTo>
                  <a:cubicBezTo>
                    <a:pt x="747" y="100"/>
                    <a:pt x="1302" y="376"/>
                    <a:pt x="1588" y="676"/>
                  </a:cubicBezTo>
                  <a:cubicBezTo>
                    <a:pt x="1605" y="684"/>
                    <a:pt x="1617" y="689"/>
                    <a:pt x="1628" y="689"/>
                  </a:cubicBezTo>
                  <a:cubicBezTo>
                    <a:pt x="1638" y="689"/>
                    <a:pt x="1647" y="684"/>
                    <a:pt x="1655" y="676"/>
                  </a:cubicBezTo>
                  <a:cubicBezTo>
                    <a:pt x="1672" y="659"/>
                    <a:pt x="1672" y="643"/>
                    <a:pt x="1655" y="609"/>
                  </a:cubicBezTo>
                  <a:cubicBezTo>
                    <a:pt x="1353" y="293"/>
                    <a:pt x="765" y="1"/>
                    <a:pt x="27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7" name="Google Shape;2641;p38"/>
            <p:cNvSpPr/>
            <p:nvPr/>
          </p:nvSpPr>
          <p:spPr>
            <a:xfrm>
              <a:off x="3001778" y="4019223"/>
              <a:ext cx="22315" cy="27186"/>
            </a:xfrm>
            <a:custGeom>
              <a:avLst/>
              <a:gdLst/>
              <a:ahLst/>
              <a:cxnLst/>
              <a:rect l="l" t="t" r="r" b="b"/>
              <a:pathLst>
                <a:path w="536" h="653" extrusionOk="0">
                  <a:moveTo>
                    <a:pt x="419" y="0"/>
                  </a:moveTo>
                  <a:cubicBezTo>
                    <a:pt x="402" y="17"/>
                    <a:pt x="402" y="51"/>
                    <a:pt x="402" y="67"/>
                  </a:cubicBezTo>
                  <a:cubicBezTo>
                    <a:pt x="419" y="168"/>
                    <a:pt x="452" y="268"/>
                    <a:pt x="419" y="385"/>
                  </a:cubicBezTo>
                  <a:cubicBezTo>
                    <a:pt x="318" y="468"/>
                    <a:pt x="218" y="502"/>
                    <a:pt x="84" y="552"/>
                  </a:cubicBezTo>
                  <a:lnTo>
                    <a:pt x="34" y="569"/>
                  </a:lnTo>
                  <a:cubicBezTo>
                    <a:pt x="1" y="585"/>
                    <a:pt x="1" y="602"/>
                    <a:pt x="1" y="635"/>
                  </a:cubicBezTo>
                  <a:cubicBezTo>
                    <a:pt x="34" y="652"/>
                    <a:pt x="51" y="652"/>
                    <a:pt x="68" y="652"/>
                  </a:cubicBezTo>
                  <a:lnTo>
                    <a:pt x="135" y="635"/>
                  </a:lnTo>
                  <a:cubicBezTo>
                    <a:pt x="285" y="619"/>
                    <a:pt x="402" y="518"/>
                    <a:pt x="502" y="452"/>
                  </a:cubicBezTo>
                  <a:cubicBezTo>
                    <a:pt x="536" y="301"/>
                    <a:pt x="536" y="168"/>
                    <a:pt x="485" y="17"/>
                  </a:cubicBezTo>
                  <a:cubicBezTo>
                    <a:pt x="469" y="0"/>
                    <a:pt x="452" y="0"/>
                    <a:pt x="4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8" name="Google Shape;2642;p38"/>
            <p:cNvSpPr/>
            <p:nvPr/>
          </p:nvSpPr>
          <p:spPr>
            <a:xfrm>
              <a:off x="3261773" y="3898863"/>
              <a:ext cx="51708" cy="31433"/>
            </a:xfrm>
            <a:custGeom>
              <a:avLst/>
              <a:gdLst/>
              <a:ahLst/>
              <a:cxnLst/>
              <a:rect l="l" t="t" r="r" b="b"/>
              <a:pathLst>
                <a:path w="1242" h="755" extrusionOk="0">
                  <a:moveTo>
                    <a:pt x="606" y="1"/>
                  </a:moveTo>
                  <a:cubicBezTo>
                    <a:pt x="0" y="15"/>
                    <a:pt x="179" y="755"/>
                    <a:pt x="611" y="755"/>
                  </a:cubicBezTo>
                  <a:cubicBezTo>
                    <a:pt x="691" y="755"/>
                    <a:pt x="780" y="729"/>
                    <a:pt x="874" y="669"/>
                  </a:cubicBezTo>
                  <a:cubicBezTo>
                    <a:pt x="1241" y="452"/>
                    <a:pt x="941" y="18"/>
                    <a:pt x="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69" name="Google Shape;2643;p38"/>
            <p:cNvSpPr/>
            <p:nvPr/>
          </p:nvSpPr>
          <p:spPr>
            <a:xfrm>
              <a:off x="3319726" y="3921845"/>
              <a:ext cx="22273" cy="14155"/>
            </a:xfrm>
            <a:custGeom>
              <a:avLst/>
              <a:gdLst/>
              <a:ahLst/>
              <a:cxnLst/>
              <a:rect l="l" t="t" r="r" b="b"/>
              <a:pathLst>
                <a:path w="535" h="340" extrusionOk="0">
                  <a:moveTo>
                    <a:pt x="267" y="0"/>
                  </a:moveTo>
                  <a:cubicBezTo>
                    <a:pt x="0" y="28"/>
                    <a:pt x="76" y="339"/>
                    <a:pt x="265" y="339"/>
                  </a:cubicBezTo>
                  <a:cubicBezTo>
                    <a:pt x="301" y="339"/>
                    <a:pt x="341" y="328"/>
                    <a:pt x="384" y="301"/>
                  </a:cubicBezTo>
                  <a:cubicBezTo>
                    <a:pt x="534" y="217"/>
                    <a:pt x="417" y="0"/>
                    <a:pt x="26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0" name="Google Shape;2644;p38"/>
            <p:cNvSpPr/>
            <p:nvPr/>
          </p:nvSpPr>
          <p:spPr>
            <a:xfrm>
              <a:off x="3326095" y="3872427"/>
              <a:ext cx="22148" cy="13697"/>
            </a:xfrm>
            <a:custGeom>
              <a:avLst/>
              <a:gdLst/>
              <a:ahLst/>
              <a:cxnLst/>
              <a:rect l="l" t="t" r="r" b="b"/>
              <a:pathLst>
                <a:path w="532" h="329" extrusionOk="0">
                  <a:moveTo>
                    <a:pt x="264" y="1"/>
                  </a:moveTo>
                  <a:cubicBezTo>
                    <a:pt x="0" y="15"/>
                    <a:pt x="71" y="329"/>
                    <a:pt x="256" y="329"/>
                  </a:cubicBezTo>
                  <a:cubicBezTo>
                    <a:pt x="294" y="329"/>
                    <a:pt x="336" y="316"/>
                    <a:pt x="381" y="285"/>
                  </a:cubicBezTo>
                  <a:cubicBezTo>
                    <a:pt x="532" y="218"/>
                    <a:pt x="398" y="18"/>
                    <a:pt x="26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1" name="Google Shape;2645;p38"/>
            <p:cNvSpPr/>
            <p:nvPr/>
          </p:nvSpPr>
          <p:spPr>
            <a:xfrm>
              <a:off x="3514483" y="3903068"/>
              <a:ext cx="52207" cy="31641"/>
            </a:xfrm>
            <a:custGeom>
              <a:avLst/>
              <a:gdLst/>
              <a:ahLst/>
              <a:cxnLst/>
              <a:rect l="l" t="t" r="r" b="b"/>
              <a:pathLst>
                <a:path w="1254" h="760" extrusionOk="0">
                  <a:moveTo>
                    <a:pt x="618" y="0"/>
                  </a:moveTo>
                  <a:cubicBezTo>
                    <a:pt x="1" y="14"/>
                    <a:pt x="185" y="760"/>
                    <a:pt x="616" y="760"/>
                  </a:cubicBezTo>
                  <a:cubicBezTo>
                    <a:pt x="699" y="760"/>
                    <a:pt x="790" y="733"/>
                    <a:pt x="886" y="668"/>
                  </a:cubicBezTo>
                  <a:cubicBezTo>
                    <a:pt x="1253" y="451"/>
                    <a:pt x="952" y="34"/>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2" name="Google Shape;2646;p38"/>
            <p:cNvSpPr/>
            <p:nvPr/>
          </p:nvSpPr>
          <p:spPr>
            <a:xfrm>
              <a:off x="3650122" y="4171556"/>
              <a:ext cx="50792" cy="31641"/>
            </a:xfrm>
            <a:custGeom>
              <a:avLst/>
              <a:gdLst/>
              <a:ahLst/>
              <a:cxnLst/>
              <a:rect l="l" t="t" r="r" b="b"/>
              <a:pathLst>
                <a:path w="1220" h="760" extrusionOk="0">
                  <a:moveTo>
                    <a:pt x="618" y="1"/>
                  </a:moveTo>
                  <a:cubicBezTo>
                    <a:pt x="1" y="15"/>
                    <a:pt x="185" y="760"/>
                    <a:pt x="617" y="760"/>
                  </a:cubicBezTo>
                  <a:cubicBezTo>
                    <a:pt x="699" y="760"/>
                    <a:pt x="790" y="733"/>
                    <a:pt x="886" y="669"/>
                  </a:cubicBezTo>
                  <a:cubicBezTo>
                    <a:pt x="1220" y="468"/>
                    <a:pt x="953" y="17"/>
                    <a:pt x="6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3" name="Google Shape;2647;p38"/>
            <p:cNvSpPr/>
            <p:nvPr/>
          </p:nvSpPr>
          <p:spPr>
            <a:xfrm>
              <a:off x="3707700" y="4182006"/>
              <a:ext cx="21066" cy="14113"/>
            </a:xfrm>
            <a:custGeom>
              <a:avLst/>
              <a:gdLst/>
              <a:ahLst/>
              <a:cxnLst/>
              <a:rect l="l" t="t" r="r" b="b"/>
              <a:pathLst>
                <a:path w="506" h="339" extrusionOk="0">
                  <a:moveTo>
                    <a:pt x="255" y="0"/>
                  </a:moveTo>
                  <a:lnTo>
                    <a:pt x="255" y="0"/>
                  </a:lnTo>
                  <a:cubicBezTo>
                    <a:pt x="1" y="14"/>
                    <a:pt x="68" y="338"/>
                    <a:pt x="267" y="338"/>
                  </a:cubicBezTo>
                  <a:cubicBezTo>
                    <a:pt x="303" y="338"/>
                    <a:pt x="344" y="327"/>
                    <a:pt x="388" y="301"/>
                  </a:cubicBezTo>
                  <a:cubicBezTo>
                    <a:pt x="505" y="217"/>
                    <a:pt x="388" y="17"/>
                    <a:pt x="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4" name="Google Shape;2648;p38"/>
            <p:cNvSpPr/>
            <p:nvPr/>
          </p:nvSpPr>
          <p:spPr>
            <a:xfrm>
              <a:off x="3770482" y="4205653"/>
              <a:ext cx="51499" cy="31641"/>
            </a:xfrm>
            <a:custGeom>
              <a:avLst/>
              <a:gdLst/>
              <a:ahLst/>
              <a:cxnLst/>
              <a:rect l="l" t="t" r="r" b="b"/>
              <a:pathLst>
                <a:path w="1237" h="760" extrusionOk="0">
                  <a:moveTo>
                    <a:pt x="618" y="0"/>
                  </a:moveTo>
                  <a:cubicBezTo>
                    <a:pt x="0" y="14"/>
                    <a:pt x="173" y="760"/>
                    <a:pt x="611" y="760"/>
                  </a:cubicBezTo>
                  <a:cubicBezTo>
                    <a:pt x="694" y="760"/>
                    <a:pt x="787" y="733"/>
                    <a:pt x="885" y="669"/>
                  </a:cubicBezTo>
                  <a:cubicBezTo>
                    <a:pt x="1236" y="451"/>
                    <a:pt x="952" y="17"/>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5" name="Google Shape;2649;p38"/>
            <p:cNvSpPr/>
            <p:nvPr/>
          </p:nvSpPr>
          <p:spPr>
            <a:xfrm>
              <a:off x="4093134" y="3997657"/>
              <a:ext cx="50917" cy="31641"/>
            </a:xfrm>
            <a:custGeom>
              <a:avLst/>
              <a:gdLst/>
              <a:ahLst/>
              <a:cxnLst/>
              <a:rect l="l" t="t" r="r" b="b"/>
              <a:pathLst>
                <a:path w="1223" h="760" extrusionOk="0">
                  <a:moveTo>
                    <a:pt x="604" y="0"/>
                  </a:moveTo>
                  <a:cubicBezTo>
                    <a:pt x="0" y="15"/>
                    <a:pt x="175" y="760"/>
                    <a:pt x="603" y="760"/>
                  </a:cubicBezTo>
                  <a:cubicBezTo>
                    <a:pt x="685" y="760"/>
                    <a:pt x="775" y="733"/>
                    <a:pt x="871" y="669"/>
                  </a:cubicBezTo>
                  <a:cubicBezTo>
                    <a:pt x="1222" y="485"/>
                    <a:pt x="938" y="51"/>
                    <a:pt x="6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6" name="Google Shape;2650;p38"/>
            <p:cNvSpPr/>
            <p:nvPr/>
          </p:nvSpPr>
          <p:spPr>
            <a:xfrm>
              <a:off x="4149505" y="4008773"/>
              <a:ext cx="22357" cy="14155"/>
            </a:xfrm>
            <a:custGeom>
              <a:avLst/>
              <a:gdLst/>
              <a:ahLst/>
              <a:cxnLst/>
              <a:rect l="l" t="t" r="r" b="b"/>
              <a:pathLst>
                <a:path w="537" h="340" extrusionOk="0">
                  <a:moveTo>
                    <a:pt x="253" y="1"/>
                  </a:moveTo>
                  <a:cubicBezTo>
                    <a:pt x="0" y="29"/>
                    <a:pt x="66" y="340"/>
                    <a:pt x="261" y="340"/>
                  </a:cubicBezTo>
                  <a:cubicBezTo>
                    <a:pt x="299" y="340"/>
                    <a:pt x="341" y="328"/>
                    <a:pt x="386" y="302"/>
                  </a:cubicBezTo>
                  <a:cubicBezTo>
                    <a:pt x="537" y="201"/>
                    <a:pt x="403" y="1"/>
                    <a:pt x="25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7" name="Google Shape;2651;p38"/>
            <p:cNvSpPr/>
            <p:nvPr/>
          </p:nvSpPr>
          <p:spPr>
            <a:xfrm>
              <a:off x="4222695" y="4123554"/>
              <a:ext cx="51416" cy="31724"/>
            </a:xfrm>
            <a:custGeom>
              <a:avLst/>
              <a:gdLst/>
              <a:ahLst/>
              <a:cxnLst/>
              <a:rect l="l" t="t" r="r" b="b"/>
              <a:pathLst>
                <a:path w="1235" h="762" extrusionOk="0">
                  <a:moveTo>
                    <a:pt x="617" y="1"/>
                  </a:moveTo>
                  <a:cubicBezTo>
                    <a:pt x="0" y="29"/>
                    <a:pt x="182" y="761"/>
                    <a:pt x="612" y="761"/>
                  </a:cubicBezTo>
                  <a:cubicBezTo>
                    <a:pt x="695" y="761"/>
                    <a:pt x="787" y="734"/>
                    <a:pt x="884" y="669"/>
                  </a:cubicBezTo>
                  <a:cubicBezTo>
                    <a:pt x="1235" y="469"/>
                    <a:pt x="951" y="34"/>
                    <a:pt x="6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8" name="Google Shape;2652;p38"/>
            <p:cNvSpPr/>
            <p:nvPr/>
          </p:nvSpPr>
          <p:spPr>
            <a:xfrm>
              <a:off x="3662653" y="4032420"/>
              <a:ext cx="51499" cy="31682"/>
            </a:xfrm>
            <a:custGeom>
              <a:avLst/>
              <a:gdLst/>
              <a:ahLst/>
              <a:cxnLst/>
              <a:rect l="l" t="t" r="r" b="b"/>
              <a:pathLst>
                <a:path w="1237" h="761" extrusionOk="0">
                  <a:moveTo>
                    <a:pt x="618" y="1"/>
                  </a:moveTo>
                  <a:cubicBezTo>
                    <a:pt x="1" y="15"/>
                    <a:pt x="185" y="760"/>
                    <a:pt x="616" y="760"/>
                  </a:cubicBezTo>
                  <a:cubicBezTo>
                    <a:pt x="698" y="760"/>
                    <a:pt x="789" y="733"/>
                    <a:pt x="886" y="669"/>
                  </a:cubicBezTo>
                  <a:cubicBezTo>
                    <a:pt x="1236" y="469"/>
                    <a:pt x="952" y="51"/>
                    <a:pt x="6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79" name="Google Shape;2653;p38"/>
            <p:cNvSpPr/>
            <p:nvPr/>
          </p:nvSpPr>
          <p:spPr>
            <a:xfrm>
              <a:off x="3846836" y="4108941"/>
              <a:ext cx="21732" cy="14113"/>
            </a:xfrm>
            <a:custGeom>
              <a:avLst/>
              <a:gdLst/>
              <a:ahLst/>
              <a:cxnLst/>
              <a:rect l="l" t="t" r="r" b="b"/>
              <a:pathLst>
                <a:path w="522" h="339" extrusionOk="0">
                  <a:moveTo>
                    <a:pt x="254" y="1"/>
                  </a:moveTo>
                  <a:lnTo>
                    <a:pt x="254" y="1"/>
                  </a:lnTo>
                  <a:cubicBezTo>
                    <a:pt x="1" y="15"/>
                    <a:pt x="68" y="339"/>
                    <a:pt x="266" y="339"/>
                  </a:cubicBezTo>
                  <a:cubicBezTo>
                    <a:pt x="303" y="339"/>
                    <a:pt x="344" y="328"/>
                    <a:pt x="388" y="302"/>
                  </a:cubicBezTo>
                  <a:cubicBezTo>
                    <a:pt x="522" y="218"/>
                    <a:pt x="405" y="18"/>
                    <a:pt x="25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0" name="Google Shape;2654;p38"/>
            <p:cNvSpPr/>
            <p:nvPr/>
          </p:nvSpPr>
          <p:spPr>
            <a:xfrm>
              <a:off x="3943007" y="4122180"/>
              <a:ext cx="51458" cy="31641"/>
            </a:xfrm>
            <a:custGeom>
              <a:avLst/>
              <a:gdLst/>
              <a:ahLst/>
              <a:cxnLst/>
              <a:rect l="l" t="t" r="r" b="b"/>
              <a:pathLst>
                <a:path w="1236" h="760" extrusionOk="0">
                  <a:moveTo>
                    <a:pt x="618" y="0"/>
                  </a:moveTo>
                  <a:cubicBezTo>
                    <a:pt x="0" y="14"/>
                    <a:pt x="184" y="760"/>
                    <a:pt x="616" y="760"/>
                  </a:cubicBezTo>
                  <a:cubicBezTo>
                    <a:pt x="698" y="760"/>
                    <a:pt x="789" y="733"/>
                    <a:pt x="885" y="669"/>
                  </a:cubicBezTo>
                  <a:cubicBezTo>
                    <a:pt x="1236" y="485"/>
                    <a:pt x="935" y="34"/>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1" name="Google Shape;2655;p38"/>
            <p:cNvSpPr/>
            <p:nvPr/>
          </p:nvSpPr>
          <p:spPr>
            <a:xfrm>
              <a:off x="3075551" y="4046367"/>
              <a:ext cx="51499" cy="31641"/>
            </a:xfrm>
            <a:custGeom>
              <a:avLst/>
              <a:gdLst/>
              <a:ahLst/>
              <a:cxnLst/>
              <a:rect l="l" t="t" r="r" b="b"/>
              <a:pathLst>
                <a:path w="1237" h="760" extrusionOk="0">
                  <a:moveTo>
                    <a:pt x="618" y="0"/>
                  </a:moveTo>
                  <a:cubicBezTo>
                    <a:pt x="0" y="14"/>
                    <a:pt x="185" y="759"/>
                    <a:pt x="616" y="759"/>
                  </a:cubicBezTo>
                  <a:cubicBezTo>
                    <a:pt x="698" y="759"/>
                    <a:pt x="789" y="733"/>
                    <a:pt x="886" y="668"/>
                  </a:cubicBezTo>
                  <a:cubicBezTo>
                    <a:pt x="1236" y="468"/>
                    <a:pt x="952" y="17"/>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2" name="Google Shape;2656;p38"/>
            <p:cNvSpPr/>
            <p:nvPr/>
          </p:nvSpPr>
          <p:spPr>
            <a:xfrm>
              <a:off x="3140123" y="4182006"/>
              <a:ext cx="51624" cy="31641"/>
            </a:xfrm>
            <a:custGeom>
              <a:avLst/>
              <a:gdLst/>
              <a:ahLst/>
              <a:cxnLst/>
              <a:rect l="l" t="t" r="r" b="b"/>
              <a:pathLst>
                <a:path w="1240" h="760" extrusionOk="0">
                  <a:moveTo>
                    <a:pt x="604" y="0"/>
                  </a:moveTo>
                  <a:cubicBezTo>
                    <a:pt x="1" y="14"/>
                    <a:pt x="176" y="760"/>
                    <a:pt x="604" y="760"/>
                  </a:cubicBezTo>
                  <a:cubicBezTo>
                    <a:pt x="685" y="760"/>
                    <a:pt x="776" y="733"/>
                    <a:pt x="872" y="669"/>
                  </a:cubicBezTo>
                  <a:cubicBezTo>
                    <a:pt x="1239" y="468"/>
                    <a:pt x="939" y="17"/>
                    <a:pt x="6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3" name="Google Shape;2657;p38"/>
            <p:cNvSpPr/>
            <p:nvPr/>
          </p:nvSpPr>
          <p:spPr>
            <a:xfrm>
              <a:off x="3727350" y="4230133"/>
              <a:ext cx="18110" cy="14072"/>
            </a:xfrm>
            <a:custGeom>
              <a:avLst/>
              <a:gdLst/>
              <a:ahLst/>
              <a:cxnLst/>
              <a:rect l="l" t="t" r="r" b="b"/>
              <a:pathLst>
                <a:path w="435" h="338" extrusionOk="0">
                  <a:moveTo>
                    <a:pt x="194" y="0"/>
                  </a:moveTo>
                  <a:cubicBezTo>
                    <a:pt x="1" y="0"/>
                    <a:pt x="8" y="338"/>
                    <a:pt x="215" y="338"/>
                  </a:cubicBezTo>
                  <a:cubicBezTo>
                    <a:pt x="232" y="338"/>
                    <a:pt x="249" y="336"/>
                    <a:pt x="267" y="331"/>
                  </a:cubicBezTo>
                  <a:cubicBezTo>
                    <a:pt x="434" y="281"/>
                    <a:pt x="401" y="81"/>
                    <a:pt x="267" y="14"/>
                  </a:cubicBezTo>
                  <a:cubicBezTo>
                    <a:pt x="240" y="4"/>
                    <a:pt x="216" y="0"/>
                    <a:pt x="19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4" name="Google Shape;2658;p38"/>
            <p:cNvSpPr/>
            <p:nvPr/>
          </p:nvSpPr>
          <p:spPr>
            <a:xfrm>
              <a:off x="3276469" y="4102696"/>
              <a:ext cx="22398" cy="14155"/>
            </a:xfrm>
            <a:custGeom>
              <a:avLst/>
              <a:gdLst/>
              <a:ahLst/>
              <a:cxnLst/>
              <a:rect l="l" t="t" r="r" b="b"/>
              <a:pathLst>
                <a:path w="538" h="340" extrusionOk="0">
                  <a:moveTo>
                    <a:pt x="253" y="0"/>
                  </a:moveTo>
                  <a:lnTo>
                    <a:pt x="253" y="0"/>
                  </a:lnTo>
                  <a:cubicBezTo>
                    <a:pt x="1" y="29"/>
                    <a:pt x="66" y="339"/>
                    <a:pt x="262" y="339"/>
                  </a:cubicBezTo>
                  <a:cubicBezTo>
                    <a:pt x="299" y="339"/>
                    <a:pt x="342" y="328"/>
                    <a:pt x="387" y="301"/>
                  </a:cubicBezTo>
                  <a:cubicBezTo>
                    <a:pt x="537" y="218"/>
                    <a:pt x="404" y="34"/>
                    <a:pt x="2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5" name="Google Shape;2659;p38"/>
            <p:cNvSpPr/>
            <p:nvPr/>
          </p:nvSpPr>
          <p:spPr>
            <a:xfrm>
              <a:off x="3281465" y="4053986"/>
              <a:ext cx="22273" cy="14155"/>
            </a:xfrm>
            <a:custGeom>
              <a:avLst/>
              <a:gdLst/>
              <a:ahLst/>
              <a:cxnLst/>
              <a:rect l="l" t="t" r="r" b="b"/>
              <a:pathLst>
                <a:path w="535" h="340" extrusionOk="0">
                  <a:moveTo>
                    <a:pt x="267" y="1"/>
                  </a:moveTo>
                  <a:cubicBezTo>
                    <a:pt x="0" y="29"/>
                    <a:pt x="76" y="340"/>
                    <a:pt x="265" y="340"/>
                  </a:cubicBezTo>
                  <a:cubicBezTo>
                    <a:pt x="301" y="340"/>
                    <a:pt x="341" y="328"/>
                    <a:pt x="384" y="302"/>
                  </a:cubicBezTo>
                  <a:cubicBezTo>
                    <a:pt x="534" y="201"/>
                    <a:pt x="417" y="1"/>
                    <a:pt x="2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6" name="Google Shape;2660;p38"/>
            <p:cNvSpPr/>
            <p:nvPr/>
          </p:nvSpPr>
          <p:spPr>
            <a:xfrm>
              <a:off x="3095617" y="4219559"/>
              <a:ext cx="22398" cy="13447"/>
            </a:xfrm>
            <a:custGeom>
              <a:avLst/>
              <a:gdLst/>
              <a:ahLst/>
              <a:cxnLst/>
              <a:rect l="l" t="t" r="r" b="b"/>
              <a:pathLst>
                <a:path w="538" h="323" extrusionOk="0">
                  <a:moveTo>
                    <a:pt x="253" y="1"/>
                  </a:moveTo>
                  <a:lnTo>
                    <a:pt x="253" y="1"/>
                  </a:lnTo>
                  <a:cubicBezTo>
                    <a:pt x="1" y="15"/>
                    <a:pt x="78" y="323"/>
                    <a:pt x="267" y="323"/>
                  </a:cubicBezTo>
                  <a:cubicBezTo>
                    <a:pt x="303" y="323"/>
                    <a:pt x="344" y="311"/>
                    <a:pt x="387" y="285"/>
                  </a:cubicBezTo>
                  <a:cubicBezTo>
                    <a:pt x="537" y="201"/>
                    <a:pt x="404" y="17"/>
                    <a:pt x="25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87" name="Google Shape;2577;p38"/>
          <p:cNvGrpSpPr/>
          <p:nvPr/>
        </p:nvGrpSpPr>
        <p:grpSpPr>
          <a:xfrm flipH="1">
            <a:off x="888025" y="250077"/>
            <a:ext cx="2312416" cy="925497"/>
            <a:chOff x="2939204" y="3767596"/>
            <a:chExt cx="1334907" cy="534270"/>
          </a:xfrm>
        </p:grpSpPr>
        <p:sp>
          <p:nvSpPr>
            <p:cNvPr id="288" name="Google Shape;2578;p38"/>
            <p:cNvSpPr/>
            <p:nvPr/>
          </p:nvSpPr>
          <p:spPr>
            <a:xfrm>
              <a:off x="2986498" y="3936874"/>
              <a:ext cx="1260507" cy="263242"/>
            </a:xfrm>
            <a:custGeom>
              <a:avLst/>
              <a:gdLst/>
              <a:ahLst/>
              <a:cxnLst/>
              <a:rect l="l" t="t" r="r" b="b"/>
              <a:pathLst>
                <a:path w="30277" h="6323" extrusionOk="0">
                  <a:moveTo>
                    <a:pt x="25147" y="943"/>
                  </a:moveTo>
                  <a:cubicBezTo>
                    <a:pt x="25163" y="943"/>
                    <a:pt x="25163" y="943"/>
                    <a:pt x="25163" y="959"/>
                  </a:cubicBezTo>
                  <a:cubicBezTo>
                    <a:pt x="25314" y="959"/>
                    <a:pt x="25431" y="1026"/>
                    <a:pt x="25531" y="1176"/>
                  </a:cubicBezTo>
                  <a:cubicBezTo>
                    <a:pt x="25865" y="1611"/>
                    <a:pt x="25848" y="2547"/>
                    <a:pt x="25765" y="2948"/>
                  </a:cubicBezTo>
                  <a:cubicBezTo>
                    <a:pt x="25648" y="3482"/>
                    <a:pt x="25297" y="3967"/>
                    <a:pt x="24846" y="4384"/>
                  </a:cubicBezTo>
                  <a:cubicBezTo>
                    <a:pt x="24428" y="3850"/>
                    <a:pt x="24345" y="3232"/>
                    <a:pt x="24478" y="2313"/>
                  </a:cubicBezTo>
                  <a:lnTo>
                    <a:pt x="24495" y="2179"/>
                  </a:lnTo>
                  <a:cubicBezTo>
                    <a:pt x="24579" y="1544"/>
                    <a:pt x="24712" y="943"/>
                    <a:pt x="25147" y="943"/>
                  </a:cubicBezTo>
                  <a:close/>
                  <a:moveTo>
                    <a:pt x="10387" y="0"/>
                  </a:moveTo>
                  <a:cubicBezTo>
                    <a:pt x="9321" y="0"/>
                    <a:pt x="8379" y="352"/>
                    <a:pt x="7335" y="1110"/>
                  </a:cubicBezTo>
                  <a:cubicBezTo>
                    <a:pt x="6650" y="1594"/>
                    <a:pt x="6132" y="2396"/>
                    <a:pt x="5664" y="3198"/>
                  </a:cubicBezTo>
                  <a:cubicBezTo>
                    <a:pt x="4879" y="4451"/>
                    <a:pt x="4161" y="5638"/>
                    <a:pt x="2774" y="5688"/>
                  </a:cubicBezTo>
                  <a:cubicBezTo>
                    <a:pt x="2717" y="5690"/>
                    <a:pt x="2658" y="5692"/>
                    <a:pt x="2598" y="5692"/>
                  </a:cubicBezTo>
                  <a:cubicBezTo>
                    <a:pt x="1850" y="5692"/>
                    <a:pt x="904" y="5493"/>
                    <a:pt x="502" y="4936"/>
                  </a:cubicBezTo>
                  <a:cubicBezTo>
                    <a:pt x="268" y="4602"/>
                    <a:pt x="251" y="4184"/>
                    <a:pt x="418" y="3683"/>
                  </a:cubicBezTo>
                  <a:cubicBezTo>
                    <a:pt x="535" y="3365"/>
                    <a:pt x="819" y="2948"/>
                    <a:pt x="1103" y="2814"/>
                  </a:cubicBezTo>
                  <a:cubicBezTo>
                    <a:pt x="1167" y="2786"/>
                    <a:pt x="1237" y="2774"/>
                    <a:pt x="1309" y="2774"/>
                  </a:cubicBezTo>
                  <a:cubicBezTo>
                    <a:pt x="1367" y="2774"/>
                    <a:pt x="1427" y="2782"/>
                    <a:pt x="1487" y="2797"/>
                  </a:cubicBezTo>
                  <a:cubicBezTo>
                    <a:pt x="1955" y="2981"/>
                    <a:pt x="1805" y="4184"/>
                    <a:pt x="1755" y="4535"/>
                  </a:cubicBezTo>
                  <a:cubicBezTo>
                    <a:pt x="1721" y="4602"/>
                    <a:pt x="1771" y="4652"/>
                    <a:pt x="1838" y="4652"/>
                  </a:cubicBezTo>
                  <a:cubicBezTo>
                    <a:pt x="1853" y="4659"/>
                    <a:pt x="1867" y="4662"/>
                    <a:pt x="1879" y="4662"/>
                  </a:cubicBezTo>
                  <a:cubicBezTo>
                    <a:pt x="1925" y="4662"/>
                    <a:pt x="1955" y="4620"/>
                    <a:pt x="1955" y="4568"/>
                  </a:cubicBezTo>
                  <a:cubicBezTo>
                    <a:pt x="2055" y="3950"/>
                    <a:pt x="2139" y="2847"/>
                    <a:pt x="1537" y="2613"/>
                  </a:cubicBezTo>
                  <a:cubicBezTo>
                    <a:pt x="1459" y="2582"/>
                    <a:pt x="1376" y="2565"/>
                    <a:pt x="1291" y="2565"/>
                  </a:cubicBezTo>
                  <a:cubicBezTo>
                    <a:pt x="1197" y="2565"/>
                    <a:pt x="1100" y="2586"/>
                    <a:pt x="1003" y="2630"/>
                  </a:cubicBezTo>
                  <a:cubicBezTo>
                    <a:pt x="652" y="2797"/>
                    <a:pt x="334" y="3265"/>
                    <a:pt x="201" y="3616"/>
                  </a:cubicBezTo>
                  <a:cubicBezTo>
                    <a:pt x="0" y="4184"/>
                    <a:pt x="34" y="4685"/>
                    <a:pt x="334" y="5053"/>
                  </a:cubicBezTo>
                  <a:cubicBezTo>
                    <a:pt x="815" y="5694"/>
                    <a:pt x="1835" y="5889"/>
                    <a:pt x="2684" y="5889"/>
                  </a:cubicBezTo>
                  <a:cubicBezTo>
                    <a:pt x="2720" y="5889"/>
                    <a:pt x="2755" y="5889"/>
                    <a:pt x="2791" y="5888"/>
                  </a:cubicBezTo>
                  <a:cubicBezTo>
                    <a:pt x="4278" y="5855"/>
                    <a:pt x="5063" y="4568"/>
                    <a:pt x="5848" y="3315"/>
                  </a:cubicBezTo>
                  <a:cubicBezTo>
                    <a:pt x="6316" y="2547"/>
                    <a:pt x="6817" y="1728"/>
                    <a:pt x="7469" y="1277"/>
                  </a:cubicBezTo>
                  <a:cubicBezTo>
                    <a:pt x="8466" y="551"/>
                    <a:pt x="9381" y="214"/>
                    <a:pt x="10395" y="214"/>
                  </a:cubicBezTo>
                  <a:cubicBezTo>
                    <a:pt x="10758" y="214"/>
                    <a:pt x="11133" y="257"/>
                    <a:pt x="11529" y="341"/>
                  </a:cubicBezTo>
                  <a:cubicBezTo>
                    <a:pt x="12799" y="625"/>
                    <a:pt x="13952" y="1277"/>
                    <a:pt x="14837" y="2229"/>
                  </a:cubicBezTo>
                  <a:cubicBezTo>
                    <a:pt x="15155" y="2563"/>
                    <a:pt x="15422" y="2964"/>
                    <a:pt x="15673" y="3349"/>
                  </a:cubicBezTo>
                  <a:cubicBezTo>
                    <a:pt x="16074" y="3950"/>
                    <a:pt x="16492" y="4568"/>
                    <a:pt x="17177" y="5019"/>
                  </a:cubicBezTo>
                  <a:cubicBezTo>
                    <a:pt x="18208" y="5684"/>
                    <a:pt x="19535" y="5948"/>
                    <a:pt x="20781" y="5948"/>
                  </a:cubicBezTo>
                  <a:cubicBezTo>
                    <a:pt x="21634" y="5948"/>
                    <a:pt x="22450" y="5825"/>
                    <a:pt x="23108" y="5621"/>
                  </a:cubicBezTo>
                  <a:cubicBezTo>
                    <a:pt x="23676" y="5437"/>
                    <a:pt x="24311" y="5103"/>
                    <a:pt x="24829" y="4652"/>
                  </a:cubicBezTo>
                  <a:cubicBezTo>
                    <a:pt x="24946" y="4785"/>
                    <a:pt x="25080" y="4902"/>
                    <a:pt x="25230" y="5036"/>
                  </a:cubicBezTo>
                  <a:cubicBezTo>
                    <a:pt x="26183" y="5872"/>
                    <a:pt x="27419" y="6323"/>
                    <a:pt x="28722" y="6323"/>
                  </a:cubicBezTo>
                  <a:cubicBezTo>
                    <a:pt x="28923" y="6323"/>
                    <a:pt x="29140" y="6306"/>
                    <a:pt x="29274" y="6256"/>
                  </a:cubicBezTo>
                  <a:cubicBezTo>
                    <a:pt x="29486" y="6232"/>
                    <a:pt x="29682" y="6209"/>
                    <a:pt x="29879" y="6209"/>
                  </a:cubicBezTo>
                  <a:cubicBezTo>
                    <a:pt x="29961" y="6209"/>
                    <a:pt x="30043" y="6213"/>
                    <a:pt x="30126" y="6222"/>
                  </a:cubicBezTo>
                  <a:cubicBezTo>
                    <a:pt x="30137" y="6225"/>
                    <a:pt x="30149" y="6227"/>
                    <a:pt x="30160" y="6227"/>
                  </a:cubicBezTo>
                  <a:cubicBezTo>
                    <a:pt x="30214" y="6227"/>
                    <a:pt x="30259" y="6194"/>
                    <a:pt x="30259" y="6139"/>
                  </a:cubicBezTo>
                  <a:cubicBezTo>
                    <a:pt x="30276" y="6072"/>
                    <a:pt x="30243" y="6022"/>
                    <a:pt x="30176" y="6022"/>
                  </a:cubicBezTo>
                  <a:cubicBezTo>
                    <a:pt x="30049" y="5995"/>
                    <a:pt x="29922" y="5984"/>
                    <a:pt x="29797" y="5984"/>
                  </a:cubicBezTo>
                  <a:cubicBezTo>
                    <a:pt x="29610" y="5984"/>
                    <a:pt x="29427" y="6009"/>
                    <a:pt x="29257" y="6039"/>
                  </a:cubicBezTo>
                  <a:cubicBezTo>
                    <a:pt x="29073" y="6072"/>
                    <a:pt x="28856" y="6105"/>
                    <a:pt x="28672" y="6105"/>
                  </a:cubicBezTo>
                  <a:lnTo>
                    <a:pt x="28655" y="6105"/>
                  </a:lnTo>
                  <a:cubicBezTo>
                    <a:pt x="27419" y="6105"/>
                    <a:pt x="26233" y="5654"/>
                    <a:pt x="25314" y="4852"/>
                  </a:cubicBezTo>
                  <a:cubicBezTo>
                    <a:pt x="25163" y="4719"/>
                    <a:pt x="25030" y="4618"/>
                    <a:pt x="24929" y="4485"/>
                  </a:cubicBezTo>
                  <a:cubicBezTo>
                    <a:pt x="25414" y="4050"/>
                    <a:pt x="25765" y="3532"/>
                    <a:pt x="25915" y="2948"/>
                  </a:cubicBezTo>
                  <a:cubicBezTo>
                    <a:pt x="26016" y="2530"/>
                    <a:pt x="26032" y="1511"/>
                    <a:pt x="25665" y="1009"/>
                  </a:cubicBezTo>
                  <a:cubicBezTo>
                    <a:pt x="25514" y="809"/>
                    <a:pt x="25347" y="725"/>
                    <a:pt x="25147" y="709"/>
                  </a:cubicBezTo>
                  <a:cubicBezTo>
                    <a:pt x="25135" y="708"/>
                    <a:pt x="25123" y="708"/>
                    <a:pt x="25111" y="708"/>
                  </a:cubicBezTo>
                  <a:cubicBezTo>
                    <a:pt x="24457" y="708"/>
                    <a:pt x="24326" y="1604"/>
                    <a:pt x="24244" y="2129"/>
                  </a:cubicBezTo>
                  <a:lnTo>
                    <a:pt x="24228" y="2262"/>
                  </a:lnTo>
                  <a:cubicBezTo>
                    <a:pt x="24094" y="3115"/>
                    <a:pt x="24144" y="3816"/>
                    <a:pt x="24662" y="4485"/>
                  </a:cubicBezTo>
                  <a:cubicBezTo>
                    <a:pt x="24161" y="4936"/>
                    <a:pt x="23576" y="5237"/>
                    <a:pt x="23041" y="5404"/>
                  </a:cubicBezTo>
                  <a:cubicBezTo>
                    <a:pt x="22395" y="5594"/>
                    <a:pt x="21598" y="5713"/>
                    <a:pt x="20767" y="5713"/>
                  </a:cubicBezTo>
                  <a:cubicBezTo>
                    <a:pt x="19558" y="5713"/>
                    <a:pt x="18277" y="5462"/>
                    <a:pt x="17277" y="4819"/>
                  </a:cubicBezTo>
                  <a:cubicBezTo>
                    <a:pt x="16625" y="4401"/>
                    <a:pt x="16241" y="3816"/>
                    <a:pt x="15823" y="3215"/>
                  </a:cubicBezTo>
                  <a:cubicBezTo>
                    <a:pt x="15573" y="2847"/>
                    <a:pt x="15305" y="2446"/>
                    <a:pt x="14971" y="2095"/>
                  </a:cubicBezTo>
                  <a:cubicBezTo>
                    <a:pt x="14052" y="1110"/>
                    <a:pt x="12866" y="425"/>
                    <a:pt x="11546" y="124"/>
                  </a:cubicBezTo>
                  <a:cubicBezTo>
                    <a:pt x="11139" y="42"/>
                    <a:pt x="10756" y="0"/>
                    <a:pt x="1038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9" name="Google Shape;2579;p38"/>
            <p:cNvSpPr/>
            <p:nvPr/>
          </p:nvSpPr>
          <p:spPr>
            <a:xfrm>
              <a:off x="3355863" y="3767596"/>
              <a:ext cx="135680" cy="182101"/>
            </a:xfrm>
            <a:custGeom>
              <a:avLst/>
              <a:gdLst/>
              <a:ahLst/>
              <a:cxnLst/>
              <a:rect l="l" t="t" r="r" b="b"/>
              <a:pathLst>
                <a:path w="3259" h="4374" extrusionOk="0">
                  <a:moveTo>
                    <a:pt x="1226" y="358"/>
                  </a:moveTo>
                  <a:cubicBezTo>
                    <a:pt x="1247" y="358"/>
                    <a:pt x="1267" y="360"/>
                    <a:pt x="1287" y="364"/>
                  </a:cubicBezTo>
                  <a:cubicBezTo>
                    <a:pt x="1504" y="414"/>
                    <a:pt x="1688" y="765"/>
                    <a:pt x="1822" y="1015"/>
                  </a:cubicBezTo>
                  <a:cubicBezTo>
                    <a:pt x="1855" y="1099"/>
                    <a:pt x="1905" y="1199"/>
                    <a:pt x="1955" y="1283"/>
                  </a:cubicBezTo>
                  <a:cubicBezTo>
                    <a:pt x="1989" y="1333"/>
                    <a:pt x="2039" y="1349"/>
                    <a:pt x="2089" y="1349"/>
                  </a:cubicBezTo>
                  <a:cubicBezTo>
                    <a:pt x="2123" y="1349"/>
                    <a:pt x="2173" y="1333"/>
                    <a:pt x="2206" y="1283"/>
                  </a:cubicBezTo>
                  <a:lnTo>
                    <a:pt x="2239" y="1266"/>
                  </a:lnTo>
                  <a:cubicBezTo>
                    <a:pt x="2323" y="1182"/>
                    <a:pt x="2440" y="1015"/>
                    <a:pt x="2490" y="1015"/>
                  </a:cubicBezTo>
                  <a:cubicBezTo>
                    <a:pt x="2490" y="1015"/>
                    <a:pt x="2524" y="1032"/>
                    <a:pt x="2590" y="1166"/>
                  </a:cubicBezTo>
                  <a:cubicBezTo>
                    <a:pt x="2841" y="1650"/>
                    <a:pt x="2590" y="2118"/>
                    <a:pt x="2490" y="2335"/>
                  </a:cubicBezTo>
                  <a:lnTo>
                    <a:pt x="2457" y="2402"/>
                  </a:lnTo>
                  <a:cubicBezTo>
                    <a:pt x="2423" y="2452"/>
                    <a:pt x="2440" y="2536"/>
                    <a:pt x="2490" y="2586"/>
                  </a:cubicBezTo>
                  <a:cubicBezTo>
                    <a:pt x="2524" y="2619"/>
                    <a:pt x="2565" y="2636"/>
                    <a:pt x="2605" y="2636"/>
                  </a:cubicBezTo>
                  <a:cubicBezTo>
                    <a:pt x="2645" y="2636"/>
                    <a:pt x="2682" y="2619"/>
                    <a:pt x="2707" y="2586"/>
                  </a:cubicBezTo>
                  <a:cubicBezTo>
                    <a:pt x="2774" y="2519"/>
                    <a:pt x="2824" y="2519"/>
                    <a:pt x="2824" y="2519"/>
                  </a:cubicBezTo>
                  <a:cubicBezTo>
                    <a:pt x="2874" y="2536"/>
                    <a:pt x="2941" y="2736"/>
                    <a:pt x="2874" y="3037"/>
                  </a:cubicBezTo>
                  <a:cubicBezTo>
                    <a:pt x="2824" y="3321"/>
                    <a:pt x="2590" y="3488"/>
                    <a:pt x="2340" y="3672"/>
                  </a:cubicBezTo>
                  <a:cubicBezTo>
                    <a:pt x="2223" y="3755"/>
                    <a:pt x="2089" y="3856"/>
                    <a:pt x="1955" y="3989"/>
                  </a:cubicBezTo>
                  <a:cubicBezTo>
                    <a:pt x="1755" y="3839"/>
                    <a:pt x="1571" y="3705"/>
                    <a:pt x="1354" y="3605"/>
                  </a:cubicBezTo>
                  <a:cubicBezTo>
                    <a:pt x="903" y="3354"/>
                    <a:pt x="485" y="3104"/>
                    <a:pt x="335" y="2703"/>
                  </a:cubicBezTo>
                  <a:cubicBezTo>
                    <a:pt x="335" y="2694"/>
                    <a:pt x="339" y="2690"/>
                    <a:pt x="351" y="2690"/>
                  </a:cubicBezTo>
                  <a:cubicBezTo>
                    <a:pt x="364" y="2690"/>
                    <a:pt x="385" y="2694"/>
                    <a:pt x="418" y="2703"/>
                  </a:cubicBezTo>
                  <a:cubicBezTo>
                    <a:pt x="430" y="2700"/>
                    <a:pt x="441" y="2699"/>
                    <a:pt x="452" y="2699"/>
                  </a:cubicBezTo>
                  <a:cubicBezTo>
                    <a:pt x="520" y="2699"/>
                    <a:pt x="575" y="2741"/>
                    <a:pt x="619" y="2770"/>
                  </a:cubicBezTo>
                  <a:cubicBezTo>
                    <a:pt x="650" y="2793"/>
                    <a:pt x="684" y="2805"/>
                    <a:pt x="719" y="2805"/>
                  </a:cubicBezTo>
                  <a:cubicBezTo>
                    <a:pt x="760" y="2805"/>
                    <a:pt x="800" y="2789"/>
                    <a:pt x="836" y="2753"/>
                  </a:cubicBezTo>
                  <a:cubicBezTo>
                    <a:pt x="903" y="2686"/>
                    <a:pt x="903" y="2602"/>
                    <a:pt x="853" y="2536"/>
                  </a:cubicBezTo>
                  <a:cubicBezTo>
                    <a:pt x="786" y="2435"/>
                    <a:pt x="702" y="2352"/>
                    <a:pt x="619" y="2285"/>
                  </a:cubicBezTo>
                  <a:cubicBezTo>
                    <a:pt x="485" y="2168"/>
                    <a:pt x="335" y="2018"/>
                    <a:pt x="351" y="1917"/>
                  </a:cubicBezTo>
                  <a:cubicBezTo>
                    <a:pt x="368" y="1851"/>
                    <a:pt x="402" y="1784"/>
                    <a:pt x="435" y="1767"/>
                  </a:cubicBezTo>
                  <a:cubicBezTo>
                    <a:pt x="454" y="1758"/>
                    <a:pt x="475" y="1754"/>
                    <a:pt x="499" y="1754"/>
                  </a:cubicBezTo>
                  <a:cubicBezTo>
                    <a:pt x="645" y="1754"/>
                    <a:pt x="871" y="1912"/>
                    <a:pt x="986" y="1984"/>
                  </a:cubicBezTo>
                  <a:lnTo>
                    <a:pt x="1036" y="2018"/>
                  </a:lnTo>
                  <a:cubicBezTo>
                    <a:pt x="1062" y="2026"/>
                    <a:pt x="1091" y="2030"/>
                    <a:pt x="1118" y="2030"/>
                  </a:cubicBezTo>
                  <a:cubicBezTo>
                    <a:pt x="1145" y="2030"/>
                    <a:pt x="1170" y="2026"/>
                    <a:pt x="1187" y="2018"/>
                  </a:cubicBezTo>
                  <a:cubicBezTo>
                    <a:pt x="1270" y="2001"/>
                    <a:pt x="1321" y="1901"/>
                    <a:pt x="1270" y="1817"/>
                  </a:cubicBezTo>
                  <a:cubicBezTo>
                    <a:pt x="1120" y="1533"/>
                    <a:pt x="669" y="681"/>
                    <a:pt x="1036" y="430"/>
                  </a:cubicBezTo>
                  <a:cubicBezTo>
                    <a:pt x="1088" y="379"/>
                    <a:pt x="1158" y="358"/>
                    <a:pt x="1226" y="358"/>
                  </a:cubicBezTo>
                  <a:close/>
                  <a:moveTo>
                    <a:pt x="1217" y="0"/>
                  </a:moveTo>
                  <a:cubicBezTo>
                    <a:pt x="1080" y="0"/>
                    <a:pt x="949" y="38"/>
                    <a:pt x="836" y="113"/>
                  </a:cubicBezTo>
                  <a:cubicBezTo>
                    <a:pt x="418" y="414"/>
                    <a:pt x="552" y="998"/>
                    <a:pt x="736" y="1450"/>
                  </a:cubicBezTo>
                  <a:cubicBezTo>
                    <a:pt x="662" y="1422"/>
                    <a:pt x="578" y="1410"/>
                    <a:pt x="493" y="1410"/>
                  </a:cubicBezTo>
                  <a:cubicBezTo>
                    <a:pt x="423" y="1410"/>
                    <a:pt x="352" y="1418"/>
                    <a:pt x="285" y="1433"/>
                  </a:cubicBezTo>
                  <a:cubicBezTo>
                    <a:pt x="151" y="1500"/>
                    <a:pt x="51" y="1617"/>
                    <a:pt x="17" y="1784"/>
                  </a:cubicBezTo>
                  <a:cubicBezTo>
                    <a:pt x="1" y="2018"/>
                    <a:pt x="84" y="2235"/>
                    <a:pt x="251" y="2352"/>
                  </a:cubicBezTo>
                  <a:cubicBezTo>
                    <a:pt x="134" y="2419"/>
                    <a:pt x="51" y="2536"/>
                    <a:pt x="17" y="2669"/>
                  </a:cubicBezTo>
                  <a:lnTo>
                    <a:pt x="17" y="2753"/>
                  </a:lnTo>
                  <a:cubicBezTo>
                    <a:pt x="184" y="3321"/>
                    <a:pt x="719" y="3605"/>
                    <a:pt x="1220" y="3906"/>
                  </a:cubicBezTo>
                  <a:cubicBezTo>
                    <a:pt x="1437" y="4023"/>
                    <a:pt x="1671" y="4173"/>
                    <a:pt x="1889" y="4340"/>
                  </a:cubicBezTo>
                  <a:cubicBezTo>
                    <a:pt x="1905" y="4357"/>
                    <a:pt x="1922" y="4374"/>
                    <a:pt x="1972" y="4374"/>
                  </a:cubicBezTo>
                  <a:lnTo>
                    <a:pt x="1989" y="4357"/>
                  </a:lnTo>
                  <a:cubicBezTo>
                    <a:pt x="2022" y="4357"/>
                    <a:pt x="2072" y="4340"/>
                    <a:pt x="2089" y="4290"/>
                  </a:cubicBezTo>
                  <a:cubicBezTo>
                    <a:pt x="2223" y="4156"/>
                    <a:pt x="2340" y="4023"/>
                    <a:pt x="2507" y="3922"/>
                  </a:cubicBezTo>
                  <a:cubicBezTo>
                    <a:pt x="2774" y="3739"/>
                    <a:pt x="3092" y="3521"/>
                    <a:pt x="3175" y="3104"/>
                  </a:cubicBezTo>
                  <a:cubicBezTo>
                    <a:pt x="3259" y="2686"/>
                    <a:pt x="3175" y="2352"/>
                    <a:pt x="2975" y="2235"/>
                  </a:cubicBezTo>
                  <a:cubicBezTo>
                    <a:pt x="2941" y="2201"/>
                    <a:pt x="2908" y="2185"/>
                    <a:pt x="2891" y="2185"/>
                  </a:cubicBezTo>
                  <a:cubicBezTo>
                    <a:pt x="3058" y="1817"/>
                    <a:pt x="3058" y="1366"/>
                    <a:pt x="2858" y="998"/>
                  </a:cubicBezTo>
                  <a:cubicBezTo>
                    <a:pt x="2824" y="915"/>
                    <a:pt x="2707" y="698"/>
                    <a:pt x="2507" y="681"/>
                  </a:cubicBezTo>
                  <a:cubicBezTo>
                    <a:pt x="2356" y="681"/>
                    <a:pt x="2189" y="765"/>
                    <a:pt x="2106" y="898"/>
                  </a:cubicBezTo>
                  <a:lnTo>
                    <a:pt x="2089" y="848"/>
                  </a:lnTo>
                  <a:cubicBezTo>
                    <a:pt x="1922" y="531"/>
                    <a:pt x="1722" y="96"/>
                    <a:pt x="1354" y="13"/>
                  </a:cubicBezTo>
                  <a:cubicBezTo>
                    <a:pt x="1308" y="4"/>
                    <a:pt x="1262" y="0"/>
                    <a:pt x="12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0" name="Google Shape;2580;p38"/>
            <p:cNvSpPr/>
            <p:nvPr/>
          </p:nvSpPr>
          <p:spPr>
            <a:xfrm>
              <a:off x="3411526" y="3810353"/>
              <a:ext cx="38302" cy="127520"/>
            </a:xfrm>
            <a:custGeom>
              <a:avLst/>
              <a:gdLst/>
              <a:ahLst/>
              <a:cxnLst/>
              <a:rect l="l" t="t" r="r" b="b"/>
              <a:pathLst>
                <a:path w="920" h="3063" extrusionOk="0">
                  <a:moveTo>
                    <a:pt x="100" y="1"/>
                  </a:moveTo>
                  <a:cubicBezTo>
                    <a:pt x="80" y="1"/>
                    <a:pt x="59" y="13"/>
                    <a:pt x="50" y="38"/>
                  </a:cubicBezTo>
                  <a:cubicBezTo>
                    <a:pt x="0" y="55"/>
                    <a:pt x="0" y="88"/>
                    <a:pt x="50" y="139"/>
                  </a:cubicBezTo>
                  <a:cubicBezTo>
                    <a:pt x="652" y="790"/>
                    <a:pt x="769" y="2144"/>
                    <a:pt x="518" y="2962"/>
                  </a:cubicBezTo>
                  <a:cubicBezTo>
                    <a:pt x="501" y="2996"/>
                    <a:pt x="518" y="3029"/>
                    <a:pt x="585" y="3063"/>
                  </a:cubicBezTo>
                  <a:cubicBezTo>
                    <a:pt x="635" y="3063"/>
                    <a:pt x="669" y="3012"/>
                    <a:pt x="652" y="3012"/>
                  </a:cubicBezTo>
                  <a:cubicBezTo>
                    <a:pt x="919" y="2160"/>
                    <a:pt x="769" y="723"/>
                    <a:pt x="151" y="38"/>
                  </a:cubicBezTo>
                  <a:cubicBezTo>
                    <a:pt x="142" y="13"/>
                    <a:pt x="121" y="1"/>
                    <a:pt x="1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1" name="Google Shape;2581;p38"/>
            <p:cNvSpPr/>
            <p:nvPr/>
          </p:nvSpPr>
          <p:spPr>
            <a:xfrm>
              <a:off x="3400368" y="3834874"/>
              <a:ext cx="57078" cy="43173"/>
            </a:xfrm>
            <a:custGeom>
              <a:avLst/>
              <a:gdLst/>
              <a:ahLst/>
              <a:cxnLst/>
              <a:rect l="l" t="t" r="r" b="b"/>
              <a:pathLst>
                <a:path w="1371" h="1037" extrusionOk="0">
                  <a:moveTo>
                    <a:pt x="1287" y="1"/>
                  </a:moveTo>
                  <a:cubicBezTo>
                    <a:pt x="1254" y="1"/>
                    <a:pt x="1204" y="51"/>
                    <a:pt x="1204" y="84"/>
                  </a:cubicBezTo>
                  <a:cubicBezTo>
                    <a:pt x="1187" y="201"/>
                    <a:pt x="1170" y="301"/>
                    <a:pt x="1104" y="385"/>
                  </a:cubicBezTo>
                  <a:lnTo>
                    <a:pt x="1070" y="452"/>
                  </a:lnTo>
                  <a:cubicBezTo>
                    <a:pt x="1037" y="485"/>
                    <a:pt x="1037" y="535"/>
                    <a:pt x="1020" y="569"/>
                  </a:cubicBezTo>
                  <a:cubicBezTo>
                    <a:pt x="1003" y="669"/>
                    <a:pt x="953" y="786"/>
                    <a:pt x="920" y="870"/>
                  </a:cubicBezTo>
                  <a:cubicBezTo>
                    <a:pt x="870" y="870"/>
                    <a:pt x="769" y="819"/>
                    <a:pt x="736" y="803"/>
                  </a:cubicBezTo>
                  <a:lnTo>
                    <a:pt x="669" y="786"/>
                  </a:lnTo>
                  <a:cubicBezTo>
                    <a:pt x="485" y="719"/>
                    <a:pt x="285" y="669"/>
                    <a:pt x="101" y="652"/>
                  </a:cubicBezTo>
                  <a:lnTo>
                    <a:pt x="84" y="652"/>
                  </a:lnTo>
                  <a:cubicBezTo>
                    <a:pt x="34" y="652"/>
                    <a:pt x="1" y="702"/>
                    <a:pt x="1" y="736"/>
                  </a:cubicBezTo>
                  <a:cubicBezTo>
                    <a:pt x="1" y="769"/>
                    <a:pt x="34" y="819"/>
                    <a:pt x="84" y="819"/>
                  </a:cubicBezTo>
                  <a:cubicBezTo>
                    <a:pt x="252" y="836"/>
                    <a:pt x="435" y="886"/>
                    <a:pt x="602" y="953"/>
                  </a:cubicBezTo>
                  <a:lnTo>
                    <a:pt x="669" y="970"/>
                  </a:lnTo>
                  <a:cubicBezTo>
                    <a:pt x="736" y="986"/>
                    <a:pt x="820" y="1003"/>
                    <a:pt x="870" y="1037"/>
                  </a:cubicBezTo>
                  <a:cubicBezTo>
                    <a:pt x="920" y="1037"/>
                    <a:pt x="953" y="1037"/>
                    <a:pt x="987" y="986"/>
                  </a:cubicBezTo>
                  <a:cubicBezTo>
                    <a:pt x="1037" y="953"/>
                    <a:pt x="1087" y="836"/>
                    <a:pt x="1170" y="619"/>
                  </a:cubicBezTo>
                  <a:cubicBezTo>
                    <a:pt x="1187" y="569"/>
                    <a:pt x="1187" y="552"/>
                    <a:pt x="1204" y="502"/>
                  </a:cubicBezTo>
                  <a:lnTo>
                    <a:pt x="1254" y="452"/>
                  </a:lnTo>
                  <a:cubicBezTo>
                    <a:pt x="1321" y="335"/>
                    <a:pt x="1354" y="218"/>
                    <a:pt x="1371" y="84"/>
                  </a:cubicBezTo>
                  <a:cubicBezTo>
                    <a:pt x="1371" y="51"/>
                    <a:pt x="1338" y="1"/>
                    <a:pt x="128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2" name="Google Shape;2582;p38"/>
            <p:cNvSpPr/>
            <p:nvPr/>
          </p:nvSpPr>
          <p:spPr>
            <a:xfrm>
              <a:off x="3410110" y="3888663"/>
              <a:ext cx="57078" cy="26270"/>
            </a:xfrm>
            <a:custGeom>
              <a:avLst/>
              <a:gdLst/>
              <a:ahLst/>
              <a:cxnLst/>
              <a:rect l="l" t="t" r="r" b="b"/>
              <a:pathLst>
                <a:path w="1371" h="631" extrusionOk="0">
                  <a:moveTo>
                    <a:pt x="78" y="1"/>
                  </a:moveTo>
                  <a:cubicBezTo>
                    <a:pt x="54" y="1"/>
                    <a:pt x="27" y="9"/>
                    <a:pt x="18" y="29"/>
                  </a:cubicBezTo>
                  <a:cubicBezTo>
                    <a:pt x="1" y="45"/>
                    <a:pt x="1" y="112"/>
                    <a:pt x="34" y="129"/>
                  </a:cubicBezTo>
                  <a:lnTo>
                    <a:pt x="118" y="212"/>
                  </a:lnTo>
                  <a:cubicBezTo>
                    <a:pt x="368" y="430"/>
                    <a:pt x="586" y="613"/>
                    <a:pt x="753" y="630"/>
                  </a:cubicBezTo>
                  <a:cubicBezTo>
                    <a:pt x="920" y="630"/>
                    <a:pt x="1287" y="363"/>
                    <a:pt x="1354" y="263"/>
                  </a:cubicBezTo>
                  <a:cubicBezTo>
                    <a:pt x="1371" y="246"/>
                    <a:pt x="1371" y="179"/>
                    <a:pt x="1337" y="162"/>
                  </a:cubicBezTo>
                  <a:cubicBezTo>
                    <a:pt x="1321" y="137"/>
                    <a:pt x="1304" y="125"/>
                    <a:pt x="1285" y="125"/>
                  </a:cubicBezTo>
                  <a:cubicBezTo>
                    <a:pt x="1266" y="125"/>
                    <a:pt x="1246" y="137"/>
                    <a:pt x="1221" y="162"/>
                  </a:cubicBezTo>
                  <a:cubicBezTo>
                    <a:pt x="1104" y="296"/>
                    <a:pt x="936" y="413"/>
                    <a:pt x="753" y="463"/>
                  </a:cubicBezTo>
                  <a:cubicBezTo>
                    <a:pt x="619" y="463"/>
                    <a:pt x="335" y="196"/>
                    <a:pt x="201" y="96"/>
                  </a:cubicBezTo>
                  <a:lnTo>
                    <a:pt x="118" y="12"/>
                  </a:lnTo>
                  <a:cubicBezTo>
                    <a:pt x="111" y="5"/>
                    <a:pt x="95" y="1"/>
                    <a:pt x="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3" name="Google Shape;2583;p38"/>
            <p:cNvSpPr/>
            <p:nvPr/>
          </p:nvSpPr>
          <p:spPr>
            <a:xfrm>
              <a:off x="3304405" y="3952861"/>
              <a:ext cx="121775" cy="148670"/>
            </a:xfrm>
            <a:custGeom>
              <a:avLst/>
              <a:gdLst/>
              <a:ahLst/>
              <a:cxnLst/>
              <a:rect l="l" t="t" r="r" b="b"/>
              <a:pathLst>
                <a:path w="2925" h="3571" extrusionOk="0">
                  <a:moveTo>
                    <a:pt x="1922" y="325"/>
                  </a:moveTo>
                  <a:cubicBezTo>
                    <a:pt x="2005" y="508"/>
                    <a:pt x="2089" y="675"/>
                    <a:pt x="2206" y="843"/>
                  </a:cubicBezTo>
                  <a:cubicBezTo>
                    <a:pt x="2423" y="1210"/>
                    <a:pt x="2640" y="1561"/>
                    <a:pt x="2573" y="1912"/>
                  </a:cubicBezTo>
                  <a:cubicBezTo>
                    <a:pt x="2562" y="1912"/>
                    <a:pt x="2551" y="1919"/>
                    <a:pt x="2535" y="1919"/>
                  </a:cubicBezTo>
                  <a:cubicBezTo>
                    <a:pt x="2527" y="1919"/>
                    <a:pt x="2518" y="1917"/>
                    <a:pt x="2506" y="1912"/>
                  </a:cubicBezTo>
                  <a:cubicBezTo>
                    <a:pt x="2473" y="1912"/>
                    <a:pt x="2423" y="1878"/>
                    <a:pt x="2389" y="1795"/>
                  </a:cubicBezTo>
                  <a:cubicBezTo>
                    <a:pt x="2373" y="1728"/>
                    <a:pt x="2323" y="1711"/>
                    <a:pt x="2256" y="1711"/>
                  </a:cubicBezTo>
                  <a:cubicBezTo>
                    <a:pt x="2206" y="1711"/>
                    <a:pt x="2139" y="1762"/>
                    <a:pt x="2139" y="1845"/>
                  </a:cubicBezTo>
                  <a:cubicBezTo>
                    <a:pt x="2139" y="1929"/>
                    <a:pt x="2155" y="2046"/>
                    <a:pt x="2206" y="2129"/>
                  </a:cubicBezTo>
                  <a:cubicBezTo>
                    <a:pt x="2239" y="2263"/>
                    <a:pt x="2306" y="2430"/>
                    <a:pt x="2239" y="2497"/>
                  </a:cubicBezTo>
                  <a:cubicBezTo>
                    <a:pt x="2206" y="2513"/>
                    <a:pt x="2155" y="2564"/>
                    <a:pt x="2122" y="2564"/>
                  </a:cubicBezTo>
                  <a:cubicBezTo>
                    <a:pt x="2005" y="2547"/>
                    <a:pt x="1888" y="2313"/>
                    <a:pt x="1821" y="2179"/>
                  </a:cubicBezTo>
                  <a:lnTo>
                    <a:pt x="1788" y="2129"/>
                  </a:lnTo>
                  <a:cubicBezTo>
                    <a:pt x="1760" y="2088"/>
                    <a:pt x="1722" y="2058"/>
                    <a:pt x="1671" y="2058"/>
                  </a:cubicBezTo>
                  <a:cubicBezTo>
                    <a:pt x="1661" y="2058"/>
                    <a:pt x="1649" y="2059"/>
                    <a:pt x="1638" y="2062"/>
                  </a:cubicBezTo>
                  <a:cubicBezTo>
                    <a:pt x="1571" y="2079"/>
                    <a:pt x="1537" y="2129"/>
                    <a:pt x="1537" y="2179"/>
                  </a:cubicBezTo>
                  <a:cubicBezTo>
                    <a:pt x="1504" y="2463"/>
                    <a:pt x="1487" y="3265"/>
                    <a:pt x="1120" y="3299"/>
                  </a:cubicBezTo>
                  <a:cubicBezTo>
                    <a:pt x="1036" y="3299"/>
                    <a:pt x="969" y="3265"/>
                    <a:pt x="902" y="3232"/>
                  </a:cubicBezTo>
                  <a:cubicBezTo>
                    <a:pt x="785" y="3098"/>
                    <a:pt x="785" y="2764"/>
                    <a:pt x="802" y="2547"/>
                  </a:cubicBezTo>
                  <a:lnTo>
                    <a:pt x="802" y="2263"/>
                  </a:lnTo>
                  <a:lnTo>
                    <a:pt x="802" y="2246"/>
                  </a:lnTo>
                  <a:cubicBezTo>
                    <a:pt x="788" y="2191"/>
                    <a:pt x="740" y="2158"/>
                    <a:pt x="676" y="2158"/>
                  </a:cubicBezTo>
                  <a:cubicBezTo>
                    <a:pt x="663" y="2158"/>
                    <a:pt x="649" y="2160"/>
                    <a:pt x="635" y="2163"/>
                  </a:cubicBezTo>
                  <a:lnTo>
                    <a:pt x="618" y="2163"/>
                  </a:lnTo>
                  <a:cubicBezTo>
                    <a:pt x="501" y="2213"/>
                    <a:pt x="418" y="2246"/>
                    <a:pt x="318" y="2246"/>
                  </a:cubicBezTo>
                  <a:cubicBezTo>
                    <a:pt x="318" y="2246"/>
                    <a:pt x="301" y="2229"/>
                    <a:pt x="301" y="2096"/>
                  </a:cubicBezTo>
                  <a:cubicBezTo>
                    <a:pt x="318" y="1661"/>
                    <a:pt x="702" y="1411"/>
                    <a:pt x="869" y="1310"/>
                  </a:cubicBezTo>
                  <a:lnTo>
                    <a:pt x="902" y="1277"/>
                  </a:lnTo>
                  <a:cubicBezTo>
                    <a:pt x="952" y="1244"/>
                    <a:pt x="969" y="1177"/>
                    <a:pt x="952" y="1110"/>
                  </a:cubicBezTo>
                  <a:cubicBezTo>
                    <a:pt x="927" y="1071"/>
                    <a:pt x="891" y="1032"/>
                    <a:pt x="845" y="1032"/>
                  </a:cubicBezTo>
                  <a:cubicBezTo>
                    <a:pt x="831" y="1032"/>
                    <a:pt x="817" y="1036"/>
                    <a:pt x="802" y="1043"/>
                  </a:cubicBezTo>
                  <a:cubicBezTo>
                    <a:pt x="780" y="1049"/>
                    <a:pt x="761" y="1050"/>
                    <a:pt x="746" y="1050"/>
                  </a:cubicBezTo>
                  <a:cubicBezTo>
                    <a:pt x="717" y="1050"/>
                    <a:pt x="702" y="1043"/>
                    <a:pt x="702" y="1043"/>
                  </a:cubicBezTo>
                  <a:cubicBezTo>
                    <a:pt x="668" y="993"/>
                    <a:pt x="719" y="809"/>
                    <a:pt x="869" y="642"/>
                  </a:cubicBezTo>
                  <a:cubicBezTo>
                    <a:pt x="1003" y="475"/>
                    <a:pt x="1253" y="425"/>
                    <a:pt x="1504" y="408"/>
                  </a:cubicBezTo>
                  <a:cubicBezTo>
                    <a:pt x="1654" y="391"/>
                    <a:pt x="1788" y="375"/>
                    <a:pt x="1922" y="325"/>
                  </a:cubicBezTo>
                  <a:close/>
                  <a:moveTo>
                    <a:pt x="2004" y="1"/>
                  </a:moveTo>
                  <a:cubicBezTo>
                    <a:pt x="1983" y="1"/>
                    <a:pt x="1961" y="9"/>
                    <a:pt x="1938" y="24"/>
                  </a:cubicBezTo>
                  <a:cubicBezTo>
                    <a:pt x="1805" y="91"/>
                    <a:pt x="1654" y="141"/>
                    <a:pt x="1487" y="141"/>
                  </a:cubicBezTo>
                  <a:cubicBezTo>
                    <a:pt x="1186" y="141"/>
                    <a:pt x="902" y="241"/>
                    <a:pt x="668" y="442"/>
                  </a:cubicBezTo>
                  <a:cubicBezTo>
                    <a:pt x="435" y="692"/>
                    <a:pt x="351" y="993"/>
                    <a:pt x="468" y="1160"/>
                  </a:cubicBezTo>
                  <a:cubicBezTo>
                    <a:pt x="468" y="1177"/>
                    <a:pt x="485" y="1193"/>
                    <a:pt x="501" y="1227"/>
                  </a:cubicBezTo>
                  <a:cubicBezTo>
                    <a:pt x="217" y="1427"/>
                    <a:pt x="50" y="1745"/>
                    <a:pt x="34" y="2096"/>
                  </a:cubicBezTo>
                  <a:cubicBezTo>
                    <a:pt x="0" y="2246"/>
                    <a:pt x="50" y="2363"/>
                    <a:pt x="150" y="2480"/>
                  </a:cubicBezTo>
                  <a:cubicBezTo>
                    <a:pt x="221" y="2510"/>
                    <a:pt x="297" y="2534"/>
                    <a:pt x="375" y="2534"/>
                  </a:cubicBezTo>
                  <a:cubicBezTo>
                    <a:pt x="428" y="2534"/>
                    <a:pt x="481" y="2523"/>
                    <a:pt x="535" y="2497"/>
                  </a:cubicBezTo>
                  <a:lnTo>
                    <a:pt x="535" y="2530"/>
                  </a:lnTo>
                  <a:cubicBezTo>
                    <a:pt x="535" y="2831"/>
                    <a:pt x="501" y="3232"/>
                    <a:pt x="719" y="3432"/>
                  </a:cubicBezTo>
                  <a:cubicBezTo>
                    <a:pt x="803" y="3531"/>
                    <a:pt x="935" y="3570"/>
                    <a:pt x="1064" y="3570"/>
                  </a:cubicBezTo>
                  <a:cubicBezTo>
                    <a:pt x="1088" y="3570"/>
                    <a:pt x="1112" y="3569"/>
                    <a:pt x="1136" y="3566"/>
                  </a:cubicBezTo>
                  <a:cubicBezTo>
                    <a:pt x="1554" y="3549"/>
                    <a:pt x="1704" y="3065"/>
                    <a:pt x="1754" y="2647"/>
                  </a:cubicBezTo>
                  <a:cubicBezTo>
                    <a:pt x="1838" y="2747"/>
                    <a:pt x="1938" y="2831"/>
                    <a:pt x="2072" y="2848"/>
                  </a:cubicBezTo>
                  <a:cubicBezTo>
                    <a:pt x="2099" y="2854"/>
                    <a:pt x="2124" y="2856"/>
                    <a:pt x="2149" y="2856"/>
                  </a:cubicBezTo>
                  <a:cubicBezTo>
                    <a:pt x="2263" y="2856"/>
                    <a:pt x="2354" y="2796"/>
                    <a:pt x="2423" y="2714"/>
                  </a:cubicBezTo>
                  <a:cubicBezTo>
                    <a:pt x="2540" y="2564"/>
                    <a:pt x="2557" y="2380"/>
                    <a:pt x="2490" y="2213"/>
                  </a:cubicBezTo>
                  <a:cubicBezTo>
                    <a:pt x="2623" y="2213"/>
                    <a:pt x="2724" y="2163"/>
                    <a:pt x="2774" y="2079"/>
                  </a:cubicBezTo>
                  <a:cubicBezTo>
                    <a:pt x="2807" y="2062"/>
                    <a:pt x="2824" y="2046"/>
                    <a:pt x="2824" y="2012"/>
                  </a:cubicBezTo>
                  <a:cubicBezTo>
                    <a:pt x="2924" y="1544"/>
                    <a:pt x="2673" y="1127"/>
                    <a:pt x="2423" y="709"/>
                  </a:cubicBezTo>
                  <a:cubicBezTo>
                    <a:pt x="2306" y="508"/>
                    <a:pt x="2206" y="308"/>
                    <a:pt x="2122" y="91"/>
                  </a:cubicBezTo>
                  <a:cubicBezTo>
                    <a:pt x="2122" y="74"/>
                    <a:pt x="2089" y="57"/>
                    <a:pt x="2072" y="41"/>
                  </a:cubicBezTo>
                  <a:cubicBezTo>
                    <a:pt x="2054" y="13"/>
                    <a:pt x="2030" y="1"/>
                    <a:pt x="200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4" name="Google Shape;2584;p38"/>
            <p:cNvSpPr/>
            <p:nvPr/>
          </p:nvSpPr>
          <p:spPr>
            <a:xfrm>
              <a:off x="3340542" y="3963061"/>
              <a:ext cx="46670" cy="102000"/>
            </a:xfrm>
            <a:custGeom>
              <a:avLst/>
              <a:gdLst/>
              <a:ahLst/>
              <a:cxnLst/>
              <a:rect l="l" t="t" r="r" b="b"/>
              <a:pathLst>
                <a:path w="1121" h="2450" extrusionOk="0">
                  <a:moveTo>
                    <a:pt x="1062" y="0"/>
                  </a:moveTo>
                  <a:cubicBezTo>
                    <a:pt x="1045" y="0"/>
                    <a:pt x="1029" y="4"/>
                    <a:pt x="1020" y="13"/>
                  </a:cubicBezTo>
                  <a:cubicBezTo>
                    <a:pt x="469" y="514"/>
                    <a:pt x="1" y="1600"/>
                    <a:pt x="151" y="2369"/>
                  </a:cubicBezTo>
                  <a:lnTo>
                    <a:pt x="151" y="2402"/>
                  </a:lnTo>
                  <a:cubicBezTo>
                    <a:pt x="151" y="2426"/>
                    <a:pt x="176" y="2449"/>
                    <a:pt x="203" y="2449"/>
                  </a:cubicBezTo>
                  <a:cubicBezTo>
                    <a:pt x="214" y="2449"/>
                    <a:pt x="225" y="2445"/>
                    <a:pt x="235" y="2436"/>
                  </a:cubicBezTo>
                  <a:cubicBezTo>
                    <a:pt x="285" y="2436"/>
                    <a:pt x="302" y="2402"/>
                    <a:pt x="285" y="2352"/>
                  </a:cubicBezTo>
                  <a:cubicBezTo>
                    <a:pt x="118" y="1650"/>
                    <a:pt x="569" y="598"/>
                    <a:pt x="1104" y="130"/>
                  </a:cubicBezTo>
                  <a:cubicBezTo>
                    <a:pt x="1120" y="96"/>
                    <a:pt x="1120" y="63"/>
                    <a:pt x="1104" y="13"/>
                  </a:cubicBezTo>
                  <a:cubicBezTo>
                    <a:pt x="1095" y="4"/>
                    <a:pt x="1079" y="0"/>
                    <a:pt x="106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5" name="Google Shape;2585;p38"/>
            <p:cNvSpPr/>
            <p:nvPr/>
          </p:nvSpPr>
          <p:spPr>
            <a:xfrm>
              <a:off x="3328718" y="4006275"/>
              <a:ext cx="54330" cy="25812"/>
            </a:xfrm>
            <a:custGeom>
              <a:avLst/>
              <a:gdLst/>
              <a:ahLst/>
              <a:cxnLst/>
              <a:rect l="l" t="t" r="r" b="b"/>
              <a:pathLst>
                <a:path w="1305" h="620" extrusionOk="0">
                  <a:moveTo>
                    <a:pt x="722" y="1"/>
                  </a:moveTo>
                  <a:cubicBezTo>
                    <a:pt x="706" y="1"/>
                    <a:pt x="689" y="8"/>
                    <a:pt x="669" y="27"/>
                  </a:cubicBezTo>
                  <a:cubicBezTo>
                    <a:pt x="619" y="27"/>
                    <a:pt x="536" y="94"/>
                    <a:pt x="385" y="211"/>
                  </a:cubicBezTo>
                  <a:cubicBezTo>
                    <a:pt x="335" y="228"/>
                    <a:pt x="318" y="278"/>
                    <a:pt x="302" y="278"/>
                  </a:cubicBezTo>
                  <a:lnTo>
                    <a:pt x="252" y="311"/>
                  </a:lnTo>
                  <a:cubicBezTo>
                    <a:pt x="168" y="378"/>
                    <a:pt x="84" y="445"/>
                    <a:pt x="34" y="529"/>
                  </a:cubicBezTo>
                  <a:cubicBezTo>
                    <a:pt x="1" y="545"/>
                    <a:pt x="34" y="595"/>
                    <a:pt x="51" y="612"/>
                  </a:cubicBezTo>
                  <a:cubicBezTo>
                    <a:pt x="56" y="617"/>
                    <a:pt x="64" y="619"/>
                    <a:pt x="73" y="619"/>
                  </a:cubicBezTo>
                  <a:cubicBezTo>
                    <a:pt x="94" y="619"/>
                    <a:pt x="123" y="607"/>
                    <a:pt x="135" y="595"/>
                  </a:cubicBezTo>
                  <a:cubicBezTo>
                    <a:pt x="168" y="529"/>
                    <a:pt x="235" y="462"/>
                    <a:pt x="318" y="412"/>
                  </a:cubicBezTo>
                  <a:lnTo>
                    <a:pt x="385" y="378"/>
                  </a:lnTo>
                  <a:cubicBezTo>
                    <a:pt x="402" y="345"/>
                    <a:pt x="435" y="311"/>
                    <a:pt x="469" y="295"/>
                  </a:cubicBezTo>
                  <a:cubicBezTo>
                    <a:pt x="519" y="228"/>
                    <a:pt x="586" y="178"/>
                    <a:pt x="669" y="128"/>
                  </a:cubicBezTo>
                  <a:cubicBezTo>
                    <a:pt x="703" y="144"/>
                    <a:pt x="753" y="228"/>
                    <a:pt x="786" y="261"/>
                  </a:cubicBezTo>
                  <a:lnTo>
                    <a:pt x="820" y="295"/>
                  </a:lnTo>
                  <a:cubicBezTo>
                    <a:pt x="920" y="395"/>
                    <a:pt x="1054" y="512"/>
                    <a:pt x="1170" y="612"/>
                  </a:cubicBezTo>
                  <a:cubicBezTo>
                    <a:pt x="1185" y="617"/>
                    <a:pt x="1198" y="619"/>
                    <a:pt x="1211" y="619"/>
                  </a:cubicBezTo>
                  <a:cubicBezTo>
                    <a:pt x="1240" y="619"/>
                    <a:pt x="1264" y="607"/>
                    <a:pt x="1287" y="595"/>
                  </a:cubicBezTo>
                  <a:cubicBezTo>
                    <a:pt x="1304" y="562"/>
                    <a:pt x="1287" y="529"/>
                    <a:pt x="1254" y="512"/>
                  </a:cubicBezTo>
                  <a:cubicBezTo>
                    <a:pt x="1137" y="395"/>
                    <a:pt x="1037" y="295"/>
                    <a:pt x="920" y="194"/>
                  </a:cubicBezTo>
                  <a:lnTo>
                    <a:pt x="903" y="144"/>
                  </a:lnTo>
                  <a:lnTo>
                    <a:pt x="786" y="27"/>
                  </a:lnTo>
                  <a:cubicBezTo>
                    <a:pt x="766" y="17"/>
                    <a:pt x="746" y="1"/>
                    <a:pt x="72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6" name="Google Shape;2586;p38"/>
            <p:cNvSpPr/>
            <p:nvPr/>
          </p:nvSpPr>
          <p:spPr>
            <a:xfrm>
              <a:off x="3345413" y="3976425"/>
              <a:ext cx="41799" cy="31974"/>
            </a:xfrm>
            <a:custGeom>
              <a:avLst/>
              <a:gdLst/>
              <a:ahLst/>
              <a:cxnLst/>
              <a:rect l="l" t="t" r="r" b="b"/>
              <a:pathLst>
                <a:path w="1004" h="768" extrusionOk="0">
                  <a:moveTo>
                    <a:pt x="362" y="1"/>
                  </a:moveTo>
                  <a:cubicBezTo>
                    <a:pt x="264" y="1"/>
                    <a:pt x="168" y="9"/>
                    <a:pt x="68" y="26"/>
                  </a:cubicBezTo>
                  <a:cubicBezTo>
                    <a:pt x="18" y="59"/>
                    <a:pt x="1" y="76"/>
                    <a:pt x="18" y="109"/>
                  </a:cubicBezTo>
                  <a:cubicBezTo>
                    <a:pt x="30" y="147"/>
                    <a:pt x="52" y="166"/>
                    <a:pt x="76" y="166"/>
                  </a:cubicBezTo>
                  <a:cubicBezTo>
                    <a:pt x="84" y="166"/>
                    <a:pt x="93" y="164"/>
                    <a:pt x="101" y="160"/>
                  </a:cubicBezTo>
                  <a:cubicBezTo>
                    <a:pt x="193" y="132"/>
                    <a:pt x="280" y="120"/>
                    <a:pt x="367" y="120"/>
                  </a:cubicBezTo>
                  <a:cubicBezTo>
                    <a:pt x="439" y="120"/>
                    <a:pt x="511" y="128"/>
                    <a:pt x="586" y="143"/>
                  </a:cubicBezTo>
                  <a:cubicBezTo>
                    <a:pt x="686" y="277"/>
                    <a:pt x="769" y="444"/>
                    <a:pt x="820" y="644"/>
                  </a:cubicBezTo>
                  <a:lnTo>
                    <a:pt x="853" y="711"/>
                  </a:lnTo>
                  <a:cubicBezTo>
                    <a:pt x="853" y="749"/>
                    <a:pt x="881" y="767"/>
                    <a:pt x="909" y="767"/>
                  </a:cubicBezTo>
                  <a:cubicBezTo>
                    <a:pt x="919" y="767"/>
                    <a:pt x="928" y="765"/>
                    <a:pt x="937" y="761"/>
                  </a:cubicBezTo>
                  <a:cubicBezTo>
                    <a:pt x="987" y="761"/>
                    <a:pt x="1003" y="711"/>
                    <a:pt x="987" y="678"/>
                  </a:cubicBezTo>
                  <a:lnTo>
                    <a:pt x="937" y="594"/>
                  </a:lnTo>
                  <a:cubicBezTo>
                    <a:pt x="903" y="394"/>
                    <a:pt x="803" y="193"/>
                    <a:pt x="669" y="26"/>
                  </a:cubicBezTo>
                  <a:cubicBezTo>
                    <a:pt x="561" y="9"/>
                    <a:pt x="460" y="1"/>
                    <a:pt x="3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7" name="Google Shape;2587;p38"/>
            <p:cNvSpPr/>
            <p:nvPr/>
          </p:nvSpPr>
          <p:spPr>
            <a:xfrm>
              <a:off x="3119348" y="3955650"/>
              <a:ext cx="153790" cy="112324"/>
            </a:xfrm>
            <a:custGeom>
              <a:avLst/>
              <a:gdLst/>
              <a:ahLst/>
              <a:cxnLst/>
              <a:rect l="l" t="t" r="r" b="b"/>
              <a:pathLst>
                <a:path w="3694" h="2698" extrusionOk="0">
                  <a:moveTo>
                    <a:pt x="2351" y="287"/>
                  </a:moveTo>
                  <a:cubicBezTo>
                    <a:pt x="2420" y="287"/>
                    <a:pt x="2507" y="298"/>
                    <a:pt x="2607" y="324"/>
                  </a:cubicBezTo>
                  <a:cubicBezTo>
                    <a:pt x="2841" y="375"/>
                    <a:pt x="2958" y="592"/>
                    <a:pt x="3108" y="792"/>
                  </a:cubicBezTo>
                  <a:cubicBezTo>
                    <a:pt x="3192" y="926"/>
                    <a:pt x="3275" y="1026"/>
                    <a:pt x="3359" y="1143"/>
                  </a:cubicBezTo>
                  <a:cubicBezTo>
                    <a:pt x="3242" y="1277"/>
                    <a:pt x="3125" y="1444"/>
                    <a:pt x="3025" y="1611"/>
                  </a:cubicBezTo>
                  <a:cubicBezTo>
                    <a:pt x="2808" y="1979"/>
                    <a:pt x="2590" y="2313"/>
                    <a:pt x="2240" y="2413"/>
                  </a:cubicBezTo>
                  <a:cubicBezTo>
                    <a:pt x="2227" y="2413"/>
                    <a:pt x="2205" y="2385"/>
                    <a:pt x="2181" y="2385"/>
                  </a:cubicBezTo>
                  <a:cubicBezTo>
                    <a:pt x="2173" y="2385"/>
                    <a:pt x="2164" y="2388"/>
                    <a:pt x="2156" y="2396"/>
                  </a:cubicBezTo>
                  <a:cubicBezTo>
                    <a:pt x="2156" y="2329"/>
                    <a:pt x="2173" y="2263"/>
                    <a:pt x="2206" y="2229"/>
                  </a:cubicBezTo>
                  <a:cubicBezTo>
                    <a:pt x="2256" y="2179"/>
                    <a:pt x="2273" y="2112"/>
                    <a:pt x="2240" y="2062"/>
                  </a:cubicBezTo>
                  <a:cubicBezTo>
                    <a:pt x="2206" y="2018"/>
                    <a:pt x="2158" y="1995"/>
                    <a:pt x="2115" y="1995"/>
                  </a:cubicBezTo>
                  <a:cubicBezTo>
                    <a:pt x="2093" y="1995"/>
                    <a:pt x="2072" y="2001"/>
                    <a:pt x="2056" y="2012"/>
                  </a:cubicBezTo>
                  <a:cubicBezTo>
                    <a:pt x="1972" y="2079"/>
                    <a:pt x="1905" y="2146"/>
                    <a:pt x="1839" y="2196"/>
                  </a:cubicBezTo>
                  <a:cubicBezTo>
                    <a:pt x="1745" y="2305"/>
                    <a:pt x="1622" y="2415"/>
                    <a:pt x="1538" y="2415"/>
                  </a:cubicBezTo>
                  <a:cubicBezTo>
                    <a:pt x="1532" y="2415"/>
                    <a:pt x="1526" y="2414"/>
                    <a:pt x="1521" y="2413"/>
                  </a:cubicBezTo>
                  <a:cubicBezTo>
                    <a:pt x="1488" y="2396"/>
                    <a:pt x="1421" y="2363"/>
                    <a:pt x="1421" y="2329"/>
                  </a:cubicBezTo>
                  <a:cubicBezTo>
                    <a:pt x="1371" y="2229"/>
                    <a:pt x="1555" y="1995"/>
                    <a:pt x="1638" y="1895"/>
                  </a:cubicBezTo>
                  <a:lnTo>
                    <a:pt x="1671" y="1828"/>
                  </a:lnTo>
                  <a:cubicBezTo>
                    <a:pt x="1722" y="1778"/>
                    <a:pt x="1722" y="1695"/>
                    <a:pt x="1671" y="1661"/>
                  </a:cubicBezTo>
                  <a:cubicBezTo>
                    <a:pt x="1646" y="1624"/>
                    <a:pt x="1603" y="1605"/>
                    <a:pt x="1554" y="1605"/>
                  </a:cubicBezTo>
                  <a:cubicBezTo>
                    <a:pt x="1538" y="1605"/>
                    <a:pt x="1521" y="1607"/>
                    <a:pt x="1504" y="1611"/>
                  </a:cubicBezTo>
                  <a:cubicBezTo>
                    <a:pt x="1333" y="1691"/>
                    <a:pt x="933" y="1858"/>
                    <a:pt x="640" y="1858"/>
                  </a:cubicBezTo>
                  <a:cubicBezTo>
                    <a:pt x="505" y="1858"/>
                    <a:pt x="393" y="1823"/>
                    <a:pt x="335" y="1728"/>
                  </a:cubicBezTo>
                  <a:cubicBezTo>
                    <a:pt x="301" y="1661"/>
                    <a:pt x="268" y="1578"/>
                    <a:pt x="301" y="1511"/>
                  </a:cubicBezTo>
                  <a:cubicBezTo>
                    <a:pt x="351" y="1344"/>
                    <a:pt x="669" y="1227"/>
                    <a:pt x="869" y="1110"/>
                  </a:cubicBezTo>
                  <a:cubicBezTo>
                    <a:pt x="936" y="1093"/>
                    <a:pt x="1020" y="1060"/>
                    <a:pt x="1103" y="1009"/>
                  </a:cubicBezTo>
                  <a:cubicBezTo>
                    <a:pt x="1153" y="993"/>
                    <a:pt x="1170" y="943"/>
                    <a:pt x="1170" y="909"/>
                  </a:cubicBezTo>
                  <a:cubicBezTo>
                    <a:pt x="1170" y="859"/>
                    <a:pt x="1153" y="826"/>
                    <a:pt x="1120" y="809"/>
                  </a:cubicBezTo>
                  <a:lnTo>
                    <a:pt x="1103" y="776"/>
                  </a:lnTo>
                  <a:cubicBezTo>
                    <a:pt x="1037" y="692"/>
                    <a:pt x="920" y="592"/>
                    <a:pt x="920" y="558"/>
                  </a:cubicBezTo>
                  <a:cubicBezTo>
                    <a:pt x="920" y="558"/>
                    <a:pt x="936" y="508"/>
                    <a:pt x="1037" y="475"/>
                  </a:cubicBezTo>
                  <a:cubicBezTo>
                    <a:pt x="1150" y="418"/>
                    <a:pt x="1264" y="396"/>
                    <a:pt x="1372" y="396"/>
                  </a:cubicBezTo>
                  <a:cubicBezTo>
                    <a:pt x="1646" y="396"/>
                    <a:pt x="1886" y="537"/>
                    <a:pt x="2006" y="608"/>
                  </a:cubicBezTo>
                  <a:lnTo>
                    <a:pt x="2056" y="642"/>
                  </a:lnTo>
                  <a:cubicBezTo>
                    <a:pt x="2074" y="654"/>
                    <a:pt x="2093" y="659"/>
                    <a:pt x="2113" y="659"/>
                  </a:cubicBezTo>
                  <a:cubicBezTo>
                    <a:pt x="2149" y="659"/>
                    <a:pt x="2185" y="641"/>
                    <a:pt x="2206" y="608"/>
                  </a:cubicBezTo>
                  <a:cubicBezTo>
                    <a:pt x="2256" y="575"/>
                    <a:pt x="2256" y="492"/>
                    <a:pt x="2206" y="441"/>
                  </a:cubicBezTo>
                  <a:cubicBezTo>
                    <a:pt x="2173" y="375"/>
                    <a:pt x="2156" y="391"/>
                    <a:pt x="2173" y="341"/>
                  </a:cubicBezTo>
                  <a:cubicBezTo>
                    <a:pt x="2183" y="311"/>
                    <a:pt x="2247" y="287"/>
                    <a:pt x="2351" y="287"/>
                  </a:cubicBezTo>
                  <a:close/>
                  <a:moveTo>
                    <a:pt x="2391" y="1"/>
                  </a:moveTo>
                  <a:cubicBezTo>
                    <a:pt x="2194" y="1"/>
                    <a:pt x="2041" y="60"/>
                    <a:pt x="1972" y="174"/>
                  </a:cubicBezTo>
                  <a:cubicBezTo>
                    <a:pt x="1939" y="191"/>
                    <a:pt x="1922" y="207"/>
                    <a:pt x="1922" y="241"/>
                  </a:cubicBezTo>
                  <a:cubicBezTo>
                    <a:pt x="1767" y="150"/>
                    <a:pt x="1583" y="108"/>
                    <a:pt x="1396" y="108"/>
                  </a:cubicBezTo>
                  <a:cubicBezTo>
                    <a:pt x="1239" y="108"/>
                    <a:pt x="1081" y="137"/>
                    <a:pt x="936" y="191"/>
                  </a:cubicBezTo>
                  <a:cubicBezTo>
                    <a:pt x="886" y="241"/>
                    <a:pt x="719" y="324"/>
                    <a:pt x="669" y="492"/>
                  </a:cubicBezTo>
                  <a:cubicBezTo>
                    <a:pt x="652" y="608"/>
                    <a:pt x="719" y="742"/>
                    <a:pt x="819" y="826"/>
                  </a:cubicBezTo>
                  <a:lnTo>
                    <a:pt x="769" y="842"/>
                  </a:lnTo>
                  <a:cubicBezTo>
                    <a:pt x="502" y="959"/>
                    <a:pt x="151" y="1110"/>
                    <a:pt x="51" y="1410"/>
                  </a:cubicBezTo>
                  <a:cubicBezTo>
                    <a:pt x="1" y="1561"/>
                    <a:pt x="17" y="1711"/>
                    <a:pt x="101" y="1845"/>
                  </a:cubicBezTo>
                  <a:cubicBezTo>
                    <a:pt x="219" y="2053"/>
                    <a:pt x="420" y="2124"/>
                    <a:pt x="643" y="2124"/>
                  </a:cubicBezTo>
                  <a:cubicBezTo>
                    <a:pt x="832" y="2124"/>
                    <a:pt x="1037" y="2073"/>
                    <a:pt x="1220" y="2012"/>
                  </a:cubicBezTo>
                  <a:lnTo>
                    <a:pt x="1220" y="2012"/>
                  </a:lnTo>
                  <a:cubicBezTo>
                    <a:pt x="1153" y="2146"/>
                    <a:pt x="1137" y="2263"/>
                    <a:pt x="1170" y="2396"/>
                  </a:cubicBezTo>
                  <a:cubicBezTo>
                    <a:pt x="1220" y="2513"/>
                    <a:pt x="1337" y="2614"/>
                    <a:pt x="1471" y="2647"/>
                  </a:cubicBezTo>
                  <a:cubicBezTo>
                    <a:pt x="1503" y="2653"/>
                    <a:pt x="1535" y="2656"/>
                    <a:pt x="1565" y="2656"/>
                  </a:cubicBezTo>
                  <a:cubicBezTo>
                    <a:pt x="1711" y="2656"/>
                    <a:pt x="1842" y="2593"/>
                    <a:pt x="1939" y="2497"/>
                  </a:cubicBezTo>
                  <a:cubicBezTo>
                    <a:pt x="2006" y="2597"/>
                    <a:pt x="2089" y="2680"/>
                    <a:pt x="2189" y="2697"/>
                  </a:cubicBezTo>
                  <a:lnTo>
                    <a:pt x="2256" y="2697"/>
                  </a:lnTo>
                  <a:cubicBezTo>
                    <a:pt x="2741" y="2597"/>
                    <a:pt x="2991" y="2179"/>
                    <a:pt x="3259" y="1778"/>
                  </a:cubicBezTo>
                  <a:cubicBezTo>
                    <a:pt x="3359" y="1594"/>
                    <a:pt x="3509" y="1410"/>
                    <a:pt x="3660" y="1243"/>
                  </a:cubicBezTo>
                  <a:cubicBezTo>
                    <a:pt x="3676" y="1227"/>
                    <a:pt x="3693" y="1177"/>
                    <a:pt x="3693" y="1160"/>
                  </a:cubicBezTo>
                  <a:lnTo>
                    <a:pt x="3693" y="1110"/>
                  </a:lnTo>
                  <a:cubicBezTo>
                    <a:pt x="3676" y="1076"/>
                    <a:pt x="3676" y="1026"/>
                    <a:pt x="3643" y="1009"/>
                  </a:cubicBezTo>
                  <a:cubicBezTo>
                    <a:pt x="3509" y="909"/>
                    <a:pt x="3426" y="776"/>
                    <a:pt x="3342" y="625"/>
                  </a:cubicBezTo>
                  <a:cubicBezTo>
                    <a:pt x="3192" y="408"/>
                    <a:pt x="3025" y="124"/>
                    <a:pt x="2691" y="40"/>
                  </a:cubicBezTo>
                  <a:cubicBezTo>
                    <a:pt x="2584" y="14"/>
                    <a:pt x="2483" y="1"/>
                    <a:pt x="239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8" name="Google Shape;2588;p38"/>
            <p:cNvSpPr/>
            <p:nvPr/>
          </p:nvSpPr>
          <p:spPr>
            <a:xfrm>
              <a:off x="3154819" y="3993244"/>
              <a:ext cx="107870" cy="24438"/>
            </a:xfrm>
            <a:custGeom>
              <a:avLst/>
              <a:gdLst/>
              <a:ahLst/>
              <a:cxnLst/>
              <a:rect l="l" t="t" r="r" b="b"/>
              <a:pathLst>
                <a:path w="2591" h="587" extrusionOk="0">
                  <a:moveTo>
                    <a:pt x="1560" y="0"/>
                  </a:moveTo>
                  <a:cubicBezTo>
                    <a:pt x="1000" y="0"/>
                    <a:pt x="413" y="139"/>
                    <a:pt x="51" y="441"/>
                  </a:cubicBezTo>
                  <a:lnTo>
                    <a:pt x="34" y="457"/>
                  </a:lnTo>
                  <a:cubicBezTo>
                    <a:pt x="1" y="507"/>
                    <a:pt x="1" y="541"/>
                    <a:pt x="34" y="574"/>
                  </a:cubicBezTo>
                  <a:cubicBezTo>
                    <a:pt x="51" y="583"/>
                    <a:pt x="72" y="587"/>
                    <a:pt x="91" y="587"/>
                  </a:cubicBezTo>
                  <a:cubicBezTo>
                    <a:pt x="109" y="587"/>
                    <a:pt x="126" y="583"/>
                    <a:pt x="134" y="574"/>
                  </a:cubicBezTo>
                  <a:cubicBezTo>
                    <a:pt x="486" y="293"/>
                    <a:pt x="1030" y="169"/>
                    <a:pt x="1554" y="169"/>
                  </a:cubicBezTo>
                  <a:cubicBezTo>
                    <a:pt x="1902" y="169"/>
                    <a:pt x="2240" y="224"/>
                    <a:pt x="2507" y="324"/>
                  </a:cubicBezTo>
                  <a:cubicBezTo>
                    <a:pt x="2540" y="324"/>
                    <a:pt x="2574" y="290"/>
                    <a:pt x="2591" y="257"/>
                  </a:cubicBezTo>
                  <a:cubicBezTo>
                    <a:pt x="2591" y="207"/>
                    <a:pt x="2574" y="190"/>
                    <a:pt x="2557" y="173"/>
                  </a:cubicBezTo>
                  <a:cubicBezTo>
                    <a:pt x="2285" y="60"/>
                    <a:pt x="1928" y="0"/>
                    <a:pt x="156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99" name="Google Shape;2589;p38"/>
            <p:cNvSpPr/>
            <p:nvPr/>
          </p:nvSpPr>
          <p:spPr>
            <a:xfrm>
              <a:off x="3178466" y="3980963"/>
              <a:ext cx="34846" cy="48752"/>
            </a:xfrm>
            <a:custGeom>
              <a:avLst/>
              <a:gdLst/>
              <a:ahLst/>
              <a:cxnLst/>
              <a:rect l="l" t="t" r="r" b="b"/>
              <a:pathLst>
                <a:path w="837" h="1171" extrusionOk="0">
                  <a:moveTo>
                    <a:pt x="84" y="0"/>
                  </a:moveTo>
                  <a:cubicBezTo>
                    <a:pt x="51" y="0"/>
                    <a:pt x="1" y="34"/>
                    <a:pt x="1" y="67"/>
                  </a:cubicBezTo>
                  <a:cubicBezTo>
                    <a:pt x="1" y="117"/>
                    <a:pt x="18" y="151"/>
                    <a:pt x="68" y="151"/>
                  </a:cubicBezTo>
                  <a:cubicBezTo>
                    <a:pt x="151" y="168"/>
                    <a:pt x="235" y="218"/>
                    <a:pt x="302" y="251"/>
                  </a:cubicBezTo>
                  <a:lnTo>
                    <a:pt x="352" y="301"/>
                  </a:lnTo>
                  <a:lnTo>
                    <a:pt x="469" y="335"/>
                  </a:lnTo>
                  <a:cubicBezTo>
                    <a:pt x="552" y="368"/>
                    <a:pt x="602" y="401"/>
                    <a:pt x="686" y="452"/>
                  </a:cubicBezTo>
                  <a:cubicBezTo>
                    <a:pt x="686" y="468"/>
                    <a:pt x="652" y="569"/>
                    <a:pt x="636" y="585"/>
                  </a:cubicBezTo>
                  <a:lnTo>
                    <a:pt x="602" y="635"/>
                  </a:lnTo>
                  <a:cubicBezTo>
                    <a:pt x="552" y="786"/>
                    <a:pt x="502" y="919"/>
                    <a:pt x="485" y="1087"/>
                  </a:cubicBezTo>
                  <a:lnTo>
                    <a:pt x="485" y="1120"/>
                  </a:lnTo>
                  <a:cubicBezTo>
                    <a:pt x="485" y="1137"/>
                    <a:pt x="519" y="1170"/>
                    <a:pt x="552" y="1170"/>
                  </a:cubicBezTo>
                  <a:cubicBezTo>
                    <a:pt x="569" y="1170"/>
                    <a:pt x="602" y="1153"/>
                    <a:pt x="602" y="1120"/>
                  </a:cubicBezTo>
                  <a:cubicBezTo>
                    <a:pt x="636" y="970"/>
                    <a:pt x="669" y="819"/>
                    <a:pt x="736" y="669"/>
                  </a:cubicBezTo>
                  <a:lnTo>
                    <a:pt x="753" y="635"/>
                  </a:lnTo>
                  <a:cubicBezTo>
                    <a:pt x="769" y="585"/>
                    <a:pt x="786" y="535"/>
                    <a:pt x="820" y="468"/>
                  </a:cubicBezTo>
                  <a:cubicBezTo>
                    <a:pt x="836" y="418"/>
                    <a:pt x="836" y="401"/>
                    <a:pt x="820" y="368"/>
                  </a:cubicBezTo>
                  <a:cubicBezTo>
                    <a:pt x="786" y="318"/>
                    <a:pt x="703" y="285"/>
                    <a:pt x="519" y="201"/>
                  </a:cubicBezTo>
                  <a:cubicBezTo>
                    <a:pt x="485" y="168"/>
                    <a:pt x="469" y="151"/>
                    <a:pt x="435" y="151"/>
                  </a:cubicBezTo>
                  <a:lnTo>
                    <a:pt x="385" y="134"/>
                  </a:lnTo>
                  <a:cubicBezTo>
                    <a:pt x="302" y="67"/>
                    <a:pt x="185" y="34"/>
                    <a:pt x="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0" name="Google Shape;2590;p38"/>
            <p:cNvSpPr/>
            <p:nvPr/>
          </p:nvSpPr>
          <p:spPr>
            <a:xfrm>
              <a:off x="3220932" y="3975051"/>
              <a:ext cx="23689" cy="47461"/>
            </a:xfrm>
            <a:custGeom>
              <a:avLst/>
              <a:gdLst/>
              <a:ahLst/>
              <a:cxnLst/>
              <a:rect l="l" t="t" r="r" b="b"/>
              <a:pathLst>
                <a:path w="569" h="1140" extrusionOk="0">
                  <a:moveTo>
                    <a:pt x="238" y="0"/>
                  </a:moveTo>
                  <a:cubicBezTo>
                    <a:pt x="221" y="0"/>
                    <a:pt x="209" y="9"/>
                    <a:pt x="201" y="26"/>
                  </a:cubicBezTo>
                  <a:cubicBezTo>
                    <a:pt x="167" y="59"/>
                    <a:pt x="167" y="109"/>
                    <a:pt x="201" y="126"/>
                  </a:cubicBezTo>
                  <a:cubicBezTo>
                    <a:pt x="301" y="259"/>
                    <a:pt x="384" y="393"/>
                    <a:pt x="418" y="543"/>
                  </a:cubicBezTo>
                  <a:cubicBezTo>
                    <a:pt x="418" y="627"/>
                    <a:pt x="201" y="861"/>
                    <a:pt x="84" y="961"/>
                  </a:cubicBezTo>
                  <a:lnTo>
                    <a:pt x="33" y="1028"/>
                  </a:lnTo>
                  <a:cubicBezTo>
                    <a:pt x="0" y="1045"/>
                    <a:pt x="0" y="1078"/>
                    <a:pt x="33" y="1112"/>
                  </a:cubicBezTo>
                  <a:cubicBezTo>
                    <a:pt x="43" y="1131"/>
                    <a:pt x="70" y="1139"/>
                    <a:pt x="94" y="1139"/>
                  </a:cubicBezTo>
                  <a:cubicBezTo>
                    <a:pt x="111" y="1139"/>
                    <a:pt x="127" y="1135"/>
                    <a:pt x="134" y="1128"/>
                  </a:cubicBezTo>
                  <a:lnTo>
                    <a:pt x="201" y="1061"/>
                  </a:lnTo>
                  <a:cubicBezTo>
                    <a:pt x="368" y="928"/>
                    <a:pt x="485" y="744"/>
                    <a:pt x="568" y="560"/>
                  </a:cubicBezTo>
                  <a:cubicBezTo>
                    <a:pt x="518" y="360"/>
                    <a:pt x="451" y="176"/>
                    <a:pt x="301" y="26"/>
                  </a:cubicBezTo>
                  <a:cubicBezTo>
                    <a:pt x="276" y="9"/>
                    <a:pt x="255" y="0"/>
                    <a:pt x="23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1" name="Google Shape;2591;p38"/>
            <p:cNvSpPr/>
            <p:nvPr/>
          </p:nvSpPr>
          <p:spPr>
            <a:xfrm>
              <a:off x="3501952" y="4039123"/>
              <a:ext cx="153749" cy="112324"/>
            </a:xfrm>
            <a:custGeom>
              <a:avLst/>
              <a:gdLst/>
              <a:ahLst/>
              <a:cxnLst/>
              <a:rect l="l" t="t" r="r" b="b"/>
              <a:pathLst>
                <a:path w="3693" h="2698" extrusionOk="0">
                  <a:moveTo>
                    <a:pt x="2350" y="287"/>
                  </a:moveTo>
                  <a:cubicBezTo>
                    <a:pt x="2420" y="287"/>
                    <a:pt x="2507" y="298"/>
                    <a:pt x="2607" y="324"/>
                  </a:cubicBezTo>
                  <a:cubicBezTo>
                    <a:pt x="2841" y="391"/>
                    <a:pt x="2958" y="592"/>
                    <a:pt x="3108" y="809"/>
                  </a:cubicBezTo>
                  <a:cubicBezTo>
                    <a:pt x="3192" y="926"/>
                    <a:pt x="3275" y="1026"/>
                    <a:pt x="3359" y="1143"/>
                  </a:cubicBezTo>
                  <a:cubicBezTo>
                    <a:pt x="3242" y="1277"/>
                    <a:pt x="3125" y="1444"/>
                    <a:pt x="3025" y="1611"/>
                  </a:cubicBezTo>
                  <a:cubicBezTo>
                    <a:pt x="2807" y="1979"/>
                    <a:pt x="2590" y="2313"/>
                    <a:pt x="2239" y="2413"/>
                  </a:cubicBezTo>
                  <a:cubicBezTo>
                    <a:pt x="2223" y="2413"/>
                    <a:pt x="2189" y="2396"/>
                    <a:pt x="2172" y="2396"/>
                  </a:cubicBezTo>
                  <a:cubicBezTo>
                    <a:pt x="2172" y="2329"/>
                    <a:pt x="2189" y="2263"/>
                    <a:pt x="2239" y="2229"/>
                  </a:cubicBezTo>
                  <a:cubicBezTo>
                    <a:pt x="2273" y="2179"/>
                    <a:pt x="2289" y="2112"/>
                    <a:pt x="2256" y="2062"/>
                  </a:cubicBezTo>
                  <a:cubicBezTo>
                    <a:pt x="2223" y="2018"/>
                    <a:pt x="2174" y="1995"/>
                    <a:pt x="2131" y="1995"/>
                  </a:cubicBezTo>
                  <a:cubicBezTo>
                    <a:pt x="2109" y="1995"/>
                    <a:pt x="2089" y="2001"/>
                    <a:pt x="2072" y="2012"/>
                  </a:cubicBezTo>
                  <a:cubicBezTo>
                    <a:pt x="1989" y="2079"/>
                    <a:pt x="1922" y="2146"/>
                    <a:pt x="1855" y="2196"/>
                  </a:cubicBezTo>
                  <a:cubicBezTo>
                    <a:pt x="1761" y="2305"/>
                    <a:pt x="1638" y="2415"/>
                    <a:pt x="1554" y="2415"/>
                  </a:cubicBezTo>
                  <a:cubicBezTo>
                    <a:pt x="1549" y="2415"/>
                    <a:pt x="1543" y="2414"/>
                    <a:pt x="1538" y="2413"/>
                  </a:cubicBezTo>
                  <a:cubicBezTo>
                    <a:pt x="1504" y="2396"/>
                    <a:pt x="1454" y="2363"/>
                    <a:pt x="1437" y="2329"/>
                  </a:cubicBezTo>
                  <a:cubicBezTo>
                    <a:pt x="1404" y="2229"/>
                    <a:pt x="1571" y="1995"/>
                    <a:pt x="1654" y="1895"/>
                  </a:cubicBezTo>
                  <a:lnTo>
                    <a:pt x="1688" y="1828"/>
                  </a:lnTo>
                  <a:cubicBezTo>
                    <a:pt x="1738" y="1778"/>
                    <a:pt x="1738" y="1695"/>
                    <a:pt x="1688" y="1661"/>
                  </a:cubicBezTo>
                  <a:cubicBezTo>
                    <a:pt x="1663" y="1624"/>
                    <a:pt x="1619" y="1605"/>
                    <a:pt x="1570" y="1605"/>
                  </a:cubicBezTo>
                  <a:cubicBezTo>
                    <a:pt x="1554" y="1605"/>
                    <a:pt x="1538" y="1607"/>
                    <a:pt x="1521" y="1611"/>
                  </a:cubicBezTo>
                  <a:cubicBezTo>
                    <a:pt x="1349" y="1691"/>
                    <a:pt x="950" y="1858"/>
                    <a:pt x="656" y="1858"/>
                  </a:cubicBezTo>
                  <a:cubicBezTo>
                    <a:pt x="521" y="1858"/>
                    <a:pt x="409" y="1823"/>
                    <a:pt x="351" y="1728"/>
                  </a:cubicBezTo>
                  <a:cubicBezTo>
                    <a:pt x="318" y="1661"/>
                    <a:pt x="284" y="1578"/>
                    <a:pt x="318" y="1511"/>
                  </a:cubicBezTo>
                  <a:cubicBezTo>
                    <a:pt x="351" y="1344"/>
                    <a:pt x="669" y="1227"/>
                    <a:pt x="869" y="1110"/>
                  </a:cubicBezTo>
                  <a:cubicBezTo>
                    <a:pt x="936" y="1093"/>
                    <a:pt x="1020" y="1060"/>
                    <a:pt x="1103" y="1010"/>
                  </a:cubicBezTo>
                  <a:cubicBezTo>
                    <a:pt x="1153" y="993"/>
                    <a:pt x="1170" y="943"/>
                    <a:pt x="1170" y="909"/>
                  </a:cubicBezTo>
                  <a:cubicBezTo>
                    <a:pt x="1170" y="859"/>
                    <a:pt x="1153" y="826"/>
                    <a:pt x="1120" y="809"/>
                  </a:cubicBezTo>
                  <a:lnTo>
                    <a:pt x="1103" y="776"/>
                  </a:lnTo>
                  <a:cubicBezTo>
                    <a:pt x="1036" y="692"/>
                    <a:pt x="919" y="592"/>
                    <a:pt x="919" y="558"/>
                  </a:cubicBezTo>
                  <a:cubicBezTo>
                    <a:pt x="919" y="558"/>
                    <a:pt x="936" y="508"/>
                    <a:pt x="1036" y="475"/>
                  </a:cubicBezTo>
                  <a:cubicBezTo>
                    <a:pt x="1150" y="418"/>
                    <a:pt x="1263" y="396"/>
                    <a:pt x="1372" y="396"/>
                  </a:cubicBezTo>
                  <a:cubicBezTo>
                    <a:pt x="1646" y="396"/>
                    <a:pt x="1886" y="537"/>
                    <a:pt x="2005" y="609"/>
                  </a:cubicBezTo>
                  <a:lnTo>
                    <a:pt x="2055" y="642"/>
                  </a:lnTo>
                  <a:cubicBezTo>
                    <a:pt x="2073" y="654"/>
                    <a:pt x="2093" y="659"/>
                    <a:pt x="2113" y="659"/>
                  </a:cubicBezTo>
                  <a:cubicBezTo>
                    <a:pt x="2149" y="659"/>
                    <a:pt x="2184" y="641"/>
                    <a:pt x="2206" y="609"/>
                  </a:cubicBezTo>
                  <a:cubicBezTo>
                    <a:pt x="2256" y="575"/>
                    <a:pt x="2256" y="492"/>
                    <a:pt x="2206" y="441"/>
                  </a:cubicBezTo>
                  <a:cubicBezTo>
                    <a:pt x="2172" y="391"/>
                    <a:pt x="2156" y="391"/>
                    <a:pt x="2172" y="341"/>
                  </a:cubicBezTo>
                  <a:cubicBezTo>
                    <a:pt x="2182" y="311"/>
                    <a:pt x="2247" y="287"/>
                    <a:pt x="2350" y="287"/>
                  </a:cubicBezTo>
                  <a:close/>
                  <a:moveTo>
                    <a:pt x="2390" y="1"/>
                  </a:moveTo>
                  <a:cubicBezTo>
                    <a:pt x="2194" y="1"/>
                    <a:pt x="2040" y="60"/>
                    <a:pt x="1972" y="174"/>
                  </a:cubicBezTo>
                  <a:cubicBezTo>
                    <a:pt x="1939" y="191"/>
                    <a:pt x="1922" y="208"/>
                    <a:pt x="1922" y="241"/>
                  </a:cubicBezTo>
                  <a:cubicBezTo>
                    <a:pt x="1767" y="150"/>
                    <a:pt x="1583" y="109"/>
                    <a:pt x="1396" y="109"/>
                  </a:cubicBezTo>
                  <a:cubicBezTo>
                    <a:pt x="1239" y="109"/>
                    <a:pt x="1081" y="138"/>
                    <a:pt x="936" y="191"/>
                  </a:cubicBezTo>
                  <a:cubicBezTo>
                    <a:pt x="886" y="241"/>
                    <a:pt x="685" y="324"/>
                    <a:pt x="669" y="492"/>
                  </a:cubicBezTo>
                  <a:cubicBezTo>
                    <a:pt x="652" y="609"/>
                    <a:pt x="719" y="742"/>
                    <a:pt x="819" y="826"/>
                  </a:cubicBezTo>
                  <a:lnTo>
                    <a:pt x="769" y="842"/>
                  </a:lnTo>
                  <a:cubicBezTo>
                    <a:pt x="502" y="959"/>
                    <a:pt x="151" y="1110"/>
                    <a:pt x="50" y="1411"/>
                  </a:cubicBezTo>
                  <a:cubicBezTo>
                    <a:pt x="0" y="1561"/>
                    <a:pt x="17" y="1711"/>
                    <a:pt x="101" y="1845"/>
                  </a:cubicBezTo>
                  <a:cubicBezTo>
                    <a:pt x="218" y="2053"/>
                    <a:pt x="419" y="2124"/>
                    <a:pt x="643" y="2124"/>
                  </a:cubicBezTo>
                  <a:cubicBezTo>
                    <a:pt x="831" y="2124"/>
                    <a:pt x="1036" y="2073"/>
                    <a:pt x="1220" y="2012"/>
                  </a:cubicBezTo>
                  <a:lnTo>
                    <a:pt x="1220" y="2012"/>
                  </a:lnTo>
                  <a:cubicBezTo>
                    <a:pt x="1153" y="2146"/>
                    <a:pt x="1137" y="2263"/>
                    <a:pt x="1170" y="2396"/>
                  </a:cubicBezTo>
                  <a:cubicBezTo>
                    <a:pt x="1220" y="2513"/>
                    <a:pt x="1337" y="2614"/>
                    <a:pt x="1471" y="2647"/>
                  </a:cubicBezTo>
                  <a:cubicBezTo>
                    <a:pt x="1503" y="2653"/>
                    <a:pt x="1534" y="2656"/>
                    <a:pt x="1565" y="2656"/>
                  </a:cubicBezTo>
                  <a:cubicBezTo>
                    <a:pt x="1711" y="2656"/>
                    <a:pt x="1842" y="2593"/>
                    <a:pt x="1939" y="2497"/>
                  </a:cubicBezTo>
                  <a:cubicBezTo>
                    <a:pt x="2005" y="2597"/>
                    <a:pt x="2089" y="2680"/>
                    <a:pt x="2189" y="2697"/>
                  </a:cubicBezTo>
                  <a:lnTo>
                    <a:pt x="2256" y="2697"/>
                  </a:lnTo>
                  <a:cubicBezTo>
                    <a:pt x="2707" y="2597"/>
                    <a:pt x="2991" y="2179"/>
                    <a:pt x="3258" y="1778"/>
                  </a:cubicBezTo>
                  <a:cubicBezTo>
                    <a:pt x="3359" y="1578"/>
                    <a:pt x="3509" y="1411"/>
                    <a:pt x="3660" y="1243"/>
                  </a:cubicBezTo>
                  <a:cubicBezTo>
                    <a:pt x="3676" y="1227"/>
                    <a:pt x="3693" y="1177"/>
                    <a:pt x="3693" y="1160"/>
                  </a:cubicBezTo>
                  <a:lnTo>
                    <a:pt x="3693" y="1110"/>
                  </a:lnTo>
                  <a:cubicBezTo>
                    <a:pt x="3676" y="1076"/>
                    <a:pt x="3660" y="1026"/>
                    <a:pt x="3643" y="1010"/>
                  </a:cubicBezTo>
                  <a:cubicBezTo>
                    <a:pt x="3526" y="909"/>
                    <a:pt x="3426" y="776"/>
                    <a:pt x="3342" y="625"/>
                  </a:cubicBezTo>
                  <a:cubicBezTo>
                    <a:pt x="3225" y="358"/>
                    <a:pt x="2991" y="157"/>
                    <a:pt x="2690" y="40"/>
                  </a:cubicBezTo>
                  <a:cubicBezTo>
                    <a:pt x="2584" y="14"/>
                    <a:pt x="2482" y="1"/>
                    <a:pt x="23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2" name="Google Shape;2592;p38"/>
            <p:cNvSpPr/>
            <p:nvPr/>
          </p:nvSpPr>
          <p:spPr>
            <a:xfrm>
              <a:off x="3537423" y="4077717"/>
              <a:ext cx="107870" cy="23189"/>
            </a:xfrm>
            <a:custGeom>
              <a:avLst/>
              <a:gdLst/>
              <a:ahLst/>
              <a:cxnLst/>
              <a:rect l="l" t="t" r="r" b="b"/>
              <a:pathLst>
                <a:path w="2591" h="557" extrusionOk="0">
                  <a:moveTo>
                    <a:pt x="1528" y="0"/>
                  </a:moveTo>
                  <a:cubicBezTo>
                    <a:pt x="972" y="0"/>
                    <a:pt x="395" y="133"/>
                    <a:pt x="34" y="433"/>
                  </a:cubicBezTo>
                  <a:cubicBezTo>
                    <a:pt x="0" y="467"/>
                    <a:pt x="0" y="500"/>
                    <a:pt x="34" y="517"/>
                  </a:cubicBezTo>
                  <a:cubicBezTo>
                    <a:pt x="46" y="541"/>
                    <a:pt x="67" y="557"/>
                    <a:pt x="97" y="557"/>
                  </a:cubicBezTo>
                  <a:cubicBezTo>
                    <a:pt x="108" y="557"/>
                    <a:pt x="121" y="555"/>
                    <a:pt x="134" y="550"/>
                  </a:cubicBezTo>
                  <a:cubicBezTo>
                    <a:pt x="486" y="269"/>
                    <a:pt x="1030" y="145"/>
                    <a:pt x="1554" y="145"/>
                  </a:cubicBezTo>
                  <a:cubicBezTo>
                    <a:pt x="1902" y="145"/>
                    <a:pt x="2240" y="200"/>
                    <a:pt x="2507" y="300"/>
                  </a:cubicBezTo>
                  <a:cubicBezTo>
                    <a:pt x="2540" y="300"/>
                    <a:pt x="2574" y="266"/>
                    <a:pt x="2590" y="233"/>
                  </a:cubicBezTo>
                  <a:cubicBezTo>
                    <a:pt x="2590" y="216"/>
                    <a:pt x="2574" y="166"/>
                    <a:pt x="2540" y="166"/>
                  </a:cubicBezTo>
                  <a:cubicBezTo>
                    <a:pt x="2259" y="59"/>
                    <a:pt x="1899" y="0"/>
                    <a:pt x="152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3" name="Google Shape;2593;p38"/>
            <p:cNvSpPr/>
            <p:nvPr/>
          </p:nvSpPr>
          <p:spPr>
            <a:xfrm>
              <a:off x="3560362" y="4066268"/>
              <a:ext cx="35513" cy="48294"/>
            </a:xfrm>
            <a:custGeom>
              <a:avLst/>
              <a:gdLst/>
              <a:ahLst/>
              <a:cxnLst/>
              <a:rect l="l" t="t" r="r" b="b"/>
              <a:pathLst>
                <a:path w="853" h="1160" extrusionOk="0">
                  <a:moveTo>
                    <a:pt x="65" y="0"/>
                  </a:moveTo>
                  <a:cubicBezTo>
                    <a:pt x="44" y="0"/>
                    <a:pt x="18" y="16"/>
                    <a:pt x="18" y="40"/>
                  </a:cubicBezTo>
                  <a:cubicBezTo>
                    <a:pt x="1" y="90"/>
                    <a:pt x="18" y="124"/>
                    <a:pt x="68" y="124"/>
                  </a:cubicBezTo>
                  <a:cubicBezTo>
                    <a:pt x="168" y="157"/>
                    <a:pt x="251" y="190"/>
                    <a:pt x="318" y="241"/>
                  </a:cubicBezTo>
                  <a:lnTo>
                    <a:pt x="368" y="274"/>
                  </a:lnTo>
                  <a:lnTo>
                    <a:pt x="485" y="324"/>
                  </a:lnTo>
                  <a:cubicBezTo>
                    <a:pt x="569" y="341"/>
                    <a:pt x="619" y="374"/>
                    <a:pt x="703" y="424"/>
                  </a:cubicBezTo>
                  <a:cubicBezTo>
                    <a:pt x="703" y="441"/>
                    <a:pt x="669" y="541"/>
                    <a:pt x="652" y="575"/>
                  </a:cubicBezTo>
                  <a:cubicBezTo>
                    <a:pt x="652" y="575"/>
                    <a:pt x="619" y="591"/>
                    <a:pt x="619" y="608"/>
                  </a:cubicBezTo>
                  <a:cubicBezTo>
                    <a:pt x="536" y="759"/>
                    <a:pt x="502" y="909"/>
                    <a:pt x="485" y="1076"/>
                  </a:cubicBezTo>
                  <a:cubicBezTo>
                    <a:pt x="485" y="1109"/>
                    <a:pt x="502" y="1160"/>
                    <a:pt x="536" y="1160"/>
                  </a:cubicBezTo>
                  <a:cubicBezTo>
                    <a:pt x="586" y="1160"/>
                    <a:pt x="619" y="1126"/>
                    <a:pt x="619" y="1093"/>
                  </a:cubicBezTo>
                  <a:cubicBezTo>
                    <a:pt x="652" y="942"/>
                    <a:pt x="686" y="792"/>
                    <a:pt x="753" y="658"/>
                  </a:cubicBezTo>
                  <a:cubicBezTo>
                    <a:pt x="753" y="625"/>
                    <a:pt x="769" y="625"/>
                    <a:pt x="769" y="608"/>
                  </a:cubicBezTo>
                  <a:cubicBezTo>
                    <a:pt x="786" y="575"/>
                    <a:pt x="803" y="508"/>
                    <a:pt x="836" y="441"/>
                  </a:cubicBezTo>
                  <a:cubicBezTo>
                    <a:pt x="853" y="408"/>
                    <a:pt x="853" y="358"/>
                    <a:pt x="803" y="358"/>
                  </a:cubicBezTo>
                  <a:cubicBezTo>
                    <a:pt x="786" y="324"/>
                    <a:pt x="703" y="274"/>
                    <a:pt x="519" y="190"/>
                  </a:cubicBezTo>
                  <a:cubicBezTo>
                    <a:pt x="469" y="174"/>
                    <a:pt x="452" y="157"/>
                    <a:pt x="435" y="157"/>
                  </a:cubicBezTo>
                  <a:lnTo>
                    <a:pt x="368" y="124"/>
                  </a:lnTo>
                  <a:cubicBezTo>
                    <a:pt x="285" y="73"/>
                    <a:pt x="185" y="23"/>
                    <a:pt x="84" y="7"/>
                  </a:cubicBezTo>
                  <a:cubicBezTo>
                    <a:pt x="80" y="2"/>
                    <a:pt x="73" y="0"/>
                    <a:pt x="6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4" name="Google Shape;2594;p38"/>
            <p:cNvSpPr/>
            <p:nvPr/>
          </p:nvSpPr>
          <p:spPr>
            <a:xfrm>
              <a:off x="3603493" y="4059731"/>
              <a:ext cx="23689" cy="46295"/>
            </a:xfrm>
            <a:custGeom>
              <a:avLst/>
              <a:gdLst/>
              <a:ahLst/>
              <a:cxnLst/>
              <a:rect l="l" t="t" r="r" b="b"/>
              <a:pathLst>
                <a:path w="569" h="1112" extrusionOk="0">
                  <a:moveTo>
                    <a:pt x="239" y="1"/>
                  </a:moveTo>
                  <a:cubicBezTo>
                    <a:pt x="222" y="1"/>
                    <a:pt x="210" y="5"/>
                    <a:pt x="201" y="13"/>
                  </a:cubicBezTo>
                  <a:cubicBezTo>
                    <a:pt x="168" y="63"/>
                    <a:pt x="168" y="97"/>
                    <a:pt x="201" y="114"/>
                  </a:cubicBezTo>
                  <a:cubicBezTo>
                    <a:pt x="302" y="247"/>
                    <a:pt x="385" y="398"/>
                    <a:pt x="418" y="531"/>
                  </a:cubicBezTo>
                  <a:cubicBezTo>
                    <a:pt x="418" y="615"/>
                    <a:pt x="201" y="849"/>
                    <a:pt x="84" y="949"/>
                  </a:cubicBezTo>
                  <a:lnTo>
                    <a:pt x="34" y="1016"/>
                  </a:lnTo>
                  <a:cubicBezTo>
                    <a:pt x="1" y="1032"/>
                    <a:pt x="1" y="1083"/>
                    <a:pt x="34" y="1099"/>
                  </a:cubicBezTo>
                  <a:cubicBezTo>
                    <a:pt x="51" y="1108"/>
                    <a:pt x="72" y="1112"/>
                    <a:pt x="91" y="1112"/>
                  </a:cubicBezTo>
                  <a:cubicBezTo>
                    <a:pt x="109" y="1112"/>
                    <a:pt x="126" y="1108"/>
                    <a:pt x="134" y="1099"/>
                  </a:cubicBezTo>
                  <a:lnTo>
                    <a:pt x="201" y="1032"/>
                  </a:lnTo>
                  <a:cubicBezTo>
                    <a:pt x="368" y="899"/>
                    <a:pt x="485" y="732"/>
                    <a:pt x="569" y="531"/>
                  </a:cubicBezTo>
                  <a:cubicBezTo>
                    <a:pt x="519" y="347"/>
                    <a:pt x="452" y="164"/>
                    <a:pt x="302" y="13"/>
                  </a:cubicBezTo>
                  <a:cubicBezTo>
                    <a:pt x="276" y="5"/>
                    <a:pt x="256" y="1"/>
                    <a:pt x="23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5" name="Google Shape;2595;p38"/>
            <p:cNvSpPr/>
            <p:nvPr/>
          </p:nvSpPr>
          <p:spPr>
            <a:xfrm>
              <a:off x="3825395" y="4167893"/>
              <a:ext cx="125272" cy="133973"/>
            </a:xfrm>
            <a:custGeom>
              <a:avLst/>
              <a:gdLst/>
              <a:ahLst/>
              <a:cxnLst/>
              <a:rect l="l" t="t" r="r" b="b"/>
              <a:pathLst>
                <a:path w="3009" h="3218" extrusionOk="0">
                  <a:moveTo>
                    <a:pt x="1611" y="276"/>
                  </a:moveTo>
                  <a:cubicBezTo>
                    <a:pt x="1736" y="276"/>
                    <a:pt x="1868" y="303"/>
                    <a:pt x="2006" y="339"/>
                  </a:cubicBezTo>
                  <a:cubicBezTo>
                    <a:pt x="2156" y="389"/>
                    <a:pt x="2273" y="406"/>
                    <a:pt x="2424" y="406"/>
                  </a:cubicBezTo>
                  <a:cubicBezTo>
                    <a:pt x="2440" y="607"/>
                    <a:pt x="2490" y="807"/>
                    <a:pt x="2524" y="991"/>
                  </a:cubicBezTo>
                  <a:cubicBezTo>
                    <a:pt x="2607" y="1409"/>
                    <a:pt x="2691" y="1810"/>
                    <a:pt x="2524" y="2110"/>
                  </a:cubicBezTo>
                  <a:cubicBezTo>
                    <a:pt x="2507" y="2110"/>
                    <a:pt x="2474" y="2110"/>
                    <a:pt x="2440" y="2177"/>
                  </a:cubicBezTo>
                  <a:cubicBezTo>
                    <a:pt x="2407" y="2144"/>
                    <a:pt x="2390" y="2077"/>
                    <a:pt x="2390" y="2010"/>
                  </a:cubicBezTo>
                  <a:cubicBezTo>
                    <a:pt x="2390" y="1943"/>
                    <a:pt x="2323" y="1893"/>
                    <a:pt x="2256" y="1893"/>
                  </a:cubicBezTo>
                  <a:cubicBezTo>
                    <a:pt x="2190" y="1893"/>
                    <a:pt x="2140" y="1927"/>
                    <a:pt x="2106" y="1993"/>
                  </a:cubicBezTo>
                  <a:cubicBezTo>
                    <a:pt x="2089" y="2077"/>
                    <a:pt x="2089" y="2177"/>
                    <a:pt x="2089" y="2261"/>
                  </a:cubicBezTo>
                  <a:cubicBezTo>
                    <a:pt x="2089" y="2428"/>
                    <a:pt x="2089" y="2595"/>
                    <a:pt x="2006" y="2645"/>
                  </a:cubicBezTo>
                  <a:cubicBezTo>
                    <a:pt x="1994" y="2657"/>
                    <a:pt x="1957" y="2669"/>
                    <a:pt x="1925" y="2669"/>
                  </a:cubicBezTo>
                  <a:cubicBezTo>
                    <a:pt x="1911" y="2669"/>
                    <a:pt x="1899" y="2667"/>
                    <a:pt x="1889" y="2662"/>
                  </a:cubicBezTo>
                  <a:cubicBezTo>
                    <a:pt x="1772" y="2595"/>
                    <a:pt x="1739" y="2328"/>
                    <a:pt x="1722" y="2194"/>
                  </a:cubicBezTo>
                  <a:lnTo>
                    <a:pt x="1688" y="2110"/>
                  </a:lnTo>
                  <a:cubicBezTo>
                    <a:pt x="1688" y="2077"/>
                    <a:pt x="1655" y="2027"/>
                    <a:pt x="1605" y="2010"/>
                  </a:cubicBezTo>
                  <a:cubicBezTo>
                    <a:pt x="1596" y="2007"/>
                    <a:pt x="1587" y="2006"/>
                    <a:pt x="1577" y="2006"/>
                  </a:cubicBezTo>
                  <a:cubicBezTo>
                    <a:pt x="1528" y="2006"/>
                    <a:pt x="1465" y="2038"/>
                    <a:pt x="1438" y="2094"/>
                  </a:cubicBezTo>
                  <a:cubicBezTo>
                    <a:pt x="1343" y="2331"/>
                    <a:pt x="1083" y="3002"/>
                    <a:pt x="744" y="3002"/>
                  </a:cubicBezTo>
                  <a:cubicBezTo>
                    <a:pt x="725" y="3002"/>
                    <a:pt x="705" y="3000"/>
                    <a:pt x="686" y="2996"/>
                  </a:cubicBezTo>
                  <a:cubicBezTo>
                    <a:pt x="602" y="2979"/>
                    <a:pt x="552" y="2929"/>
                    <a:pt x="502" y="2862"/>
                  </a:cubicBezTo>
                  <a:cubicBezTo>
                    <a:pt x="419" y="2695"/>
                    <a:pt x="552" y="2394"/>
                    <a:pt x="636" y="2177"/>
                  </a:cubicBezTo>
                  <a:cubicBezTo>
                    <a:pt x="652" y="2094"/>
                    <a:pt x="686" y="2010"/>
                    <a:pt x="719" y="1927"/>
                  </a:cubicBezTo>
                  <a:cubicBezTo>
                    <a:pt x="736" y="1893"/>
                    <a:pt x="719" y="1843"/>
                    <a:pt x="686" y="1810"/>
                  </a:cubicBezTo>
                  <a:cubicBezTo>
                    <a:pt x="669" y="1759"/>
                    <a:pt x="636" y="1743"/>
                    <a:pt x="586" y="1743"/>
                  </a:cubicBezTo>
                  <a:lnTo>
                    <a:pt x="569" y="1743"/>
                  </a:lnTo>
                  <a:cubicBezTo>
                    <a:pt x="540" y="1748"/>
                    <a:pt x="512" y="1750"/>
                    <a:pt x="484" y="1750"/>
                  </a:cubicBezTo>
                  <a:cubicBezTo>
                    <a:pt x="417" y="1750"/>
                    <a:pt x="351" y="1738"/>
                    <a:pt x="268" y="1726"/>
                  </a:cubicBezTo>
                  <a:cubicBezTo>
                    <a:pt x="268" y="1726"/>
                    <a:pt x="251" y="1676"/>
                    <a:pt x="302" y="1576"/>
                  </a:cubicBezTo>
                  <a:cubicBezTo>
                    <a:pt x="469" y="1158"/>
                    <a:pt x="903" y="1024"/>
                    <a:pt x="1087" y="991"/>
                  </a:cubicBezTo>
                  <a:lnTo>
                    <a:pt x="1154" y="974"/>
                  </a:lnTo>
                  <a:cubicBezTo>
                    <a:pt x="1221" y="941"/>
                    <a:pt x="1254" y="891"/>
                    <a:pt x="1254" y="824"/>
                  </a:cubicBezTo>
                  <a:cubicBezTo>
                    <a:pt x="1237" y="757"/>
                    <a:pt x="1187" y="690"/>
                    <a:pt x="1137" y="690"/>
                  </a:cubicBezTo>
                  <a:cubicBezTo>
                    <a:pt x="1053" y="673"/>
                    <a:pt x="1020" y="657"/>
                    <a:pt x="1020" y="657"/>
                  </a:cubicBezTo>
                  <a:cubicBezTo>
                    <a:pt x="1003" y="607"/>
                    <a:pt x="1087" y="473"/>
                    <a:pt x="1321" y="339"/>
                  </a:cubicBezTo>
                  <a:cubicBezTo>
                    <a:pt x="1411" y="294"/>
                    <a:pt x="1509" y="276"/>
                    <a:pt x="1611" y="276"/>
                  </a:cubicBezTo>
                  <a:close/>
                  <a:moveTo>
                    <a:pt x="1611" y="0"/>
                  </a:moveTo>
                  <a:cubicBezTo>
                    <a:pt x="1471" y="0"/>
                    <a:pt x="1327" y="28"/>
                    <a:pt x="1187" y="105"/>
                  </a:cubicBezTo>
                  <a:cubicBezTo>
                    <a:pt x="903" y="272"/>
                    <a:pt x="736" y="506"/>
                    <a:pt x="769" y="724"/>
                  </a:cubicBezTo>
                  <a:cubicBezTo>
                    <a:pt x="769" y="740"/>
                    <a:pt x="769" y="757"/>
                    <a:pt x="803" y="774"/>
                  </a:cubicBezTo>
                  <a:cubicBezTo>
                    <a:pt x="469" y="891"/>
                    <a:pt x="185" y="1141"/>
                    <a:pt x="68" y="1442"/>
                  </a:cubicBezTo>
                  <a:cubicBezTo>
                    <a:pt x="1" y="1576"/>
                    <a:pt x="1" y="1726"/>
                    <a:pt x="68" y="1843"/>
                  </a:cubicBezTo>
                  <a:cubicBezTo>
                    <a:pt x="158" y="1933"/>
                    <a:pt x="274" y="1996"/>
                    <a:pt x="382" y="1996"/>
                  </a:cubicBezTo>
                  <a:cubicBezTo>
                    <a:pt x="394" y="1996"/>
                    <a:pt x="406" y="1995"/>
                    <a:pt x="419" y="1993"/>
                  </a:cubicBezTo>
                  <a:lnTo>
                    <a:pt x="419" y="1993"/>
                  </a:lnTo>
                  <a:cubicBezTo>
                    <a:pt x="402" y="2010"/>
                    <a:pt x="402" y="2010"/>
                    <a:pt x="402" y="2027"/>
                  </a:cubicBezTo>
                  <a:cubicBezTo>
                    <a:pt x="268" y="2311"/>
                    <a:pt x="134" y="2662"/>
                    <a:pt x="268" y="2929"/>
                  </a:cubicBezTo>
                  <a:cubicBezTo>
                    <a:pt x="335" y="3079"/>
                    <a:pt x="485" y="3180"/>
                    <a:pt x="636" y="3196"/>
                  </a:cubicBezTo>
                  <a:cubicBezTo>
                    <a:pt x="686" y="3210"/>
                    <a:pt x="734" y="3217"/>
                    <a:pt x="781" y="3217"/>
                  </a:cubicBezTo>
                  <a:cubicBezTo>
                    <a:pt x="1120" y="3217"/>
                    <a:pt x="1360" y="2866"/>
                    <a:pt x="1521" y="2528"/>
                  </a:cubicBezTo>
                  <a:cubicBezTo>
                    <a:pt x="1571" y="2662"/>
                    <a:pt x="1655" y="2762"/>
                    <a:pt x="1755" y="2829"/>
                  </a:cubicBezTo>
                  <a:cubicBezTo>
                    <a:pt x="1809" y="2856"/>
                    <a:pt x="1862" y="2866"/>
                    <a:pt x="1915" y="2866"/>
                  </a:cubicBezTo>
                  <a:cubicBezTo>
                    <a:pt x="1993" y="2866"/>
                    <a:pt x="2069" y="2842"/>
                    <a:pt x="2140" y="2812"/>
                  </a:cubicBezTo>
                  <a:cubicBezTo>
                    <a:pt x="2273" y="2729"/>
                    <a:pt x="2390" y="2561"/>
                    <a:pt x="2357" y="2361"/>
                  </a:cubicBezTo>
                  <a:lnTo>
                    <a:pt x="2357" y="2361"/>
                  </a:lnTo>
                  <a:cubicBezTo>
                    <a:pt x="2411" y="2384"/>
                    <a:pt x="2462" y="2397"/>
                    <a:pt x="2510" y="2397"/>
                  </a:cubicBezTo>
                  <a:cubicBezTo>
                    <a:pt x="2567" y="2397"/>
                    <a:pt x="2620" y="2380"/>
                    <a:pt x="2674" y="2344"/>
                  </a:cubicBezTo>
                  <a:cubicBezTo>
                    <a:pt x="2691" y="2344"/>
                    <a:pt x="2724" y="2328"/>
                    <a:pt x="2741" y="2311"/>
                  </a:cubicBezTo>
                  <a:cubicBezTo>
                    <a:pt x="3008" y="1910"/>
                    <a:pt x="2908" y="1425"/>
                    <a:pt x="2808" y="941"/>
                  </a:cubicBezTo>
                  <a:cubicBezTo>
                    <a:pt x="2741" y="724"/>
                    <a:pt x="2724" y="506"/>
                    <a:pt x="2691" y="272"/>
                  </a:cubicBezTo>
                  <a:cubicBezTo>
                    <a:pt x="2691" y="239"/>
                    <a:pt x="2691" y="222"/>
                    <a:pt x="2674" y="189"/>
                  </a:cubicBezTo>
                  <a:cubicBezTo>
                    <a:pt x="2641" y="139"/>
                    <a:pt x="2591" y="139"/>
                    <a:pt x="2557" y="139"/>
                  </a:cubicBezTo>
                  <a:cubicBezTo>
                    <a:pt x="2390" y="139"/>
                    <a:pt x="2240" y="105"/>
                    <a:pt x="2073" y="72"/>
                  </a:cubicBezTo>
                  <a:cubicBezTo>
                    <a:pt x="1930" y="36"/>
                    <a:pt x="1773" y="0"/>
                    <a:pt x="161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6" name="Google Shape;2596;p38"/>
            <p:cNvSpPr/>
            <p:nvPr/>
          </p:nvSpPr>
          <p:spPr>
            <a:xfrm>
              <a:off x="3859492" y="4182006"/>
              <a:ext cx="70317" cy="85596"/>
            </a:xfrm>
            <a:custGeom>
              <a:avLst/>
              <a:gdLst/>
              <a:ahLst/>
              <a:cxnLst/>
              <a:rect l="l" t="t" r="r" b="b"/>
              <a:pathLst>
                <a:path w="1689" h="2056" extrusionOk="0">
                  <a:moveTo>
                    <a:pt x="1588" y="0"/>
                  </a:moveTo>
                  <a:cubicBezTo>
                    <a:pt x="903" y="318"/>
                    <a:pt x="84" y="1187"/>
                    <a:pt x="1" y="1972"/>
                  </a:cubicBezTo>
                  <a:lnTo>
                    <a:pt x="1" y="1989"/>
                  </a:lnTo>
                  <a:cubicBezTo>
                    <a:pt x="1" y="2022"/>
                    <a:pt x="17" y="2055"/>
                    <a:pt x="67" y="2055"/>
                  </a:cubicBezTo>
                  <a:cubicBezTo>
                    <a:pt x="101" y="2055"/>
                    <a:pt x="117" y="2022"/>
                    <a:pt x="117" y="1989"/>
                  </a:cubicBezTo>
                  <a:cubicBezTo>
                    <a:pt x="201" y="1253"/>
                    <a:pt x="986" y="418"/>
                    <a:pt x="1621" y="134"/>
                  </a:cubicBezTo>
                  <a:cubicBezTo>
                    <a:pt x="1671" y="101"/>
                    <a:pt x="1688" y="67"/>
                    <a:pt x="1671" y="17"/>
                  </a:cubicBezTo>
                  <a:cubicBezTo>
                    <a:pt x="1655" y="0"/>
                    <a:pt x="1605" y="0"/>
                    <a:pt x="158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7" name="Google Shape;2597;p38"/>
            <p:cNvSpPr/>
            <p:nvPr/>
          </p:nvSpPr>
          <p:spPr>
            <a:xfrm>
              <a:off x="3853247" y="4212065"/>
              <a:ext cx="51499" cy="34513"/>
            </a:xfrm>
            <a:custGeom>
              <a:avLst/>
              <a:gdLst/>
              <a:ahLst/>
              <a:cxnLst/>
              <a:rect l="l" t="t" r="r" b="b"/>
              <a:pathLst>
                <a:path w="1237" h="829" extrusionOk="0">
                  <a:moveTo>
                    <a:pt x="762" y="1"/>
                  </a:moveTo>
                  <a:cubicBezTo>
                    <a:pt x="702" y="1"/>
                    <a:pt x="621" y="35"/>
                    <a:pt x="485" y="97"/>
                  </a:cubicBezTo>
                  <a:lnTo>
                    <a:pt x="401" y="130"/>
                  </a:lnTo>
                  <a:lnTo>
                    <a:pt x="334" y="147"/>
                  </a:lnTo>
                  <a:cubicBezTo>
                    <a:pt x="234" y="181"/>
                    <a:pt x="117" y="214"/>
                    <a:pt x="34" y="281"/>
                  </a:cubicBezTo>
                  <a:cubicBezTo>
                    <a:pt x="0" y="314"/>
                    <a:pt x="0" y="364"/>
                    <a:pt x="17" y="381"/>
                  </a:cubicBezTo>
                  <a:cubicBezTo>
                    <a:pt x="26" y="409"/>
                    <a:pt x="45" y="421"/>
                    <a:pt x="64" y="421"/>
                  </a:cubicBezTo>
                  <a:cubicBezTo>
                    <a:pt x="79" y="421"/>
                    <a:pt x="93" y="413"/>
                    <a:pt x="100" y="398"/>
                  </a:cubicBezTo>
                  <a:cubicBezTo>
                    <a:pt x="184" y="348"/>
                    <a:pt x="267" y="314"/>
                    <a:pt x="351" y="297"/>
                  </a:cubicBezTo>
                  <a:lnTo>
                    <a:pt x="418" y="281"/>
                  </a:lnTo>
                  <a:cubicBezTo>
                    <a:pt x="451" y="264"/>
                    <a:pt x="485" y="264"/>
                    <a:pt x="518" y="231"/>
                  </a:cubicBezTo>
                  <a:cubicBezTo>
                    <a:pt x="602" y="214"/>
                    <a:pt x="685" y="181"/>
                    <a:pt x="769" y="147"/>
                  </a:cubicBezTo>
                  <a:cubicBezTo>
                    <a:pt x="785" y="181"/>
                    <a:pt x="819" y="281"/>
                    <a:pt x="836" y="297"/>
                  </a:cubicBezTo>
                  <a:cubicBezTo>
                    <a:pt x="852" y="314"/>
                    <a:pt x="852" y="348"/>
                    <a:pt x="852" y="364"/>
                  </a:cubicBezTo>
                  <a:cubicBezTo>
                    <a:pt x="919" y="515"/>
                    <a:pt x="1003" y="648"/>
                    <a:pt x="1086" y="782"/>
                  </a:cubicBezTo>
                  <a:cubicBezTo>
                    <a:pt x="1115" y="811"/>
                    <a:pt x="1133" y="829"/>
                    <a:pt x="1150" y="829"/>
                  </a:cubicBezTo>
                  <a:cubicBezTo>
                    <a:pt x="1161" y="829"/>
                    <a:pt x="1172" y="820"/>
                    <a:pt x="1186" y="799"/>
                  </a:cubicBezTo>
                  <a:cubicBezTo>
                    <a:pt x="1237" y="765"/>
                    <a:pt x="1237" y="715"/>
                    <a:pt x="1203" y="698"/>
                  </a:cubicBezTo>
                  <a:cubicBezTo>
                    <a:pt x="1136" y="582"/>
                    <a:pt x="1070" y="448"/>
                    <a:pt x="1003" y="297"/>
                  </a:cubicBezTo>
                  <a:cubicBezTo>
                    <a:pt x="1003" y="297"/>
                    <a:pt x="986" y="281"/>
                    <a:pt x="986" y="264"/>
                  </a:cubicBezTo>
                  <a:cubicBezTo>
                    <a:pt x="986" y="197"/>
                    <a:pt x="969" y="130"/>
                    <a:pt x="919" y="97"/>
                  </a:cubicBezTo>
                  <a:cubicBezTo>
                    <a:pt x="902" y="80"/>
                    <a:pt x="852" y="47"/>
                    <a:pt x="819" y="13"/>
                  </a:cubicBezTo>
                  <a:cubicBezTo>
                    <a:pt x="802" y="5"/>
                    <a:pt x="783" y="1"/>
                    <a:pt x="7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8" name="Google Shape;2598;p38"/>
            <p:cNvSpPr/>
            <p:nvPr/>
          </p:nvSpPr>
          <p:spPr>
            <a:xfrm>
              <a:off x="3886637" y="4184795"/>
              <a:ext cx="29934" cy="39676"/>
            </a:xfrm>
            <a:custGeom>
              <a:avLst/>
              <a:gdLst/>
              <a:ahLst/>
              <a:cxnLst/>
              <a:rect l="l" t="t" r="r" b="b"/>
              <a:pathLst>
                <a:path w="719" h="953" extrusionOk="0">
                  <a:moveTo>
                    <a:pt x="50" y="0"/>
                  </a:moveTo>
                  <a:cubicBezTo>
                    <a:pt x="17" y="0"/>
                    <a:pt x="0" y="17"/>
                    <a:pt x="0" y="50"/>
                  </a:cubicBezTo>
                  <a:cubicBezTo>
                    <a:pt x="0" y="100"/>
                    <a:pt x="17" y="117"/>
                    <a:pt x="50" y="117"/>
                  </a:cubicBezTo>
                  <a:cubicBezTo>
                    <a:pt x="217" y="117"/>
                    <a:pt x="368" y="167"/>
                    <a:pt x="518" y="251"/>
                  </a:cubicBezTo>
                  <a:cubicBezTo>
                    <a:pt x="585" y="418"/>
                    <a:pt x="602" y="602"/>
                    <a:pt x="585" y="785"/>
                  </a:cubicBezTo>
                  <a:lnTo>
                    <a:pt x="585" y="902"/>
                  </a:lnTo>
                  <a:cubicBezTo>
                    <a:pt x="585" y="936"/>
                    <a:pt x="602" y="952"/>
                    <a:pt x="635" y="952"/>
                  </a:cubicBezTo>
                  <a:cubicBezTo>
                    <a:pt x="685" y="952"/>
                    <a:pt x="702" y="936"/>
                    <a:pt x="702" y="902"/>
                  </a:cubicBezTo>
                  <a:lnTo>
                    <a:pt x="702" y="819"/>
                  </a:lnTo>
                  <a:cubicBezTo>
                    <a:pt x="719" y="602"/>
                    <a:pt x="702" y="401"/>
                    <a:pt x="618" y="184"/>
                  </a:cubicBezTo>
                  <a:cubicBezTo>
                    <a:pt x="451" y="84"/>
                    <a:pt x="251" y="17"/>
                    <a:pt x="5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09" name="Google Shape;2599;p38"/>
            <p:cNvSpPr/>
            <p:nvPr/>
          </p:nvSpPr>
          <p:spPr>
            <a:xfrm>
              <a:off x="3561778" y="3911395"/>
              <a:ext cx="96712" cy="121067"/>
            </a:xfrm>
            <a:custGeom>
              <a:avLst/>
              <a:gdLst/>
              <a:ahLst/>
              <a:cxnLst/>
              <a:rect l="l" t="t" r="r" b="b"/>
              <a:pathLst>
                <a:path w="2323" h="2908" extrusionOk="0">
                  <a:moveTo>
                    <a:pt x="802" y="285"/>
                  </a:moveTo>
                  <a:cubicBezTo>
                    <a:pt x="953" y="301"/>
                    <a:pt x="1086" y="502"/>
                    <a:pt x="1203" y="669"/>
                  </a:cubicBezTo>
                  <a:cubicBezTo>
                    <a:pt x="1237" y="736"/>
                    <a:pt x="1287" y="786"/>
                    <a:pt x="1320" y="836"/>
                  </a:cubicBezTo>
                  <a:cubicBezTo>
                    <a:pt x="1337" y="869"/>
                    <a:pt x="1370" y="886"/>
                    <a:pt x="1404" y="886"/>
                  </a:cubicBezTo>
                  <a:cubicBezTo>
                    <a:pt x="1454" y="886"/>
                    <a:pt x="1471" y="869"/>
                    <a:pt x="1487" y="836"/>
                  </a:cubicBezTo>
                  <a:lnTo>
                    <a:pt x="1487" y="819"/>
                  </a:lnTo>
                  <a:cubicBezTo>
                    <a:pt x="1537" y="753"/>
                    <a:pt x="1588" y="636"/>
                    <a:pt x="1638" y="636"/>
                  </a:cubicBezTo>
                  <a:cubicBezTo>
                    <a:pt x="1638" y="636"/>
                    <a:pt x="1654" y="636"/>
                    <a:pt x="1721" y="719"/>
                  </a:cubicBezTo>
                  <a:cubicBezTo>
                    <a:pt x="1838" y="970"/>
                    <a:pt x="1872" y="1254"/>
                    <a:pt x="1738" y="1504"/>
                  </a:cubicBezTo>
                  <a:lnTo>
                    <a:pt x="1721" y="1555"/>
                  </a:lnTo>
                  <a:cubicBezTo>
                    <a:pt x="1721" y="1571"/>
                    <a:pt x="1721" y="1638"/>
                    <a:pt x="1755" y="1655"/>
                  </a:cubicBezTo>
                  <a:cubicBezTo>
                    <a:pt x="1780" y="1680"/>
                    <a:pt x="1809" y="1692"/>
                    <a:pt x="1836" y="1692"/>
                  </a:cubicBezTo>
                  <a:cubicBezTo>
                    <a:pt x="1863" y="1692"/>
                    <a:pt x="1888" y="1680"/>
                    <a:pt x="1905" y="1655"/>
                  </a:cubicBezTo>
                  <a:cubicBezTo>
                    <a:pt x="1922" y="1621"/>
                    <a:pt x="1922" y="1621"/>
                    <a:pt x="1972" y="1621"/>
                  </a:cubicBezTo>
                  <a:cubicBezTo>
                    <a:pt x="2005" y="1621"/>
                    <a:pt x="2072" y="1738"/>
                    <a:pt x="2055" y="1956"/>
                  </a:cubicBezTo>
                  <a:cubicBezTo>
                    <a:pt x="2005" y="2139"/>
                    <a:pt x="1888" y="2306"/>
                    <a:pt x="1738" y="2407"/>
                  </a:cubicBezTo>
                  <a:cubicBezTo>
                    <a:pt x="1654" y="2490"/>
                    <a:pt x="1571" y="2574"/>
                    <a:pt x="1504" y="2657"/>
                  </a:cubicBezTo>
                  <a:cubicBezTo>
                    <a:pt x="1370" y="2574"/>
                    <a:pt x="1220" y="2507"/>
                    <a:pt x="1070" y="2457"/>
                  </a:cubicBezTo>
                  <a:cubicBezTo>
                    <a:pt x="735" y="2323"/>
                    <a:pt x="418" y="2206"/>
                    <a:pt x="301" y="1922"/>
                  </a:cubicBezTo>
                  <a:cubicBezTo>
                    <a:pt x="318" y="1922"/>
                    <a:pt x="318" y="1905"/>
                    <a:pt x="385" y="1905"/>
                  </a:cubicBezTo>
                  <a:cubicBezTo>
                    <a:pt x="404" y="1901"/>
                    <a:pt x="421" y="1898"/>
                    <a:pt x="436" y="1898"/>
                  </a:cubicBezTo>
                  <a:cubicBezTo>
                    <a:pt x="472" y="1898"/>
                    <a:pt x="499" y="1910"/>
                    <a:pt x="535" y="1922"/>
                  </a:cubicBezTo>
                  <a:cubicBezTo>
                    <a:pt x="556" y="1943"/>
                    <a:pt x="577" y="1952"/>
                    <a:pt x="597" y="1952"/>
                  </a:cubicBezTo>
                  <a:cubicBezTo>
                    <a:pt x="624" y="1952"/>
                    <a:pt x="649" y="1935"/>
                    <a:pt x="669" y="1905"/>
                  </a:cubicBezTo>
                  <a:cubicBezTo>
                    <a:pt x="719" y="1872"/>
                    <a:pt x="719" y="1805"/>
                    <a:pt x="669" y="1755"/>
                  </a:cubicBezTo>
                  <a:cubicBezTo>
                    <a:pt x="635" y="1705"/>
                    <a:pt x="568" y="1655"/>
                    <a:pt x="502" y="1621"/>
                  </a:cubicBezTo>
                  <a:cubicBezTo>
                    <a:pt x="401" y="1555"/>
                    <a:pt x="301" y="1454"/>
                    <a:pt x="301" y="1387"/>
                  </a:cubicBezTo>
                  <a:cubicBezTo>
                    <a:pt x="301" y="1337"/>
                    <a:pt x="318" y="1304"/>
                    <a:pt x="334" y="1287"/>
                  </a:cubicBezTo>
                  <a:cubicBezTo>
                    <a:pt x="350" y="1278"/>
                    <a:pt x="371" y="1274"/>
                    <a:pt x="394" y="1274"/>
                  </a:cubicBezTo>
                  <a:cubicBezTo>
                    <a:pt x="491" y="1274"/>
                    <a:pt x="638" y="1347"/>
                    <a:pt x="719" y="1387"/>
                  </a:cubicBezTo>
                  <a:lnTo>
                    <a:pt x="786" y="1404"/>
                  </a:lnTo>
                  <a:cubicBezTo>
                    <a:pt x="799" y="1411"/>
                    <a:pt x="816" y="1415"/>
                    <a:pt x="833" y="1415"/>
                  </a:cubicBezTo>
                  <a:cubicBezTo>
                    <a:pt x="858" y="1415"/>
                    <a:pt x="883" y="1407"/>
                    <a:pt x="903" y="1387"/>
                  </a:cubicBezTo>
                  <a:cubicBezTo>
                    <a:pt x="919" y="1371"/>
                    <a:pt x="919" y="1304"/>
                    <a:pt x="903" y="1254"/>
                  </a:cubicBezTo>
                  <a:cubicBezTo>
                    <a:pt x="786" y="1070"/>
                    <a:pt x="401" y="552"/>
                    <a:pt x="635" y="335"/>
                  </a:cubicBezTo>
                  <a:cubicBezTo>
                    <a:pt x="669" y="301"/>
                    <a:pt x="735" y="285"/>
                    <a:pt x="802" y="285"/>
                  </a:cubicBezTo>
                  <a:close/>
                  <a:moveTo>
                    <a:pt x="802" y="1"/>
                  </a:moveTo>
                  <a:cubicBezTo>
                    <a:pt x="669" y="1"/>
                    <a:pt x="552" y="51"/>
                    <a:pt x="468" y="134"/>
                  </a:cubicBezTo>
                  <a:cubicBezTo>
                    <a:pt x="201" y="385"/>
                    <a:pt x="334" y="753"/>
                    <a:pt x="502" y="1053"/>
                  </a:cubicBezTo>
                  <a:cubicBezTo>
                    <a:pt x="456" y="1038"/>
                    <a:pt x="411" y="1030"/>
                    <a:pt x="366" y="1030"/>
                  </a:cubicBezTo>
                  <a:cubicBezTo>
                    <a:pt x="311" y="1030"/>
                    <a:pt x="256" y="1042"/>
                    <a:pt x="201" y="1070"/>
                  </a:cubicBezTo>
                  <a:cubicBezTo>
                    <a:pt x="84" y="1137"/>
                    <a:pt x="34" y="1237"/>
                    <a:pt x="34" y="1337"/>
                  </a:cubicBezTo>
                  <a:cubicBezTo>
                    <a:pt x="0" y="1488"/>
                    <a:pt x="84" y="1621"/>
                    <a:pt x="217" y="1688"/>
                  </a:cubicBezTo>
                  <a:cubicBezTo>
                    <a:pt x="151" y="1755"/>
                    <a:pt x="84" y="1839"/>
                    <a:pt x="84" y="1922"/>
                  </a:cubicBezTo>
                  <a:lnTo>
                    <a:pt x="84" y="1989"/>
                  </a:lnTo>
                  <a:cubicBezTo>
                    <a:pt x="251" y="2373"/>
                    <a:pt x="635" y="2507"/>
                    <a:pt x="986" y="2657"/>
                  </a:cubicBezTo>
                  <a:cubicBezTo>
                    <a:pt x="1153" y="2724"/>
                    <a:pt x="1320" y="2791"/>
                    <a:pt x="1471" y="2891"/>
                  </a:cubicBezTo>
                  <a:cubicBezTo>
                    <a:pt x="1487" y="2908"/>
                    <a:pt x="1504" y="2908"/>
                    <a:pt x="1521" y="2908"/>
                  </a:cubicBezTo>
                  <a:lnTo>
                    <a:pt x="1621" y="2891"/>
                  </a:lnTo>
                  <a:lnTo>
                    <a:pt x="1671" y="2824"/>
                  </a:lnTo>
                  <a:cubicBezTo>
                    <a:pt x="1738" y="2724"/>
                    <a:pt x="1821" y="2607"/>
                    <a:pt x="1922" y="2524"/>
                  </a:cubicBezTo>
                  <a:cubicBezTo>
                    <a:pt x="2122" y="2390"/>
                    <a:pt x="2256" y="2173"/>
                    <a:pt x="2306" y="1922"/>
                  </a:cubicBezTo>
                  <a:cubicBezTo>
                    <a:pt x="2323" y="1655"/>
                    <a:pt x="2239" y="1421"/>
                    <a:pt x="2089" y="1354"/>
                  </a:cubicBezTo>
                  <a:cubicBezTo>
                    <a:pt x="2072" y="1337"/>
                    <a:pt x="2055" y="1337"/>
                    <a:pt x="2039" y="1337"/>
                  </a:cubicBezTo>
                  <a:cubicBezTo>
                    <a:pt x="2122" y="1070"/>
                    <a:pt x="2072" y="769"/>
                    <a:pt x="1905" y="552"/>
                  </a:cubicBezTo>
                  <a:cubicBezTo>
                    <a:pt x="1872" y="485"/>
                    <a:pt x="1788" y="352"/>
                    <a:pt x="1638" y="352"/>
                  </a:cubicBezTo>
                  <a:cubicBezTo>
                    <a:pt x="1537" y="352"/>
                    <a:pt x="1420" y="418"/>
                    <a:pt x="1387" y="519"/>
                  </a:cubicBezTo>
                  <a:lnTo>
                    <a:pt x="1370" y="502"/>
                  </a:lnTo>
                  <a:cubicBezTo>
                    <a:pt x="1220" y="301"/>
                    <a:pt x="1053" y="17"/>
                    <a:pt x="80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0" name="Google Shape;2600;p38"/>
            <p:cNvSpPr/>
            <p:nvPr/>
          </p:nvSpPr>
          <p:spPr>
            <a:xfrm>
              <a:off x="3597249" y="3939580"/>
              <a:ext cx="34139" cy="84805"/>
            </a:xfrm>
            <a:custGeom>
              <a:avLst/>
              <a:gdLst/>
              <a:ahLst/>
              <a:cxnLst/>
              <a:rect l="l" t="t" r="r" b="b"/>
              <a:pathLst>
                <a:path w="820" h="2037" extrusionOk="0">
                  <a:moveTo>
                    <a:pt x="69" y="0"/>
                  </a:moveTo>
                  <a:cubicBezTo>
                    <a:pt x="55" y="0"/>
                    <a:pt x="42" y="9"/>
                    <a:pt x="34" y="25"/>
                  </a:cubicBezTo>
                  <a:cubicBezTo>
                    <a:pt x="0" y="42"/>
                    <a:pt x="0" y="76"/>
                    <a:pt x="34" y="109"/>
                  </a:cubicBezTo>
                  <a:cubicBezTo>
                    <a:pt x="485" y="493"/>
                    <a:pt x="702" y="1395"/>
                    <a:pt x="602" y="1964"/>
                  </a:cubicBezTo>
                  <a:cubicBezTo>
                    <a:pt x="602" y="1980"/>
                    <a:pt x="619" y="2030"/>
                    <a:pt x="635" y="2030"/>
                  </a:cubicBezTo>
                  <a:cubicBezTo>
                    <a:pt x="644" y="2035"/>
                    <a:pt x="652" y="2037"/>
                    <a:pt x="660" y="2037"/>
                  </a:cubicBezTo>
                  <a:cubicBezTo>
                    <a:pt x="684" y="2037"/>
                    <a:pt x="706" y="2018"/>
                    <a:pt x="719" y="1980"/>
                  </a:cubicBezTo>
                  <a:cubicBezTo>
                    <a:pt x="819" y="1379"/>
                    <a:pt x="585" y="443"/>
                    <a:pt x="117" y="25"/>
                  </a:cubicBezTo>
                  <a:cubicBezTo>
                    <a:pt x="101" y="9"/>
                    <a:pt x="84" y="0"/>
                    <a:pt x="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1" name="Google Shape;2601;p38"/>
            <p:cNvSpPr/>
            <p:nvPr/>
          </p:nvSpPr>
          <p:spPr>
            <a:xfrm>
              <a:off x="3592378" y="3954526"/>
              <a:ext cx="36886" cy="29268"/>
            </a:xfrm>
            <a:custGeom>
              <a:avLst/>
              <a:gdLst/>
              <a:ahLst/>
              <a:cxnLst/>
              <a:rect l="l" t="t" r="r" b="b"/>
              <a:pathLst>
                <a:path w="886" h="703" extrusionOk="0">
                  <a:moveTo>
                    <a:pt x="819" y="1"/>
                  </a:moveTo>
                  <a:cubicBezTo>
                    <a:pt x="769" y="1"/>
                    <a:pt x="752" y="34"/>
                    <a:pt x="752" y="51"/>
                  </a:cubicBezTo>
                  <a:cubicBezTo>
                    <a:pt x="752" y="118"/>
                    <a:pt x="736" y="201"/>
                    <a:pt x="719" y="268"/>
                  </a:cubicBezTo>
                  <a:lnTo>
                    <a:pt x="685" y="301"/>
                  </a:lnTo>
                  <a:cubicBezTo>
                    <a:pt x="685" y="335"/>
                    <a:pt x="669" y="368"/>
                    <a:pt x="669" y="385"/>
                  </a:cubicBezTo>
                  <a:cubicBezTo>
                    <a:pt x="669" y="452"/>
                    <a:pt x="652" y="535"/>
                    <a:pt x="635" y="602"/>
                  </a:cubicBezTo>
                  <a:cubicBezTo>
                    <a:pt x="585" y="602"/>
                    <a:pt x="552" y="602"/>
                    <a:pt x="502" y="585"/>
                  </a:cubicBezTo>
                  <a:lnTo>
                    <a:pt x="452" y="552"/>
                  </a:lnTo>
                  <a:cubicBezTo>
                    <a:pt x="318" y="519"/>
                    <a:pt x="184" y="519"/>
                    <a:pt x="67" y="519"/>
                  </a:cubicBezTo>
                  <a:cubicBezTo>
                    <a:pt x="17" y="519"/>
                    <a:pt x="0" y="552"/>
                    <a:pt x="0" y="585"/>
                  </a:cubicBezTo>
                  <a:cubicBezTo>
                    <a:pt x="0" y="619"/>
                    <a:pt x="34" y="635"/>
                    <a:pt x="67" y="635"/>
                  </a:cubicBezTo>
                  <a:cubicBezTo>
                    <a:pt x="184" y="635"/>
                    <a:pt x="318" y="652"/>
                    <a:pt x="435" y="686"/>
                  </a:cubicBezTo>
                  <a:lnTo>
                    <a:pt x="485" y="686"/>
                  </a:lnTo>
                  <a:cubicBezTo>
                    <a:pt x="518" y="686"/>
                    <a:pt x="585" y="702"/>
                    <a:pt x="635" y="702"/>
                  </a:cubicBezTo>
                  <a:cubicBezTo>
                    <a:pt x="647" y="702"/>
                    <a:pt x="665" y="695"/>
                    <a:pt x="686" y="695"/>
                  </a:cubicBezTo>
                  <a:cubicBezTo>
                    <a:pt x="697" y="695"/>
                    <a:pt x="708" y="697"/>
                    <a:pt x="719" y="702"/>
                  </a:cubicBezTo>
                  <a:cubicBezTo>
                    <a:pt x="736" y="669"/>
                    <a:pt x="752" y="602"/>
                    <a:pt x="786" y="435"/>
                  </a:cubicBezTo>
                  <a:cubicBezTo>
                    <a:pt x="819" y="385"/>
                    <a:pt x="819" y="368"/>
                    <a:pt x="819" y="351"/>
                  </a:cubicBezTo>
                  <a:lnTo>
                    <a:pt x="836" y="301"/>
                  </a:lnTo>
                  <a:cubicBezTo>
                    <a:pt x="853" y="218"/>
                    <a:pt x="886" y="134"/>
                    <a:pt x="886" y="51"/>
                  </a:cubicBezTo>
                  <a:cubicBezTo>
                    <a:pt x="886" y="17"/>
                    <a:pt x="836" y="1"/>
                    <a:pt x="81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2" name="Google Shape;2602;p38"/>
            <p:cNvSpPr/>
            <p:nvPr/>
          </p:nvSpPr>
          <p:spPr>
            <a:xfrm>
              <a:off x="3602120" y="3992203"/>
              <a:ext cx="41757" cy="16611"/>
            </a:xfrm>
            <a:custGeom>
              <a:avLst/>
              <a:gdLst/>
              <a:ahLst/>
              <a:cxnLst/>
              <a:rect l="l" t="t" r="r" b="b"/>
              <a:pathLst>
                <a:path w="1003" h="399" extrusionOk="0">
                  <a:moveTo>
                    <a:pt x="922" y="0"/>
                  </a:moveTo>
                  <a:cubicBezTo>
                    <a:pt x="900" y="0"/>
                    <a:pt x="881" y="20"/>
                    <a:pt x="869" y="31"/>
                  </a:cubicBezTo>
                  <a:cubicBezTo>
                    <a:pt x="786" y="131"/>
                    <a:pt x="685" y="215"/>
                    <a:pt x="585" y="282"/>
                  </a:cubicBezTo>
                  <a:cubicBezTo>
                    <a:pt x="435" y="232"/>
                    <a:pt x="301" y="148"/>
                    <a:pt x="184" y="65"/>
                  </a:cubicBezTo>
                  <a:lnTo>
                    <a:pt x="117" y="31"/>
                  </a:lnTo>
                  <a:lnTo>
                    <a:pt x="101" y="31"/>
                  </a:lnTo>
                  <a:cubicBezTo>
                    <a:pt x="91" y="26"/>
                    <a:pt x="81" y="24"/>
                    <a:pt x="72" y="24"/>
                  </a:cubicBezTo>
                  <a:cubicBezTo>
                    <a:pt x="49" y="24"/>
                    <a:pt x="29" y="36"/>
                    <a:pt x="17" y="48"/>
                  </a:cubicBezTo>
                  <a:cubicBezTo>
                    <a:pt x="0" y="98"/>
                    <a:pt x="17" y="115"/>
                    <a:pt x="34" y="131"/>
                  </a:cubicBezTo>
                  <a:lnTo>
                    <a:pt x="101" y="182"/>
                  </a:lnTo>
                  <a:cubicBezTo>
                    <a:pt x="251" y="299"/>
                    <a:pt x="401" y="365"/>
                    <a:pt x="552" y="399"/>
                  </a:cubicBezTo>
                  <a:cubicBezTo>
                    <a:pt x="702" y="349"/>
                    <a:pt x="852" y="232"/>
                    <a:pt x="969" y="98"/>
                  </a:cubicBezTo>
                  <a:cubicBezTo>
                    <a:pt x="1003" y="48"/>
                    <a:pt x="969" y="31"/>
                    <a:pt x="953" y="15"/>
                  </a:cubicBezTo>
                  <a:cubicBezTo>
                    <a:pt x="942" y="4"/>
                    <a:pt x="932" y="0"/>
                    <a:pt x="92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3" name="Google Shape;2603;p38"/>
            <p:cNvSpPr/>
            <p:nvPr/>
          </p:nvSpPr>
          <p:spPr>
            <a:xfrm>
              <a:off x="3878976" y="4085127"/>
              <a:ext cx="68194" cy="87178"/>
            </a:xfrm>
            <a:custGeom>
              <a:avLst/>
              <a:gdLst/>
              <a:ahLst/>
              <a:cxnLst/>
              <a:rect l="l" t="t" r="r" b="b"/>
              <a:pathLst>
                <a:path w="1638" h="2094" extrusionOk="0">
                  <a:moveTo>
                    <a:pt x="552" y="155"/>
                  </a:moveTo>
                  <a:cubicBezTo>
                    <a:pt x="652" y="172"/>
                    <a:pt x="769" y="322"/>
                    <a:pt x="853" y="439"/>
                  </a:cubicBezTo>
                  <a:cubicBezTo>
                    <a:pt x="869" y="489"/>
                    <a:pt x="886" y="523"/>
                    <a:pt x="936" y="573"/>
                  </a:cubicBezTo>
                  <a:cubicBezTo>
                    <a:pt x="953" y="590"/>
                    <a:pt x="969" y="590"/>
                    <a:pt x="986" y="590"/>
                  </a:cubicBezTo>
                  <a:cubicBezTo>
                    <a:pt x="1003" y="590"/>
                    <a:pt x="1036" y="573"/>
                    <a:pt x="1053" y="556"/>
                  </a:cubicBezTo>
                  <a:cubicBezTo>
                    <a:pt x="1070" y="489"/>
                    <a:pt x="1153" y="406"/>
                    <a:pt x="1153" y="406"/>
                  </a:cubicBezTo>
                  <a:cubicBezTo>
                    <a:pt x="1153" y="406"/>
                    <a:pt x="1170" y="406"/>
                    <a:pt x="1220" y="473"/>
                  </a:cubicBezTo>
                  <a:cubicBezTo>
                    <a:pt x="1320" y="656"/>
                    <a:pt x="1320" y="874"/>
                    <a:pt x="1237" y="1057"/>
                  </a:cubicBezTo>
                  <a:lnTo>
                    <a:pt x="1237" y="1074"/>
                  </a:lnTo>
                  <a:cubicBezTo>
                    <a:pt x="1237" y="1124"/>
                    <a:pt x="1237" y="1158"/>
                    <a:pt x="1287" y="1174"/>
                  </a:cubicBezTo>
                  <a:cubicBezTo>
                    <a:pt x="1297" y="1185"/>
                    <a:pt x="1309" y="1189"/>
                    <a:pt x="1321" y="1189"/>
                  </a:cubicBezTo>
                  <a:cubicBezTo>
                    <a:pt x="1348" y="1189"/>
                    <a:pt x="1376" y="1169"/>
                    <a:pt x="1387" y="1158"/>
                  </a:cubicBezTo>
                  <a:cubicBezTo>
                    <a:pt x="1404" y="1124"/>
                    <a:pt x="1404" y="1124"/>
                    <a:pt x="1437" y="1124"/>
                  </a:cubicBezTo>
                  <a:cubicBezTo>
                    <a:pt x="1454" y="1124"/>
                    <a:pt x="1487" y="1208"/>
                    <a:pt x="1487" y="1375"/>
                  </a:cubicBezTo>
                  <a:cubicBezTo>
                    <a:pt x="1454" y="1492"/>
                    <a:pt x="1370" y="1625"/>
                    <a:pt x="1270" y="1709"/>
                  </a:cubicBezTo>
                  <a:cubicBezTo>
                    <a:pt x="1203" y="1759"/>
                    <a:pt x="1137" y="1826"/>
                    <a:pt x="1103" y="1893"/>
                  </a:cubicBezTo>
                  <a:cubicBezTo>
                    <a:pt x="986" y="1826"/>
                    <a:pt x="886" y="1793"/>
                    <a:pt x="786" y="1742"/>
                  </a:cubicBezTo>
                  <a:cubicBezTo>
                    <a:pt x="552" y="1676"/>
                    <a:pt x="368" y="1559"/>
                    <a:pt x="218" y="1375"/>
                  </a:cubicBezTo>
                  <a:lnTo>
                    <a:pt x="218" y="1341"/>
                  </a:lnTo>
                  <a:cubicBezTo>
                    <a:pt x="268" y="1341"/>
                    <a:pt x="301" y="1341"/>
                    <a:pt x="318" y="1358"/>
                  </a:cubicBezTo>
                  <a:cubicBezTo>
                    <a:pt x="333" y="1369"/>
                    <a:pt x="347" y="1372"/>
                    <a:pt x="360" y="1372"/>
                  </a:cubicBezTo>
                  <a:cubicBezTo>
                    <a:pt x="389" y="1372"/>
                    <a:pt x="412" y="1353"/>
                    <a:pt x="435" y="1341"/>
                  </a:cubicBezTo>
                  <a:cubicBezTo>
                    <a:pt x="452" y="1308"/>
                    <a:pt x="452" y="1258"/>
                    <a:pt x="435" y="1241"/>
                  </a:cubicBezTo>
                  <a:cubicBezTo>
                    <a:pt x="385" y="1191"/>
                    <a:pt x="351" y="1158"/>
                    <a:pt x="301" y="1141"/>
                  </a:cubicBezTo>
                  <a:cubicBezTo>
                    <a:pt x="234" y="1074"/>
                    <a:pt x="134" y="1007"/>
                    <a:pt x="151" y="974"/>
                  </a:cubicBezTo>
                  <a:cubicBezTo>
                    <a:pt x="184" y="924"/>
                    <a:pt x="184" y="890"/>
                    <a:pt x="201" y="890"/>
                  </a:cubicBezTo>
                  <a:cubicBezTo>
                    <a:pt x="207" y="884"/>
                    <a:pt x="218" y="881"/>
                    <a:pt x="232" y="881"/>
                  </a:cubicBezTo>
                  <a:cubicBezTo>
                    <a:pt x="293" y="881"/>
                    <a:pt x="414" y="933"/>
                    <a:pt x="468" y="974"/>
                  </a:cubicBezTo>
                  <a:lnTo>
                    <a:pt x="518" y="991"/>
                  </a:lnTo>
                  <a:cubicBezTo>
                    <a:pt x="528" y="995"/>
                    <a:pt x="539" y="997"/>
                    <a:pt x="551" y="997"/>
                  </a:cubicBezTo>
                  <a:cubicBezTo>
                    <a:pt x="578" y="997"/>
                    <a:pt x="607" y="986"/>
                    <a:pt x="619" y="974"/>
                  </a:cubicBezTo>
                  <a:cubicBezTo>
                    <a:pt x="635" y="924"/>
                    <a:pt x="635" y="890"/>
                    <a:pt x="619" y="857"/>
                  </a:cubicBezTo>
                  <a:cubicBezTo>
                    <a:pt x="535" y="740"/>
                    <a:pt x="268" y="339"/>
                    <a:pt x="435" y="189"/>
                  </a:cubicBezTo>
                  <a:cubicBezTo>
                    <a:pt x="468" y="172"/>
                    <a:pt x="518" y="155"/>
                    <a:pt x="552" y="155"/>
                  </a:cubicBezTo>
                  <a:close/>
                  <a:moveTo>
                    <a:pt x="508" y="1"/>
                  </a:moveTo>
                  <a:cubicBezTo>
                    <a:pt x="435" y="1"/>
                    <a:pt x="356" y="33"/>
                    <a:pt x="301" y="88"/>
                  </a:cubicBezTo>
                  <a:cubicBezTo>
                    <a:pt x="117" y="255"/>
                    <a:pt x="218" y="556"/>
                    <a:pt x="335" y="757"/>
                  </a:cubicBezTo>
                  <a:cubicBezTo>
                    <a:pt x="304" y="751"/>
                    <a:pt x="273" y="747"/>
                    <a:pt x="244" y="747"/>
                  </a:cubicBezTo>
                  <a:cubicBezTo>
                    <a:pt x="194" y="747"/>
                    <a:pt x="149" y="758"/>
                    <a:pt x="117" y="790"/>
                  </a:cubicBezTo>
                  <a:cubicBezTo>
                    <a:pt x="50" y="823"/>
                    <a:pt x="0" y="890"/>
                    <a:pt x="0" y="974"/>
                  </a:cubicBezTo>
                  <a:cubicBezTo>
                    <a:pt x="0" y="1074"/>
                    <a:pt x="67" y="1158"/>
                    <a:pt x="151" y="1224"/>
                  </a:cubicBezTo>
                  <a:cubicBezTo>
                    <a:pt x="117" y="1258"/>
                    <a:pt x="67" y="1325"/>
                    <a:pt x="67" y="1392"/>
                  </a:cubicBezTo>
                  <a:lnTo>
                    <a:pt x="67" y="1425"/>
                  </a:lnTo>
                  <a:cubicBezTo>
                    <a:pt x="167" y="1692"/>
                    <a:pt x="452" y="1809"/>
                    <a:pt x="719" y="1910"/>
                  </a:cubicBezTo>
                  <a:cubicBezTo>
                    <a:pt x="836" y="1943"/>
                    <a:pt x="969" y="2010"/>
                    <a:pt x="1070" y="2077"/>
                  </a:cubicBezTo>
                  <a:cubicBezTo>
                    <a:pt x="1070" y="2093"/>
                    <a:pt x="1086" y="2093"/>
                    <a:pt x="1120" y="2093"/>
                  </a:cubicBezTo>
                  <a:lnTo>
                    <a:pt x="1120" y="2077"/>
                  </a:lnTo>
                  <a:cubicBezTo>
                    <a:pt x="1153" y="2077"/>
                    <a:pt x="1153" y="2060"/>
                    <a:pt x="1170" y="2043"/>
                  </a:cubicBezTo>
                  <a:cubicBezTo>
                    <a:pt x="1237" y="1960"/>
                    <a:pt x="1304" y="1893"/>
                    <a:pt x="1370" y="1826"/>
                  </a:cubicBezTo>
                  <a:cubicBezTo>
                    <a:pt x="1504" y="1726"/>
                    <a:pt x="1588" y="1559"/>
                    <a:pt x="1638" y="1392"/>
                  </a:cubicBezTo>
                  <a:cubicBezTo>
                    <a:pt x="1638" y="1174"/>
                    <a:pt x="1571" y="1007"/>
                    <a:pt x="1471" y="974"/>
                  </a:cubicBezTo>
                  <a:lnTo>
                    <a:pt x="1421" y="974"/>
                  </a:lnTo>
                  <a:cubicBezTo>
                    <a:pt x="1487" y="757"/>
                    <a:pt x="1454" y="556"/>
                    <a:pt x="1337" y="389"/>
                  </a:cubicBezTo>
                  <a:cubicBezTo>
                    <a:pt x="1320" y="372"/>
                    <a:pt x="1254" y="255"/>
                    <a:pt x="1153" y="255"/>
                  </a:cubicBezTo>
                  <a:cubicBezTo>
                    <a:pt x="1070" y="255"/>
                    <a:pt x="1003" y="322"/>
                    <a:pt x="969" y="389"/>
                  </a:cubicBezTo>
                  <a:lnTo>
                    <a:pt x="953" y="372"/>
                  </a:lnTo>
                  <a:cubicBezTo>
                    <a:pt x="869" y="222"/>
                    <a:pt x="719" y="38"/>
                    <a:pt x="552" y="5"/>
                  </a:cubicBezTo>
                  <a:cubicBezTo>
                    <a:pt x="537" y="2"/>
                    <a:pt x="523" y="1"/>
                    <a:pt x="50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4" name="Google Shape;2604;p38"/>
            <p:cNvSpPr/>
            <p:nvPr/>
          </p:nvSpPr>
          <p:spPr>
            <a:xfrm>
              <a:off x="3903331" y="4104278"/>
              <a:ext cx="25771" cy="61658"/>
            </a:xfrm>
            <a:custGeom>
              <a:avLst/>
              <a:gdLst/>
              <a:ahLst/>
              <a:cxnLst/>
              <a:rect l="l" t="t" r="r" b="b"/>
              <a:pathLst>
                <a:path w="619" h="1481" extrusionOk="0">
                  <a:moveTo>
                    <a:pt x="59" y="0"/>
                  </a:moveTo>
                  <a:cubicBezTo>
                    <a:pt x="50" y="0"/>
                    <a:pt x="42" y="4"/>
                    <a:pt x="34" y="13"/>
                  </a:cubicBezTo>
                  <a:cubicBezTo>
                    <a:pt x="0" y="29"/>
                    <a:pt x="0" y="46"/>
                    <a:pt x="34" y="79"/>
                  </a:cubicBezTo>
                  <a:cubicBezTo>
                    <a:pt x="384" y="363"/>
                    <a:pt x="535" y="1015"/>
                    <a:pt x="451" y="1433"/>
                  </a:cubicBezTo>
                  <a:cubicBezTo>
                    <a:pt x="451" y="1450"/>
                    <a:pt x="468" y="1466"/>
                    <a:pt x="485" y="1466"/>
                  </a:cubicBezTo>
                  <a:cubicBezTo>
                    <a:pt x="500" y="1477"/>
                    <a:pt x="513" y="1481"/>
                    <a:pt x="522" y="1481"/>
                  </a:cubicBezTo>
                  <a:cubicBezTo>
                    <a:pt x="542" y="1481"/>
                    <a:pt x="546" y="1461"/>
                    <a:pt x="535" y="1450"/>
                  </a:cubicBezTo>
                  <a:cubicBezTo>
                    <a:pt x="618" y="1015"/>
                    <a:pt x="451" y="297"/>
                    <a:pt x="84" y="13"/>
                  </a:cubicBezTo>
                  <a:cubicBezTo>
                    <a:pt x="75" y="4"/>
                    <a:pt x="67" y="0"/>
                    <a:pt x="5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5" name="Google Shape;2605;p38"/>
            <p:cNvSpPr/>
            <p:nvPr/>
          </p:nvSpPr>
          <p:spPr>
            <a:xfrm>
              <a:off x="3901916" y="4114520"/>
              <a:ext cx="28560" cy="21899"/>
            </a:xfrm>
            <a:custGeom>
              <a:avLst/>
              <a:gdLst/>
              <a:ahLst/>
              <a:cxnLst/>
              <a:rect l="l" t="t" r="r" b="b"/>
              <a:pathLst>
                <a:path w="686" h="526" extrusionOk="0">
                  <a:moveTo>
                    <a:pt x="652" y="1"/>
                  </a:moveTo>
                  <a:cubicBezTo>
                    <a:pt x="636" y="1"/>
                    <a:pt x="602" y="17"/>
                    <a:pt x="602" y="34"/>
                  </a:cubicBezTo>
                  <a:cubicBezTo>
                    <a:pt x="602" y="84"/>
                    <a:pt x="586" y="134"/>
                    <a:pt x="569" y="184"/>
                  </a:cubicBezTo>
                  <a:lnTo>
                    <a:pt x="552" y="218"/>
                  </a:lnTo>
                  <a:cubicBezTo>
                    <a:pt x="519" y="218"/>
                    <a:pt x="519" y="268"/>
                    <a:pt x="519" y="285"/>
                  </a:cubicBezTo>
                  <a:cubicBezTo>
                    <a:pt x="502" y="335"/>
                    <a:pt x="502" y="385"/>
                    <a:pt x="485" y="435"/>
                  </a:cubicBezTo>
                  <a:cubicBezTo>
                    <a:pt x="469" y="435"/>
                    <a:pt x="402" y="418"/>
                    <a:pt x="385" y="418"/>
                  </a:cubicBezTo>
                  <a:lnTo>
                    <a:pt x="335" y="418"/>
                  </a:lnTo>
                  <a:cubicBezTo>
                    <a:pt x="235" y="385"/>
                    <a:pt x="151" y="385"/>
                    <a:pt x="51" y="385"/>
                  </a:cubicBezTo>
                  <a:cubicBezTo>
                    <a:pt x="17" y="385"/>
                    <a:pt x="1" y="402"/>
                    <a:pt x="1" y="435"/>
                  </a:cubicBezTo>
                  <a:cubicBezTo>
                    <a:pt x="1" y="452"/>
                    <a:pt x="17" y="468"/>
                    <a:pt x="51" y="468"/>
                  </a:cubicBezTo>
                  <a:cubicBezTo>
                    <a:pt x="134" y="468"/>
                    <a:pt x="235" y="468"/>
                    <a:pt x="318" y="502"/>
                  </a:cubicBezTo>
                  <a:lnTo>
                    <a:pt x="335" y="502"/>
                  </a:lnTo>
                  <a:cubicBezTo>
                    <a:pt x="385" y="518"/>
                    <a:pt x="402" y="518"/>
                    <a:pt x="435" y="518"/>
                  </a:cubicBezTo>
                  <a:cubicBezTo>
                    <a:pt x="441" y="524"/>
                    <a:pt x="448" y="526"/>
                    <a:pt x="458" y="526"/>
                  </a:cubicBezTo>
                  <a:cubicBezTo>
                    <a:pt x="478" y="526"/>
                    <a:pt x="508" y="518"/>
                    <a:pt x="552" y="518"/>
                  </a:cubicBezTo>
                  <a:cubicBezTo>
                    <a:pt x="569" y="502"/>
                    <a:pt x="586" y="435"/>
                    <a:pt x="602" y="335"/>
                  </a:cubicBezTo>
                  <a:cubicBezTo>
                    <a:pt x="636" y="301"/>
                    <a:pt x="636" y="285"/>
                    <a:pt x="636" y="268"/>
                  </a:cubicBezTo>
                  <a:lnTo>
                    <a:pt x="652" y="218"/>
                  </a:lnTo>
                  <a:cubicBezTo>
                    <a:pt x="669" y="168"/>
                    <a:pt x="686" y="101"/>
                    <a:pt x="686" y="34"/>
                  </a:cubicBezTo>
                  <a:cubicBezTo>
                    <a:pt x="686" y="17"/>
                    <a:pt x="669" y="1"/>
                    <a:pt x="6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6" name="Google Shape;2606;p38"/>
            <p:cNvSpPr/>
            <p:nvPr/>
          </p:nvSpPr>
          <p:spPr>
            <a:xfrm>
              <a:off x="3908202" y="4140956"/>
              <a:ext cx="28560" cy="13239"/>
            </a:xfrm>
            <a:custGeom>
              <a:avLst/>
              <a:gdLst/>
              <a:ahLst/>
              <a:cxnLst/>
              <a:rect l="l" t="t" r="r" b="b"/>
              <a:pathLst>
                <a:path w="686" h="318" extrusionOk="0">
                  <a:moveTo>
                    <a:pt x="668" y="0"/>
                  </a:moveTo>
                  <a:cubicBezTo>
                    <a:pt x="652" y="0"/>
                    <a:pt x="618" y="0"/>
                    <a:pt x="602" y="34"/>
                  </a:cubicBezTo>
                  <a:cubicBezTo>
                    <a:pt x="535" y="101"/>
                    <a:pt x="468" y="168"/>
                    <a:pt x="384" y="218"/>
                  </a:cubicBezTo>
                  <a:cubicBezTo>
                    <a:pt x="284" y="201"/>
                    <a:pt x="184" y="134"/>
                    <a:pt x="100" y="67"/>
                  </a:cubicBezTo>
                  <a:lnTo>
                    <a:pt x="50" y="51"/>
                  </a:lnTo>
                  <a:cubicBezTo>
                    <a:pt x="34" y="51"/>
                    <a:pt x="0" y="51"/>
                    <a:pt x="0" y="67"/>
                  </a:cubicBezTo>
                  <a:cubicBezTo>
                    <a:pt x="0" y="84"/>
                    <a:pt x="0" y="134"/>
                    <a:pt x="17" y="134"/>
                  </a:cubicBezTo>
                  <a:lnTo>
                    <a:pt x="67" y="151"/>
                  </a:lnTo>
                  <a:cubicBezTo>
                    <a:pt x="167" y="234"/>
                    <a:pt x="267" y="301"/>
                    <a:pt x="401" y="318"/>
                  </a:cubicBezTo>
                  <a:cubicBezTo>
                    <a:pt x="485" y="318"/>
                    <a:pt x="652" y="168"/>
                    <a:pt x="685" y="67"/>
                  </a:cubicBezTo>
                  <a:cubicBezTo>
                    <a:pt x="685" y="51"/>
                    <a:pt x="685" y="34"/>
                    <a:pt x="6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7" name="Google Shape;2607;p38"/>
            <p:cNvSpPr/>
            <p:nvPr/>
          </p:nvSpPr>
          <p:spPr>
            <a:xfrm>
              <a:off x="3706451" y="4036584"/>
              <a:ext cx="120401" cy="137804"/>
            </a:xfrm>
            <a:custGeom>
              <a:avLst/>
              <a:gdLst/>
              <a:ahLst/>
              <a:cxnLst/>
              <a:rect l="l" t="t" r="r" b="b"/>
              <a:pathLst>
                <a:path w="2892" h="3310" extrusionOk="0">
                  <a:moveTo>
                    <a:pt x="702" y="285"/>
                  </a:moveTo>
                  <a:cubicBezTo>
                    <a:pt x="869" y="285"/>
                    <a:pt x="1103" y="502"/>
                    <a:pt x="1270" y="670"/>
                  </a:cubicBezTo>
                  <a:lnTo>
                    <a:pt x="1454" y="853"/>
                  </a:lnTo>
                  <a:cubicBezTo>
                    <a:pt x="1504" y="887"/>
                    <a:pt x="1538" y="887"/>
                    <a:pt x="1588" y="887"/>
                  </a:cubicBezTo>
                  <a:cubicBezTo>
                    <a:pt x="1621" y="870"/>
                    <a:pt x="1655" y="837"/>
                    <a:pt x="1672" y="803"/>
                  </a:cubicBezTo>
                  <a:lnTo>
                    <a:pt x="1672" y="770"/>
                  </a:lnTo>
                  <a:cubicBezTo>
                    <a:pt x="1705" y="703"/>
                    <a:pt x="1755" y="603"/>
                    <a:pt x="1822" y="519"/>
                  </a:cubicBezTo>
                  <a:cubicBezTo>
                    <a:pt x="1822" y="519"/>
                    <a:pt x="1855" y="519"/>
                    <a:pt x="1939" y="603"/>
                  </a:cubicBezTo>
                  <a:cubicBezTo>
                    <a:pt x="2256" y="903"/>
                    <a:pt x="2189" y="1355"/>
                    <a:pt x="2156" y="1555"/>
                  </a:cubicBezTo>
                  <a:lnTo>
                    <a:pt x="2156" y="1605"/>
                  </a:lnTo>
                  <a:cubicBezTo>
                    <a:pt x="2156" y="1655"/>
                    <a:pt x="2173" y="1722"/>
                    <a:pt x="2206" y="1739"/>
                  </a:cubicBezTo>
                  <a:cubicBezTo>
                    <a:pt x="2230" y="1751"/>
                    <a:pt x="2256" y="1756"/>
                    <a:pt x="2281" y="1756"/>
                  </a:cubicBezTo>
                  <a:cubicBezTo>
                    <a:pt x="2328" y="1756"/>
                    <a:pt x="2374" y="1738"/>
                    <a:pt x="2407" y="1705"/>
                  </a:cubicBezTo>
                  <a:cubicBezTo>
                    <a:pt x="2423" y="1639"/>
                    <a:pt x="2457" y="1622"/>
                    <a:pt x="2457" y="1622"/>
                  </a:cubicBezTo>
                  <a:cubicBezTo>
                    <a:pt x="2507" y="1622"/>
                    <a:pt x="2607" y="1739"/>
                    <a:pt x="2624" y="2006"/>
                  </a:cubicBezTo>
                  <a:cubicBezTo>
                    <a:pt x="2657" y="2223"/>
                    <a:pt x="2507" y="2424"/>
                    <a:pt x="2357" y="2641"/>
                  </a:cubicBezTo>
                  <a:cubicBezTo>
                    <a:pt x="2273" y="2741"/>
                    <a:pt x="2189" y="2858"/>
                    <a:pt x="2123" y="2992"/>
                  </a:cubicBezTo>
                  <a:cubicBezTo>
                    <a:pt x="1939" y="2925"/>
                    <a:pt x="1755" y="2892"/>
                    <a:pt x="1571" y="2842"/>
                  </a:cubicBezTo>
                  <a:cubicBezTo>
                    <a:pt x="1154" y="2758"/>
                    <a:pt x="736" y="2675"/>
                    <a:pt x="519" y="2390"/>
                  </a:cubicBezTo>
                  <a:cubicBezTo>
                    <a:pt x="519" y="2374"/>
                    <a:pt x="535" y="2340"/>
                    <a:pt x="585" y="2340"/>
                  </a:cubicBezTo>
                  <a:cubicBezTo>
                    <a:pt x="602" y="2332"/>
                    <a:pt x="627" y="2328"/>
                    <a:pt x="656" y="2328"/>
                  </a:cubicBezTo>
                  <a:cubicBezTo>
                    <a:pt x="686" y="2328"/>
                    <a:pt x="719" y="2332"/>
                    <a:pt x="753" y="2340"/>
                  </a:cubicBezTo>
                  <a:cubicBezTo>
                    <a:pt x="771" y="2350"/>
                    <a:pt x="791" y="2354"/>
                    <a:pt x="811" y="2354"/>
                  </a:cubicBezTo>
                  <a:cubicBezTo>
                    <a:pt x="861" y="2354"/>
                    <a:pt x="908" y="2326"/>
                    <a:pt x="920" y="2290"/>
                  </a:cubicBezTo>
                  <a:cubicBezTo>
                    <a:pt x="936" y="2223"/>
                    <a:pt x="920" y="2157"/>
                    <a:pt x="869" y="2123"/>
                  </a:cubicBezTo>
                  <a:cubicBezTo>
                    <a:pt x="786" y="2056"/>
                    <a:pt x="702" y="2006"/>
                    <a:pt x="619" y="1973"/>
                  </a:cubicBezTo>
                  <a:cubicBezTo>
                    <a:pt x="502" y="1906"/>
                    <a:pt x="335" y="1822"/>
                    <a:pt x="335" y="1739"/>
                  </a:cubicBezTo>
                  <a:cubicBezTo>
                    <a:pt x="335" y="1705"/>
                    <a:pt x="335" y="1639"/>
                    <a:pt x="368" y="1622"/>
                  </a:cubicBezTo>
                  <a:cubicBezTo>
                    <a:pt x="394" y="1601"/>
                    <a:pt x="439" y="1593"/>
                    <a:pt x="493" y="1593"/>
                  </a:cubicBezTo>
                  <a:cubicBezTo>
                    <a:pt x="612" y="1593"/>
                    <a:pt x="772" y="1632"/>
                    <a:pt x="853" y="1655"/>
                  </a:cubicBezTo>
                  <a:lnTo>
                    <a:pt x="920" y="1672"/>
                  </a:lnTo>
                  <a:cubicBezTo>
                    <a:pt x="938" y="1681"/>
                    <a:pt x="956" y="1685"/>
                    <a:pt x="972" y="1685"/>
                  </a:cubicBezTo>
                  <a:cubicBezTo>
                    <a:pt x="1013" y="1685"/>
                    <a:pt x="1046" y="1658"/>
                    <a:pt x="1070" y="1622"/>
                  </a:cubicBezTo>
                  <a:cubicBezTo>
                    <a:pt x="1103" y="1555"/>
                    <a:pt x="1087" y="1488"/>
                    <a:pt x="1037" y="1455"/>
                  </a:cubicBezTo>
                  <a:cubicBezTo>
                    <a:pt x="853" y="1254"/>
                    <a:pt x="285" y="703"/>
                    <a:pt x="519" y="402"/>
                  </a:cubicBezTo>
                  <a:cubicBezTo>
                    <a:pt x="569" y="335"/>
                    <a:pt x="619" y="285"/>
                    <a:pt x="702" y="285"/>
                  </a:cubicBezTo>
                  <a:close/>
                  <a:moveTo>
                    <a:pt x="660" y="0"/>
                  </a:moveTo>
                  <a:cubicBezTo>
                    <a:pt x="652" y="0"/>
                    <a:pt x="644" y="1"/>
                    <a:pt x="636" y="1"/>
                  </a:cubicBezTo>
                  <a:cubicBezTo>
                    <a:pt x="502" y="35"/>
                    <a:pt x="352" y="118"/>
                    <a:pt x="268" y="235"/>
                  </a:cubicBezTo>
                  <a:cubicBezTo>
                    <a:pt x="1" y="569"/>
                    <a:pt x="251" y="1004"/>
                    <a:pt x="519" y="1321"/>
                  </a:cubicBezTo>
                  <a:cubicBezTo>
                    <a:pt x="492" y="1317"/>
                    <a:pt x="465" y="1315"/>
                    <a:pt x="438" y="1315"/>
                  </a:cubicBezTo>
                  <a:cubicBezTo>
                    <a:pt x="343" y="1315"/>
                    <a:pt x="245" y="1340"/>
                    <a:pt x="168" y="1405"/>
                  </a:cubicBezTo>
                  <a:cubicBezTo>
                    <a:pt x="67" y="1488"/>
                    <a:pt x="17" y="1639"/>
                    <a:pt x="34" y="1756"/>
                  </a:cubicBezTo>
                  <a:cubicBezTo>
                    <a:pt x="67" y="1956"/>
                    <a:pt x="184" y="2090"/>
                    <a:pt x="352" y="2157"/>
                  </a:cubicBezTo>
                  <a:cubicBezTo>
                    <a:pt x="268" y="2240"/>
                    <a:pt x="218" y="2340"/>
                    <a:pt x="251" y="2457"/>
                  </a:cubicBezTo>
                  <a:cubicBezTo>
                    <a:pt x="251" y="2474"/>
                    <a:pt x="251" y="2491"/>
                    <a:pt x="268" y="2507"/>
                  </a:cubicBezTo>
                  <a:cubicBezTo>
                    <a:pt x="535" y="2908"/>
                    <a:pt x="1020" y="3009"/>
                    <a:pt x="1504" y="3126"/>
                  </a:cubicBezTo>
                  <a:cubicBezTo>
                    <a:pt x="1738" y="3159"/>
                    <a:pt x="1939" y="3226"/>
                    <a:pt x="2156" y="3309"/>
                  </a:cubicBezTo>
                  <a:lnTo>
                    <a:pt x="2273" y="3309"/>
                  </a:lnTo>
                  <a:cubicBezTo>
                    <a:pt x="2290" y="3293"/>
                    <a:pt x="2306" y="3259"/>
                    <a:pt x="2340" y="3226"/>
                  </a:cubicBezTo>
                  <a:cubicBezTo>
                    <a:pt x="2373" y="3076"/>
                    <a:pt x="2457" y="2925"/>
                    <a:pt x="2557" y="2808"/>
                  </a:cubicBezTo>
                  <a:cubicBezTo>
                    <a:pt x="2724" y="2574"/>
                    <a:pt x="2891" y="2324"/>
                    <a:pt x="2875" y="1989"/>
                  </a:cubicBezTo>
                  <a:cubicBezTo>
                    <a:pt x="2858" y="1655"/>
                    <a:pt x="2691" y="1405"/>
                    <a:pt x="2507" y="1371"/>
                  </a:cubicBezTo>
                  <a:lnTo>
                    <a:pt x="2423" y="1371"/>
                  </a:lnTo>
                  <a:cubicBezTo>
                    <a:pt x="2457" y="1004"/>
                    <a:pt x="2357" y="670"/>
                    <a:pt x="2106" y="419"/>
                  </a:cubicBezTo>
                  <a:cubicBezTo>
                    <a:pt x="2006" y="302"/>
                    <a:pt x="1872" y="252"/>
                    <a:pt x="1738" y="252"/>
                  </a:cubicBezTo>
                  <a:cubicBezTo>
                    <a:pt x="1605" y="302"/>
                    <a:pt x="1521" y="402"/>
                    <a:pt x="1454" y="536"/>
                  </a:cubicBezTo>
                  <a:lnTo>
                    <a:pt x="1421" y="486"/>
                  </a:lnTo>
                  <a:cubicBezTo>
                    <a:pt x="1226" y="291"/>
                    <a:pt x="951" y="0"/>
                    <a:pt x="66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8" name="Google Shape;2608;p38"/>
            <p:cNvSpPr/>
            <p:nvPr/>
          </p:nvSpPr>
          <p:spPr>
            <a:xfrm>
              <a:off x="3744711" y="4067517"/>
              <a:ext cx="52915" cy="96421"/>
            </a:xfrm>
            <a:custGeom>
              <a:avLst/>
              <a:gdLst/>
              <a:ahLst/>
              <a:cxnLst/>
              <a:rect l="l" t="t" r="r" b="b"/>
              <a:pathLst>
                <a:path w="1271" h="2316" extrusionOk="0">
                  <a:moveTo>
                    <a:pt x="72" y="0"/>
                  </a:moveTo>
                  <a:cubicBezTo>
                    <a:pt x="52" y="0"/>
                    <a:pt x="28" y="12"/>
                    <a:pt x="17" y="43"/>
                  </a:cubicBezTo>
                  <a:cubicBezTo>
                    <a:pt x="1" y="60"/>
                    <a:pt x="1" y="94"/>
                    <a:pt x="34" y="127"/>
                  </a:cubicBezTo>
                  <a:cubicBezTo>
                    <a:pt x="686" y="495"/>
                    <a:pt x="1120" y="1547"/>
                    <a:pt x="1120" y="2249"/>
                  </a:cubicBezTo>
                  <a:cubicBezTo>
                    <a:pt x="1120" y="2282"/>
                    <a:pt x="1170" y="2316"/>
                    <a:pt x="1204" y="2316"/>
                  </a:cubicBezTo>
                  <a:cubicBezTo>
                    <a:pt x="1254" y="2316"/>
                    <a:pt x="1270" y="2266"/>
                    <a:pt x="1254" y="2249"/>
                  </a:cubicBezTo>
                  <a:cubicBezTo>
                    <a:pt x="1254" y="1514"/>
                    <a:pt x="786" y="411"/>
                    <a:pt x="101" y="10"/>
                  </a:cubicBezTo>
                  <a:cubicBezTo>
                    <a:pt x="95" y="4"/>
                    <a:pt x="84" y="0"/>
                    <a:pt x="72"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19" name="Google Shape;2609;p38"/>
            <p:cNvSpPr/>
            <p:nvPr/>
          </p:nvSpPr>
          <p:spPr>
            <a:xfrm>
              <a:off x="3748208" y="4079757"/>
              <a:ext cx="38968" cy="38302"/>
            </a:xfrm>
            <a:custGeom>
              <a:avLst/>
              <a:gdLst/>
              <a:ahLst/>
              <a:cxnLst/>
              <a:rect l="l" t="t" r="r" b="b"/>
              <a:pathLst>
                <a:path w="936" h="920" extrusionOk="0">
                  <a:moveTo>
                    <a:pt x="836" y="0"/>
                  </a:moveTo>
                  <a:cubicBezTo>
                    <a:pt x="802" y="17"/>
                    <a:pt x="785" y="34"/>
                    <a:pt x="785" y="84"/>
                  </a:cubicBezTo>
                  <a:cubicBezTo>
                    <a:pt x="802" y="167"/>
                    <a:pt x="802" y="251"/>
                    <a:pt x="785" y="334"/>
                  </a:cubicBezTo>
                  <a:lnTo>
                    <a:pt x="785" y="384"/>
                  </a:lnTo>
                  <a:lnTo>
                    <a:pt x="785" y="501"/>
                  </a:lnTo>
                  <a:cubicBezTo>
                    <a:pt x="785" y="585"/>
                    <a:pt x="785" y="668"/>
                    <a:pt x="769" y="752"/>
                  </a:cubicBezTo>
                  <a:cubicBezTo>
                    <a:pt x="763" y="758"/>
                    <a:pt x="746" y="759"/>
                    <a:pt x="725" y="759"/>
                  </a:cubicBezTo>
                  <a:cubicBezTo>
                    <a:pt x="683" y="759"/>
                    <a:pt x="624" y="752"/>
                    <a:pt x="602" y="752"/>
                  </a:cubicBezTo>
                  <a:lnTo>
                    <a:pt x="535" y="752"/>
                  </a:lnTo>
                  <a:cubicBezTo>
                    <a:pt x="368" y="752"/>
                    <a:pt x="217" y="752"/>
                    <a:pt x="50" y="785"/>
                  </a:cubicBezTo>
                  <a:cubicBezTo>
                    <a:pt x="17" y="785"/>
                    <a:pt x="0" y="836"/>
                    <a:pt x="0" y="869"/>
                  </a:cubicBezTo>
                  <a:cubicBezTo>
                    <a:pt x="17" y="886"/>
                    <a:pt x="34" y="919"/>
                    <a:pt x="84" y="919"/>
                  </a:cubicBezTo>
                  <a:cubicBezTo>
                    <a:pt x="251" y="869"/>
                    <a:pt x="384" y="869"/>
                    <a:pt x="535" y="869"/>
                  </a:cubicBezTo>
                  <a:lnTo>
                    <a:pt x="769" y="869"/>
                  </a:lnTo>
                  <a:cubicBezTo>
                    <a:pt x="802" y="869"/>
                    <a:pt x="836" y="852"/>
                    <a:pt x="869" y="852"/>
                  </a:cubicBezTo>
                  <a:cubicBezTo>
                    <a:pt x="919" y="802"/>
                    <a:pt x="919" y="719"/>
                    <a:pt x="919" y="518"/>
                  </a:cubicBezTo>
                  <a:lnTo>
                    <a:pt x="919" y="418"/>
                  </a:lnTo>
                  <a:lnTo>
                    <a:pt x="919" y="351"/>
                  </a:lnTo>
                  <a:cubicBezTo>
                    <a:pt x="936" y="251"/>
                    <a:pt x="936" y="134"/>
                    <a:pt x="919" y="34"/>
                  </a:cubicBezTo>
                  <a:cubicBezTo>
                    <a:pt x="886" y="17"/>
                    <a:pt x="869" y="0"/>
                    <a:pt x="83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0" name="Google Shape;2610;p38"/>
            <p:cNvSpPr/>
            <p:nvPr/>
          </p:nvSpPr>
          <p:spPr>
            <a:xfrm>
              <a:off x="3762821" y="4122888"/>
              <a:ext cx="47336" cy="21566"/>
            </a:xfrm>
            <a:custGeom>
              <a:avLst/>
              <a:gdLst/>
              <a:ahLst/>
              <a:cxnLst/>
              <a:rect l="l" t="t" r="r" b="b"/>
              <a:pathLst>
                <a:path w="1137" h="518" extrusionOk="0">
                  <a:moveTo>
                    <a:pt x="1086" y="0"/>
                  </a:moveTo>
                  <a:cubicBezTo>
                    <a:pt x="1069" y="0"/>
                    <a:pt x="1019" y="0"/>
                    <a:pt x="1003" y="50"/>
                  </a:cubicBezTo>
                  <a:cubicBezTo>
                    <a:pt x="919" y="167"/>
                    <a:pt x="819" y="301"/>
                    <a:pt x="685" y="401"/>
                  </a:cubicBezTo>
                  <a:cubicBezTo>
                    <a:pt x="501" y="384"/>
                    <a:pt x="334" y="317"/>
                    <a:pt x="167" y="234"/>
                  </a:cubicBezTo>
                  <a:lnTo>
                    <a:pt x="84" y="184"/>
                  </a:lnTo>
                  <a:cubicBezTo>
                    <a:pt x="50" y="184"/>
                    <a:pt x="17" y="184"/>
                    <a:pt x="0" y="234"/>
                  </a:cubicBezTo>
                  <a:cubicBezTo>
                    <a:pt x="0" y="267"/>
                    <a:pt x="0" y="301"/>
                    <a:pt x="50" y="317"/>
                  </a:cubicBezTo>
                  <a:lnTo>
                    <a:pt x="134" y="351"/>
                  </a:lnTo>
                  <a:cubicBezTo>
                    <a:pt x="318" y="468"/>
                    <a:pt x="518" y="518"/>
                    <a:pt x="735" y="518"/>
                  </a:cubicBezTo>
                  <a:cubicBezTo>
                    <a:pt x="852" y="501"/>
                    <a:pt x="1086" y="184"/>
                    <a:pt x="1136" y="84"/>
                  </a:cubicBezTo>
                  <a:cubicBezTo>
                    <a:pt x="1136" y="67"/>
                    <a:pt x="1136" y="17"/>
                    <a:pt x="108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1" name="Google Shape;2611;p38"/>
            <p:cNvSpPr/>
            <p:nvPr/>
          </p:nvSpPr>
          <p:spPr>
            <a:xfrm>
              <a:off x="4088347" y="4062229"/>
              <a:ext cx="118986" cy="137179"/>
            </a:xfrm>
            <a:custGeom>
              <a:avLst/>
              <a:gdLst/>
              <a:ahLst/>
              <a:cxnLst/>
              <a:rect l="l" t="t" r="r" b="b"/>
              <a:pathLst>
                <a:path w="2858" h="3295" extrusionOk="0">
                  <a:moveTo>
                    <a:pt x="702" y="254"/>
                  </a:moveTo>
                  <a:cubicBezTo>
                    <a:pt x="869" y="254"/>
                    <a:pt x="1103" y="471"/>
                    <a:pt x="1271" y="638"/>
                  </a:cubicBezTo>
                  <a:lnTo>
                    <a:pt x="1454" y="839"/>
                  </a:lnTo>
                  <a:cubicBezTo>
                    <a:pt x="1490" y="851"/>
                    <a:pt x="1517" y="862"/>
                    <a:pt x="1547" y="862"/>
                  </a:cubicBezTo>
                  <a:cubicBezTo>
                    <a:pt x="1560" y="862"/>
                    <a:pt x="1573" y="860"/>
                    <a:pt x="1588" y="856"/>
                  </a:cubicBezTo>
                  <a:cubicBezTo>
                    <a:pt x="1621" y="839"/>
                    <a:pt x="1638" y="805"/>
                    <a:pt x="1672" y="772"/>
                  </a:cubicBezTo>
                  <a:lnTo>
                    <a:pt x="1672" y="755"/>
                  </a:lnTo>
                  <a:cubicBezTo>
                    <a:pt x="1705" y="638"/>
                    <a:pt x="1755" y="555"/>
                    <a:pt x="1805" y="471"/>
                  </a:cubicBezTo>
                  <a:cubicBezTo>
                    <a:pt x="1805" y="471"/>
                    <a:pt x="1855" y="471"/>
                    <a:pt x="1939" y="555"/>
                  </a:cubicBezTo>
                  <a:cubicBezTo>
                    <a:pt x="2256" y="856"/>
                    <a:pt x="2189" y="1307"/>
                    <a:pt x="2139" y="1507"/>
                  </a:cubicBezTo>
                  <a:lnTo>
                    <a:pt x="2139" y="1557"/>
                  </a:lnTo>
                  <a:cubicBezTo>
                    <a:pt x="2123" y="1624"/>
                    <a:pt x="2173" y="1691"/>
                    <a:pt x="2223" y="1708"/>
                  </a:cubicBezTo>
                  <a:cubicBezTo>
                    <a:pt x="2239" y="1712"/>
                    <a:pt x="2254" y="1714"/>
                    <a:pt x="2270" y="1714"/>
                  </a:cubicBezTo>
                  <a:cubicBezTo>
                    <a:pt x="2319" y="1714"/>
                    <a:pt x="2364" y="1692"/>
                    <a:pt x="2390" y="1641"/>
                  </a:cubicBezTo>
                  <a:cubicBezTo>
                    <a:pt x="2423" y="1591"/>
                    <a:pt x="2457" y="1557"/>
                    <a:pt x="2457" y="1557"/>
                  </a:cubicBezTo>
                  <a:cubicBezTo>
                    <a:pt x="2507" y="1557"/>
                    <a:pt x="2607" y="1691"/>
                    <a:pt x="2624" y="1958"/>
                  </a:cubicBezTo>
                  <a:cubicBezTo>
                    <a:pt x="2641" y="2175"/>
                    <a:pt x="2507" y="2376"/>
                    <a:pt x="2357" y="2593"/>
                  </a:cubicBezTo>
                  <a:cubicBezTo>
                    <a:pt x="2273" y="2693"/>
                    <a:pt x="2189" y="2810"/>
                    <a:pt x="2123" y="2944"/>
                  </a:cubicBezTo>
                  <a:cubicBezTo>
                    <a:pt x="1939" y="2877"/>
                    <a:pt x="1755" y="2827"/>
                    <a:pt x="1555" y="2794"/>
                  </a:cubicBezTo>
                  <a:cubicBezTo>
                    <a:pt x="1120" y="2710"/>
                    <a:pt x="719" y="2627"/>
                    <a:pt x="519" y="2343"/>
                  </a:cubicBezTo>
                  <a:cubicBezTo>
                    <a:pt x="535" y="2309"/>
                    <a:pt x="535" y="2292"/>
                    <a:pt x="585" y="2292"/>
                  </a:cubicBezTo>
                  <a:cubicBezTo>
                    <a:pt x="602" y="2284"/>
                    <a:pt x="627" y="2280"/>
                    <a:pt x="656" y="2280"/>
                  </a:cubicBezTo>
                  <a:cubicBezTo>
                    <a:pt x="686" y="2280"/>
                    <a:pt x="719" y="2284"/>
                    <a:pt x="753" y="2292"/>
                  </a:cubicBezTo>
                  <a:cubicBezTo>
                    <a:pt x="764" y="2296"/>
                    <a:pt x="777" y="2298"/>
                    <a:pt x="790" y="2298"/>
                  </a:cubicBezTo>
                  <a:cubicBezTo>
                    <a:pt x="833" y="2298"/>
                    <a:pt x="881" y="2277"/>
                    <a:pt x="920" y="2226"/>
                  </a:cubicBezTo>
                  <a:cubicBezTo>
                    <a:pt x="936" y="2175"/>
                    <a:pt x="920" y="2109"/>
                    <a:pt x="869" y="2059"/>
                  </a:cubicBezTo>
                  <a:lnTo>
                    <a:pt x="619" y="1942"/>
                  </a:lnTo>
                  <a:cubicBezTo>
                    <a:pt x="502" y="1875"/>
                    <a:pt x="335" y="1791"/>
                    <a:pt x="335" y="1708"/>
                  </a:cubicBezTo>
                  <a:cubicBezTo>
                    <a:pt x="335" y="1674"/>
                    <a:pt x="335" y="1607"/>
                    <a:pt x="368" y="1591"/>
                  </a:cubicBezTo>
                  <a:cubicBezTo>
                    <a:pt x="394" y="1570"/>
                    <a:pt x="438" y="1562"/>
                    <a:pt x="490" y="1562"/>
                  </a:cubicBezTo>
                  <a:cubicBezTo>
                    <a:pt x="605" y="1562"/>
                    <a:pt x="761" y="1601"/>
                    <a:pt x="853" y="1624"/>
                  </a:cubicBezTo>
                  <a:lnTo>
                    <a:pt x="920" y="1641"/>
                  </a:lnTo>
                  <a:cubicBezTo>
                    <a:pt x="953" y="1641"/>
                    <a:pt x="1003" y="1641"/>
                    <a:pt x="1037" y="1607"/>
                  </a:cubicBezTo>
                  <a:cubicBezTo>
                    <a:pt x="1103" y="1557"/>
                    <a:pt x="1103" y="1474"/>
                    <a:pt x="1037" y="1424"/>
                  </a:cubicBezTo>
                  <a:cubicBezTo>
                    <a:pt x="853" y="1223"/>
                    <a:pt x="285" y="672"/>
                    <a:pt x="519" y="371"/>
                  </a:cubicBezTo>
                  <a:cubicBezTo>
                    <a:pt x="552" y="304"/>
                    <a:pt x="619" y="254"/>
                    <a:pt x="702" y="254"/>
                  </a:cubicBezTo>
                  <a:close/>
                  <a:moveTo>
                    <a:pt x="682" y="1"/>
                  </a:moveTo>
                  <a:cubicBezTo>
                    <a:pt x="667" y="1"/>
                    <a:pt x="651" y="2"/>
                    <a:pt x="636" y="3"/>
                  </a:cubicBezTo>
                  <a:cubicBezTo>
                    <a:pt x="502" y="3"/>
                    <a:pt x="352" y="87"/>
                    <a:pt x="268" y="204"/>
                  </a:cubicBezTo>
                  <a:cubicBezTo>
                    <a:pt x="1" y="538"/>
                    <a:pt x="251" y="972"/>
                    <a:pt x="519" y="1290"/>
                  </a:cubicBezTo>
                  <a:cubicBezTo>
                    <a:pt x="489" y="1286"/>
                    <a:pt x="459" y="1284"/>
                    <a:pt x="431" y="1284"/>
                  </a:cubicBezTo>
                  <a:cubicBezTo>
                    <a:pt x="333" y="1284"/>
                    <a:pt x="245" y="1309"/>
                    <a:pt x="168" y="1373"/>
                  </a:cubicBezTo>
                  <a:cubicBezTo>
                    <a:pt x="51" y="1457"/>
                    <a:pt x="17" y="1607"/>
                    <a:pt x="34" y="1724"/>
                  </a:cubicBezTo>
                  <a:cubicBezTo>
                    <a:pt x="51" y="1891"/>
                    <a:pt x="184" y="2042"/>
                    <a:pt x="352" y="2109"/>
                  </a:cubicBezTo>
                  <a:cubicBezTo>
                    <a:pt x="268" y="2192"/>
                    <a:pt x="218" y="2292"/>
                    <a:pt x="251" y="2393"/>
                  </a:cubicBezTo>
                  <a:cubicBezTo>
                    <a:pt x="251" y="2426"/>
                    <a:pt x="251" y="2443"/>
                    <a:pt x="268" y="2460"/>
                  </a:cubicBezTo>
                  <a:cubicBezTo>
                    <a:pt x="535" y="2861"/>
                    <a:pt x="1020" y="2961"/>
                    <a:pt x="1504" y="3061"/>
                  </a:cubicBezTo>
                  <a:cubicBezTo>
                    <a:pt x="1722" y="3111"/>
                    <a:pt x="1939" y="3178"/>
                    <a:pt x="2139" y="3262"/>
                  </a:cubicBezTo>
                  <a:lnTo>
                    <a:pt x="2223" y="3262"/>
                  </a:lnTo>
                  <a:lnTo>
                    <a:pt x="2256" y="3295"/>
                  </a:lnTo>
                  <a:cubicBezTo>
                    <a:pt x="2273" y="3278"/>
                    <a:pt x="2290" y="3262"/>
                    <a:pt x="2306" y="3211"/>
                  </a:cubicBezTo>
                  <a:cubicBezTo>
                    <a:pt x="2357" y="3061"/>
                    <a:pt x="2440" y="2927"/>
                    <a:pt x="2540" y="2794"/>
                  </a:cubicBezTo>
                  <a:cubicBezTo>
                    <a:pt x="2758" y="2593"/>
                    <a:pt x="2858" y="2292"/>
                    <a:pt x="2858" y="1975"/>
                  </a:cubicBezTo>
                  <a:cubicBezTo>
                    <a:pt x="2841" y="1641"/>
                    <a:pt x="2674" y="1390"/>
                    <a:pt x="2474" y="1357"/>
                  </a:cubicBezTo>
                  <a:lnTo>
                    <a:pt x="2390" y="1357"/>
                  </a:lnTo>
                  <a:cubicBezTo>
                    <a:pt x="2440" y="1006"/>
                    <a:pt x="2340" y="672"/>
                    <a:pt x="2089" y="421"/>
                  </a:cubicBezTo>
                  <a:cubicBezTo>
                    <a:pt x="2006" y="287"/>
                    <a:pt x="1872" y="254"/>
                    <a:pt x="1722" y="254"/>
                  </a:cubicBezTo>
                  <a:cubicBezTo>
                    <a:pt x="1605" y="287"/>
                    <a:pt x="1521" y="388"/>
                    <a:pt x="1454" y="521"/>
                  </a:cubicBezTo>
                  <a:lnTo>
                    <a:pt x="1421" y="471"/>
                  </a:lnTo>
                  <a:cubicBezTo>
                    <a:pt x="1231" y="281"/>
                    <a:pt x="966" y="1"/>
                    <a:pt x="6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2" name="Google Shape;2612;p38"/>
            <p:cNvSpPr/>
            <p:nvPr/>
          </p:nvSpPr>
          <p:spPr>
            <a:xfrm>
              <a:off x="4127315" y="4091289"/>
              <a:ext cx="52207" cy="96296"/>
            </a:xfrm>
            <a:custGeom>
              <a:avLst/>
              <a:gdLst/>
              <a:ahLst/>
              <a:cxnLst/>
              <a:rect l="l" t="t" r="r" b="b"/>
              <a:pathLst>
                <a:path w="1254" h="2313" extrusionOk="0">
                  <a:moveTo>
                    <a:pt x="79" y="0"/>
                  </a:moveTo>
                  <a:cubicBezTo>
                    <a:pt x="57" y="0"/>
                    <a:pt x="29" y="12"/>
                    <a:pt x="17" y="24"/>
                  </a:cubicBezTo>
                  <a:cubicBezTo>
                    <a:pt x="0" y="57"/>
                    <a:pt x="0" y="91"/>
                    <a:pt x="34" y="107"/>
                  </a:cubicBezTo>
                  <a:cubicBezTo>
                    <a:pt x="685" y="492"/>
                    <a:pt x="1120" y="1528"/>
                    <a:pt x="1120" y="2246"/>
                  </a:cubicBezTo>
                  <a:cubicBezTo>
                    <a:pt x="1120" y="2280"/>
                    <a:pt x="1170" y="2313"/>
                    <a:pt x="1203" y="2313"/>
                  </a:cubicBezTo>
                  <a:cubicBezTo>
                    <a:pt x="1237" y="2313"/>
                    <a:pt x="1253" y="2280"/>
                    <a:pt x="1253" y="2246"/>
                  </a:cubicBezTo>
                  <a:cubicBezTo>
                    <a:pt x="1253" y="1511"/>
                    <a:pt x="786" y="408"/>
                    <a:pt x="101" y="7"/>
                  </a:cubicBezTo>
                  <a:cubicBezTo>
                    <a:pt x="96" y="2"/>
                    <a:pt x="88" y="0"/>
                    <a:pt x="7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3" name="Google Shape;2613;p38"/>
            <p:cNvSpPr/>
            <p:nvPr/>
          </p:nvSpPr>
          <p:spPr>
            <a:xfrm>
              <a:off x="4129396" y="4102696"/>
              <a:ext cx="39676" cy="39676"/>
            </a:xfrm>
            <a:custGeom>
              <a:avLst/>
              <a:gdLst/>
              <a:ahLst/>
              <a:cxnLst/>
              <a:rect l="l" t="t" r="r" b="b"/>
              <a:pathLst>
                <a:path w="953" h="953" extrusionOk="0">
                  <a:moveTo>
                    <a:pt x="836" y="0"/>
                  </a:moveTo>
                  <a:cubicBezTo>
                    <a:pt x="819" y="34"/>
                    <a:pt x="802" y="51"/>
                    <a:pt x="802" y="84"/>
                  </a:cubicBezTo>
                  <a:cubicBezTo>
                    <a:pt x="819" y="168"/>
                    <a:pt x="819" y="251"/>
                    <a:pt x="802" y="335"/>
                  </a:cubicBezTo>
                  <a:lnTo>
                    <a:pt x="802" y="401"/>
                  </a:lnTo>
                  <a:lnTo>
                    <a:pt x="802" y="502"/>
                  </a:lnTo>
                  <a:cubicBezTo>
                    <a:pt x="802" y="585"/>
                    <a:pt x="802" y="669"/>
                    <a:pt x="786" y="752"/>
                  </a:cubicBezTo>
                  <a:lnTo>
                    <a:pt x="552" y="752"/>
                  </a:lnTo>
                  <a:cubicBezTo>
                    <a:pt x="385" y="752"/>
                    <a:pt x="234" y="752"/>
                    <a:pt x="67" y="802"/>
                  </a:cubicBezTo>
                  <a:cubicBezTo>
                    <a:pt x="34" y="819"/>
                    <a:pt x="0" y="836"/>
                    <a:pt x="0" y="886"/>
                  </a:cubicBezTo>
                  <a:cubicBezTo>
                    <a:pt x="0" y="919"/>
                    <a:pt x="51" y="953"/>
                    <a:pt x="84" y="953"/>
                  </a:cubicBezTo>
                  <a:cubicBezTo>
                    <a:pt x="268" y="903"/>
                    <a:pt x="401" y="903"/>
                    <a:pt x="552" y="903"/>
                  </a:cubicBezTo>
                  <a:lnTo>
                    <a:pt x="786" y="903"/>
                  </a:lnTo>
                  <a:cubicBezTo>
                    <a:pt x="819" y="886"/>
                    <a:pt x="853" y="886"/>
                    <a:pt x="886" y="869"/>
                  </a:cubicBezTo>
                  <a:cubicBezTo>
                    <a:pt x="903" y="819"/>
                    <a:pt x="919" y="736"/>
                    <a:pt x="919" y="535"/>
                  </a:cubicBezTo>
                  <a:lnTo>
                    <a:pt x="919" y="418"/>
                  </a:lnTo>
                  <a:lnTo>
                    <a:pt x="919" y="368"/>
                  </a:lnTo>
                  <a:cubicBezTo>
                    <a:pt x="953" y="251"/>
                    <a:pt x="953" y="151"/>
                    <a:pt x="919" y="51"/>
                  </a:cubicBezTo>
                  <a:cubicBezTo>
                    <a:pt x="903" y="34"/>
                    <a:pt x="886" y="0"/>
                    <a:pt x="83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4" name="Google Shape;2614;p38"/>
            <p:cNvSpPr/>
            <p:nvPr/>
          </p:nvSpPr>
          <p:spPr>
            <a:xfrm>
              <a:off x="4144717" y="4147201"/>
              <a:ext cx="46628" cy="21607"/>
            </a:xfrm>
            <a:custGeom>
              <a:avLst/>
              <a:gdLst/>
              <a:ahLst/>
              <a:cxnLst/>
              <a:rect l="l" t="t" r="r" b="b"/>
              <a:pathLst>
                <a:path w="1120" h="519" extrusionOk="0">
                  <a:moveTo>
                    <a:pt x="1086" y="1"/>
                  </a:moveTo>
                  <a:cubicBezTo>
                    <a:pt x="1053" y="1"/>
                    <a:pt x="1019" y="1"/>
                    <a:pt x="1003" y="51"/>
                  </a:cubicBezTo>
                  <a:cubicBezTo>
                    <a:pt x="919" y="168"/>
                    <a:pt x="819" y="302"/>
                    <a:pt x="685" y="402"/>
                  </a:cubicBezTo>
                  <a:cubicBezTo>
                    <a:pt x="501" y="385"/>
                    <a:pt x="334" y="318"/>
                    <a:pt x="167" y="235"/>
                  </a:cubicBezTo>
                  <a:lnTo>
                    <a:pt x="84" y="185"/>
                  </a:lnTo>
                  <a:cubicBezTo>
                    <a:pt x="67" y="185"/>
                    <a:pt x="17" y="185"/>
                    <a:pt x="0" y="235"/>
                  </a:cubicBezTo>
                  <a:cubicBezTo>
                    <a:pt x="0" y="251"/>
                    <a:pt x="0" y="302"/>
                    <a:pt x="33" y="318"/>
                  </a:cubicBezTo>
                  <a:lnTo>
                    <a:pt x="117" y="352"/>
                  </a:lnTo>
                  <a:cubicBezTo>
                    <a:pt x="318" y="469"/>
                    <a:pt x="518" y="519"/>
                    <a:pt x="735" y="519"/>
                  </a:cubicBezTo>
                  <a:cubicBezTo>
                    <a:pt x="852" y="485"/>
                    <a:pt x="1086" y="168"/>
                    <a:pt x="1120" y="84"/>
                  </a:cubicBezTo>
                  <a:cubicBezTo>
                    <a:pt x="1120" y="68"/>
                    <a:pt x="1120" y="18"/>
                    <a:pt x="10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5" name="Google Shape;2615;p38"/>
            <p:cNvSpPr/>
            <p:nvPr/>
          </p:nvSpPr>
          <p:spPr>
            <a:xfrm>
              <a:off x="3955497" y="3889829"/>
              <a:ext cx="77228" cy="87012"/>
            </a:xfrm>
            <a:custGeom>
              <a:avLst/>
              <a:gdLst/>
              <a:ahLst/>
              <a:cxnLst/>
              <a:rect l="l" t="t" r="r" b="b"/>
              <a:pathLst>
                <a:path w="1855" h="2090" extrusionOk="0">
                  <a:moveTo>
                    <a:pt x="468" y="134"/>
                  </a:moveTo>
                  <a:cubicBezTo>
                    <a:pt x="568" y="134"/>
                    <a:pt x="719" y="268"/>
                    <a:pt x="819" y="385"/>
                  </a:cubicBezTo>
                  <a:lnTo>
                    <a:pt x="953" y="502"/>
                  </a:lnTo>
                  <a:cubicBezTo>
                    <a:pt x="969" y="519"/>
                    <a:pt x="1020" y="519"/>
                    <a:pt x="1036" y="519"/>
                  </a:cubicBezTo>
                  <a:cubicBezTo>
                    <a:pt x="1053" y="519"/>
                    <a:pt x="1103" y="502"/>
                    <a:pt x="1103" y="485"/>
                  </a:cubicBezTo>
                  <a:lnTo>
                    <a:pt x="1103" y="469"/>
                  </a:lnTo>
                  <a:cubicBezTo>
                    <a:pt x="1120" y="402"/>
                    <a:pt x="1136" y="335"/>
                    <a:pt x="1187" y="301"/>
                  </a:cubicBezTo>
                  <a:cubicBezTo>
                    <a:pt x="1187" y="301"/>
                    <a:pt x="1203" y="301"/>
                    <a:pt x="1270" y="352"/>
                  </a:cubicBezTo>
                  <a:cubicBezTo>
                    <a:pt x="1387" y="519"/>
                    <a:pt x="1454" y="753"/>
                    <a:pt x="1387" y="970"/>
                  </a:cubicBezTo>
                  <a:lnTo>
                    <a:pt x="1387" y="1003"/>
                  </a:lnTo>
                  <a:cubicBezTo>
                    <a:pt x="1387" y="1053"/>
                    <a:pt x="1404" y="1070"/>
                    <a:pt x="1454" y="1087"/>
                  </a:cubicBezTo>
                  <a:cubicBezTo>
                    <a:pt x="1487" y="1087"/>
                    <a:pt x="1538" y="1087"/>
                    <a:pt x="1554" y="1053"/>
                  </a:cubicBezTo>
                  <a:cubicBezTo>
                    <a:pt x="1571" y="1003"/>
                    <a:pt x="1571" y="1003"/>
                    <a:pt x="1604" y="1003"/>
                  </a:cubicBezTo>
                  <a:cubicBezTo>
                    <a:pt x="1621" y="1003"/>
                    <a:pt x="1688" y="1087"/>
                    <a:pt x="1705" y="1254"/>
                  </a:cubicBezTo>
                  <a:cubicBezTo>
                    <a:pt x="1705" y="1404"/>
                    <a:pt x="1638" y="1538"/>
                    <a:pt x="1538" y="1655"/>
                  </a:cubicBezTo>
                  <a:cubicBezTo>
                    <a:pt x="1471" y="1738"/>
                    <a:pt x="1437" y="1805"/>
                    <a:pt x="1387" y="1889"/>
                  </a:cubicBezTo>
                  <a:cubicBezTo>
                    <a:pt x="1287" y="1855"/>
                    <a:pt x="1153" y="1822"/>
                    <a:pt x="1036" y="1805"/>
                  </a:cubicBezTo>
                  <a:cubicBezTo>
                    <a:pt x="769" y="1738"/>
                    <a:pt x="518" y="1688"/>
                    <a:pt x="368" y="1504"/>
                  </a:cubicBezTo>
                  <a:lnTo>
                    <a:pt x="368" y="1454"/>
                  </a:lnTo>
                  <a:cubicBezTo>
                    <a:pt x="376" y="1446"/>
                    <a:pt x="393" y="1442"/>
                    <a:pt x="412" y="1442"/>
                  </a:cubicBezTo>
                  <a:cubicBezTo>
                    <a:pt x="431" y="1442"/>
                    <a:pt x="451" y="1446"/>
                    <a:pt x="468" y="1454"/>
                  </a:cubicBezTo>
                  <a:cubicBezTo>
                    <a:pt x="483" y="1464"/>
                    <a:pt x="496" y="1468"/>
                    <a:pt x="508" y="1468"/>
                  </a:cubicBezTo>
                  <a:cubicBezTo>
                    <a:pt x="536" y="1468"/>
                    <a:pt x="557" y="1445"/>
                    <a:pt x="568" y="1421"/>
                  </a:cubicBezTo>
                  <a:cubicBezTo>
                    <a:pt x="602" y="1371"/>
                    <a:pt x="602" y="1337"/>
                    <a:pt x="552" y="1321"/>
                  </a:cubicBezTo>
                  <a:cubicBezTo>
                    <a:pt x="518" y="1304"/>
                    <a:pt x="468" y="1254"/>
                    <a:pt x="401" y="1237"/>
                  </a:cubicBezTo>
                  <a:cubicBezTo>
                    <a:pt x="318" y="1187"/>
                    <a:pt x="218" y="1154"/>
                    <a:pt x="218" y="1087"/>
                  </a:cubicBezTo>
                  <a:cubicBezTo>
                    <a:pt x="218" y="1070"/>
                    <a:pt x="218" y="1020"/>
                    <a:pt x="234" y="1003"/>
                  </a:cubicBezTo>
                  <a:cubicBezTo>
                    <a:pt x="255" y="993"/>
                    <a:pt x="285" y="989"/>
                    <a:pt x="320" y="989"/>
                  </a:cubicBezTo>
                  <a:cubicBezTo>
                    <a:pt x="397" y="989"/>
                    <a:pt x="494" y="1008"/>
                    <a:pt x="552" y="1020"/>
                  </a:cubicBezTo>
                  <a:lnTo>
                    <a:pt x="602" y="1020"/>
                  </a:lnTo>
                  <a:cubicBezTo>
                    <a:pt x="619" y="1020"/>
                    <a:pt x="652" y="1020"/>
                    <a:pt x="685" y="1003"/>
                  </a:cubicBezTo>
                  <a:cubicBezTo>
                    <a:pt x="719" y="953"/>
                    <a:pt x="719" y="920"/>
                    <a:pt x="685" y="886"/>
                  </a:cubicBezTo>
                  <a:cubicBezTo>
                    <a:pt x="552" y="753"/>
                    <a:pt x="201" y="402"/>
                    <a:pt x="351" y="218"/>
                  </a:cubicBezTo>
                  <a:cubicBezTo>
                    <a:pt x="385" y="168"/>
                    <a:pt x="435" y="134"/>
                    <a:pt x="468" y="134"/>
                  </a:cubicBezTo>
                  <a:close/>
                  <a:moveTo>
                    <a:pt x="435" y="1"/>
                  </a:moveTo>
                  <a:cubicBezTo>
                    <a:pt x="318" y="17"/>
                    <a:pt x="234" y="68"/>
                    <a:pt x="184" y="151"/>
                  </a:cubicBezTo>
                  <a:cubicBezTo>
                    <a:pt x="0" y="352"/>
                    <a:pt x="184" y="636"/>
                    <a:pt x="351" y="836"/>
                  </a:cubicBezTo>
                  <a:cubicBezTo>
                    <a:pt x="268" y="836"/>
                    <a:pt x="167" y="853"/>
                    <a:pt x="117" y="903"/>
                  </a:cubicBezTo>
                  <a:cubicBezTo>
                    <a:pt x="50" y="970"/>
                    <a:pt x="0" y="1053"/>
                    <a:pt x="34" y="1137"/>
                  </a:cubicBezTo>
                  <a:cubicBezTo>
                    <a:pt x="50" y="1254"/>
                    <a:pt x="134" y="1337"/>
                    <a:pt x="234" y="1387"/>
                  </a:cubicBezTo>
                  <a:cubicBezTo>
                    <a:pt x="201" y="1421"/>
                    <a:pt x="184" y="1504"/>
                    <a:pt x="184" y="1571"/>
                  </a:cubicBezTo>
                  <a:cubicBezTo>
                    <a:pt x="184" y="1588"/>
                    <a:pt x="201" y="1588"/>
                    <a:pt x="201" y="1605"/>
                  </a:cubicBezTo>
                  <a:cubicBezTo>
                    <a:pt x="368" y="1855"/>
                    <a:pt x="685" y="1922"/>
                    <a:pt x="969" y="1989"/>
                  </a:cubicBezTo>
                  <a:cubicBezTo>
                    <a:pt x="1120" y="2006"/>
                    <a:pt x="1270" y="2022"/>
                    <a:pt x="1387" y="2089"/>
                  </a:cubicBezTo>
                  <a:lnTo>
                    <a:pt x="1454" y="2089"/>
                  </a:lnTo>
                  <a:cubicBezTo>
                    <a:pt x="1466" y="2077"/>
                    <a:pt x="1478" y="2066"/>
                    <a:pt x="1483" y="2066"/>
                  </a:cubicBezTo>
                  <a:cubicBezTo>
                    <a:pt x="1486" y="2066"/>
                    <a:pt x="1487" y="2068"/>
                    <a:pt x="1487" y="2073"/>
                  </a:cubicBezTo>
                  <a:cubicBezTo>
                    <a:pt x="1538" y="1956"/>
                    <a:pt x="1571" y="1872"/>
                    <a:pt x="1638" y="1788"/>
                  </a:cubicBezTo>
                  <a:cubicBezTo>
                    <a:pt x="1771" y="1655"/>
                    <a:pt x="1855" y="1454"/>
                    <a:pt x="1855" y="1271"/>
                  </a:cubicBezTo>
                  <a:cubicBezTo>
                    <a:pt x="1822" y="1070"/>
                    <a:pt x="1721" y="903"/>
                    <a:pt x="1604" y="886"/>
                  </a:cubicBezTo>
                  <a:lnTo>
                    <a:pt x="1554" y="886"/>
                  </a:lnTo>
                  <a:cubicBezTo>
                    <a:pt x="1571" y="652"/>
                    <a:pt x="1487" y="435"/>
                    <a:pt x="1354" y="268"/>
                  </a:cubicBezTo>
                  <a:cubicBezTo>
                    <a:pt x="1287" y="218"/>
                    <a:pt x="1203" y="168"/>
                    <a:pt x="1120" y="168"/>
                  </a:cubicBezTo>
                  <a:cubicBezTo>
                    <a:pt x="1036" y="184"/>
                    <a:pt x="986" y="251"/>
                    <a:pt x="953" y="335"/>
                  </a:cubicBezTo>
                  <a:lnTo>
                    <a:pt x="936" y="318"/>
                  </a:lnTo>
                  <a:cubicBezTo>
                    <a:pt x="802" y="168"/>
                    <a:pt x="619" y="1"/>
                    <a:pt x="4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6" name="Google Shape;2616;p38"/>
            <p:cNvSpPr/>
            <p:nvPr/>
          </p:nvSpPr>
          <p:spPr>
            <a:xfrm>
              <a:off x="3981934" y="3909313"/>
              <a:ext cx="33431" cy="61241"/>
            </a:xfrm>
            <a:custGeom>
              <a:avLst/>
              <a:gdLst/>
              <a:ahLst/>
              <a:cxnLst/>
              <a:rect l="l" t="t" r="r" b="b"/>
              <a:pathLst>
                <a:path w="803" h="1471" extrusionOk="0">
                  <a:moveTo>
                    <a:pt x="67" y="1"/>
                  </a:moveTo>
                  <a:cubicBezTo>
                    <a:pt x="50" y="1"/>
                    <a:pt x="17" y="1"/>
                    <a:pt x="0" y="17"/>
                  </a:cubicBezTo>
                  <a:cubicBezTo>
                    <a:pt x="0" y="34"/>
                    <a:pt x="0" y="51"/>
                    <a:pt x="17" y="84"/>
                  </a:cubicBezTo>
                  <a:cubicBezTo>
                    <a:pt x="435" y="301"/>
                    <a:pt x="702" y="970"/>
                    <a:pt x="702" y="1437"/>
                  </a:cubicBezTo>
                  <a:cubicBezTo>
                    <a:pt x="702" y="1454"/>
                    <a:pt x="735" y="1471"/>
                    <a:pt x="752" y="1471"/>
                  </a:cubicBezTo>
                  <a:cubicBezTo>
                    <a:pt x="769" y="1471"/>
                    <a:pt x="802" y="1454"/>
                    <a:pt x="786" y="1421"/>
                  </a:cubicBezTo>
                  <a:cubicBezTo>
                    <a:pt x="786" y="936"/>
                    <a:pt x="501" y="234"/>
                    <a:pt x="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7" name="Google Shape;2617;p38"/>
            <p:cNvSpPr/>
            <p:nvPr/>
          </p:nvSpPr>
          <p:spPr>
            <a:xfrm>
              <a:off x="3983308" y="3916266"/>
              <a:ext cx="26478" cy="25104"/>
            </a:xfrm>
            <a:custGeom>
              <a:avLst/>
              <a:gdLst/>
              <a:ahLst/>
              <a:cxnLst/>
              <a:rect l="l" t="t" r="r" b="b"/>
              <a:pathLst>
                <a:path w="636" h="603" extrusionOk="0">
                  <a:moveTo>
                    <a:pt x="552" y="1"/>
                  </a:moveTo>
                  <a:cubicBezTo>
                    <a:pt x="519" y="17"/>
                    <a:pt x="519" y="34"/>
                    <a:pt x="519" y="51"/>
                  </a:cubicBezTo>
                  <a:cubicBezTo>
                    <a:pt x="535" y="118"/>
                    <a:pt x="535" y="168"/>
                    <a:pt x="519" y="218"/>
                  </a:cubicBezTo>
                  <a:lnTo>
                    <a:pt x="519" y="268"/>
                  </a:lnTo>
                  <a:lnTo>
                    <a:pt x="519" y="335"/>
                  </a:lnTo>
                  <a:cubicBezTo>
                    <a:pt x="535" y="385"/>
                    <a:pt x="519" y="435"/>
                    <a:pt x="519" y="502"/>
                  </a:cubicBezTo>
                  <a:lnTo>
                    <a:pt x="368" y="502"/>
                  </a:lnTo>
                  <a:cubicBezTo>
                    <a:pt x="251" y="502"/>
                    <a:pt x="151" y="502"/>
                    <a:pt x="51" y="519"/>
                  </a:cubicBezTo>
                  <a:cubicBezTo>
                    <a:pt x="34" y="519"/>
                    <a:pt x="1" y="535"/>
                    <a:pt x="1" y="552"/>
                  </a:cubicBezTo>
                  <a:cubicBezTo>
                    <a:pt x="1" y="585"/>
                    <a:pt x="34" y="602"/>
                    <a:pt x="51" y="602"/>
                  </a:cubicBezTo>
                  <a:cubicBezTo>
                    <a:pt x="151" y="585"/>
                    <a:pt x="235" y="585"/>
                    <a:pt x="335" y="585"/>
                  </a:cubicBezTo>
                  <a:lnTo>
                    <a:pt x="485" y="585"/>
                  </a:lnTo>
                  <a:cubicBezTo>
                    <a:pt x="519" y="552"/>
                    <a:pt x="535" y="552"/>
                    <a:pt x="569" y="552"/>
                  </a:cubicBezTo>
                  <a:cubicBezTo>
                    <a:pt x="619" y="535"/>
                    <a:pt x="619" y="468"/>
                    <a:pt x="619" y="351"/>
                  </a:cubicBezTo>
                  <a:lnTo>
                    <a:pt x="619" y="285"/>
                  </a:lnTo>
                  <a:lnTo>
                    <a:pt x="619" y="251"/>
                  </a:lnTo>
                  <a:cubicBezTo>
                    <a:pt x="636" y="168"/>
                    <a:pt x="636" y="101"/>
                    <a:pt x="619" y="34"/>
                  </a:cubicBezTo>
                  <a:cubicBezTo>
                    <a:pt x="602" y="17"/>
                    <a:pt x="569" y="1"/>
                    <a:pt x="5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8" name="Google Shape;2618;p38"/>
            <p:cNvSpPr/>
            <p:nvPr/>
          </p:nvSpPr>
          <p:spPr>
            <a:xfrm>
              <a:off x="3992342" y="3944493"/>
              <a:ext cx="32057" cy="14238"/>
            </a:xfrm>
            <a:custGeom>
              <a:avLst/>
              <a:gdLst/>
              <a:ahLst/>
              <a:cxnLst/>
              <a:rect l="l" t="t" r="r" b="b"/>
              <a:pathLst>
                <a:path w="770" h="342" extrusionOk="0">
                  <a:moveTo>
                    <a:pt x="715" y="1"/>
                  </a:moveTo>
                  <a:cubicBezTo>
                    <a:pt x="694" y="1"/>
                    <a:pt x="669" y="13"/>
                    <a:pt x="669" y="24"/>
                  </a:cubicBezTo>
                  <a:cubicBezTo>
                    <a:pt x="636" y="108"/>
                    <a:pt x="569" y="191"/>
                    <a:pt x="485" y="258"/>
                  </a:cubicBezTo>
                  <a:cubicBezTo>
                    <a:pt x="352" y="225"/>
                    <a:pt x="251" y="208"/>
                    <a:pt x="151" y="158"/>
                  </a:cubicBezTo>
                  <a:lnTo>
                    <a:pt x="84" y="125"/>
                  </a:lnTo>
                  <a:cubicBezTo>
                    <a:pt x="80" y="120"/>
                    <a:pt x="73" y="118"/>
                    <a:pt x="65" y="118"/>
                  </a:cubicBezTo>
                  <a:cubicBezTo>
                    <a:pt x="44" y="118"/>
                    <a:pt x="18" y="134"/>
                    <a:pt x="18" y="158"/>
                  </a:cubicBezTo>
                  <a:cubicBezTo>
                    <a:pt x="1" y="175"/>
                    <a:pt x="18" y="208"/>
                    <a:pt x="51" y="208"/>
                  </a:cubicBezTo>
                  <a:lnTo>
                    <a:pt x="101" y="242"/>
                  </a:lnTo>
                  <a:cubicBezTo>
                    <a:pt x="218" y="292"/>
                    <a:pt x="352" y="342"/>
                    <a:pt x="485" y="342"/>
                  </a:cubicBezTo>
                  <a:cubicBezTo>
                    <a:pt x="569" y="325"/>
                    <a:pt x="719" y="108"/>
                    <a:pt x="753" y="58"/>
                  </a:cubicBezTo>
                  <a:cubicBezTo>
                    <a:pt x="769" y="41"/>
                    <a:pt x="753" y="8"/>
                    <a:pt x="736" y="8"/>
                  </a:cubicBezTo>
                  <a:cubicBezTo>
                    <a:pt x="731" y="3"/>
                    <a:pt x="723" y="1"/>
                    <a:pt x="71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29" name="Google Shape;2619;p38"/>
            <p:cNvSpPr/>
            <p:nvPr/>
          </p:nvSpPr>
          <p:spPr>
            <a:xfrm>
              <a:off x="4033392" y="4156277"/>
              <a:ext cx="73107" cy="95505"/>
            </a:xfrm>
            <a:custGeom>
              <a:avLst/>
              <a:gdLst/>
              <a:ahLst/>
              <a:cxnLst/>
              <a:rect l="l" t="t" r="r" b="b"/>
              <a:pathLst>
                <a:path w="1756" h="2294" extrusionOk="0">
                  <a:moveTo>
                    <a:pt x="636" y="201"/>
                  </a:moveTo>
                  <a:cubicBezTo>
                    <a:pt x="753" y="267"/>
                    <a:pt x="870" y="334"/>
                    <a:pt x="986" y="368"/>
                  </a:cubicBezTo>
                  <a:cubicBezTo>
                    <a:pt x="1204" y="501"/>
                    <a:pt x="1454" y="602"/>
                    <a:pt x="1538" y="802"/>
                  </a:cubicBezTo>
                  <a:cubicBezTo>
                    <a:pt x="1529" y="820"/>
                    <a:pt x="1520" y="834"/>
                    <a:pt x="1505" y="834"/>
                  </a:cubicBezTo>
                  <a:cubicBezTo>
                    <a:pt x="1493" y="834"/>
                    <a:pt x="1477" y="825"/>
                    <a:pt x="1454" y="802"/>
                  </a:cubicBezTo>
                  <a:cubicBezTo>
                    <a:pt x="1444" y="812"/>
                    <a:pt x="1432" y="816"/>
                    <a:pt x="1420" y="816"/>
                  </a:cubicBezTo>
                  <a:cubicBezTo>
                    <a:pt x="1393" y="816"/>
                    <a:pt x="1366" y="797"/>
                    <a:pt x="1354" y="785"/>
                  </a:cubicBezTo>
                  <a:cubicBezTo>
                    <a:pt x="1347" y="778"/>
                    <a:pt x="1332" y="774"/>
                    <a:pt x="1315" y="774"/>
                  </a:cubicBezTo>
                  <a:cubicBezTo>
                    <a:pt x="1291" y="774"/>
                    <a:pt x="1264" y="782"/>
                    <a:pt x="1254" y="802"/>
                  </a:cubicBezTo>
                  <a:cubicBezTo>
                    <a:pt x="1220" y="835"/>
                    <a:pt x="1220" y="869"/>
                    <a:pt x="1254" y="919"/>
                  </a:cubicBezTo>
                  <a:lnTo>
                    <a:pt x="1371" y="1036"/>
                  </a:lnTo>
                  <a:cubicBezTo>
                    <a:pt x="1438" y="1103"/>
                    <a:pt x="1521" y="1186"/>
                    <a:pt x="1521" y="1220"/>
                  </a:cubicBezTo>
                  <a:cubicBezTo>
                    <a:pt x="1521" y="1270"/>
                    <a:pt x="1504" y="1303"/>
                    <a:pt x="1471" y="1303"/>
                  </a:cubicBezTo>
                  <a:cubicBezTo>
                    <a:pt x="1463" y="1309"/>
                    <a:pt x="1452" y="1311"/>
                    <a:pt x="1439" y="1311"/>
                  </a:cubicBezTo>
                  <a:cubicBezTo>
                    <a:pt x="1370" y="1311"/>
                    <a:pt x="1243" y="1245"/>
                    <a:pt x="1187" y="1203"/>
                  </a:cubicBezTo>
                  <a:lnTo>
                    <a:pt x="1137" y="1186"/>
                  </a:lnTo>
                  <a:cubicBezTo>
                    <a:pt x="1127" y="1181"/>
                    <a:pt x="1116" y="1179"/>
                    <a:pt x="1104" y="1179"/>
                  </a:cubicBezTo>
                  <a:cubicBezTo>
                    <a:pt x="1077" y="1179"/>
                    <a:pt x="1048" y="1191"/>
                    <a:pt x="1037" y="1203"/>
                  </a:cubicBezTo>
                  <a:cubicBezTo>
                    <a:pt x="1020" y="1220"/>
                    <a:pt x="1020" y="1270"/>
                    <a:pt x="1037" y="1303"/>
                  </a:cubicBezTo>
                  <a:cubicBezTo>
                    <a:pt x="1120" y="1454"/>
                    <a:pt x="1387" y="1888"/>
                    <a:pt x="1204" y="2038"/>
                  </a:cubicBezTo>
                  <a:cubicBezTo>
                    <a:pt x="1187" y="2089"/>
                    <a:pt x="1120" y="2089"/>
                    <a:pt x="1087" y="2089"/>
                  </a:cubicBezTo>
                  <a:cubicBezTo>
                    <a:pt x="970" y="2055"/>
                    <a:pt x="870" y="1871"/>
                    <a:pt x="786" y="1754"/>
                  </a:cubicBezTo>
                  <a:cubicBezTo>
                    <a:pt x="769" y="1688"/>
                    <a:pt x="753" y="1637"/>
                    <a:pt x="702" y="1604"/>
                  </a:cubicBezTo>
                  <a:cubicBezTo>
                    <a:pt x="702" y="1587"/>
                    <a:pt x="669" y="1587"/>
                    <a:pt x="636" y="1587"/>
                  </a:cubicBezTo>
                  <a:cubicBezTo>
                    <a:pt x="619" y="1587"/>
                    <a:pt x="602" y="1604"/>
                    <a:pt x="585" y="1621"/>
                  </a:cubicBezTo>
                  <a:lnTo>
                    <a:pt x="585" y="1637"/>
                  </a:lnTo>
                  <a:cubicBezTo>
                    <a:pt x="535" y="1704"/>
                    <a:pt x="452" y="1788"/>
                    <a:pt x="452" y="1788"/>
                  </a:cubicBezTo>
                  <a:cubicBezTo>
                    <a:pt x="452" y="1788"/>
                    <a:pt x="435" y="1788"/>
                    <a:pt x="402" y="1721"/>
                  </a:cubicBezTo>
                  <a:cubicBezTo>
                    <a:pt x="318" y="1537"/>
                    <a:pt x="318" y="1287"/>
                    <a:pt x="418" y="1103"/>
                  </a:cubicBezTo>
                  <a:lnTo>
                    <a:pt x="435" y="1069"/>
                  </a:lnTo>
                  <a:cubicBezTo>
                    <a:pt x="452" y="1036"/>
                    <a:pt x="435" y="986"/>
                    <a:pt x="418" y="969"/>
                  </a:cubicBezTo>
                  <a:cubicBezTo>
                    <a:pt x="393" y="952"/>
                    <a:pt x="372" y="944"/>
                    <a:pt x="352" y="944"/>
                  </a:cubicBezTo>
                  <a:cubicBezTo>
                    <a:pt x="331" y="944"/>
                    <a:pt x="310" y="952"/>
                    <a:pt x="285" y="969"/>
                  </a:cubicBezTo>
                  <a:cubicBezTo>
                    <a:pt x="251" y="1019"/>
                    <a:pt x="251" y="1019"/>
                    <a:pt x="235" y="1019"/>
                  </a:cubicBezTo>
                  <a:cubicBezTo>
                    <a:pt x="201" y="1019"/>
                    <a:pt x="168" y="902"/>
                    <a:pt x="184" y="735"/>
                  </a:cubicBezTo>
                  <a:cubicBezTo>
                    <a:pt x="218" y="602"/>
                    <a:pt x="335" y="468"/>
                    <a:pt x="452" y="384"/>
                  </a:cubicBezTo>
                  <a:lnTo>
                    <a:pt x="636" y="201"/>
                  </a:lnTo>
                  <a:close/>
                  <a:moveTo>
                    <a:pt x="619" y="0"/>
                  </a:moveTo>
                  <a:lnTo>
                    <a:pt x="602" y="17"/>
                  </a:lnTo>
                  <a:cubicBezTo>
                    <a:pt x="585" y="17"/>
                    <a:pt x="569" y="33"/>
                    <a:pt x="535" y="50"/>
                  </a:cubicBezTo>
                  <a:cubicBezTo>
                    <a:pt x="485" y="134"/>
                    <a:pt x="418" y="201"/>
                    <a:pt x="335" y="267"/>
                  </a:cubicBezTo>
                  <a:cubicBezTo>
                    <a:pt x="184" y="368"/>
                    <a:pt x="68" y="535"/>
                    <a:pt x="17" y="719"/>
                  </a:cubicBezTo>
                  <a:cubicBezTo>
                    <a:pt x="1" y="952"/>
                    <a:pt x="68" y="1120"/>
                    <a:pt x="168" y="1186"/>
                  </a:cubicBezTo>
                  <a:cubicBezTo>
                    <a:pt x="168" y="1203"/>
                    <a:pt x="184" y="1203"/>
                    <a:pt x="201" y="1203"/>
                  </a:cubicBezTo>
                  <a:cubicBezTo>
                    <a:pt x="151" y="1404"/>
                    <a:pt x="168" y="1637"/>
                    <a:pt x="268" y="1821"/>
                  </a:cubicBezTo>
                  <a:cubicBezTo>
                    <a:pt x="318" y="1871"/>
                    <a:pt x="368" y="1972"/>
                    <a:pt x="485" y="1972"/>
                  </a:cubicBezTo>
                  <a:cubicBezTo>
                    <a:pt x="569" y="1972"/>
                    <a:pt x="652" y="1905"/>
                    <a:pt x="686" y="1855"/>
                  </a:cubicBezTo>
                  <a:lnTo>
                    <a:pt x="702" y="1871"/>
                  </a:lnTo>
                  <a:cubicBezTo>
                    <a:pt x="819" y="2038"/>
                    <a:pt x="936" y="2239"/>
                    <a:pt x="1120" y="2289"/>
                  </a:cubicBezTo>
                  <a:cubicBezTo>
                    <a:pt x="1140" y="2292"/>
                    <a:pt x="1159" y="2293"/>
                    <a:pt x="1178" y="2293"/>
                  </a:cubicBezTo>
                  <a:cubicBezTo>
                    <a:pt x="1266" y="2293"/>
                    <a:pt x="1335" y="2261"/>
                    <a:pt x="1404" y="2206"/>
                  </a:cubicBezTo>
                  <a:cubicBezTo>
                    <a:pt x="1605" y="2038"/>
                    <a:pt x="1504" y="1721"/>
                    <a:pt x="1404" y="1504"/>
                  </a:cubicBezTo>
                  <a:lnTo>
                    <a:pt x="1404" y="1504"/>
                  </a:lnTo>
                  <a:cubicBezTo>
                    <a:pt x="1429" y="1512"/>
                    <a:pt x="1463" y="1516"/>
                    <a:pt x="1500" y="1516"/>
                  </a:cubicBezTo>
                  <a:cubicBezTo>
                    <a:pt x="1538" y="1516"/>
                    <a:pt x="1580" y="1512"/>
                    <a:pt x="1621" y="1504"/>
                  </a:cubicBezTo>
                  <a:cubicBezTo>
                    <a:pt x="1688" y="1454"/>
                    <a:pt x="1755" y="1370"/>
                    <a:pt x="1755" y="1287"/>
                  </a:cubicBezTo>
                  <a:cubicBezTo>
                    <a:pt x="1755" y="1170"/>
                    <a:pt x="1705" y="1053"/>
                    <a:pt x="1605" y="1003"/>
                  </a:cubicBezTo>
                  <a:cubicBezTo>
                    <a:pt x="1672" y="952"/>
                    <a:pt x="1705" y="886"/>
                    <a:pt x="1705" y="835"/>
                  </a:cubicBezTo>
                  <a:lnTo>
                    <a:pt x="1705" y="785"/>
                  </a:lnTo>
                  <a:cubicBezTo>
                    <a:pt x="1605" y="501"/>
                    <a:pt x="1321" y="351"/>
                    <a:pt x="1037" y="217"/>
                  </a:cubicBezTo>
                  <a:cubicBezTo>
                    <a:pt x="920" y="167"/>
                    <a:pt x="786" y="100"/>
                    <a:pt x="669" y="17"/>
                  </a:cubicBezTo>
                  <a:cubicBezTo>
                    <a:pt x="669" y="0"/>
                    <a:pt x="652" y="0"/>
                    <a:pt x="6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0" name="Google Shape;2620;p38"/>
            <p:cNvSpPr/>
            <p:nvPr/>
          </p:nvSpPr>
          <p:spPr>
            <a:xfrm>
              <a:off x="4054250" y="4163230"/>
              <a:ext cx="23731" cy="67320"/>
            </a:xfrm>
            <a:custGeom>
              <a:avLst/>
              <a:gdLst/>
              <a:ahLst/>
              <a:cxnLst/>
              <a:rect l="l" t="t" r="r" b="b"/>
              <a:pathLst>
                <a:path w="570" h="1617" extrusionOk="0">
                  <a:moveTo>
                    <a:pt x="135" y="0"/>
                  </a:moveTo>
                  <a:cubicBezTo>
                    <a:pt x="118" y="0"/>
                    <a:pt x="101" y="0"/>
                    <a:pt x="101" y="34"/>
                  </a:cubicBezTo>
                  <a:cubicBezTo>
                    <a:pt x="1" y="501"/>
                    <a:pt x="118" y="1270"/>
                    <a:pt x="485" y="1604"/>
                  </a:cubicBezTo>
                  <a:cubicBezTo>
                    <a:pt x="494" y="1612"/>
                    <a:pt x="502" y="1617"/>
                    <a:pt x="511" y="1617"/>
                  </a:cubicBezTo>
                  <a:cubicBezTo>
                    <a:pt x="519" y="1617"/>
                    <a:pt x="527" y="1612"/>
                    <a:pt x="536" y="1604"/>
                  </a:cubicBezTo>
                  <a:cubicBezTo>
                    <a:pt x="569" y="1587"/>
                    <a:pt x="569" y="1554"/>
                    <a:pt x="536" y="1537"/>
                  </a:cubicBezTo>
                  <a:cubicBezTo>
                    <a:pt x="185" y="1203"/>
                    <a:pt x="84" y="501"/>
                    <a:pt x="185" y="50"/>
                  </a:cubicBezTo>
                  <a:cubicBezTo>
                    <a:pt x="185" y="17"/>
                    <a:pt x="168" y="0"/>
                    <a:pt x="13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1" name="Google Shape;2621;p38"/>
            <p:cNvSpPr/>
            <p:nvPr/>
          </p:nvSpPr>
          <p:spPr>
            <a:xfrm>
              <a:off x="4050794" y="4194912"/>
              <a:ext cx="30642" cy="23980"/>
            </a:xfrm>
            <a:custGeom>
              <a:avLst/>
              <a:gdLst/>
              <a:ahLst/>
              <a:cxnLst/>
              <a:rect l="l" t="t" r="r" b="b"/>
              <a:pathLst>
                <a:path w="736" h="576" extrusionOk="0">
                  <a:moveTo>
                    <a:pt x="249" y="1"/>
                  </a:moveTo>
                  <a:cubicBezTo>
                    <a:pt x="230" y="1"/>
                    <a:pt x="203" y="13"/>
                    <a:pt x="167" y="24"/>
                  </a:cubicBezTo>
                  <a:cubicBezTo>
                    <a:pt x="134" y="41"/>
                    <a:pt x="117" y="108"/>
                    <a:pt x="84" y="242"/>
                  </a:cubicBezTo>
                  <a:cubicBezTo>
                    <a:pt x="84" y="258"/>
                    <a:pt x="51" y="275"/>
                    <a:pt x="51" y="292"/>
                  </a:cubicBezTo>
                  <a:lnTo>
                    <a:pt x="34" y="342"/>
                  </a:lnTo>
                  <a:cubicBezTo>
                    <a:pt x="17" y="409"/>
                    <a:pt x="0" y="459"/>
                    <a:pt x="0" y="526"/>
                  </a:cubicBezTo>
                  <a:cubicBezTo>
                    <a:pt x="17" y="542"/>
                    <a:pt x="17" y="576"/>
                    <a:pt x="34" y="576"/>
                  </a:cubicBezTo>
                  <a:cubicBezTo>
                    <a:pt x="84" y="576"/>
                    <a:pt x="101" y="542"/>
                    <a:pt x="101" y="526"/>
                  </a:cubicBezTo>
                  <a:cubicBezTo>
                    <a:pt x="101" y="459"/>
                    <a:pt x="117" y="409"/>
                    <a:pt x="134" y="359"/>
                  </a:cubicBezTo>
                  <a:lnTo>
                    <a:pt x="167" y="325"/>
                  </a:lnTo>
                  <a:cubicBezTo>
                    <a:pt x="167" y="325"/>
                    <a:pt x="184" y="275"/>
                    <a:pt x="184" y="258"/>
                  </a:cubicBezTo>
                  <a:cubicBezTo>
                    <a:pt x="184" y="192"/>
                    <a:pt x="201" y="125"/>
                    <a:pt x="218" y="91"/>
                  </a:cubicBezTo>
                  <a:cubicBezTo>
                    <a:pt x="251" y="91"/>
                    <a:pt x="301" y="108"/>
                    <a:pt x="335" y="108"/>
                  </a:cubicBezTo>
                  <a:lnTo>
                    <a:pt x="368" y="108"/>
                  </a:lnTo>
                  <a:cubicBezTo>
                    <a:pt x="485" y="125"/>
                    <a:pt x="585" y="158"/>
                    <a:pt x="685" y="158"/>
                  </a:cubicBezTo>
                  <a:cubicBezTo>
                    <a:pt x="702" y="158"/>
                    <a:pt x="736" y="125"/>
                    <a:pt x="736" y="108"/>
                  </a:cubicBezTo>
                  <a:cubicBezTo>
                    <a:pt x="736" y="91"/>
                    <a:pt x="702" y="75"/>
                    <a:pt x="685" y="75"/>
                  </a:cubicBezTo>
                  <a:cubicBezTo>
                    <a:pt x="585" y="75"/>
                    <a:pt x="485" y="41"/>
                    <a:pt x="401" y="24"/>
                  </a:cubicBezTo>
                  <a:lnTo>
                    <a:pt x="368" y="24"/>
                  </a:lnTo>
                  <a:cubicBezTo>
                    <a:pt x="351" y="24"/>
                    <a:pt x="318" y="8"/>
                    <a:pt x="268" y="8"/>
                  </a:cubicBezTo>
                  <a:cubicBezTo>
                    <a:pt x="263" y="3"/>
                    <a:pt x="257" y="1"/>
                    <a:pt x="249"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2" name="Google Shape;2622;p38"/>
            <p:cNvSpPr/>
            <p:nvPr/>
          </p:nvSpPr>
          <p:spPr>
            <a:xfrm>
              <a:off x="4044549" y="4175053"/>
              <a:ext cx="31308" cy="13239"/>
            </a:xfrm>
            <a:custGeom>
              <a:avLst/>
              <a:gdLst/>
              <a:ahLst/>
              <a:cxnLst/>
              <a:rect l="l" t="t" r="r" b="b"/>
              <a:pathLst>
                <a:path w="752" h="318" extrusionOk="0">
                  <a:moveTo>
                    <a:pt x="334" y="0"/>
                  </a:moveTo>
                  <a:cubicBezTo>
                    <a:pt x="217" y="50"/>
                    <a:pt x="100" y="100"/>
                    <a:pt x="17" y="234"/>
                  </a:cubicBezTo>
                  <a:cubicBezTo>
                    <a:pt x="0" y="251"/>
                    <a:pt x="0" y="268"/>
                    <a:pt x="17" y="301"/>
                  </a:cubicBezTo>
                  <a:cubicBezTo>
                    <a:pt x="50" y="301"/>
                    <a:pt x="67" y="301"/>
                    <a:pt x="84" y="268"/>
                  </a:cubicBezTo>
                  <a:cubicBezTo>
                    <a:pt x="167" y="184"/>
                    <a:pt x="251" y="134"/>
                    <a:pt x="334" y="84"/>
                  </a:cubicBezTo>
                  <a:cubicBezTo>
                    <a:pt x="401" y="84"/>
                    <a:pt x="568" y="217"/>
                    <a:pt x="635" y="268"/>
                  </a:cubicBezTo>
                  <a:lnTo>
                    <a:pt x="668" y="318"/>
                  </a:lnTo>
                  <a:cubicBezTo>
                    <a:pt x="685" y="318"/>
                    <a:pt x="718" y="318"/>
                    <a:pt x="735" y="301"/>
                  </a:cubicBezTo>
                  <a:cubicBezTo>
                    <a:pt x="752" y="268"/>
                    <a:pt x="752" y="251"/>
                    <a:pt x="735" y="234"/>
                  </a:cubicBezTo>
                  <a:lnTo>
                    <a:pt x="685" y="184"/>
                  </a:lnTo>
                  <a:cubicBezTo>
                    <a:pt x="585" y="100"/>
                    <a:pt x="468" y="50"/>
                    <a:pt x="33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3" name="Google Shape;2623;p38"/>
            <p:cNvSpPr/>
            <p:nvPr/>
          </p:nvSpPr>
          <p:spPr>
            <a:xfrm>
              <a:off x="3076924" y="4094952"/>
              <a:ext cx="107162" cy="79476"/>
            </a:xfrm>
            <a:custGeom>
              <a:avLst/>
              <a:gdLst/>
              <a:ahLst/>
              <a:cxnLst/>
              <a:rect l="l" t="t" r="r" b="b"/>
              <a:pathLst>
                <a:path w="2574" h="1909" extrusionOk="0">
                  <a:moveTo>
                    <a:pt x="999" y="214"/>
                  </a:moveTo>
                  <a:cubicBezTo>
                    <a:pt x="1202" y="214"/>
                    <a:pt x="1388" y="325"/>
                    <a:pt x="1521" y="487"/>
                  </a:cubicBezTo>
                  <a:lnTo>
                    <a:pt x="1538" y="504"/>
                  </a:lnTo>
                  <a:cubicBezTo>
                    <a:pt x="1563" y="512"/>
                    <a:pt x="1584" y="516"/>
                    <a:pt x="1604" y="516"/>
                  </a:cubicBezTo>
                  <a:cubicBezTo>
                    <a:pt x="1625" y="516"/>
                    <a:pt x="1646" y="512"/>
                    <a:pt x="1671" y="504"/>
                  </a:cubicBezTo>
                  <a:cubicBezTo>
                    <a:pt x="1705" y="487"/>
                    <a:pt x="1738" y="437"/>
                    <a:pt x="1705" y="404"/>
                  </a:cubicBezTo>
                  <a:cubicBezTo>
                    <a:pt x="1688" y="354"/>
                    <a:pt x="1671" y="354"/>
                    <a:pt x="1688" y="337"/>
                  </a:cubicBezTo>
                  <a:cubicBezTo>
                    <a:pt x="1693" y="332"/>
                    <a:pt x="1708" y="328"/>
                    <a:pt x="1731" y="328"/>
                  </a:cubicBezTo>
                  <a:cubicBezTo>
                    <a:pt x="1782" y="328"/>
                    <a:pt x="1873" y="346"/>
                    <a:pt x="1989" y="404"/>
                  </a:cubicBezTo>
                  <a:cubicBezTo>
                    <a:pt x="2106" y="504"/>
                    <a:pt x="2206" y="638"/>
                    <a:pt x="2239" y="805"/>
                  </a:cubicBezTo>
                  <a:cubicBezTo>
                    <a:pt x="2256" y="905"/>
                    <a:pt x="2289" y="988"/>
                    <a:pt x="2340" y="1072"/>
                  </a:cubicBezTo>
                  <a:cubicBezTo>
                    <a:pt x="2239" y="1139"/>
                    <a:pt x="2122" y="1239"/>
                    <a:pt x="2022" y="1323"/>
                  </a:cubicBezTo>
                  <a:cubicBezTo>
                    <a:pt x="1822" y="1523"/>
                    <a:pt x="1604" y="1724"/>
                    <a:pt x="1354" y="1724"/>
                  </a:cubicBezTo>
                  <a:cubicBezTo>
                    <a:pt x="1337" y="1724"/>
                    <a:pt x="1337" y="1690"/>
                    <a:pt x="1304" y="1690"/>
                  </a:cubicBezTo>
                  <a:cubicBezTo>
                    <a:pt x="1304" y="1657"/>
                    <a:pt x="1337" y="1607"/>
                    <a:pt x="1370" y="1590"/>
                  </a:cubicBezTo>
                  <a:cubicBezTo>
                    <a:pt x="1421" y="1573"/>
                    <a:pt x="1437" y="1523"/>
                    <a:pt x="1421" y="1490"/>
                  </a:cubicBezTo>
                  <a:cubicBezTo>
                    <a:pt x="1393" y="1448"/>
                    <a:pt x="1366" y="1419"/>
                    <a:pt x="1329" y="1419"/>
                  </a:cubicBezTo>
                  <a:cubicBezTo>
                    <a:pt x="1321" y="1419"/>
                    <a:pt x="1313" y="1420"/>
                    <a:pt x="1304" y="1423"/>
                  </a:cubicBezTo>
                  <a:cubicBezTo>
                    <a:pt x="1254" y="1440"/>
                    <a:pt x="1203" y="1473"/>
                    <a:pt x="1137" y="1506"/>
                  </a:cubicBezTo>
                  <a:cubicBezTo>
                    <a:pt x="1053" y="1573"/>
                    <a:pt x="919" y="1590"/>
                    <a:pt x="886" y="1590"/>
                  </a:cubicBezTo>
                  <a:cubicBezTo>
                    <a:pt x="869" y="1590"/>
                    <a:pt x="836" y="1557"/>
                    <a:pt x="836" y="1523"/>
                  </a:cubicBezTo>
                  <a:cubicBezTo>
                    <a:pt x="836" y="1440"/>
                    <a:pt x="986" y="1339"/>
                    <a:pt x="1036" y="1273"/>
                  </a:cubicBezTo>
                  <a:lnTo>
                    <a:pt x="1086" y="1239"/>
                  </a:lnTo>
                  <a:cubicBezTo>
                    <a:pt x="1103" y="1222"/>
                    <a:pt x="1120" y="1172"/>
                    <a:pt x="1103" y="1139"/>
                  </a:cubicBezTo>
                  <a:cubicBezTo>
                    <a:pt x="1086" y="1089"/>
                    <a:pt x="1036" y="1072"/>
                    <a:pt x="1003" y="1072"/>
                  </a:cubicBezTo>
                  <a:cubicBezTo>
                    <a:pt x="927" y="1087"/>
                    <a:pt x="769" y="1113"/>
                    <a:pt x="613" y="1113"/>
                  </a:cubicBezTo>
                  <a:cubicBezTo>
                    <a:pt x="424" y="1113"/>
                    <a:pt x="237" y="1075"/>
                    <a:pt x="201" y="938"/>
                  </a:cubicBezTo>
                  <a:cubicBezTo>
                    <a:pt x="184" y="905"/>
                    <a:pt x="184" y="838"/>
                    <a:pt x="201" y="805"/>
                  </a:cubicBezTo>
                  <a:cubicBezTo>
                    <a:pt x="284" y="688"/>
                    <a:pt x="502" y="654"/>
                    <a:pt x="669" y="638"/>
                  </a:cubicBezTo>
                  <a:cubicBezTo>
                    <a:pt x="702" y="638"/>
                    <a:pt x="769" y="638"/>
                    <a:pt x="836" y="604"/>
                  </a:cubicBezTo>
                  <a:lnTo>
                    <a:pt x="903" y="554"/>
                  </a:lnTo>
                  <a:cubicBezTo>
                    <a:pt x="919" y="521"/>
                    <a:pt x="919" y="487"/>
                    <a:pt x="903" y="471"/>
                  </a:cubicBezTo>
                  <a:lnTo>
                    <a:pt x="903" y="437"/>
                  </a:lnTo>
                  <a:cubicBezTo>
                    <a:pt x="869" y="387"/>
                    <a:pt x="819" y="253"/>
                    <a:pt x="819" y="253"/>
                  </a:cubicBezTo>
                  <a:cubicBezTo>
                    <a:pt x="819" y="253"/>
                    <a:pt x="836" y="237"/>
                    <a:pt x="919" y="220"/>
                  </a:cubicBezTo>
                  <a:cubicBezTo>
                    <a:pt x="946" y="216"/>
                    <a:pt x="973" y="214"/>
                    <a:pt x="999" y="214"/>
                  </a:cubicBezTo>
                  <a:close/>
                  <a:moveTo>
                    <a:pt x="956" y="0"/>
                  </a:moveTo>
                  <a:cubicBezTo>
                    <a:pt x="932" y="0"/>
                    <a:pt x="909" y="1"/>
                    <a:pt x="886" y="3"/>
                  </a:cubicBezTo>
                  <a:cubicBezTo>
                    <a:pt x="802" y="19"/>
                    <a:pt x="702" y="70"/>
                    <a:pt x="669" y="153"/>
                  </a:cubicBezTo>
                  <a:cubicBezTo>
                    <a:pt x="635" y="237"/>
                    <a:pt x="635" y="320"/>
                    <a:pt x="702" y="404"/>
                  </a:cubicBezTo>
                  <a:lnTo>
                    <a:pt x="669" y="404"/>
                  </a:lnTo>
                  <a:cubicBezTo>
                    <a:pt x="452" y="437"/>
                    <a:pt x="184" y="487"/>
                    <a:pt x="84" y="654"/>
                  </a:cubicBezTo>
                  <a:cubicBezTo>
                    <a:pt x="17" y="755"/>
                    <a:pt x="0" y="855"/>
                    <a:pt x="34" y="972"/>
                  </a:cubicBezTo>
                  <a:cubicBezTo>
                    <a:pt x="103" y="1207"/>
                    <a:pt x="355" y="1282"/>
                    <a:pt x="601" y="1282"/>
                  </a:cubicBezTo>
                  <a:cubicBezTo>
                    <a:pt x="652" y="1282"/>
                    <a:pt x="703" y="1278"/>
                    <a:pt x="752" y="1273"/>
                  </a:cubicBezTo>
                  <a:lnTo>
                    <a:pt x="752" y="1273"/>
                  </a:lnTo>
                  <a:cubicBezTo>
                    <a:pt x="685" y="1339"/>
                    <a:pt x="635" y="1423"/>
                    <a:pt x="635" y="1506"/>
                  </a:cubicBezTo>
                  <a:cubicBezTo>
                    <a:pt x="635" y="1590"/>
                    <a:pt x="702" y="1674"/>
                    <a:pt x="786" y="1724"/>
                  </a:cubicBezTo>
                  <a:cubicBezTo>
                    <a:pt x="825" y="1743"/>
                    <a:pt x="870" y="1753"/>
                    <a:pt x="916" y="1753"/>
                  </a:cubicBezTo>
                  <a:cubicBezTo>
                    <a:pt x="986" y="1753"/>
                    <a:pt x="1059" y="1731"/>
                    <a:pt x="1120" y="1690"/>
                  </a:cubicBezTo>
                  <a:cubicBezTo>
                    <a:pt x="1137" y="1774"/>
                    <a:pt x="1187" y="1841"/>
                    <a:pt x="1254" y="1874"/>
                  </a:cubicBezTo>
                  <a:cubicBezTo>
                    <a:pt x="1254" y="1907"/>
                    <a:pt x="1270" y="1907"/>
                    <a:pt x="1287" y="1907"/>
                  </a:cubicBezTo>
                  <a:cubicBezTo>
                    <a:pt x="1298" y="1908"/>
                    <a:pt x="1310" y="1908"/>
                    <a:pt x="1321" y="1908"/>
                  </a:cubicBezTo>
                  <a:cubicBezTo>
                    <a:pt x="1638" y="1908"/>
                    <a:pt x="1880" y="1682"/>
                    <a:pt x="2122" y="1456"/>
                  </a:cubicBezTo>
                  <a:cubicBezTo>
                    <a:pt x="2256" y="1339"/>
                    <a:pt x="2373" y="1256"/>
                    <a:pt x="2507" y="1172"/>
                  </a:cubicBezTo>
                  <a:cubicBezTo>
                    <a:pt x="2523" y="1172"/>
                    <a:pt x="2540" y="1156"/>
                    <a:pt x="2540" y="1139"/>
                  </a:cubicBezTo>
                  <a:cubicBezTo>
                    <a:pt x="2574" y="1105"/>
                    <a:pt x="2540" y="1089"/>
                    <a:pt x="2540" y="1005"/>
                  </a:cubicBezTo>
                  <a:cubicBezTo>
                    <a:pt x="2473" y="922"/>
                    <a:pt x="2440" y="821"/>
                    <a:pt x="2423" y="721"/>
                  </a:cubicBezTo>
                  <a:cubicBezTo>
                    <a:pt x="2373" y="521"/>
                    <a:pt x="2256" y="337"/>
                    <a:pt x="2089" y="220"/>
                  </a:cubicBezTo>
                  <a:cubicBezTo>
                    <a:pt x="1977" y="145"/>
                    <a:pt x="1865" y="112"/>
                    <a:pt x="1770" y="112"/>
                  </a:cubicBezTo>
                  <a:cubicBezTo>
                    <a:pt x="1696" y="112"/>
                    <a:pt x="1632" y="133"/>
                    <a:pt x="1588" y="170"/>
                  </a:cubicBezTo>
                  <a:cubicBezTo>
                    <a:pt x="1554" y="186"/>
                    <a:pt x="1538" y="186"/>
                    <a:pt x="1538" y="220"/>
                  </a:cubicBezTo>
                  <a:cubicBezTo>
                    <a:pt x="1387" y="69"/>
                    <a:pt x="1169" y="0"/>
                    <a:pt x="95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4" name="Google Shape;2624;p38"/>
            <p:cNvSpPr/>
            <p:nvPr/>
          </p:nvSpPr>
          <p:spPr>
            <a:xfrm>
              <a:off x="3101946" y="4123096"/>
              <a:ext cx="75188" cy="17902"/>
            </a:xfrm>
            <a:custGeom>
              <a:avLst/>
              <a:gdLst/>
              <a:ahLst/>
              <a:cxnLst/>
              <a:rect l="l" t="t" r="r" b="b"/>
              <a:pathLst>
                <a:path w="1806" h="430" extrusionOk="0">
                  <a:moveTo>
                    <a:pt x="563" y="1"/>
                  </a:moveTo>
                  <a:cubicBezTo>
                    <a:pt x="379" y="1"/>
                    <a:pt x="202" y="30"/>
                    <a:pt x="51" y="95"/>
                  </a:cubicBezTo>
                  <a:cubicBezTo>
                    <a:pt x="18" y="129"/>
                    <a:pt x="1" y="145"/>
                    <a:pt x="18" y="162"/>
                  </a:cubicBezTo>
                  <a:cubicBezTo>
                    <a:pt x="51" y="179"/>
                    <a:pt x="68" y="179"/>
                    <a:pt x="84" y="179"/>
                  </a:cubicBezTo>
                  <a:cubicBezTo>
                    <a:pt x="232" y="118"/>
                    <a:pt x="404" y="91"/>
                    <a:pt x="584" y="91"/>
                  </a:cubicBezTo>
                  <a:cubicBezTo>
                    <a:pt x="994" y="91"/>
                    <a:pt x="1443" y="232"/>
                    <a:pt x="1722" y="429"/>
                  </a:cubicBezTo>
                  <a:cubicBezTo>
                    <a:pt x="1739" y="429"/>
                    <a:pt x="1755" y="429"/>
                    <a:pt x="1772" y="413"/>
                  </a:cubicBezTo>
                  <a:cubicBezTo>
                    <a:pt x="1805" y="396"/>
                    <a:pt x="1805" y="379"/>
                    <a:pt x="1755" y="379"/>
                  </a:cubicBezTo>
                  <a:cubicBezTo>
                    <a:pt x="1463" y="157"/>
                    <a:pt x="992" y="1"/>
                    <a:pt x="5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5" name="Google Shape;2625;p38"/>
            <p:cNvSpPr/>
            <p:nvPr/>
          </p:nvSpPr>
          <p:spPr>
            <a:xfrm>
              <a:off x="3122137" y="4112854"/>
              <a:ext cx="21607" cy="34680"/>
            </a:xfrm>
            <a:custGeom>
              <a:avLst/>
              <a:gdLst/>
              <a:ahLst/>
              <a:cxnLst/>
              <a:rect l="l" t="t" r="r" b="b"/>
              <a:pathLst>
                <a:path w="519" h="833" extrusionOk="0">
                  <a:moveTo>
                    <a:pt x="60" y="1"/>
                  </a:moveTo>
                  <a:cubicBezTo>
                    <a:pt x="42" y="1"/>
                    <a:pt x="29" y="16"/>
                    <a:pt x="17" y="41"/>
                  </a:cubicBezTo>
                  <a:cubicBezTo>
                    <a:pt x="0" y="57"/>
                    <a:pt x="17" y="74"/>
                    <a:pt x="34" y="91"/>
                  </a:cubicBezTo>
                  <a:cubicBezTo>
                    <a:pt x="101" y="124"/>
                    <a:pt x="134" y="157"/>
                    <a:pt x="184" y="208"/>
                  </a:cubicBezTo>
                  <a:lnTo>
                    <a:pt x="234" y="224"/>
                  </a:lnTo>
                  <a:cubicBezTo>
                    <a:pt x="251" y="224"/>
                    <a:pt x="268" y="241"/>
                    <a:pt x="284" y="258"/>
                  </a:cubicBezTo>
                  <a:cubicBezTo>
                    <a:pt x="351" y="291"/>
                    <a:pt x="385" y="325"/>
                    <a:pt x="435" y="375"/>
                  </a:cubicBezTo>
                  <a:cubicBezTo>
                    <a:pt x="435" y="391"/>
                    <a:pt x="401" y="425"/>
                    <a:pt x="368" y="458"/>
                  </a:cubicBezTo>
                  <a:lnTo>
                    <a:pt x="351" y="475"/>
                  </a:lnTo>
                  <a:cubicBezTo>
                    <a:pt x="284" y="575"/>
                    <a:pt x="234" y="659"/>
                    <a:pt x="184" y="759"/>
                  </a:cubicBezTo>
                  <a:cubicBezTo>
                    <a:pt x="168" y="792"/>
                    <a:pt x="184" y="826"/>
                    <a:pt x="201" y="826"/>
                  </a:cubicBezTo>
                  <a:cubicBezTo>
                    <a:pt x="211" y="831"/>
                    <a:pt x="221" y="833"/>
                    <a:pt x="229" y="833"/>
                  </a:cubicBezTo>
                  <a:cubicBezTo>
                    <a:pt x="251" y="833"/>
                    <a:pt x="268" y="821"/>
                    <a:pt x="268" y="809"/>
                  </a:cubicBezTo>
                  <a:cubicBezTo>
                    <a:pt x="318" y="709"/>
                    <a:pt x="368" y="625"/>
                    <a:pt x="435" y="542"/>
                  </a:cubicBezTo>
                  <a:lnTo>
                    <a:pt x="452" y="508"/>
                  </a:lnTo>
                  <a:cubicBezTo>
                    <a:pt x="468" y="475"/>
                    <a:pt x="502" y="458"/>
                    <a:pt x="518" y="408"/>
                  </a:cubicBezTo>
                  <a:cubicBezTo>
                    <a:pt x="518" y="391"/>
                    <a:pt x="518" y="375"/>
                    <a:pt x="502" y="375"/>
                  </a:cubicBezTo>
                  <a:cubicBezTo>
                    <a:pt x="502" y="325"/>
                    <a:pt x="435" y="291"/>
                    <a:pt x="335" y="208"/>
                  </a:cubicBezTo>
                  <a:lnTo>
                    <a:pt x="268" y="157"/>
                  </a:lnTo>
                  <a:lnTo>
                    <a:pt x="251" y="141"/>
                  </a:lnTo>
                  <a:cubicBezTo>
                    <a:pt x="201" y="91"/>
                    <a:pt x="134" y="41"/>
                    <a:pt x="84" y="7"/>
                  </a:cubicBezTo>
                  <a:cubicBezTo>
                    <a:pt x="75" y="3"/>
                    <a:pt x="67" y="1"/>
                    <a:pt x="6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6" name="Google Shape;2626;p38"/>
            <p:cNvSpPr/>
            <p:nvPr/>
          </p:nvSpPr>
          <p:spPr>
            <a:xfrm>
              <a:off x="3144411" y="4116352"/>
              <a:ext cx="20900" cy="31183"/>
            </a:xfrm>
            <a:custGeom>
              <a:avLst/>
              <a:gdLst/>
              <a:ahLst/>
              <a:cxnLst/>
              <a:rect l="l" t="t" r="r" b="b"/>
              <a:pathLst>
                <a:path w="502" h="749" extrusionOk="0">
                  <a:moveTo>
                    <a:pt x="381" y="0"/>
                  </a:moveTo>
                  <a:cubicBezTo>
                    <a:pt x="377" y="0"/>
                    <a:pt x="372" y="2"/>
                    <a:pt x="368" y="7"/>
                  </a:cubicBezTo>
                  <a:cubicBezTo>
                    <a:pt x="334" y="40"/>
                    <a:pt x="318" y="57"/>
                    <a:pt x="334" y="73"/>
                  </a:cubicBezTo>
                  <a:cubicBezTo>
                    <a:pt x="384" y="174"/>
                    <a:pt x="418" y="274"/>
                    <a:pt x="418" y="391"/>
                  </a:cubicBezTo>
                  <a:cubicBezTo>
                    <a:pt x="384" y="458"/>
                    <a:pt x="201" y="575"/>
                    <a:pt x="117" y="625"/>
                  </a:cubicBezTo>
                  <a:lnTo>
                    <a:pt x="50" y="658"/>
                  </a:lnTo>
                  <a:cubicBezTo>
                    <a:pt x="34" y="675"/>
                    <a:pt x="0" y="692"/>
                    <a:pt x="34" y="725"/>
                  </a:cubicBezTo>
                  <a:cubicBezTo>
                    <a:pt x="45" y="737"/>
                    <a:pt x="57" y="749"/>
                    <a:pt x="69" y="749"/>
                  </a:cubicBezTo>
                  <a:cubicBezTo>
                    <a:pt x="74" y="749"/>
                    <a:pt x="79" y="747"/>
                    <a:pt x="84" y="742"/>
                  </a:cubicBezTo>
                  <a:lnTo>
                    <a:pt x="150" y="708"/>
                  </a:lnTo>
                  <a:cubicBezTo>
                    <a:pt x="267" y="642"/>
                    <a:pt x="401" y="541"/>
                    <a:pt x="485" y="424"/>
                  </a:cubicBezTo>
                  <a:cubicBezTo>
                    <a:pt x="501" y="291"/>
                    <a:pt x="468" y="140"/>
                    <a:pt x="418" y="40"/>
                  </a:cubicBezTo>
                  <a:cubicBezTo>
                    <a:pt x="406" y="16"/>
                    <a:pt x="393" y="0"/>
                    <a:pt x="38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7" name="Google Shape;2627;p38"/>
            <p:cNvSpPr/>
            <p:nvPr/>
          </p:nvSpPr>
          <p:spPr>
            <a:xfrm>
              <a:off x="3404573" y="3942702"/>
              <a:ext cx="86263" cy="89260"/>
            </a:xfrm>
            <a:custGeom>
              <a:avLst/>
              <a:gdLst/>
              <a:ahLst/>
              <a:cxnLst/>
              <a:rect l="l" t="t" r="r" b="b"/>
              <a:pathLst>
                <a:path w="2072" h="2144" extrusionOk="0">
                  <a:moveTo>
                    <a:pt x="418" y="218"/>
                  </a:moveTo>
                  <a:cubicBezTo>
                    <a:pt x="552" y="251"/>
                    <a:pt x="685" y="268"/>
                    <a:pt x="819" y="268"/>
                  </a:cubicBezTo>
                  <a:cubicBezTo>
                    <a:pt x="1090" y="300"/>
                    <a:pt x="1362" y="316"/>
                    <a:pt x="1517" y="478"/>
                  </a:cubicBezTo>
                  <a:lnTo>
                    <a:pt x="1517" y="478"/>
                  </a:lnTo>
                  <a:cubicBezTo>
                    <a:pt x="1499" y="486"/>
                    <a:pt x="1481" y="492"/>
                    <a:pt x="1461" y="492"/>
                  </a:cubicBezTo>
                  <a:cubicBezTo>
                    <a:pt x="1448" y="492"/>
                    <a:pt x="1435" y="490"/>
                    <a:pt x="1420" y="485"/>
                  </a:cubicBezTo>
                  <a:cubicBezTo>
                    <a:pt x="1370" y="485"/>
                    <a:pt x="1337" y="502"/>
                    <a:pt x="1320" y="552"/>
                  </a:cubicBezTo>
                  <a:cubicBezTo>
                    <a:pt x="1320" y="569"/>
                    <a:pt x="1320" y="635"/>
                    <a:pt x="1354" y="652"/>
                  </a:cubicBezTo>
                  <a:cubicBezTo>
                    <a:pt x="1404" y="686"/>
                    <a:pt x="1470" y="719"/>
                    <a:pt x="1521" y="736"/>
                  </a:cubicBezTo>
                  <a:cubicBezTo>
                    <a:pt x="1604" y="752"/>
                    <a:pt x="1738" y="803"/>
                    <a:pt x="1738" y="853"/>
                  </a:cubicBezTo>
                  <a:cubicBezTo>
                    <a:pt x="1755" y="886"/>
                    <a:pt x="1755" y="919"/>
                    <a:pt x="1738" y="936"/>
                  </a:cubicBezTo>
                  <a:cubicBezTo>
                    <a:pt x="1708" y="959"/>
                    <a:pt x="1654" y="968"/>
                    <a:pt x="1596" y="968"/>
                  </a:cubicBezTo>
                  <a:cubicBezTo>
                    <a:pt x="1525" y="968"/>
                    <a:pt x="1449" y="955"/>
                    <a:pt x="1404" y="936"/>
                  </a:cubicBezTo>
                  <a:lnTo>
                    <a:pt x="1354" y="936"/>
                  </a:lnTo>
                  <a:cubicBezTo>
                    <a:pt x="1320" y="936"/>
                    <a:pt x="1270" y="970"/>
                    <a:pt x="1253" y="1003"/>
                  </a:cubicBezTo>
                  <a:cubicBezTo>
                    <a:pt x="1237" y="1053"/>
                    <a:pt x="1237" y="1087"/>
                    <a:pt x="1270" y="1103"/>
                  </a:cubicBezTo>
                  <a:cubicBezTo>
                    <a:pt x="1420" y="1220"/>
                    <a:pt x="1838" y="1571"/>
                    <a:pt x="1704" y="1772"/>
                  </a:cubicBezTo>
                  <a:cubicBezTo>
                    <a:pt x="1688" y="1838"/>
                    <a:pt x="1621" y="1855"/>
                    <a:pt x="1587" y="1889"/>
                  </a:cubicBezTo>
                  <a:cubicBezTo>
                    <a:pt x="1581" y="1889"/>
                    <a:pt x="1574" y="1890"/>
                    <a:pt x="1566" y="1890"/>
                  </a:cubicBezTo>
                  <a:cubicBezTo>
                    <a:pt x="1437" y="1890"/>
                    <a:pt x="1281" y="1750"/>
                    <a:pt x="1170" y="1655"/>
                  </a:cubicBezTo>
                  <a:cubicBezTo>
                    <a:pt x="1120" y="1605"/>
                    <a:pt x="1069" y="1588"/>
                    <a:pt x="1019" y="1554"/>
                  </a:cubicBezTo>
                  <a:cubicBezTo>
                    <a:pt x="1011" y="1538"/>
                    <a:pt x="994" y="1529"/>
                    <a:pt x="978" y="1529"/>
                  </a:cubicBezTo>
                  <a:cubicBezTo>
                    <a:pt x="961" y="1529"/>
                    <a:pt x="944" y="1538"/>
                    <a:pt x="936" y="1554"/>
                  </a:cubicBezTo>
                  <a:cubicBezTo>
                    <a:pt x="902" y="1571"/>
                    <a:pt x="869" y="1588"/>
                    <a:pt x="869" y="1605"/>
                  </a:cubicBezTo>
                  <a:lnTo>
                    <a:pt x="869" y="1638"/>
                  </a:lnTo>
                  <a:cubicBezTo>
                    <a:pt x="869" y="1688"/>
                    <a:pt x="852" y="1755"/>
                    <a:pt x="819" y="1822"/>
                  </a:cubicBezTo>
                  <a:cubicBezTo>
                    <a:pt x="819" y="1822"/>
                    <a:pt x="785" y="1822"/>
                    <a:pt x="735" y="1772"/>
                  </a:cubicBezTo>
                  <a:cubicBezTo>
                    <a:pt x="568" y="1605"/>
                    <a:pt x="485" y="1387"/>
                    <a:pt x="518" y="1153"/>
                  </a:cubicBezTo>
                  <a:lnTo>
                    <a:pt x="518" y="1103"/>
                  </a:lnTo>
                  <a:cubicBezTo>
                    <a:pt x="518" y="1087"/>
                    <a:pt x="501" y="1053"/>
                    <a:pt x="468" y="1020"/>
                  </a:cubicBezTo>
                  <a:cubicBezTo>
                    <a:pt x="401" y="1020"/>
                    <a:pt x="351" y="1053"/>
                    <a:pt x="334" y="1087"/>
                  </a:cubicBezTo>
                  <a:cubicBezTo>
                    <a:pt x="318" y="1137"/>
                    <a:pt x="318" y="1153"/>
                    <a:pt x="284" y="1153"/>
                  </a:cubicBezTo>
                  <a:cubicBezTo>
                    <a:pt x="267" y="1153"/>
                    <a:pt x="184" y="1070"/>
                    <a:pt x="151" y="903"/>
                  </a:cubicBezTo>
                  <a:cubicBezTo>
                    <a:pt x="151" y="752"/>
                    <a:pt x="184" y="585"/>
                    <a:pt x="284" y="468"/>
                  </a:cubicBezTo>
                  <a:lnTo>
                    <a:pt x="418" y="218"/>
                  </a:lnTo>
                  <a:close/>
                  <a:moveTo>
                    <a:pt x="334" y="1"/>
                  </a:moveTo>
                  <a:cubicBezTo>
                    <a:pt x="318" y="34"/>
                    <a:pt x="301" y="51"/>
                    <a:pt x="301" y="67"/>
                  </a:cubicBezTo>
                  <a:cubicBezTo>
                    <a:pt x="267" y="168"/>
                    <a:pt x="234" y="268"/>
                    <a:pt x="167" y="351"/>
                  </a:cubicBezTo>
                  <a:cubicBezTo>
                    <a:pt x="50" y="518"/>
                    <a:pt x="0" y="736"/>
                    <a:pt x="17" y="936"/>
                  </a:cubicBezTo>
                  <a:cubicBezTo>
                    <a:pt x="84" y="1170"/>
                    <a:pt x="184" y="1320"/>
                    <a:pt x="334" y="1337"/>
                  </a:cubicBezTo>
                  <a:lnTo>
                    <a:pt x="384" y="1337"/>
                  </a:lnTo>
                  <a:cubicBezTo>
                    <a:pt x="384" y="1571"/>
                    <a:pt x="485" y="1805"/>
                    <a:pt x="668" y="1939"/>
                  </a:cubicBezTo>
                  <a:cubicBezTo>
                    <a:pt x="721" y="1991"/>
                    <a:pt x="793" y="2033"/>
                    <a:pt x="862" y="2033"/>
                  </a:cubicBezTo>
                  <a:cubicBezTo>
                    <a:pt x="882" y="2033"/>
                    <a:pt x="901" y="2030"/>
                    <a:pt x="919" y="2022"/>
                  </a:cubicBezTo>
                  <a:cubicBezTo>
                    <a:pt x="1003" y="2006"/>
                    <a:pt x="1069" y="1922"/>
                    <a:pt x="1086" y="1838"/>
                  </a:cubicBezTo>
                  <a:lnTo>
                    <a:pt x="1103" y="1855"/>
                  </a:lnTo>
                  <a:cubicBezTo>
                    <a:pt x="1241" y="1978"/>
                    <a:pt x="1436" y="2143"/>
                    <a:pt x="1622" y="2143"/>
                  </a:cubicBezTo>
                  <a:cubicBezTo>
                    <a:pt x="1638" y="2143"/>
                    <a:pt x="1655" y="2142"/>
                    <a:pt x="1671" y="2139"/>
                  </a:cubicBezTo>
                  <a:cubicBezTo>
                    <a:pt x="1771" y="2122"/>
                    <a:pt x="1888" y="2022"/>
                    <a:pt x="1922" y="1939"/>
                  </a:cubicBezTo>
                  <a:cubicBezTo>
                    <a:pt x="2072" y="1705"/>
                    <a:pt x="1888" y="1421"/>
                    <a:pt x="1671" y="1237"/>
                  </a:cubicBezTo>
                  <a:cubicBezTo>
                    <a:pt x="1755" y="1237"/>
                    <a:pt x="1838" y="1220"/>
                    <a:pt x="1905" y="1153"/>
                  </a:cubicBezTo>
                  <a:cubicBezTo>
                    <a:pt x="1972" y="1087"/>
                    <a:pt x="1988" y="986"/>
                    <a:pt x="1972" y="903"/>
                  </a:cubicBezTo>
                  <a:cubicBezTo>
                    <a:pt x="1922" y="803"/>
                    <a:pt x="1838" y="702"/>
                    <a:pt x="1721" y="669"/>
                  </a:cubicBezTo>
                  <a:cubicBezTo>
                    <a:pt x="1755" y="619"/>
                    <a:pt x="1771" y="552"/>
                    <a:pt x="1755" y="468"/>
                  </a:cubicBezTo>
                  <a:cubicBezTo>
                    <a:pt x="1755" y="452"/>
                    <a:pt x="1738" y="452"/>
                    <a:pt x="1738" y="418"/>
                  </a:cubicBezTo>
                  <a:cubicBezTo>
                    <a:pt x="1521" y="168"/>
                    <a:pt x="1170" y="151"/>
                    <a:pt x="852" y="117"/>
                  </a:cubicBezTo>
                  <a:cubicBezTo>
                    <a:pt x="685" y="84"/>
                    <a:pt x="552" y="67"/>
                    <a:pt x="401" y="34"/>
                  </a:cubicBezTo>
                  <a:lnTo>
                    <a:pt x="334" y="34"/>
                  </a:lnTo>
                  <a:lnTo>
                    <a:pt x="334"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8" name="Google Shape;2628;p38"/>
            <p:cNvSpPr/>
            <p:nvPr/>
          </p:nvSpPr>
          <p:spPr>
            <a:xfrm>
              <a:off x="3419186" y="3949655"/>
              <a:ext cx="43131" cy="62241"/>
            </a:xfrm>
            <a:custGeom>
              <a:avLst/>
              <a:gdLst/>
              <a:ahLst/>
              <a:cxnLst/>
              <a:rect l="l" t="t" r="r" b="b"/>
              <a:pathLst>
                <a:path w="1036" h="1495" extrusionOk="0">
                  <a:moveTo>
                    <a:pt x="67" y="1"/>
                  </a:moveTo>
                  <a:cubicBezTo>
                    <a:pt x="33" y="1"/>
                    <a:pt x="33" y="34"/>
                    <a:pt x="0" y="67"/>
                  </a:cubicBezTo>
                  <a:cubicBezTo>
                    <a:pt x="67" y="569"/>
                    <a:pt x="468" y="1287"/>
                    <a:pt x="952" y="1488"/>
                  </a:cubicBezTo>
                  <a:cubicBezTo>
                    <a:pt x="957" y="1493"/>
                    <a:pt x="964" y="1495"/>
                    <a:pt x="970" y="1495"/>
                  </a:cubicBezTo>
                  <a:cubicBezTo>
                    <a:pt x="986" y="1495"/>
                    <a:pt x="1003" y="1483"/>
                    <a:pt x="1003" y="1471"/>
                  </a:cubicBezTo>
                  <a:cubicBezTo>
                    <a:pt x="1036" y="1454"/>
                    <a:pt x="1003" y="1404"/>
                    <a:pt x="986" y="1404"/>
                  </a:cubicBezTo>
                  <a:cubicBezTo>
                    <a:pt x="535" y="1204"/>
                    <a:pt x="150" y="535"/>
                    <a:pt x="117" y="51"/>
                  </a:cubicBezTo>
                  <a:cubicBezTo>
                    <a:pt x="117" y="34"/>
                    <a:pt x="84" y="1"/>
                    <a:pt x="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39" name="Google Shape;2629;p38"/>
            <p:cNvSpPr/>
            <p:nvPr/>
          </p:nvSpPr>
          <p:spPr>
            <a:xfrm>
              <a:off x="3432383" y="3977466"/>
              <a:ext cx="24397" cy="29268"/>
            </a:xfrm>
            <a:custGeom>
              <a:avLst/>
              <a:gdLst/>
              <a:ahLst/>
              <a:cxnLst/>
              <a:rect l="l" t="t" r="r" b="b"/>
              <a:pathLst>
                <a:path w="586" h="703" extrusionOk="0">
                  <a:moveTo>
                    <a:pt x="518" y="1"/>
                  </a:moveTo>
                  <a:cubicBezTo>
                    <a:pt x="435" y="51"/>
                    <a:pt x="335" y="68"/>
                    <a:pt x="234" y="68"/>
                  </a:cubicBezTo>
                  <a:lnTo>
                    <a:pt x="184" y="68"/>
                  </a:lnTo>
                  <a:cubicBezTo>
                    <a:pt x="151" y="68"/>
                    <a:pt x="101" y="68"/>
                    <a:pt x="67" y="84"/>
                  </a:cubicBezTo>
                  <a:cubicBezTo>
                    <a:pt x="34" y="84"/>
                    <a:pt x="17" y="118"/>
                    <a:pt x="17" y="135"/>
                  </a:cubicBezTo>
                  <a:cubicBezTo>
                    <a:pt x="0" y="151"/>
                    <a:pt x="0" y="235"/>
                    <a:pt x="17" y="369"/>
                  </a:cubicBezTo>
                  <a:lnTo>
                    <a:pt x="17" y="419"/>
                  </a:lnTo>
                  <a:lnTo>
                    <a:pt x="17" y="469"/>
                  </a:lnTo>
                  <a:cubicBezTo>
                    <a:pt x="17" y="536"/>
                    <a:pt x="17" y="619"/>
                    <a:pt x="34" y="669"/>
                  </a:cubicBezTo>
                  <a:cubicBezTo>
                    <a:pt x="67" y="703"/>
                    <a:pt x="84" y="703"/>
                    <a:pt x="101" y="703"/>
                  </a:cubicBezTo>
                  <a:cubicBezTo>
                    <a:pt x="117" y="669"/>
                    <a:pt x="117" y="653"/>
                    <a:pt x="117" y="636"/>
                  </a:cubicBezTo>
                  <a:cubicBezTo>
                    <a:pt x="101" y="586"/>
                    <a:pt x="101" y="536"/>
                    <a:pt x="101" y="469"/>
                  </a:cubicBezTo>
                  <a:lnTo>
                    <a:pt x="101" y="419"/>
                  </a:lnTo>
                  <a:lnTo>
                    <a:pt x="101" y="335"/>
                  </a:lnTo>
                  <a:lnTo>
                    <a:pt x="101" y="168"/>
                  </a:lnTo>
                  <a:cubicBezTo>
                    <a:pt x="101" y="151"/>
                    <a:pt x="184" y="151"/>
                    <a:pt x="201" y="151"/>
                  </a:cubicBezTo>
                  <a:lnTo>
                    <a:pt x="251" y="151"/>
                  </a:lnTo>
                  <a:cubicBezTo>
                    <a:pt x="351" y="151"/>
                    <a:pt x="452" y="135"/>
                    <a:pt x="569" y="84"/>
                  </a:cubicBezTo>
                  <a:cubicBezTo>
                    <a:pt x="585" y="68"/>
                    <a:pt x="585" y="51"/>
                    <a:pt x="585" y="34"/>
                  </a:cubicBezTo>
                  <a:cubicBezTo>
                    <a:pt x="569" y="1"/>
                    <a:pt x="552" y="1"/>
                    <a:pt x="5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0" name="Google Shape;2630;p38"/>
            <p:cNvSpPr/>
            <p:nvPr/>
          </p:nvSpPr>
          <p:spPr>
            <a:xfrm>
              <a:off x="3414981" y="3962894"/>
              <a:ext cx="31349" cy="16986"/>
            </a:xfrm>
            <a:custGeom>
              <a:avLst/>
              <a:gdLst/>
              <a:ahLst/>
              <a:cxnLst/>
              <a:rect l="l" t="t" r="r" b="b"/>
              <a:pathLst>
                <a:path w="753" h="408" extrusionOk="0">
                  <a:moveTo>
                    <a:pt x="235" y="0"/>
                  </a:moveTo>
                  <a:cubicBezTo>
                    <a:pt x="101" y="84"/>
                    <a:pt x="17" y="184"/>
                    <a:pt x="1" y="334"/>
                  </a:cubicBezTo>
                  <a:cubicBezTo>
                    <a:pt x="1" y="384"/>
                    <a:pt x="17" y="401"/>
                    <a:pt x="51" y="401"/>
                  </a:cubicBezTo>
                  <a:cubicBezTo>
                    <a:pt x="56" y="406"/>
                    <a:pt x="62" y="408"/>
                    <a:pt x="69" y="408"/>
                  </a:cubicBezTo>
                  <a:cubicBezTo>
                    <a:pt x="84" y="408"/>
                    <a:pt x="101" y="396"/>
                    <a:pt x="101" y="384"/>
                  </a:cubicBezTo>
                  <a:cubicBezTo>
                    <a:pt x="134" y="267"/>
                    <a:pt x="185" y="184"/>
                    <a:pt x="268" y="100"/>
                  </a:cubicBezTo>
                  <a:cubicBezTo>
                    <a:pt x="402" y="100"/>
                    <a:pt x="502" y="134"/>
                    <a:pt x="636" y="167"/>
                  </a:cubicBezTo>
                  <a:lnTo>
                    <a:pt x="686" y="184"/>
                  </a:lnTo>
                  <a:cubicBezTo>
                    <a:pt x="696" y="194"/>
                    <a:pt x="707" y="198"/>
                    <a:pt x="716" y="198"/>
                  </a:cubicBezTo>
                  <a:cubicBezTo>
                    <a:pt x="737" y="198"/>
                    <a:pt x="753" y="179"/>
                    <a:pt x="753" y="167"/>
                  </a:cubicBezTo>
                  <a:cubicBezTo>
                    <a:pt x="753" y="150"/>
                    <a:pt x="736" y="100"/>
                    <a:pt x="719" y="100"/>
                  </a:cubicBezTo>
                  <a:lnTo>
                    <a:pt x="652" y="84"/>
                  </a:lnTo>
                  <a:cubicBezTo>
                    <a:pt x="519" y="17"/>
                    <a:pt x="385" y="0"/>
                    <a:pt x="23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1" name="Google Shape;2631;p38"/>
            <p:cNvSpPr/>
            <p:nvPr/>
          </p:nvSpPr>
          <p:spPr>
            <a:xfrm>
              <a:off x="3185419" y="4091580"/>
              <a:ext cx="77978" cy="103915"/>
            </a:xfrm>
            <a:custGeom>
              <a:avLst/>
              <a:gdLst/>
              <a:ahLst/>
              <a:cxnLst/>
              <a:rect l="l" t="t" r="r" b="b"/>
              <a:pathLst>
                <a:path w="1873" h="2496" extrusionOk="0">
                  <a:moveTo>
                    <a:pt x="753" y="267"/>
                  </a:moveTo>
                  <a:cubicBezTo>
                    <a:pt x="853" y="351"/>
                    <a:pt x="953" y="418"/>
                    <a:pt x="1087" y="485"/>
                  </a:cubicBezTo>
                  <a:cubicBezTo>
                    <a:pt x="1338" y="635"/>
                    <a:pt x="1572" y="769"/>
                    <a:pt x="1655" y="1003"/>
                  </a:cubicBezTo>
                  <a:cubicBezTo>
                    <a:pt x="1655" y="1014"/>
                    <a:pt x="1655" y="1034"/>
                    <a:pt x="1633" y="1034"/>
                  </a:cubicBezTo>
                  <a:cubicBezTo>
                    <a:pt x="1623" y="1034"/>
                    <a:pt x="1609" y="1030"/>
                    <a:pt x="1588" y="1019"/>
                  </a:cubicBezTo>
                  <a:cubicBezTo>
                    <a:pt x="1555" y="1019"/>
                    <a:pt x="1505" y="1003"/>
                    <a:pt x="1488" y="986"/>
                  </a:cubicBezTo>
                  <a:cubicBezTo>
                    <a:pt x="1480" y="978"/>
                    <a:pt x="1463" y="973"/>
                    <a:pt x="1444" y="973"/>
                  </a:cubicBezTo>
                  <a:cubicBezTo>
                    <a:pt x="1425" y="973"/>
                    <a:pt x="1404" y="978"/>
                    <a:pt x="1388" y="986"/>
                  </a:cubicBezTo>
                  <a:cubicBezTo>
                    <a:pt x="1338" y="1003"/>
                    <a:pt x="1338" y="1069"/>
                    <a:pt x="1354" y="1103"/>
                  </a:cubicBezTo>
                  <a:cubicBezTo>
                    <a:pt x="1404" y="1170"/>
                    <a:pt x="1438" y="1220"/>
                    <a:pt x="1488" y="1253"/>
                  </a:cubicBezTo>
                  <a:cubicBezTo>
                    <a:pt x="1572" y="1320"/>
                    <a:pt x="1638" y="1420"/>
                    <a:pt x="1638" y="1470"/>
                  </a:cubicBezTo>
                  <a:cubicBezTo>
                    <a:pt x="1638" y="1504"/>
                    <a:pt x="1605" y="1554"/>
                    <a:pt x="1588" y="1554"/>
                  </a:cubicBezTo>
                  <a:cubicBezTo>
                    <a:pt x="1583" y="1555"/>
                    <a:pt x="1578" y="1556"/>
                    <a:pt x="1572" y="1556"/>
                  </a:cubicBezTo>
                  <a:cubicBezTo>
                    <a:pt x="1502" y="1556"/>
                    <a:pt x="1381" y="1467"/>
                    <a:pt x="1304" y="1420"/>
                  </a:cubicBezTo>
                  <a:lnTo>
                    <a:pt x="1254" y="1404"/>
                  </a:lnTo>
                  <a:cubicBezTo>
                    <a:pt x="1246" y="1387"/>
                    <a:pt x="1229" y="1379"/>
                    <a:pt x="1210" y="1379"/>
                  </a:cubicBezTo>
                  <a:cubicBezTo>
                    <a:pt x="1191" y="1379"/>
                    <a:pt x="1171" y="1387"/>
                    <a:pt x="1154" y="1404"/>
                  </a:cubicBezTo>
                  <a:cubicBezTo>
                    <a:pt x="1137" y="1420"/>
                    <a:pt x="1104" y="1470"/>
                    <a:pt x="1137" y="1504"/>
                  </a:cubicBezTo>
                  <a:cubicBezTo>
                    <a:pt x="1221" y="1671"/>
                    <a:pt x="1438" y="2156"/>
                    <a:pt x="1237" y="2306"/>
                  </a:cubicBezTo>
                  <a:cubicBezTo>
                    <a:pt x="1201" y="2330"/>
                    <a:pt x="1164" y="2346"/>
                    <a:pt x="1127" y="2346"/>
                  </a:cubicBezTo>
                  <a:cubicBezTo>
                    <a:pt x="1114" y="2346"/>
                    <a:pt x="1100" y="2344"/>
                    <a:pt x="1087" y="2339"/>
                  </a:cubicBezTo>
                  <a:cubicBezTo>
                    <a:pt x="987" y="2306"/>
                    <a:pt x="886" y="2105"/>
                    <a:pt x="820" y="1955"/>
                  </a:cubicBezTo>
                  <a:cubicBezTo>
                    <a:pt x="803" y="1905"/>
                    <a:pt x="753" y="1838"/>
                    <a:pt x="736" y="1788"/>
                  </a:cubicBezTo>
                  <a:lnTo>
                    <a:pt x="719" y="1771"/>
                  </a:lnTo>
                  <a:cubicBezTo>
                    <a:pt x="703" y="1755"/>
                    <a:pt x="682" y="1746"/>
                    <a:pt x="659" y="1746"/>
                  </a:cubicBezTo>
                  <a:cubicBezTo>
                    <a:pt x="636" y="1746"/>
                    <a:pt x="611" y="1755"/>
                    <a:pt x="586" y="1771"/>
                  </a:cubicBezTo>
                  <a:lnTo>
                    <a:pt x="586" y="1788"/>
                  </a:lnTo>
                  <a:cubicBezTo>
                    <a:pt x="536" y="1838"/>
                    <a:pt x="435" y="1922"/>
                    <a:pt x="435" y="1922"/>
                  </a:cubicBezTo>
                  <a:cubicBezTo>
                    <a:pt x="435" y="1922"/>
                    <a:pt x="419" y="1905"/>
                    <a:pt x="385" y="1838"/>
                  </a:cubicBezTo>
                  <a:cubicBezTo>
                    <a:pt x="285" y="1638"/>
                    <a:pt x="318" y="1370"/>
                    <a:pt x="435" y="1186"/>
                  </a:cubicBezTo>
                  <a:lnTo>
                    <a:pt x="469" y="1170"/>
                  </a:lnTo>
                  <a:cubicBezTo>
                    <a:pt x="485" y="1120"/>
                    <a:pt x="469" y="1086"/>
                    <a:pt x="435" y="1069"/>
                  </a:cubicBezTo>
                  <a:cubicBezTo>
                    <a:pt x="426" y="1051"/>
                    <a:pt x="402" y="1038"/>
                    <a:pt x="376" y="1038"/>
                  </a:cubicBezTo>
                  <a:cubicBezTo>
                    <a:pt x="355" y="1038"/>
                    <a:pt x="333" y="1047"/>
                    <a:pt x="318" y="1069"/>
                  </a:cubicBezTo>
                  <a:cubicBezTo>
                    <a:pt x="282" y="1094"/>
                    <a:pt x="272" y="1109"/>
                    <a:pt x="263" y="1109"/>
                  </a:cubicBezTo>
                  <a:cubicBezTo>
                    <a:pt x="259" y="1109"/>
                    <a:pt x="256" y="1107"/>
                    <a:pt x="252" y="1103"/>
                  </a:cubicBezTo>
                  <a:cubicBezTo>
                    <a:pt x="235" y="1086"/>
                    <a:pt x="185" y="953"/>
                    <a:pt x="235" y="819"/>
                  </a:cubicBezTo>
                  <a:cubicBezTo>
                    <a:pt x="268" y="668"/>
                    <a:pt x="402" y="568"/>
                    <a:pt x="536" y="451"/>
                  </a:cubicBezTo>
                  <a:cubicBezTo>
                    <a:pt x="619" y="401"/>
                    <a:pt x="686" y="334"/>
                    <a:pt x="753" y="267"/>
                  </a:cubicBezTo>
                  <a:close/>
                  <a:moveTo>
                    <a:pt x="753" y="0"/>
                  </a:moveTo>
                  <a:cubicBezTo>
                    <a:pt x="736" y="0"/>
                    <a:pt x="703" y="17"/>
                    <a:pt x="686" y="50"/>
                  </a:cubicBezTo>
                  <a:cubicBezTo>
                    <a:pt x="602" y="134"/>
                    <a:pt x="519" y="184"/>
                    <a:pt x="435" y="251"/>
                  </a:cubicBezTo>
                  <a:cubicBezTo>
                    <a:pt x="268" y="351"/>
                    <a:pt x="118" y="518"/>
                    <a:pt x="68" y="719"/>
                  </a:cubicBezTo>
                  <a:cubicBezTo>
                    <a:pt x="1" y="936"/>
                    <a:pt x="34" y="1153"/>
                    <a:pt x="168" y="1220"/>
                  </a:cubicBezTo>
                  <a:cubicBezTo>
                    <a:pt x="168" y="1237"/>
                    <a:pt x="185" y="1237"/>
                    <a:pt x="201" y="1237"/>
                  </a:cubicBezTo>
                  <a:cubicBezTo>
                    <a:pt x="101" y="1437"/>
                    <a:pt x="101" y="1688"/>
                    <a:pt x="201" y="1905"/>
                  </a:cubicBezTo>
                  <a:cubicBezTo>
                    <a:pt x="235" y="1938"/>
                    <a:pt x="318" y="2072"/>
                    <a:pt x="419" y="2089"/>
                  </a:cubicBezTo>
                  <a:cubicBezTo>
                    <a:pt x="502" y="2089"/>
                    <a:pt x="586" y="2055"/>
                    <a:pt x="653" y="1988"/>
                  </a:cubicBezTo>
                  <a:lnTo>
                    <a:pt x="669" y="2005"/>
                  </a:lnTo>
                  <a:cubicBezTo>
                    <a:pt x="753" y="2189"/>
                    <a:pt x="853" y="2423"/>
                    <a:pt x="1070" y="2490"/>
                  </a:cubicBezTo>
                  <a:cubicBezTo>
                    <a:pt x="1094" y="2494"/>
                    <a:pt x="1118" y="2496"/>
                    <a:pt x="1141" y="2496"/>
                  </a:cubicBezTo>
                  <a:cubicBezTo>
                    <a:pt x="1217" y="2496"/>
                    <a:pt x="1290" y="2474"/>
                    <a:pt x="1354" y="2423"/>
                  </a:cubicBezTo>
                  <a:cubicBezTo>
                    <a:pt x="1605" y="2273"/>
                    <a:pt x="1538" y="1938"/>
                    <a:pt x="1438" y="1671"/>
                  </a:cubicBezTo>
                  <a:lnTo>
                    <a:pt x="1438" y="1671"/>
                  </a:lnTo>
                  <a:cubicBezTo>
                    <a:pt x="1484" y="1699"/>
                    <a:pt x="1530" y="1711"/>
                    <a:pt x="1576" y="1711"/>
                  </a:cubicBezTo>
                  <a:cubicBezTo>
                    <a:pt x="1613" y="1711"/>
                    <a:pt x="1651" y="1703"/>
                    <a:pt x="1688" y="1688"/>
                  </a:cubicBezTo>
                  <a:cubicBezTo>
                    <a:pt x="1772" y="1654"/>
                    <a:pt x="1839" y="1571"/>
                    <a:pt x="1856" y="1487"/>
                  </a:cubicBezTo>
                  <a:cubicBezTo>
                    <a:pt x="1872" y="1354"/>
                    <a:pt x="1822" y="1253"/>
                    <a:pt x="1739" y="1170"/>
                  </a:cubicBezTo>
                  <a:cubicBezTo>
                    <a:pt x="1789" y="1136"/>
                    <a:pt x="1839" y="1069"/>
                    <a:pt x="1856" y="1003"/>
                  </a:cubicBezTo>
                  <a:lnTo>
                    <a:pt x="1856" y="969"/>
                  </a:lnTo>
                  <a:cubicBezTo>
                    <a:pt x="1755" y="652"/>
                    <a:pt x="1455" y="485"/>
                    <a:pt x="1187" y="318"/>
                  </a:cubicBezTo>
                  <a:cubicBezTo>
                    <a:pt x="1070" y="251"/>
                    <a:pt x="937" y="167"/>
                    <a:pt x="820" y="67"/>
                  </a:cubicBezTo>
                  <a:cubicBezTo>
                    <a:pt x="803" y="50"/>
                    <a:pt x="770" y="50"/>
                    <a:pt x="753" y="50"/>
                  </a:cubicBezTo>
                  <a:lnTo>
                    <a:pt x="7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2" name="Google Shape;2632;p38"/>
            <p:cNvSpPr/>
            <p:nvPr/>
          </p:nvSpPr>
          <p:spPr>
            <a:xfrm>
              <a:off x="3206985" y="4101031"/>
              <a:ext cx="20941" cy="73190"/>
            </a:xfrm>
            <a:custGeom>
              <a:avLst/>
              <a:gdLst/>
              <a:ahLst/>
              <a:cxnLst/>
              <a:rect l="l" t="t" r="r" b="b"/>
              <a:pathLst>
                <a:path w="503" h="1758" extrusionOk="0">
                  <a:moveTo>
                    <a:pt x="221" y="1"/>
                  </a:moveTo>
                  <a:cubicBezTo>
                    <a:pt x="208" y="1"/>
                    <a:pt x="192" y="16"/>
                    <a:pt x="168" y="40"/>
                  </a:cubicBezTo>
                  <a:cubicBezTo>
                    <a:pt x="1" y="525"/>
                    <a:pt x="68" y="1344"/>
                    <a:pt x="419" y="1745"/>
                  </a:cubicBezTo>
                  <a:cubicBezTo>
                    <a:pt x="427" y="1753"/>
                    <a:pt x="439" y="1757"/>
                    <a:pt x="452" y="1757"/>
                  </a:cubicBezTo>
                  <a:cubicBezTo>
                    <a:pt x="465" y="1757"/>
                    <a:pt x="477" y="1753"/>
                    <a:pt x="485" y="1745"/>
                  </a:cubicBezTo>
                  <a:cubicBezTo>
                    <a:pt x="502" y="1711"/>
                    <a:pt x="502" y="1695"/>
                    <a:pt x="485" y="1678"/>
                  </a:cubicBezTo>
                  <a:cubicBezTo>
                    <a:pt x="151" y="1294"/>
                    <a:pt x="101" y="525"/>
                    <a:pt x="252" y="74"/>
                  </a:cubicBezTo>
                  <a:cubicBezTo>
                    <a:pt x="285" y="40"/>
                    <a:pt x="252" y="7"/>
                    <a:pt x="235" y="7"/>
                  </a:cubicBezTo>
                  <a:cubicBezTo>
                    <a:pt x="230" y="3"/>
                    <a:pt x="226" y="1"/>
                    <a:pt x="22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3" name="Google Shape;2633;p38"/>
            <p:cNvSpPr/>
            <p:nvPr/>
          </p:nvSpPr>
          <p:spPr>
            <a:xfrm>
              <a:off x="3204903" y="4135378"/>
              <a:ext cx="32057" cy="24397"/>
            </a:xfrm>
            <a:custGeom>
              <a:avLst/>
              <a:gdLst/>
              <a:ahLst/>
              <a:cxnLst/>
              <a:rect l="l" t="t" r="r" b="b"/>
              <a:pathLst>
                <a:path w="770" h="586" extrusionOk="0">
                  <a:moveTo>
                    <a:pt x="285" y="1"/>
                  </a:moveTo>
                  <a:cubicBezTo>
                    <a:pt x="251" y="1"/>
                    <a:pt x="218" y="1"/>
                    <a:pt x="201" y="17"/>
                  </a:cubicBezTo>
                  <a:cubicBezTo>
                    <a:pt x="151" y="34"/>
                    <a:pt x="134" y="101"/>
                    <a:pt x="101" y="218"/>
                  </a:cubicBezTo>
                  <a:lnTo>
                    <a:pt x="68" y="285"/>
                  </a:lnTo>
                  <a:lnTo>
                    <a:pt x="51" y="335"/>
                  </a:lnTo>
                  <a:cubicBezTo>
                    <a:pt x="34" y="385"/>
                    <a:pt x="1" y="469"/>
                    <a:pt x="1" y="535"/>
                  </a:cubicBezTo>
                  <a:cubicBezTo>
                    <a:pt x="1" y="552"/>
                    <a:pt x="17" y="586"/>
                    <a:pt x="34" y="586"/>
                  </a:cubicBezTo>
                  <a:cubicBezTo>
                    <a:pt x="51" y="586"/>
                    <a:pt x="84" y="552"/>
                    <a:pt x="84" y="535"/>
                  </a:cubicBezTo>
                  <a:cubicBezTo>
                    <a:pt x="84" y="469"/>
                    <a:pt x="101" y="418"/>
                    <a:pt x="134" y="368"/>
                  </a:cubicBezTo>
                  <a:lnTo>
                    <a:pt x="168" y="335"/>
                  </a:lnTo>
                  <a:cubicBezTo>
                    <a:pt x="168" y="285"/>
                    <a:pt x="185" y="268"/>
                    <a:pt x="185" y="251"/>
                  </a:cubicBezTo>
                  <a:cubicBezTo>
                    <a:pt x="201" y="185"/>
                    <a:pt x="218" y="118"/>
                    <a:pt x="251" y="84"/>
                  </a:cubicBezTo>
                  <a:cubicBezTo>
                    <a:pt x="285" y="101"/>
                    <a:pt x="302" y="101"/>
                    <a:pt x="352" y="118"/>
                  </a:cubicBezTo>
                  <a:lnTo>
                    <a:pt x="385" y="134"/>
                  </a:lnTo>
                  <a:cubicBezTo>
                    <a:pt x="502" y="185"/>
                    <a:pt x="602" y="201"/>
                    <a:pt x="703" y="218"/>
                  </a:cubicBezTo>
                  <a:cubicBezTo>
                    <a:pt x="753" y="218"/>
                    <a:pt x="769" y="218"/>
                    <a:pt x="769" y="185"/>
                  </a:cubicBezTo>
                  <a:cubicBezTo>
                    <a:pt x="769" y="134"/>
                    <a:pt x="753" y="118"/>
                    <a:pt x="719" y="118"/>
                  </a:cubicBezTo>
                  <a:cubicBezTo>
                    <a:pt x="619" y="118"/>
                    <a:pt x="535" y="101"/>
                    <a:pt x="435" y="51"/>
                  </a:cubicBezTo>
                  <a:lnTo>
                    <a:pt x="418" y="34"/>
                  </a:lnTo>
                  <a:cubicBezTo>
                    <a:pt x="368" y="17"/>
                    <a:pt x="335" y="1"/>
                    <a:pt x="28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4" name="Google Shape;2634;p38"/>
            <p:cNvSpPr/>
            <p:nvPr/>
          </p:nvSpPr>
          <p:spPr>
            <a:xfrm>
              <a:off x="3199366" y="4113146"/>
              <a:ext cx="32015" cy="14988"/>
            </a:xfrm>
            <a:custGeom>
              <a:avLst/>
              <a:gdLst/>
              <a:ahLst/>
              <a:cxnLst/>
              <a:rect l="l" t="t" r="r" b="b"/>
              <a:pathLst>
                <a:path w="769" h="360" extrusionOk="0">
                  <a:moveTo>
                    <a:pt x="351" y="0"/>
                  </a:moveTo>
                  <a:cubicBezTo>
                    <a:pt x="201" y="50"/>
                    <a:pt x="100" y="134"/>
                    <a:pt x="17" y="201"/>
                  </a:cubicBezTo>
                  <a:cubicBezTo>
                    <a:pt x="0" y="217"/>
                    <a:pt x="0" y="234"/>
                    <a:pt x="17" y="251"/>
                  </a:cubicBezTo>
                  <a:cubicBezTo>
                    <a:pt x="34" y="267"/>
                    <a:pt x="46" y="276"/>
                    <a:pt x="56" y="276"/>
                  </a:cubicBezTo>
                  <a:cubicBezTo>
                    <a:pt x="67" y="276"/>
                    <a:pt x="75" y="267"/>
                    <a:pt x="84" y="251"/>
                  </a:cubicBezTo>
                  <a:cubicBezTo>
                    <a:pt x="167" y="201"/>
                    <a:pt x="251" y="134"/>
                    <a:pt x="351" y="84"/>
                  </a:cubicBezTo>
                  <a:cubicBezTo>
                    <a:pt x="418" y="84"/>
                    <a:pt x="585" y="234"/>
                    <a:pt x="652" y="301"/>
                  </a:cubicBezTo>
                  <a:lnTo>
                    <a:pt x="685" y="334"/>
                  </a:lnTo>
                  <a:cubicBezTo>
                    <a:pt x="702" y="351"/>
                    <a:pt x="714" y="359"/>
                    <a:pt x="725" y="359"/>
                  </a:cubicBezTo>
                  <a:cubicBezTo>
                    <a:pt x="735" y="359"/>
                    <a:pt x="744" y="351"/>
                    <a:pt x="752" y="334"/>
                  </a:cubicBezTo>
                  <a:cubicBezTo>
                    <a:pt x="769" y="318"/>
                    <a:pt x="769" y="301"/>
                    <a:pt x="752" y="284"/>
                  </a:cubicBezTo>
                  <a:lnTo>
                    <a:pt x="719" y="234"/>
                  </a:lnTo>
                  <a:cubicBezTo>
                    <a:pt x="602" y="134"/>
                    <a:pt x="485" y="50"/>
                    <a:pt x="35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5" name="Google Shape;2635;p38"/>
            <p:cNvSpPr/>
            <p:nvPr/>
          </p:nvSpPr>
          <p:spPr>
            <a:xfrm>
              <a:off x="2980212" y="4145827"/>
              <a:ext cx="78644" cy="103540"/>
            </a:xfrm>
            <a:custGeom>
              <a:avLst/>
              <a:gdLst/>
              <a:ahLst/>
              <a:cxnLst/>
              <a:rect l="l" t="t" r="r" b="b"/>
              <a:pathLst>
                <a:path w="1889" h="2487" extrusionOk="0">
                  <a:moveTo>
                    <a:pt x="769" y="268"/>
                  </a:moveTo>
                  <a:cubicBezTo>
                    <a:pt x="870" y="351"/>
                    <a:pt x="987" y="418"/>
                    <a:pt x="1104" y="468"/>
                  </a:cubicBezTo>
                  <a:cubicBezTo>
                    <a:pt x="1354" y="619"/>
                    <a:pt x="1588" y="769"/>
                    <a:pt x="1672" y="1003"/>
                  </a:cubicBezTo>
                  <a:cubicBezTo>
                    <a:pt x="1672" y="1013"/>
                    <a:pt x="1672" y="1022"/>
                    <a:pt x="1665" y="1022"/>
                  </a:cubicBezTo>
                  <a:cubicBezTo>
                    <a:pt x="1661" y="1022"/>
                    <a:pt x="1652" y="1017"/>
                    <a:pt x="1638" y="1003"/>
                  </a:cubicBezTo>
                  <a:cubicBezTo>
                    <a:pt x="1588" y="1003"/>
                    <a:pt x="1555" y="970"/>
                    <a:pt x="1521" y="953"/>
                  </a:cubicBezTo>
                  <a:cubicBezTo>
                    <a:pt x="1505" y="944"/>
                    <a:pt x="1484" y="940"/>
                    <a:pt x="1463" y="940"/>
                  </a:cubicBezTo>
                  <a:cubicBezTo>
                    <a:pt x="1442" y="940"/>
                    <a:pt x="1421" y="944"/>
                    <a:pt x="1404" y="953"/>
                  </a:cubicBezTo>
                  <a:cubicBezTo>
                    <a:pt x="1354" y="1003"/>
                    <a:pt x="1354" y="1036"/>
                    <a:pt x="1371" y="1086"/>
                  </a:cubicBezTo>
                  <a:cubicBezTo>
                    <a:pt x="1421" y="1137"/>
                    <a:pt x="1455" y="1187"/>
                    <a:pt x="1505" y="1220"/>
                  </a:cubicBezTo>
                  <a:cubicBezTo>
                    <a:pt x="1588" y="1287"/>
                    <a:pt x="1655" y="1387"/>
                    <a:pt x="1655" y="1437"/>
                  </a:cubicBezTo>
                  <a:cubicBezTo>
                    <a:pt x="1655" y="1471"/>
                    <a:pt x="1638" y="1521"/>
                    <a:pt x="1605" y="1521"/>
                  </a:cubicBezTo>
                  <a:cubicBezTo>
                    <a:pt x="1601" y="1522"/>
                    <a:pt x="1597" y="1523"/>
                    <a:pt x="1592" y="1523"/>
                  </a:cubicBezTo>
                  <a:cubicBezTo>
                    <a:pt x="1532" y="1523"/>
                    <a:pt x="1398" y="1434"/>
                    <a:pt x="1321" y="1387"/>
                  </a:cubicBezTo>
                  <a:lnTo>
                    <a:pt x="1271" y="1371"/>
                  </a:lnTo>
                  <a:cubicBezTo>
                    <a:pt x="1262" y="1362"/>
                    <a:pt x="1250" y="1358"/>
                    <a:pt x="1235" y="1358"/>
                  </a:cubicBezTo>
                  <a:cubicBezTo>
                    <a:pt x="1221" y="1358"/>
                    <a:pt x="1204" y="1362"/>
                    <a:pt x="1187" y="1371"/>
                  </a:cubicBezTo>
                  <a:cubicBezTo>
                    <a:pt x="1154" y="1387"/>
                    <a:pt x="1120" y="1454"/>
                    <a:pt x="1154" y="1504"/>
                  </a:cubicBezTo>
                  <a:cubicBezTo>
                    <a:pt x="1237" y="1671"/>
                    <a:pt x="1455" y="2139"/>
                    <a:pt x="1254" y="2289"/>
                  </a:cubicBezTo>
                  <a:cubicBezTo>
                    <a:pt x="1204" y="2340"/>
                    <a:pt x="1154" y="2340"/>
                    <a:pt x="1104" y="2340"/>
                  </a:cubicBezTo>
                  <a:cubicBezTo>
                    <a:pt x="1003" y="2289"/>
                    <a:pt x="903" y="2106"/>
                    <a:pt x="836" y="1955"/>
                  </a:cubicBezTo>
                  <a:cubicBezTo>
                    <a:pt x="820" y="1888"/>
                    <a:pt x="769" y="1838"/>
                    <a:pt x="753" y="1788"/>
                  </a:cubicBezTo>
                  <a:cubicBezTo>
                    <a:pt x="753" y="1772"/>
                    <a:pt x="719" y="1755"/>
                    <a:pt x="686" y="1755"/>
                  </a:cubicBezTo>
                  <a:cubicBezTo>
                    <a:pt x="676" y="1744"/>
                    <a:pt x="667" y="1741"/>
                    <a:pt x="659" y="1741"/>
                  </a:cubicBezTo>
                  <a:cubicBezTo>
                    <a:pt x="641" y="1741"/>
                    <a:pt x="625" y="1760"/>
                    <a:pt x="602" y="1772"/>
                  </a:cubicBezTo>
                  <a:cubicBezTo>
                    <a:pt x="569" y="1838"/>
                    <a:pt x="452" y="1922"/>
                    <a:pt x="452" y="1922"/>
                  </a:cubicBezTo>
                  <a:cubicBezTo>
                    <a:pt x="452" y="1922"/>
                    <a:pt x="435" y="1922"/>
                    <a:pt x="402" y="1838"/>
                  </a:cubicBezTo>
                  <a:cubicBezTo>
                    <a:pt x="318" y="1621"/>
                    <a:pt x="335" y="1371"/>
                    <a:pt x="452" y="1187"/>
                  </a:cubicBezTo>
                  <a:lnTo>
                    <a:pt x="485" y="1170"/>
                  </a:lnTo>
                  <a:cubicBezTo>
                    <a:pt x="502" y="1137"/>
                    <a:pt x="502" y="1086"/>
                    <a:pt x="452" y="1053"/>
                  </a:cubicBezTo>
                  <a:cubicBezTo>
                    <a:pt x="435" y="1045"/>
                    <a:pt x="419" y="1041"/>
                    <a:pt x="400" y="1041"/>
                  </a:cubicBezTo>
                  <a:cubicBezTo>
                    <a:pt x="381" y="1041"/>
                    <a:pt x="360" y="1045"/>
                    <a:pt x="335" y="1053"/>
                  </a:cubicBezTo>
                  <a:cubicBezTo>
                    <a:pt x="310" y="1091"/>
                    <a:pt x="304" y="1109"/>
                    <a:pt x="288" y="1109"/>
                  </a:cubicBezTo>
                  <a:cubicBezTo>
                    <a:pt x="283" y="1109"/>
                    <a:pt x="277" y="1107"/>
                    <a:pt x="268" y="1103"/>
                  </a:cubicBezTo>
                  <a:cubicBezTo>
                    <a:pt x="252" y="1086"/>
                    <a:pt x="201" y="953"/>
                    <a:pt x="252" y="802"/>
                  </a:cubicBezTo>
                  <a:cubicBezTo>
                    <a:pt x="302" y="669"/>
                    <a:pt x="419" y="552"/>
                    <a:pt x="569" y="452"/>
                  </a:cubicBezTo>
                  <a:cubicBezTo>
                    <a:pt x="619" y="385"/>
                    <a:pt x="719" y="335"/>
                    <a:pt x="769" y="268"/>
                  </a:cubicBezTo>
                  <a:close/>
                  <a:moveTo>
                    <a:pt x="753" y="0"/>
                  </a:moveTo>
                  <a:cubicBezTo>
                    <a:pt x="736" y="0"/>
                    <a:pt x="719" y="17"/>
                    <a:pt x="686" y="34"/>
                  </a:cubicBezTo>
                  <a:cubicBezTo>
                    <a:pt x="602" y="117"/>
                    <a:pt x="519" y="184"/>
                    <a:pt x="435" y="251"/>
                  </a:cubicBezTo>
                  <a:cubicBezTo>
                    <a:pt x="268" y="351"/>
                    <a:pt x="118" y="518"/>
                    <a:pt x="68" y="702"/>
                  </a:cubicBezTo>
                  <a:cubicBezTo>
                    <a:pt x="1" y="936"/>
                    <a:pt x="34" y="1137"/>
                    <a:pt x="168" y="1203"/>
                  </a:cubicBezTo>
                  <a:cubicBezTo>
                    <a:pt x="168" y="1203"/>
                    <a:pt x="185" y="1220"/>
                    <a:pt x="218" y="1220"/>
                  </a:cubicBezTo>
                  <a:cubicBezTo>
                    <a:pt x="101" y="1437"/>
                    <a:pt x="101" y="1688"/>
                    <a:pt x="218" y="1888"/>
                  </a:cubicBezTo>
                  <a:cubicBezTo>
                    <a:pt x="235" y="1939"/>
                    <a:pt x="318" y="2056"/>
                    <a:pt x="419" y="2089"/>
                  </a:cubicBezTo>
                  <a:cubicBezTo>
                    <a:pt x="502" y="2089"/>
                    <a:pt x="586" y="2039"/>
                    <a:pt x="653" y="1972"/>
                  </a:cubicBezTo>
                  <a:lnTo>
                    <a:pt x="669" y="2005"/>
                  </a:lnTo>
                  <a:cubicBezTo>
                    <a:pt x="753" y="2189"/>
                    <a:pt x="853" y="2423"/>
                    <a:pt x="1070" y="2473"/>
                  </a:cubicBezTo>
                  <a:cubicBezTo>
                    <a:pt x="1098" y="2483"/>
                    <a:pt x="1126" y="2487"/>
                    <a:pt x="1154" y="2487"/>
                  </a:cubicBezTo>
                  <a:cubicBezTo>
                    <a:pt x="1225" y="2487"/>
                    <a:pt x="1294" y="2459"/>
                    <a:pt x="1354" y="2423"/>
                  </a:cubicBezTo>
                  <a:cubicBezTo>
                    <a:pt x="1605" y="2273"/>
                    <a:pt x="1555" y="1922"/>
                    <a:pt x="1438" y="1671"/>
                  </a:cubicBezTo>
                  <a:lnTo>
                    <a:pt x="1438" y="1671"/>
                  </a:lnTo>
                  <a:cubicBezTo>
                    <a:pt x="1487" y="1691"/>
                    <a:pt x="1536" y="1699"/>
                    <a:pt x="1585" y="1699"/>
                  </a:cubicBezTo>
                  <a:cubicBezTo>
                    <a:pt x="1619" y="1699"/>
                    <a:pt x="1654" y="1695"/>
                    <a:pt x="1688" y="1688"/>
                  </a:cubicBezTo>
                  <a:cubicBezTo>
                    <a:pt x="1772" y="1638"/>
                    <a:pt x="1839" y="1554"/>
                    <a:pt x="1856" y="1471"/>
                  </a:cubicBezTo>
                  <a:cubicBezTo>
                    <a:pt x="1889" y="1354"/>
                    <a:pt x="1822" y="1254"/>
                    <a:pt x="1739" y="1170"/>
                  </a:cubicBezTo>
                  <a:cubicBezTo>
                    <a:pt x="1805" y="1120"/>
                    <a:pt x="1839" y="1053"/>
                    <a:pt x="1856" y="1003"/>
                  </a:cubicBezTo>
                  <a:lnTo>
                    <a:pt x="1856" y="953"/>
                  </a:lnTo>
                  <a:cubicBezTo>
                    <a:pt x="1755" y="635"/>
                    <a:pt x="1455" y="468"/>
                    <a:pt x="1187" y="301"/>
                  </a:cubicBezTo>
                  <a:cubicBezTo>
                    <a:pt x="1070" y="251"/>
                    <a:pt x="937" y="167"/>
                    <a:pt x="820" y="51"/>
                  </a:cubicBezTo>
                  <a:cubicBezTo>
                    <a:pt x="820" y="51"/>
                    <a:pt x="803" y="34"/>
                    <a:pt x="769" y="34"/>
                  </a:cubicBezTo>
                  <a:lnTo>
                    <a:pt x="753" y="0"/>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6" name="Google Shape;2636;p38"/>
            <p:cNvSpPr/>
            <p:nvPr/>
          </p:nvSpPr>
          <p:spPr>
            <a:xfrm>
              <a:off x="3003859" y="4154862"/>
              <a:ext cx="20941" cy="72899"/>
            </a:xfrm>
            <a:custGeom>
              <a:avLst/>
              <a:gdLst/>
              <a:ahLst/>
              <a:cxnLst/>
              <a:rect l="l" t="t" r="r" b="b"/>
              <a:pathLst>
                <a:path w="503" h="1751" extrusionOk="0">
                  <a:moveTo>
                    <a:pt x="235" y="1"/>
                  </a:moveTo>
                  <a:cubicBezTo>
                    <a:pt x="201" y="1"/>
                    <a:pt x="168" y="1"/>
                    <a:pt x="168" y="51"/>
                  </a:cubicBezTo>
                  <a:cubicBezTo>
                    <a:pt x="1" y="535"/>
                    <a:pt x="68" y="1337"/>
                    <a:pt x="419" y="1738"/>
                  </a:cubicBezTo>
                  <a:cubicBezTo>
                    <a:pt x="427" y="1747"/>
                    <a:pt x="435" y="1751"/>
                    <a:pt x="446" y="1751"/>
                  </a:cubicBezTo>
                  <a:cubicBezTo>
                    <a:pt x="456" y="1751"/>
                    <a:pt x="469" y="1747"/>
                    <a:pt x="486" y="1738"/>
                  </a:cubicBezTo>
                  <a:cubicBezTo>
                    <a:pt x="502" y="1722"/>
                    <a:pt x="502" y="1705"/>
                    <a:pt x="486" y="1671"/>
                  </a:cubicBezTo>
                  <a:cubicBezTo>
                    <a:pt x="151" y="1304"/>
                    <a:pt x="101" y="535"/>
                    <a:pt x="252" y="67"/>
                  </a:cubicBezTo>
                  <a:cubicBezTo>
                    <a:pt x="268" y="51"/>
                    <a:pt x="252" y="1"/>
                    <a:pt x="23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7" name="Google Shape;2637;p38"/>
            <p:cNvSpPr/>
            <p:nvPr/>
          </p:nvSpPr>
          <p:spPr>
            <a:xfrm>
              <a:off x="3000404" y="4188959"/>
              <a:ext cx="32057" cy="24397"/>
            </a:xfrm>
            <a:custGeom>
              <a:avLst/>
              <a:gdLst/>
              <a:ahLst/>
              <a:cxnLst/>
              <a:rect l="l" t="t" r="r" b="b"/>
              <a:pathLst>
                <a:path w="770" h="586" extrusionOk="0">
                  <a:moveTo>
                    <a:pt x="284" y="0"/>
                  </a:moveTo>
                  <a:cubicBezTo>
                    <a:pt x="268" y="0"/>
                    <a:pt x="251" y="0"/>
                    <a:pt x="201" y="17"/>
                  </a:cubicBezTo>
                  <a:cubicBezTo>
                    <a:pt x="168" y="50"/>
                    <a:pt x="151" y="101"/>
                    <a:pt x="101" y="234"/>
                  </a:cubicBezTo>
                  <a:lnTo>
                    <a:pt x="84" y="301"/>
                  </a:lnTo>
                  <a:lnTo>
                    <a:pt x="51" y="335"/>
                  </a:lnTo>
                  <a:cubicBezTo>
                    <a:pt x="34" y="401"/>
                    <a:pt x="0" y="468"/>
                    <a:pt x="0" y="552"/>
                  </a:cubicBezTo>
                  <a:cubicBezTo>
                    <a:pt x="0" y="568"/>
                    <a:pt x="17" y="585"/>
                    <a:pt x="34" y="585"/>
                  </a:cubicBezTo>
                  <a:cubicBezTo>
                    <a:pt x="67" y="585"/>
                    <a:pt x="84" y="568"/>
                    <a:pt x="84" y="552"/>
                  </a:cubicBezTo>
                  <a:cubicBezTo>
                    <a:pt x="84" y="485"/>
                    <a:pt x="117" y="418"/>
                    <a:pt x="151" y="385"/>
                  </a:cubicBezTo>
                  <a:lnTo>
                    <a:pt x="168" y="335"/>
                  </a:lnTo>
                  <a:cubicBezTo>
                    <a:pt x="168" y="318"/>
                    <a:pt x="184" y="301"/>
                    <a:pt x="184" y="268"/>
                  </a:cubicBezTo>
                  <a:cubicBezTo>
                    <a:pt x="201" y="201"/>
                    <a:pt x="234" y="151"/>
                    <a:pt x="251" y="101"/>
                  </a:cubicBezTo>
                  <a:cubicBezTo>
                    <a:pt x="253" y="98"/>
                    <a:pt x="257" y="97"/>
                    <a:pt x="261" y="97"/>
                  </a:cubicBezTo>
                  <a:cubicBezTo>
                    <a:pt x="286" y="97"/>
                    <a:pt x="337" y="134"/>
                    <a:pt x="351" y="134"/>
                  </a:cubicBezTo>
                  <a:lnTo>
                    <a:pt x="401" y="151"/>
                  </a:lnTo>
                  <a:cubicBezTo>
                    <a:pt x="502" y="184"/>
                    <a:pt x="602" y="201"/>
                    <a:pt x="702" y="234"/>
                  </a:cubicBezTo>
                  <a:cubicBezTo>
                    <a:pt x="752" y="234"/>
                    <a:pt x="769" y="218"/>
                    <a:pt x="769" y="184"/>
                  </a:cubicBezTo>
                  <a:cubicBezTo>
                    <a:pt x="769" y="167"/>
                    <a:pt x="752" y="151"/>
                    <a:pt x="736" y="151"/>
                  </a:cubicBezTo>
                  <a:cubicBezTo>
                    <a:pt x="619" y="134"/>
                    <a:pt x="535" y="101"/>
                    <a:pt x="435" y="67"/>
                  </a:cubicBezTo>
                  <a:lnTo>
                    <a:pt x="418" y="50"/>
                  </a:lnTo>
                  <a:cubicBezTo>
                    <a:pt x="368" y="17"/>
                    <a:pt x="335" y="0"/>
                    <a:pt x="28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8" name="Google Shape;2638;p38"/>
            <p:cNvSpPr/>
            <p:nvPr/>
          </p:nvSpPr>
          <p:spPr>
            <a:xfrm>
              <a:off x="2994825" y="4167393"/>
              <a:ext cx="32765" cy="14488"/>
            </a:xfrm>
            <a:custGeom>
              <a:avLst/>
              <a:gdLst/>
              <a:ahLst/>
              <a:cxnLst/>
              <a:rect l="l" t="t" r="r" b="b"/>
              <a:pathLst>
                <a:path w="787" h="348" extrusionOk="0">
                  <a:moveTo>
                    <a:pt x="368" y="0"/>
                  </a:moveTo>
                  <a:cubicBezTo>
                    <a:pt x="218" y="34"/>
                    <a:pt x="84" y="101"/>
                    <a:pt x="34" y="184"/>
                  </a:cubicBezTo>
                  <a:cubicBezTo>
                    <a:pt x="1" y="201"/>
                    <a:pt x="1" y="234"/>
                    <a:pt x="34" y="251"/>
                  </a:cubicBezTo>
                  <a:cubicBezTo>
                    <a:pt x="43" y="259"/>
                    <a:pt x="51" y="264"/>
                    <a:pt x="59" y="264"/>
                  </a:cubicBezTo>
                  <a:cubicBezTo>
                    <a:pt x="68" y="264"/>
                    <a:pt x="76" y="259"/>
                    <a:pt x="84" y="251"/>
                  </a:cubicBezTo>
                  <a:cubicBezTo>
                    <a:pt x="168" y="184"/>
                    <a:pt x="251" y="117"/>
                    <a:pt x="368" y="84"/>
                  </a:cubicBezTo>
                  <a:cubicBezTo>
                    <a:pt x="418" y="84"/>
                    <a:pt x="586" y="234"/>
                    <a:pt x="652" y="284"/>
                  </a:cubicBezTo>
                  <a:lnTo>
                    <a:pt x="703" y="335"/>
                  </a:lnTo>
                  <a:cubicBezTo>
                    <a:pt x="711" y="343"/>
                    <a:pt x="719" y="347"/>
                    <a:pt x="728" y="347"/>
                  </a:cubicBezTo>
                  <a:cubicBezTo>
                    <a:pt x="736" y="347"/>
                    <a:pt x="744" y="343"/>
                    <a:pt x="753" y="335"/>
                  </a:cubicBezTo>
                  <a:cubicBezTo>
                    <a:pt x="786" y="318"/>
                    <a:pt x="786" y="284"/>
                    <a:pt x="753" y="268"/>
                  </a:cubicBezTo>
                  <a:lnTo>
                    <a:pt x="719" y="234"/>
                  </a:lnTo>
                  <a:cubicBezTo>
                    <a:pt x="619" y="117"/>
                    <a:pt x="485" y="67"/>
                    <a:pt x="36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49" name="Google Shape;2639;p38"/>
            <p:cNvSpPr/>
            <p:nvPr/>
          </p:nvSpPr>
          <p:spPr>
            <a:xfrm>
              <a:off x="2939204" y="3993286"/>
              <a:ext cx="100876" cy="78061"/>
            </a:xfrm>
            <a:custGeom>
              <a:avLst/>
              <a:gdLst/>
              <a:ahLst/>
              <a:cxnLst/>
              <a:rect l="l" t="t" r="r" b="b"/>
              <a:pathLst>
                <a:path w="2423" h="1875" extrusionOk="0">
                  <a:moveTo>
                    <a:pt x="986" y="172"/>
                  </a:moveTo>
                  <a:cubicBezTo>
                    <a:pt x="1220" y="206"/>
                    <a:pt x="1420" y="339"/>
                    <a:pt x="1537" y="540"/>
                  </a:cubicBezTo>
                  <a:lnTo>
                    <a:pt x="1554" y="557"/>
                  </a:lnTo>
                  <a:cubicBezTo>
                    <a:pt x="1566" y="581"/>
                    <a:pt x="1596" y="597"/>
                    <a:pt x="1625" y="597"/>
                  </a:cubicBezTo>
                  <a:cubicBezTo>
                    <a:pt x="1635" y="597"/>
                    <a:pt x="1645" y="595"/>
                    <a:pt x="1654" y="590"/>
                  </a:cubicBezTo>
                  <a:cubicBezTo>
                    <a:pt x="1704" y="557"/>
                    <a:pt x="1738" y="523"/>
                    <a:pt x="1721" y="490"/>
                  </a:cubicBezTo>
                  <a:lnTo>
                    <a:pt x="1721" y="423"/>
                  </a:lnTo>
                  <a:cubicBezTo>
                    <a:pt x="1738" y="423"/>
                    <a:pt x="1838" y="423"/>
                    <a:pt x="1988" y="540"/>
                  </a:cubicBezTo>
                  <a:cubicBezTo>
                    <a:pt x="2089" y="674"/>
                    <a:pt x="2155" y="824"/>
                    <a:pt x="2155" y="991"/>
                  </a:cubicBezTo>
                  <a:cubicBezTo>
                    <a:pt x="2172" y="1075"/>
                    <a:pt x="2206" y="1175"/>
                    <a:pt x="2222" y="1258"/>
                  </a:cubicBezTo>
                  <a:cubicBezTo>
                    <a:pt x="2089" y="1292"/>
                    <a:pt x="1972" y="1375"/>
                    <a:pt x="1855" y="1442"/>
                  </a:cubicBezTo>
                  <a:cubicBezTo>
                    <a:pt x="1638" y="1572"/>
                    <a:pt x="1446" y="1703"/>
                    <a:pt x="1235" y="1703"/>
                  </a:cubicBezTo>
                  <a:cubicBezTo>
                    <a:pt x="1203" y="1703"/>
                    <a:pt x="1170" y="1700"/>
                    <a:pt x="1136" y="1693"/>
                  </a:cubicBezTo>
                  <a:cubicBezTo>
                    <a:pt x="1136" y="1676"/>
                    <a:pt x="1136" y="1676"/>
                    <a:pt x="1153" y="1676"/>
                  </a:cubicBezTo>
                  <a:cubicBezTo>
                    <a:pt x="1153" y="1643"/>
                    <a:pt x="1170" y="1609"/>
                    <a:pt x="1237" y="1593"/>
                  </a:cubicBezTo>
                  <a:cubicBezTo>
                    <a:pt x="1253" y="1559"/>
                    <a:pt x="1287" y="1526"/>
                    <a:pt x="1287" y="1476"/>
                  </a:cubicBezTo>
                  <a:cubicBezTo>
                    <a:pt x="1253" y="1442"/>
                    <a:pt x="1220" y="1425"/>
                    <a:pt x="1170" y="1425"/>
                  </a:cubicBezTo>
                  <a:cubicBezTo>
                    <a:pt x="1120" y="1425"/>
                    <a:pt x="1053" y="1442"/>
                    <a:pt x="986" y="1459"/>
                  </a:cubicBezTo>
                  <a:cubicBezTo>
                    <a:pt x="928" y="1470"/>
                    <a:pt x="839" y="1490"/>
                    <a:pt x="783" y="1490"/>
                  </a:cubicBezTo>
                  <a:cubicBezTo>
                    <a:pt x="758" y="1490"/>
                    <a:pt x="740" y="1486"/>
                    <a:pt x="735" y="1476"/>
                  </a:cubicBezTo>
                  <a:cubicBezTo>
                    <a:pt x="719" y="1459"/>
                    <a:pt x="685" y="1425"/>
                    <a:pt x="685" y="1392"/>
                  </a:cubicBezTo>
                  <a:cubicBezTo>
                    <a:pt x="685" y="1325"/>
                    <a:pt x="869" y="1225"/>
                    <a:pt x="952" y="1192"/>
                  </a:cubicBezTo>
                  <a:lnTo>
                    <a:pt x="986" y="1175"/>
                  </a:lnTo>
                  <a:cubicBezTo>
                    <a:pt x="1036" y="1141"/>
                    <a:pt x="1053" y="1108"/>
                    <a:pt x="1036" y="1058"/>
                  </a:cubicBezTo>
                  <a:cubicBezTo>
                    <a:pt x="1036" y="1024"/>
                    <a:pt x="986" y="1008"/>
                    <a:pt x="952" y="1008"/>
                  </a:cubicBezTo>
                  <a:cubicBezTo>
                    <a:pt x="752" y="1008"/>
                    <a:pt x="217" y="974"/>
                    <a:pt x="201" y="724"/>
                  </a:cubicBezTo>
                  <a:cubicBezTo>
                    <a:pt x="201" y="674"/>
                    <a:pt x="201" y="623"/>
                    <a:pt x="234" y="590"/>
                  </a:cubicBezTo>
                  <a:cubicBezTo>
                    <a:pt x="294" y="530"/>
                    <a:pt x="422" y="522"/>
                    <a:pt x="551" y="522"/>
                  </a:cubicBezTo>
                  <a:cubicBezTo>
                    <a:pt x="602" y="522"/>
                    <a:pt x="654" y="523"/>
                    <a:pt x="702" y="523"/>
                  </a:cubicBezTo>
                  <a:lnTo>
                    <a:pt x="886" y="523"/>
                  </a:lnTo>
                  <a:cubicBezTo>
                    <a:pt x="902" y="523"/>
                    <a:pt x="919" y="506"/>
                    <a:pt x="952" y="473"/>
                  </a:cubicBezTo>
                  <a:cubicBezTo>
                    <a:pt x="969" y="456"/>
                    <a:pt x="969" y="423"/>
                    <a:pt x="952" y="390"/>
                  </a:cubicBezTo>
                  <a:lnTo>
                    <a:pt x="952" y="373"/>
                  </a:lnTo>
                  <a:cubicBezTo>
                    <a:pt x="902" y="306"/>
                    <a:pt x="886" y="256"/>
                    <a:pt x="886" y="189"/>
                  </a:cubicBezTo>
                  <a:cubicBezTo>
                    <a:pt x="886" y="189"/>
                    <a:pt x="902" y="172"/>
                    <a:pt x="986" y="172"/>
                  </a:cubicBezTo>
                  <a:close/>
                  <a:moveTo>
                    <a:pt x="958" y="1"/>
                  </a:moveTo>
                  <a:cubicBezTo>
                    <a:pt x="886" y="1"/>
                    <a:pt x="807" y="33"/>
                    <a:pt x="752" y="89"/>
                  </a:cubicBezTo>
                  <a:cubicBezTo>
                    <a:pt x="719" y="172"/>
                    <a:pt x="719" y="256"/>
                    <a:pt x="752" y="339"/>
                  </a:cubicBezTo>
                  <a:lnTo>
                    <a:pt x="719" y="339"/>
                  </a:lnTo>
                  <a:cubicBezTo>
                    <a:pt x="682" y="339"/>
                    <a:pt x="641" y="339"/>
                    <a:pt x="598" y="339"/>
                  </a:cubicBezTo>
                  <a:cubicBezTo>
                    <a:pt x="427" y="339"/>
                    <a:pt x="224" y="349"/>
                    <a:pt x="117" y="456"/>
                  </a:cubicBezTo>
                  <a:cubicBezTo>
                    <a:pt x="50" y="540"/>
                    <a:pt x="0" y="657"/>
                    <a:pt x="34" y="757"/>
                  </a:cubicBezTo>
                  <a:cubicBezTo>
                    <a:pt x="50" y="1041"/>
                    <a:pt x="384" y="1125"/>
                    <a:pt x="652" y="1175"/>
                  </a:cubicBezTo>
                  <a:cubicBezTo>
                    <a:pt x="568" y="1208"/>
                    <a:pt x="535" y="1292"/>
                    <a:pt x="501" y="1375"/>
                  </a:cubicBezTo>
                  <a:cubicBezTo>
                    <a:pt x="501" y="1459"/>
                    <a:pt x="551" y="1542"/>
                    <a:pt x="602" y="1609"/>
                  </a:cubicBezTo>
                  <a:cubicBezTo>
                    <a:pt x="680" y="1654"/>
                    <a:pt x="758" y="1676"/>
                    <a:pt x="836" y="1676"/>
                  </a:cubicBezTo>
                  <a:cubicBezTo>
                    <a:pt x="875" y="1676"/>
                    <a:pt x="913" y="1671"/>
                    <a:pt x="952" y="1659"/>
                  </a:cubicBezTo>
                  <a:cubicBezTo>
                    <a:pt x="952" y="1710"/>
                    <a:pt x="969" y="1793"/>
                    <a:pt x="1019" y="1843"/>
                  </a:cubicBezTo>
                  <a:cubicBezTo>
                    <a:pt x="1019" y="1843"/>
                    <a:pt x="1053" y="1860"/>
                    <a:pt x="1069" y="1860"/>
                  </a:cubicBezTo>
                  <a:cubicBezTo>
                    <a:pt x="1121" y="1870"/>
                    <a:pt x="1172" y="1875"/>
                    <a:pt x="1222" y="1875"/>
                  </a:cubicBezTo>
                  <a:cubicBezTo>
                    <a:pt x="1496" y="1875"/>
                    <a:pt x="1746" y="1734"/>
                    <a:pt x="1972" y="1593"/>
                  </a:cubicBezTo>
                  <a:cubicBezTo>
                    <a:pt x="2089" y="1509"/>
                    <a:pt x="2222" y="1442"/>
                    <a:pt x="2356" y="1375"/>
                  </a:cubicBezTo>
                  <a:lnTo>
                    <a:pt x="2406" y="1342"/>
                  </a:lnTo>
                  <a:cubicBezTo>
                    <a:pt x="2423" y="1325"/>
                    <a:pt x="2423" y="1275"/>
                    <a:pt x="2406" y="1275"/>
                  </a:cubicBezTo>
                  <a:cubicBezTo>
                    <a:pt x="2389" y="1175"/>
                    <a:pt x="2339" y="1075"/>
                    <a:pt x="2339" y="958"/>
                  </a:cubicBezTo>
                  <a:cubicBezTo>
                    <a:pt x="2323" y="774"/>
                    <a:pt x="2256" y="573"/>
                    <a:pt x="2122" y="423"/>
                  </a:cubicBezTo>
                  <a:cubicBezTo>
                    <a:pt x="2003" y="304"/>
                    <a:pt x="1866" y="244"/>
                    <a:pt x="1756" y="244"/>
                  </a:cubicBezTo>
                  <a:cubicBezTo>
                    <a:pt x="1711" y="244"/>
                    <a:pt x="1671" y="253"/>
                    <a:pt x="1638" y="273"/>
                  </a:cubicBezTo>
                  <a:lnTo>
                    <a:pt x="1587" y="323"/>
                  </a:lnTo>
                  <a:cubicBezTo>
                    <a:pt x="1470" y="122"/>
                    <a:pt x="1237" y="22"/>
                    <a:pt x="1003" y="5"/>
                  </a:cubicBezTo>
                  <a:cubicBezTo>
                    <a:pt x="988" y="2"/>
                    <a:pt x="973" y="1"/>
                    <a:pt x="95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0" name="Google Shape;2640;p38"/>
            <p:cNvSpPr/>
            <p:nvPr/>
          </p:nvSpPr>
          <p:spPr>
            <a:xfrm>
              <a:off x="2963517" y="4018224"/>
              <a:ext cx="69610" cy="28685"/>
            </a:xfrm>
            <a:custGeom>
              <a:avLst/>
              <a:gdLst/>
              <a:ahLst/>
              <a:cxnLst/>
              <a:rect l="l" t="t" r="r" b="b"/>
              <a:pathLst>
                <a:path w="1672" h="689" extrusionOk="0">
                  <a:moveTo>
                    <a:pt x="277" y="1"/>
                  </a:moveTo>
                  <a:cubicBezTo>
                    <a:pt x="199" y="1"/>
                    <a:pt x="123" y="8"/>
                    <a:pt x="51" y="24"/>
                  </a:cubicBezTo>
                  <a:cubicBezTo>
                    <a:pt x="34" y="58"/>
                    <a:pt x="1" y="75"/>
                    <a:pt x="1" y="91"/>
                  </a:cubicBezTo>
                  <a:cubicBezTo>
                    <a:pt x="34" y="125"/>
                    <a:pt x="51" y="125"/>
                    <a:pt x="68" y="125"/>
                  </a:cubicBezTo>
                  <a:cubicBezTo>
                    <a:pt x="138" y="108"/>
                    <a:pt x="212" y="100"/>
                    <a:pt x="289" y="100"/>
                  </a:cubicBezTo>
                  <a:cubicBezTo>
                    <a:pt x="747" y="100"/>
                    <a:pt x="1302" y="376"/>
                    <a:pt x="1588" y="676"/>
                  </a:cubicBezTo>
                  <a:cubicBezTo>
                    <a:pt x="1605" y="684"/>
                    <a:pt x="1617" y="689"/>
                    <a:pt x="1628" y="689"/>
                  </a:cubicBezTo>
                  <a:cubicBezTo>
                    <a:pt x="1638" y="689"/>
                    <a:pt x="1647" y="684"/>
                    <a:pt x="1655" y="676"/>
                  </a:cubicBezTo>
                  <a:cubicBezTo>
                    <a:pt x="1672" y="659"/>
                    <a:pt x="1672" y="643"/>
                    <a:pt x="1655" y="609"/>
                  </a:cubicBezTo>
                  <a:cubicBezTo>
                    <a:pt x="1353" y="293"/>
                    <a:pt x="765" y="1"/>
                    <a:pt x="27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1" name="Google Shape;2641;p38"/>
            <p:cNvSpPr/>
            <p:nvPr/>
          </p:nvSpPr>
          <p:spPr>
            <a:xfrm>
              <a:off x="3001778" y="4019223"/>
              <a:ext cx="22315" cy="27186"/>
            </a:xfrm>
            <a:custGeom>
              <a:avLst/>
              <a:gdLst/>
              <a:ahLst/>
              <a:cxnLst/>
              <a:rect l="l" t="t" r="r" b="b"/>
              <a:pathLst>
                <a:path w="536" h="653" extrusionOk="0">
                  <a:moveTo>
                    <a:pt x="419" y="0"/>
                  </a:moveTo>
                  <a:cubicBezTo>
                    <a:pt x="402" y="17"/>
                    <a:pt x="402" y="51"/>
                    <a:pt x="402" y="67"/>
                  </a:cubicBezTo>
                  <a:cubicBezTo>
                    <a:pt x="419" y="168"/>
                    <a:pt x="452" y="268"/>
                    <a:pt x="419" y="385"/>
                  </a:cubicBezTo>
                  <a:cubicBezTo>
                    <a:pt x="318" y="468"/>
                    <a:pt x="218" y="502"/>
                    <a:pt x="84" y="552"/>
                  </a:cubicBezTo>
                  <a:lnTo>
                    <a:pt x="34" y="569"/>
                  </a:lnTo>
                  <a:cubicBezTo>
                    <a:pt x="1" y="585"/>
                    <a:pt x="1" y="602"/>
                    <a:pt x="1" y="635"/>
                  </a:cubicBezTo>
                  <a:cubicBezTo>
                    <a:pt x="34" y="652"/>
                    <a:pt x="51" y="652"/>
                    <a:pt x="68" y="652"/>
                  </a:cubicBezTo>
                  <a:lnTo>
                    <a:pt x="135" y="635"/>
                  </a:lnTo>
                  <a:cubicBezTo>
                    <a:pt x="285" y="619"/>
                    <a:pt x="402" y="518"/>
                    <a:pt x="502" y="452"/>
                  </a:cubicBezTo>
                  <a:cubicBezTo>
                    <a:pt x="536" y="301"/>
                    <a:pt x="536" y="168"/>
                    <a:pt x="485" y="17"/>
                  </a:cubicBezTo>
                  <a:cubicBezTo>
                    <a:pt x="469" y="0"/>
                    <a:pt x="452" y="0"/>
                    <a:pt x="41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2" name="Google Shape;2642;p38"/>
            <p:cNvSpPr/>
            <p:nvPr/>
          </p:nvSpPr>
          <p:spPr>
            <a:xfrm>
              <a:off x="3261773" y="3898863"/>
              <a:ext cx="51708" cy="31433"/>
            </a:xfrm>
            <a:custGeom>
              <a:avLst/>
              <a:gdLst/>
              <a:ahLst/>
              <a:cxnLst/>
              <a:rect l="l" t="t" r="r" b="b"/>
              <a:pathLst>
                <a:path w="1242" h="755" extrusionOk="0">
                  <a:moveTo>
                    <a:pt x="606" y="1"/>
                  </a:moveTo>
                  <a:cubicBezTo>
                    <a:pt x="0" y="15"/>
                    <a:pt x="179" y="755"/>
                    <a:pt x="611" y="755"/>
                  </a:cubicBezTo>
                  <a:cubicBezTo>
                    <a:pt x="691" y="755"/>
                    <a:pt x="780" y="729"/>
                    <a:pt x="874" y="669"/>
                  </a:cubicBezTo>
                  <a:cubicBezTo>
                    <a:pt x="1241" y="452"/>
                    <a:pt x="941" y="18"/>
                    <a:pt x="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3" name="Google Shape;2643;p38"/>
            <p:cNvSpPr/>
            <p:nvPr/>
          </p:nvSpPr>
          <p:spPr>
            <a:xfrm>
              <a:off x="3319726" y="3921845"/>
              <a:ext cx="22273" cy="14155"/>
            </a:xfrm>
            <a:custGeom>
              <a:avLst/>
              <a:gdLst/>
              <a:ahLst/>
              <a:cxnLst/>
              <a:rect l="l" t="t" r="r" b="b"/>
              <a:pathLst>
                <a:path w="535" h="340" extrusionOk="0">
                  <a:moveTo>
                    <a:pt x="267" y="0"/>
                  </a:moveTo>
                  <a:cubicBezTo>
                    <a:pt x="0" y="28"/>
                    <a:pt x="76" y="339"/>
                    <a:pt x="265" y="339"/>
                  </a:cubicBezTo>
                  <a:cubicBezTo>
                    <a:pt x="301" y="339"/>
                    <a:pt x="341" y="328"/>
                    <a:pt x="384" y="301"/>
                  </a:cubicBezTo>
                  <a:cubicBezTo>
                    <a:pt x="534" y="217"/>
                    <a:pt x="417" y="0"/>
                    <a:pt x="26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4" name="Google Shape;2644;p38"/>
            <p:cNvSpPr/>
            <p:nvPr/>
          </p:nvSpPr>
          <p:spPr>
            <a:xfrm>
              <a:off x="3326095" y="3872427"/>
              <a:ext cx="22148" cy="13697"/>
            </a:xfrm>
            <a:custGeom>
              <a:avLst/>
              <a:gdLst/>
              <a:ahLst/>
              <a:cxnLst/>
              <a:rect l="l" t="t" r="r" b="b"/>
              <a:pathLst>
                <a:path w="532" h="329" extrusionOk="0">
                  <a:moveTo>
                    <a:pt x="264" y="1"/>
                  </a:moveTo>
                  <a:cubicBezTo>
                    <a:pt x="0" y="15"/>
                    <a:pt x="71" y="329"/>
                    <a:pt x="256" y="329"/>
                  </a:cubicBezTo>
                  <a:cubicBezTo>
                    <a:pt x="294" y="329"/>
                    <a:pt x="336" y="316"/>
                    <a:pt x="381" y="285"/>
                  </a:cubicBezTo>
                  <a:cubicBezTo>
                    <a:pt x="532" y="218"/>
                    <a:pt x="398" y="18"/>
                    <a:pt x="26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5" name="Google Shape;2645;p38"/>
            <p:cNvSpPr/>
            <p:nvPr/>
          </p:nvSpPr>
          <p:spPr>
            <a:xfrm>
              <a:off x="3514483" y="3903068"/>
              <a:ext cx="52207" cy="31641"/>
            </a:xfrm>
            <a:custGeom>
              <a:avLst/>
              <a:gdLst/>
              <a:ahLst/>
              <a:cxnLst/>
              <a:rect l="l" t="t" r="r" b="b"/>
              <a:pathLst>
                <a:path w="1254" h="760" extrusionOk="0">
                  <a:moveTo>
                    <a:pt x="618" y="0"/>
                  </a:moveTo>
                  <a:cubicBezTo>
                    <a:pt x="1" y="14"/>
                    <a:pt x="185" y="760"/>
                    <a:pt x="616" y="760"/>
                  </a:cubicBezTo>
                  <a:cubicBezTo>
                    <a:pt x="699" y="760"/>
                    <a:pt x="790" y="733"/>
                    <a:pt x="886" y="668"/>
                  </a:cubicBezTo>
                  <a:cubicBezTo>
                    <a:pt x="1253" y="451"/>
                    <a:pt x="952" y="34"/>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6" name="Google Shape;2646;p38"/>
            <p:cNvSpPr/>
            <p:nvPr/>
          </p:nvSpPr>
          <p:spPr>
            <a:xfrm>
              <a:off x="3650122" y="4171556"/>
              <a:ext cx="50792" cy="31641"/>
            </a:xfrm>
            <a:custGeom>
              <a:avLst/>
              <a:gdLst/>
              <a:ahLst/>
              <a:cxnLst/>
              <a:rect l="l" t="t" r="r" b="b"/>
              <a:pathLst>
                <a:path w="1220" h="760" extrusionOk="0">
                  <a:moveTo>
                    <a:pt x="618" y="1"/>
                  </a:moveTo>
                  <a:cubicBezTo>
                    <a:pt x="1" y="15"/>
                    <a:pt x="185" y="760"/>
                    <a:pt x="617" y="760"/>
                  </a:cubicBezTo>
                  <a:cubicBezTo>
                    <a:pt x="699" y="760"/>
                    <a:pt x="790" y="733"/>
                    <a:pt x="886" y="669"/>
                  </a:cubicBezTo>
                  <a:cubicBezTo>
                    <a:pt x="1220" y="468"/>
                    <a:pt x="953" y="17"/>
                    <a:pt x="6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7" name="Google Shape;2647;p38"/>
            <p:cNvSpPr/>
            <p:nvPr/>
          </p:nvSpPr>
          <p:spPr>
            <a:xfrm>
              <a:off x="3707700" y="4182006"/>
              <a:ext cx="21066" cy="14113"/>
            </a:xfrm>
            <a:custGeom>
              <a:avLst/>
              <a:gdLst/>
              <a:ahLst/>
              <a:cxnLst/>
              <a:rect l="l" t="t" r="r" b="b"/>
              <a:pathLst>
                <a:path w="506" h="339" extrusionOk="0">
                  <a:moveTo>
                    <a:pt x="255" y="0"/>
                  </a:moveTo>
                  <a:lnTo>
                    <a:pt x="255" y="0"/>
                  </a:lnTo>
                  <a:cubicBezTo>
                    <a:pt x="1" y="14"/>
                    <a:pt x="68" y="338"/>
                    <a:pt x="267" y="338"/>
                  </a:cubicBezTo>
                  <a:cubicBezTo>
                    <a:pt x="303" y="338"/>
                    <a:pt x="344" y="327"/>
                    <a:pt x="388" y="301"/>
                  </a:cubicBezTo>
                  <a:cubicBezTo>
                    <a:pt x="505" y="217"/>
                    <a:pt x="388" y="17"/>
                    <a:pt x="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8" name="Google Shape;2648;p38"/>
            <p:cNvSpPr/>
            <p:nvPr/>
          </p:nvSpPr>
          <p:spPr>
            <a:xfrm>
              <a:off x="3770482" y="4205653"/>
              <a:ext cx="51499" cy="31641"/>
            </a:xfrm>
            <a:custGeom>
              <a:avLst/>
              <a:gdLst/>
              <a:ahLst/>
              <a:cxnLst/>
              <a:rect l="l" t="t" r="r" b="b"/>
              <a:pathLst>
                <a:path w="1237" h="760" extrusionOk="0">
                  <a:moveTo>
                    <a:pt x="618" y="0"/>
                  </a:moveTo>
                  <a:cubicBezTo>
                    <a:pt x="0" y="14"/>
                    <a:pt x="173" y="760"/>
                    <a:pt x="611" y="760"/>
                  </a:cubicBezTo>
                  <a:cubicBezTo>
                    <a:pt x="694" y="760"/>
                    <a:pt x="787" y="733"/>
                    <a:pt x="885" y="669"/>
                  </a:cubicBezTo>
                  <a:cubicBezTo>
                    <a:pt x="1236" y="451"/>
                    <a:pt x="952" y="17"/>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59" name="Google Shape;2649;p38"/>
            <p:cNvSpPr/>
            <p:nvPr/>
          </p:nvSpPr>
          <p:spPr>
            <a:xfrm>
              <a:off x="4093134" y="3997657"/>
              <a:ext cx="50917" cy="31641"/>
            </a:xfrm>
            <a:custGeom>
              <a:avLst/>
              <a:gdLst/>
              <a:ahLst/>
              <a:cxnLst/>
              <a:rect l="l" t="t" r="r" b="b"/>
              <a:pathLst>
                <a:path w="1223" h="760" extrusionOk="0">
                  <a:moveTo>
                    <a:pt x="604" y="0"/>
                  </a:moveTo>
                  <a:cubicBezTo>
                    <a:pt x="0" y="15"/>
                    <a:pt x="175" y="760"/>
                    <a:pt x="603" y="760"/>
                  </a:cubicBezTo>
                  <a:cubicBezTo>
                    <a:pt x="685" y="760"/>
                    <a:pt x="775" y="733"/>
                    <a:pt x="871" y="669"/>
                  </a:cubicBezTo>
                  <a:cubicBezTo>
                    <a:pt x="1222" y="485"/>
                    <a:pt x="938" y="51"/>
                    <a:pt x="6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0" name="Google Shape;2650;p38"/>
            <p:cNvSpPr/>
            <p:nvPr/>
          </p:nvSpPr>
          <p:spPr>
            <a:xfrm>
              <a:off x="4149505" y="4008773"/>
              <a:ext cx="22357" cy="14155"/>
            </a:xfrm>
            <a:custGeom>
              <a:avLst/>
              <a:gdLst/>
              <a:ahLst/>
              <a:cxnLst/>
              <a:rect l="l" t="t" r="r" b="b"/>
              <a:pathLst>
                <a:path w="537" h="340" extrusionOk="0">
                  <a:moveTo>
                    <a:pt x="253" y="1"/>
                  </a:moveTo>
                  <a:cubicBezTo>
                    <a:pt x="0" y="29"/>
                    <a:pt x="66" y="340"/>
                    <a:pt x="261" y="340"/>
                  </a:cubicBezTo>
                  <a:cubicBezTo>
                    <a:pt x="299" y="340"/>
                    <a:pt x="341" y="328"/>
                    <a:pt x="386" y="302"/>
                  </a:cubicBezTo>
                  <a:cubicBezTo>
                    <a:pt x="537" y="201"/>
                    <a:pt x="403" y="1"/>
                    <a:pt x="25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1" name="Google Shape;2651;p38"/>
            <p:cNvSpPr/>
            <p:nvPr/>
          </p:nvSpPr>
          <p:spPr>
            <a:xfrm>
              <a:off x="4222695" y="4123554"/>
              <a:ext cx="51416" cy="31724"/>
            </a:xfrm>
            <a:custGeom>
              <a:avLst/>
              <a:gdLst/>
              <a:ahLst/>
              <a:cxnLst/>
              <a:rect l="l" t="t" r="r" b="b"/>
              <a:pathLst>
                <a:path w="1235" h="762" extrusionOk="0">
                  <a:moveTo>
                    <a:pt x="617" y="1"/>
                  </a:moveTo>
                  <a:cubicBezTo>
                    <a:pt x="0" y="29"/>
                    <a:pt x="182" y="761"/>
                    <a:pt x="612" y="761"/>
                  </a:cubicBezTo>
                  <a:cubicBezTo>
                    <a:pt x="695" y="761"/>
                    <a:pt x="787" y="734"/>
                    <a:pt x="884" y="669"/>
                  </a:cubicBezTo>
                  <a:cubicBezTo>
                    <a:pt x="1235" y="469"/>
                    <a:pt x="951" y="34"/>
                    <a:pt x="61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2" name="Google Shape;2652;p38"/>
            <p:cNvSpPr/>
            <p:nvPr/>
          </p:nvSpPr>
          <p:spPr>
            <a:xfrm>
              <a:off x="3662653" y="4032420"/>
              <a:ext cx="51499" cy="31682"/>
            </a:xfrm>
            <a:custGeom>
              <a:avLst/>
              <a:gdLst/>
              <a:ahLst/>
              <a:cxnLst/>
              <a:rect l="l" t="t" r="r" b="b"/>
              <a:pathLst>
                <a:path w="1237" h="761" extrusionOk="0">
                  <a:moveTo>
                    <a:pt x="618" y="1"/>
                  </a:moveTo>
                  <a:cubicBezTo>
                    <a:pt x="1" y="15"/>
                    <a:pt x="185" y="760"/>
                    <a:pt x="616" y="760"/>
                  </a:cubicBezTo>
                  <a:cubicBezTo>
                    <a:pt x="698" y="760"/>
                    <a:pt x="789" y="733"/>
                    <a:pt x="886" y="669"/>
                  </a:cubicBezTo>
                  <a:cubicBezTo>
                    <a:pt x="1236" y="469"/>
                    <a:pt x="952" y="51"/>
                    <a:pt x="61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3" name="Google Shape;2653;p38"/>
            <p:cNvSpPr/>
            <p:nvPr/>
          </p:nvSpPr>
          <p:spPr>
            <a:xfrm>
              <a:off x="3846836" y="4108941"/>
              <a:ext cx="21732" cy="14113"/>
            </a:xfrm>
            <a:custGeom>
              <a:avLst/>
              <a:gdLst/>
              <a:ahLst/>
              <a:cxnLst/>
              <a:rect l="l" t="t" r="r" b="b"/>
              <a:pathLst>
                <a:path w="522" h="339" extrusionOk="0">
                  <a:moveTo>
                    <a:pt x="254" y="1"/>
                  </a:moveTo>
                  <a:lnTo>
                    <a:pt x="254" y="1"/>
                  </a:lnTo>
                  <a:cubicBezTo>
                    <a:pt x="1" y="15"/>
                    <a:pt x="68" y="339"/>
                    <a:pt x="266" y="339"/>
                  </a:cubicBezTo>
                  <a:cubicBezTo>
                    <a:pt x="303" y="339"/>
                    <a:pt x="344" y="328"/>
                    <a:pt x="388" y="302"/>
                  </a:cubicBezTo>
                  <a:cubicBezTo>
                    <a:pt x="522" y="218"/>
                    <a:pt x="405" y="18"/>
                    <a:pt x="25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4" name="Google Shape;2654;p38"/>
            <p:cNvSpPr/>
            <p:nvPr/>
          </p:nvSpPr>
          <p:spPr>
            <a:xfrm>
              <a:off x="3943007" y="4122180"/>
              <a:ext cx="51458" cy="31641"/>
            </a:xfrm>
            <a:custGeom>
              <a:avLst/>
              <a:gdLst/>
              <a:ahLst/>
              <a:cxnLst/>
              <a:rect l="l" t="t" r="r" b="b"/>
              <a:pathLst>
                <a:path w="1236" h="760" extrusionOk="0">
                  <a:moveTo>
                    <a:pt x="618" y="0"/>
                  </a:moveTo>
                  <a:cubicBezTo>
                    <a:pt x="0" y="14"/>
                    <a:pt x="184" y="760"/>
                    <a:pt x="616" y="760"/>
                  </a:cubicBezTo>
                  <a:cubicBezTo>
                    <a:pt x="698" y="760"/>
                    <a:pt x="789" y="733"/>
                    <a:pt x="885" y="669"/>
                  </a:cubicBezTo>
                  <a:cubicBezTo>
                    <a:pt x="1236" y="485"/>
                    <a:pt x="935" y="34"/>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5" name="Google Shape;2655;p38"/>
            <p:cNvSpPr/>
            <p:nvPr/>
          </p:nvSpPr>
          <p:spPr>
            <a:xfrm>
              <a:off x="3075551" y="4046367"/>
              <a:ext cx="51499" cy="31641"/>
            </a:xfrm>
            <a:custGeom>
              <a:avLst/>
              <a:gdLst/>
              <a:ahLst/>
              <a:cxnLst/>
              <a:rect l="l" t="t" r="r" b="b"/>
              <a:pathLst>
                <a:path w="1237" h="760" extrusionOk="0">
                  <a:moveTo>
                    <a:pt x="618" y="0"/>
                  </a:moveTo>
                  <a:cubicBezTo>
                    <a:pt x="0" y="14"/>
                    <a:pt x="185" y="759"/>
                    <a:pt x="616" y="759"/>
                  </a:cubicBezTo>
                  <a:cubicBezTo>
                    <a:pt x="698" y="759"/>
                    <a:pt x="789" y="733"/>
                    <a:pt x="886" y="668"/>
                  </a:cubicBezTo>
                  <a:cubicBezTo>
                    <a:pt x="1236" y="468"/>
                    <a:pt x="952" y="17"/>
                    <a:pt x="61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6" name="Google Shape;2656;p38"/>
            <p:cNvSpPr/>
            <p:nvPr/>
          </p:nvSpPr>
          <p:spPr>
            <a:xfrm>
              <a:off x="3140123" y="4182006"/>
              <a:ext cx="51624" cy="31641"/>
            </a:xfrm>
            <a:custGeom>
              <a:avLst/>
              <a:gdLst/>
              <a:ahLst/>
              <a:cxnLst/>
              <a:rect l="l" t="t" r="r" b="b"/>
              <a:pathLst>
                <a:path w="1240" h="760" extrusionOk="0">
                  <a:moveTo>
                    <a:pt x="604" y="0"/>
                  </a:moveTo>
                  <a:cubicBezTo>
                    <a:pt x="1" y="14"/>
                    <a:pt x="176" y="760"/>
                    <a:pt x="604" y="760"/>
                  </a:cubicBezTo>
                  <a:cubicBezTo>
                    <a:pt x="685" y="760"/>
                    <a:pt x="776" y="733"/>
                    <a:pt x="872" y="669"/>
                  </a:cubicBezTo>
                  <a:cubicBezTo>
                    <a:pt x="1239" y="468"/>
                    <a:pt x="939" y="17"/>
                    <a:pt x="6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7" name="Google Shape;2657;p38"/>
            <p:cNvSpPr/>
            <p:nvPr/>
          </p:nvSpPr>
          <p:spPr>
            <a:xfrm>
              <a:off x="3727350" y="4230133"/>
              <a:ext cx="18110" cy="14072"/>
            </a:xfrm>
            <a:custGeom>
              <a:avLst/>
              <a:gdLst/>
              <a:ahLst/>
              <a:cxnLst/>
              <a:rect l="l" t="t" r="r" b="b"/>
              <a:pathLst>
                <a:path w="435" h="338" extrusionOk="0">
                  <a:moveTo>
                    <a:pt x="194" y="0"/>
                  </a:moveTo>
                  <a:cubicBezTo>
                    <a:pt x="1" y="0"/>
                    <a:pt x="8" y="338"/>
                    <a:pt x="215" y="338"/>
                  </a:cubicBezTo>
                  <a:cubicBezTo>
                    <a:pt x="232" y="338"/>
                    <a:pt x="249" y="336"/>
                    <a:pt x="267" y="331"/>
                  </a:cubicBezTo>
                  <a:cubicBezTo>
                    <a:pt x="434" y="281"/>
                    <a:pt x="401" y="81"/>
                    <a:pt x="267" y="14"/>
                  </a:cubicBezTo>
                  <a:cubicBezTo>
                    <a:pt x="240" y="4"/>
                    <a:pt x="216" y="0"/>
                    <a:pt x="19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8" name="Google Shape;2658;p38"/>
            <p:cNvSpPr/>
            <p:nvPr/>
          </p:nvSpPr>
          <p:spPr>
            <a:xfrm>
              <a:off x="3276469" y="4102696"/>
              <a:ext cx="22398" cy="14155"/>
            </a:xfrm>
            <a:custGeom>
              <a:avLst/>
              <a:gdLst/>
              <a:ahLst/>
              <a:cxnLst/>
              <a:rect l="l" t="t" r="r" b="b"/>
              <a:pathLst>
                <a:path w="538" h="340" extrusionOk="0">
                  <a:moveTo>
                    <a:pt x="253" y="0"/>
                  </a:moveTo>
                  <a:lnTo>
                    <a:pt x="253" y="0"/>
                  </a:lnTo>
                  <a:cubicBezTo>
                    <a:pt x="1" y="29"/>
                    <a:pt x="66" y="339"/>
                    <a:pt x="262" y="339"/>
                  </a:cubicBezTo>
                  <a:cubicBezTo>
                    <a:pt x="299" y="339"/>
                    <a:pt x="342" y="328"/>
                    <a:pt x="387" y="301"/>
                  </a:cubicBezTo>
                  <a:cubicBezTo>
                    <a:pt x="537" y="218"/>
                    <a:pt x="404" y="34"/>
                    <a:pt x="2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9" name="Google Shape;2659;p38"/>
            <p:cNvSpPr/>
            <p:nvPr/>
          </p:nvSpPr>
          <p:spPr>
            <a:xfrm>
              <a:off x="3281465" y="4053986"/>
              <a:ext cx="22273" cy="14155"/>
            </a:xfrm>
            <a:custGeom>
              <a:avLst/>
              <a:gdLst/>
              <a:ahLst/>
              <a:cxnLst/>
              <a:rect l="l" t="t" r="r" b="b"/>
              <a:pathLst>
                <a:path w="535" h="340" extrusionOk="0">
                  <a:moveTo>
                    <a:pt x="267" y="1"/>
                  </a:moveTo>
                  <a:cubicBezTo>
                    <a:pt x="0" y="29"/>
                    <a:pt x="76" y="340"/>
                    <a:pt x="265" y="340"/>
                  </a:cubicBezTo>
                  <a:cubicBezTo>
                    <a:pt x="301" y="340"/>
                    <a:pt x="341" y="328"/>
                    <a:pt x="384" y="302"/>
                  </a:cubicBezTo>
                  <a:cubicBezTo>
                    <a:pt x="534" y="201"/>
                    <a:pt x="417" y="1"/>
                    <a:pt x="2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0" name="Google Shape;2660;p38"/>
            <p:cNvSpPr/>
            <p:nvPr/>
          </p:nvSpPr>
          <p:spPr>
            <a:xfrm>
              <a:off x="3095617" y="4219559"/>
              <a:ext cx="22398" cy="13447"/>
            </a:xfrm>
            <a:custGeom>
              <a:avLst/>
              <a:gdLst/>
              <a:ahLst/>
              <a:cxnLst/>
              <a:rect l="l" t="t" r="r" b="b"/>
              <a:pathLst>
                <a:path w="538" h="323" extrusionOk="0">
                  <a:moveTo>
                    <a:pt x="253" y="1"/>
                  </a:moveTo>
                  <a:lnTo>
                    <a:pt x="253" y="1"/>
                  </a:lnTo>
                  <a:cubicBezTo>
                    <a:pt x="1" y="15"/>
                    <a:pt x="78" y="323"/>
                    <a:pt x="267" y="323"/>
                  </a:cubicBezTo>
                  <a:cubicBezTo>
                    <a:pt x="303" y="323"/>
                    <a:pt x="344" y="311"/>
                    <a:pt x="387" y="285"/>
                  </a:cubicBezTo>
                  <a:cubicBezTo>
                    <a:pt x="537" y="201"/>
                    <a:pt x="404" y="17"/>
                    <a:pt x="25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685197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7"/>
                                        </p:tgtEl>
                                        <p:attrNameLst>
                                          <p:attrName>style.visibility</p:attrName>
                                        </p:attrNameLst>
                                      </p:cBhvr>
                                      <p:to>
                                        <p:strVal val="visible"/>
                                      </p:to>
                                    </p:set>
                                    <p:anim calcmode="lin" valueType="num">
                                      <p:cBhvr additive="base">
                                        <p:cTn id="7" dur="500"/>
                                        <p:tgtEl>
                                          <p:spTgt spid="1537"/>
                                        </p:tgtEl>
                                        <p:attrNameLst>
                                          <p:attrName>ppt_y</p:attrName>
                                        </p:attrNameLst>
                                      </p:cBhvr>
                                      <p:tavLst>
                                        <p:tav tm="0">
                                          <p:val>
                                            <p:strVal val="#ppt_y+#ppt_h*1.125000"/>
                                          </p:val>
                                        </p:tav>
                                        <p:tav tm="100000">
                                          <p:val>
                                            <p:strVal val="#ppt_y"/>
                                          </p:val>
                                        </p:tav>
                                      </p:tavLst>
                                    </p:anim>
                                    <p:animEffect transition="in" filter="wipe(up)">
                                      <p:cBhvr>
                                        <p:cTn id="8" dur="500"/>
                                        <p:tgtEl>
                                          <p:spTgt spid="153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36"/>
                                        </p:tgtEl>
                                        <p:attrNameLst>
                                          <p:attrName>style.visibility</p:attrName>
                                        </p:attrNameLst>
                                      </p:cBhvr>
                                      <p:to>
                                        <p:strVal val="visible"/>
                                      </p:to>
                                    </p:set>
                                    <p:anim calcmode="lin" valueType="num">
                                      <p:cBhvr additive="base">
                                        <p:cTn id="11" dur="500"/>
                                        <p:tgtEl>
                                          <p:spTgt spid="1536"/>
                                        </p:tgtEl>
                                        <p:attrNameLst>
                                          <p:attrName>ppt_y</p:attrName>
                                        </p:attrNameLst>
                                      </p:cBhvr>
                                      <p:tavLst>
                                        <p:tav tm="0">
                                          <p:val>
                                            <p:strVal val="#ppt_y+#ppt_h*1.125000"/>
                                          </p:val>
                                        </p:tav>
                                        <p:tav tm="100000">
                                          <p:val>
                                            <p:strVal val="#ppt_y"/>
                                          </p:val>
                                        </p:tav>
                                      </p:tavLst>
                                    </p:anim>
                                    <p:animEffect transition="in" filter="wipe(up)">
                                      <p:cBhvr>
                                        <p:cTn id="12" dur="500"/>
                                        <p:tgtEl>
                                          <p:spTgt spid="153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38">
                                            <p:txEl>
                                              <p:pRg st="0" end="0"/>
                                            </p:txEl>
                                          </p:spTgt>
                                        </p:tgtEl>
                                        <p:attrNameLst>
                                          <p:attrName>style.visibility</p:attrName>
                                        </p:attrNameLst>
                                      </p:cBhvr>
                                      <p:to>
                                        <p:strVal val="visible"/>
                                      </p:to>
                                    </p:set>
                                    <p:anim calcmode="lin" valueType="num">
                                      <p:cBhvr additive="base">
                                        <p:cTn id="15" dur="500"/>
                                        <p:tgtEl>
                                          <p:spTgt spid="1538">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53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84"/>
                                        </p:tgtEl>
                                        <p:attrNameLst>
                                          <p:attrName>style.visibility</p:attrName>
                                        </p:attrNameLst>
                                      </p:cBhvr>
                                      <p:to>
                                        <p:strVal val="visible"/>
                                      </p:to>
                                    </p:set>
                                    <p:animEffect transition="in" filter="fade">
                                      <p:cBhvr>
                                        <p:cTn id="19" dur="500"/>
                                        <p:tgtEl>
                                          <p:spTgt spid="168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540"/>
                                        </p:tgtEl>
                                        <p:attrNameLst>
                                          <p:attrName>style.visibility</p:attrName>
                                        </p:attrNameLst>
                                      </p:cBhvr>
                                      <p:to>
                                        <p:strVal val="visible"/>
                                      </p:to>
                                    </p:set>
                                    <p:anim calcmode="lin" valueType="num">
                                      <p:cBhvr additive="base">
                                        <p:cTn id="24" dur="500"/>
                                        <p:tgtEl>
                                          <p:spTgt spid="1540"/>
                                        </p:tgtEl>
                                        <p:attrNameLst>
                                          <p:attrName>ppt_y</p:attrName>
                                        </p:attrNameLst>
                                      </p:cBhvr>
                                      <p:tavLst>
                                        <p:tav tm="0">
                                          <p:val>
                                            <p:strVal val="#ppt_y+#ppt_h*1.125000"/>
                                          </p:val>
                                        </p:tav>
                                        <p:tav tm="100000">
                                          <p:val>
                                            <p:strVal val="#ppt_y"/>
                                          </p:val>
                                        </p:tav>
                                      </p:tavLst>
                                    </p:anim>
                                    <p:animEffect transition="in" filter="wipe(up)">
                                      <p:cBhvr>
                                        <p:cTn id="25" dur="500"/>
                                        <p:tgtEl>
                                          <p:spTgt spid="154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39"/>
                                        </p:tgtEl>
                                        <p:attrNameLst>
                                          <p:attrName>style.visibility</p:attrName>
                                        </p:attrNameLst>
                                      </p:cBhvr>
                                      <p:to>
                                        <p:strVal val="visible"/>
                                      </p:to>
                                    </p:set>
                                    <p:anim calcmode="lin" valueType="num">
                                      <p:cBhvr additive="base">
                                        <p:cTn id="28" dur="500"/>
                                        <p:tgtEl>
                                          <p:spTgt spid="1539"/>
                                        </p:tgtEl>
                                        <p:attrNameLst>
                                          <p:attrName>ppt_y</p:attrName>
                                        </p:attrNameLst>
                                      </p:cBhvr>
                                      <p:tavLst>
                                        <p:tav tm="0">
                                          <p:val>
                                            <p:strVal val="#ppt_y+#ppt_h*1.125000"/>
                                          </p:val>
                                        </p:tav>
                                        <p:tav tm="100000">
                                          <p:val>
                                            <p:strVal val="#ppt_y"/>
                                          </p:val>
                                        </p:tav>
                                      </p:tavLst>
                                    </p:anim>
                                    <p:animEffect transition="in" filter="wipe(up)">
                                      <p:cBhvr>
                                        <p:cTn id="29" dur="500"/>
                                        <p:tgtEl>
                                          <p:spTgt spid="1539"/>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541">
                                            <p:txEl>
                                              <p:pRg st="0" end="0"/>
                                            </p:txEl>
                                          </p:spTgt>
                                        </p:tgtEl>
                                        <p:attrNameLst>
                                          <p:attrName>style.visibility</p:attrName>
                                        </p:attrNameLst>
                                      </p:cBhvr>
                                      <p:to>
                                        <p:strVal val="visible"/>
                                      </p:to>
                                    </p:set>
                                    <p:anim calcmode="lin" valueType="num">
                                      <p:cBhvr additive="base">
                                        <p:cTn id="32" dur="500"/>
                                        <p:tgtEl>
                                          <p:spTgt spid="1541">
                                            <p:txEl>
                                              <p:pRg st="0" end="0"/>
                                            </p:txEl>
                                          </p:spTgt>
                                        </p:tgtEl>
                                        <p:attrNameLst>
                                          <p:attrName>ppt_y</p:attrName>
                                        </p:attrNameLst>
                                      </p:cBhvr>
                                      <p:tavLst>
                                        <p:tav tm="0">
                                          <p:val>
                                            <p:strVal val="#ppt_y+#ppt_h*1.125000"/>
                                          </p:val>
                                        </p:tav>
                                        <p:tav tm="100000">
                                          <p:val>
                                            <p:strVal val="#ppt_y"/>
                                          </p:val>
                                        </p:tav>
                                      </p:tavLst>
                                    </p:anim>
                                    <p:animEffect transition="in" filter="wipe(up)">
                                      <p:cBhvr>
                                        <p:cTn id="33" dur="500"/>
                                        <p:tgtEl>
                                          <p:spTgt spid="154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543"/>
                                        </p:tgtEl>
                                        <p:attrNameLst>
                                          <p:attrName>style.visibility</p:attrName>
                                        </p:attrNameLst>
                                      </p:cBhvr>
                                      <p:to>
                                        <p:strVal val="visible"/>
                                      </p:to>
                                    </p:set>
                                    <p:anim calcmode="lin" valueType="num">
                                      <p:cBhvr additive="base">
                                        <p:cTn id="38" dur="500"/>
                                        <p:tgtEl>
                                          <p:spTgt spid="1543"/>
                                        </p:tgtEl>
                                        <p:attrNameLst>
                                          <p:attrName>ppt_y</p:attrName>
                                        </p:attrNameLst>
                                      </p:cBhvr>
                                      <p:tavLst>
                                        <p:tav tm="0">
                                          <p:val>
                                            <p:strVal val="#ppt_y+#ppt_h*1.125000"/>
                                          </p:val>
                                        </p:tav>
                                        <p:tav tm="100000">
                                          <p:val>
                                            <p:strVal val="#ppt_y"/>
                                          </p:val>
                                        </p:tav>
                                      </p:tavLst>
                                    </p:anim>
                                    <p:animEffect transition="in" filter="wipe(up)">
                                      <p:cBhvr>
                                        <p:cTn id="39" dur="500"/>
                                        <p:tgtEl>
                                          <p:spTgt spid="1543"/>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542"/>
                                        </p:tgtEl>
                                        <p:attrNameLst>
                                          <p:attrName>style.visibility</p:attrName>
                                        </p:attrNameLst>
                                      </p:cBhvr>
                                      <p:to>
                                        <p:strVal val="visible"/>
                                      </p:to>
                                    </p:set>
                                    <p:anim calcmode="lin" valueType="num">
                                      <p:cBhvr additive="base">
                                        <p:cTn id="42" dur="500"/>
                                        <p:tgtEl>
                                          <p:spTgt spid="1542"/>
                                        </p:tgtEl>
                                        <p:attrNameLst>
                                          <p:attrName>ppt_y</p:attrName>
                                        </p:attrNameLst>
                                      </p:cBhvr>
                                      <p:tavLst>
                                        <p:tav tm="0">
                                          <p:val>
                                            <p:strVal val="#ppt_y+#ppt_h*1.125000"/>
                                          </p:val>
                                        </p:tav>
                                        <p:tav tm="100000">
                                          <p:val>
                                            <p:strVal val="#ppt_y"/>
                                          </p:val>
                                        </p:tav>
                                      </p:tavLst>
                                    </p:anim>
                                    <p:animEffect transition="in" filter="wipe(up)">
                                      <p:cBhvr>
                                        <p:cTn id="43" dur="500"/>
                                        <p:tgtEl>
                                          <p:spTgt spid="1542"/>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544">
                                            <p:txEl>
                                              <p:pRg st="0" end="0"/>
                                            </p:txEl>
                                          </p:spTgt>
                                        </p:tgtEl>
                                        <p:attrNameLst>
                                          <p:attrName>style.visibility</p:attrName>
                                        </p:attrNameLst>
                                      </p:cBhvr>
                                      <p:to>
                                        <p:strVal val="visible"/>
                                      </p:to>
                                    </p:set>
                                    <p:anim calcmode="lin" valueType="num">
                                      <p:cBhvr additive="base">
                                        <p:cTn id="46" dur="500"/>
                                        <p:tgtEl>
                                          <p:spTgt spid="1544">
                                            <p:txEl>
                                              <p:pRg st="0" end="0"/>
                                            </p:txEl>
                                          </p:spTgt>
                                        </p:tgtEl>
                                        <p:attrNameLst>
                                          <p:attrName>ppt_y</p:attrName>
                                        </p:attrNameLst>
                                      </p:cBhvr>
                                      <p:tavLst>
                                        <p:tav tm="0">
                                          <p:val>
                                            <p:strVal val="#ppt_y+#ppt_h*1.125000"/>
                                          </p:val>
                                        </p:tav>
                                        <p:tav tm="100000">
                                          <p:val>
                                            <p:strVal val="#ppt_y"/>
                                          </p:val>
                                        </p:tav>
                                      </p:tavLst>
                                    </p:anim>
                                    <p:animEffect transition="in" filter="wipe(up)">
                                      <p:cBhvr>
                                        <p:cTn id="47" dur="500"/>
                                        <p:tgtEl>
                                          <p:spTgt spid="154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01"/>
                                        </p:tgtEl>
                                        <p:attrNameLst>
                                          <p:attrName>style.visibility</p:attrName>
                                        </p:attrNameLst>
                                      </p:cBhvr>
                                      <p:to>
                                        <p:strVal val="visible"/>
                                      </p:to>
                                    </p:set>
                                    <p:anim calcmode="lin" valueType="num">
                                      <p:cBhvr additive="base">
                                        <p:cTn id="52" dur="500"/>
                                        <p:tgtEl>
                                          <p:spTgt spid="201"/>
                                        </p:tgtEl>
                                        <p:attrNameLst>
                                          <p:attrName>ppt_y</p:attrName>
                                        </p:attrNameLst>
                                      </p:cBhvr>
                                      <p:tavLst>
                                        <p:tav tm="0">
                                          <p:val>
                                            <p:strVal val="#ppt_y+#ppt_h*1.125000"/>
                                          </p:val>
                                        </p:tav>
                                        <p:tav tm="100000">
                                          <p:val>
                                            <p:strVal val="#ppt_y"/>
                                          </p:val>
                                        </p:tav>
                                      </p:tavLst>
                                    </p:anim>
                                    <p:animEffect transition="in" filter="wipe(up)">
                                      <p:cBhvr>
                                        <p:cTn id="53" dur="500"/>
                                        <p:tgtEl>
                                          <p:spTgt spid="201"/>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200"/>
                                        </p:tgtEl>
                                        <p:attrNameLst>
                                          <p:attrName>style.visibility</p:attrName>
                                        </p:attrNameLst>
                                      </p:cBhvr>
                                      <p:to>
                                        <p:strVal val="visible"/>
                                      </p:to>
                                    </p:set>
                                    <p:anim calcmode="lin" valueType="num">
                                      <p:cBhvr additive="base">
                                        <p:cTn id="56" dur="500"/>
                                        <p:tgtEl>
                                          <p:spTgt spid="200"/>
                                        </p:tgtEl>
                                        <p:attrNameLst>
                                          <p:attrName>ppt_y</p:attrName>
                                        </p:attrNameLst>
                                      </p:cBhvr>
                                      <p:tavLst>
                                        <p:tav tm="0">
                                          <p:val>
                                            <p:strVal val="#ppt_y+#ppt_h*1.125000"/>
                                          </p:val>
                                        </p:tav>
                                        <p:tav tm="100000">
                                          <p:val>
                                            <p:strVal val="#ppt_y"/>
                                          </p:val>
                                        </p:tav>
                                      </p:tavLst>
                                    </p:anim>
                                    <p:animEffect transition="in" filter="wipe(up)">
                                      <p:cBhvr>
                                        <p:cTn id="57" dur="500"/>
                                        <p:tgtEl>
                                          <p:spTgt spid="200"/>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02"/>
                                        </p:tgtEl>
                                        <p:attrNameLst>
                                          <p:attrName>style.visibility</p:attrName>
                                        </p:attrNameLst>
                                      </p:cBhvr>
                                      <p:to>
                                        <p:strVal val="visible"/>
                                      </p:to>
                                    </p:set>
                                    <p:anim calcmode="lin" valueType="num">
                                      <p:cBhvr additive="base">
                                        <p:cTn id="60" dur="500"/>
                                        <p:tgtEl>
                                          <p:spTgt spid="202"/>
                                        </p:tgtEl>
                                        <p:attrNameLst>
                                          <p:attrName>ppt_y</p:attrName>
                                        </p:attrNameLst>
                                      </p:cBhvr>
                                      <p:tavLst>
                                        <p:tav tm="0">
                                          <p:val>
                                            <p:strVal val="#ppt_y+#ppt_h*1.125000"/>
                                          </p:val>
                                        </p:tav>
                                        <p:tav tm="100000">
                                          <p:val>
                                            <p:strVal val="#ppt_y"/>
                                          </p:val>
                                        </p:tav>
                                      </p:tavLst>
                                    </p:anim>
                                    <p:animEffect transition="in" filter="wipe(up)">
                                      <p:cBhvr>
                                        <p:cTn id="61" dur="500"/>
                                        <p:tgtEl>
                                          <p:spTgt spid="202"/>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546"/>
                                        </p:tgtEl>
                                        <p:attrNameLst>
                                          <p:attrName>style.visibility</p:attrName>
                                        </p:attrNameLst>
                                      </p:cBhvr>
                                      <p:to>
                                        <p:strVal val="visible"/>
                                      </p:to>
                                    </p:set>
                                    <p:anim calcmode="lin" valueType="num">
                                      <p:cBhvr additive="base">
                                        <p:cTn id="66" dur="500"/>
                                        <p:tgtEl>
                                          <p:spTgt spid="1546"/>
                                        </p:tgtEl>
                                        <p:attrNameLst>
                                          <p:attrName>ppt_y</p:attrName>
                                        </p:attrNameLst>
                                      </p:cBhvr>
                                      <p:tavLst>
                                        <p:tav tm="0">
                                          <p:val>
                                            <p:strVal val="#ppt_y+#ppt_h*1.125000"/>
                                          </p:val>
                                        </p:tav>
                                        <p:tav tm="100000">
                                          <p:val>
                                            <p:strVal val="#ppt_y"/>
                                          </p:val>
                                        </p:tav>
                                      </p:tavLst>
                                    </p:anim>
                                    <p:animEffect transition="in" filter="wipe(up)">
                                      <p:cBhvr>
                                        <p:cTn id="67" dur="500"/>
                                        <p:tgtEl>
                                          <p:spTgt spid="154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1545"/>
                                        </p:tgtEl>
                                        <p:attrNameLst>
                                          <p:attrName>style.visibility</p:attrName>
                                        </p:attrNameLst>
                                      </p:cBhvr>
                                      <p:to>
                                        <p:strVal val="visible"/>
                                      </p:to>
                                    </p:set>
                                    <p:anim calcmode="lin" valueType="num">
                                      <p:cBhvr additive="base">
                                        <p:cTn id="70" dur="500"/>
                                        <p:tgtEl>
                                          <p:spTgt spid="1545"/>
                                        </p:tgtEl>
                                        <p:attrNameLst>
                                          <p:attrName>ppt_y</p:attrName>
                                        </p:attrNameLst>
                                      </p:cBhvr>
                                      <p:tavLst>
                                        <p:tav tm="0">
                                          <p:val>
                                            <p:strVal val="#ppt_y+#ppt_h*1.125000"/>
                                          </p:val>
                                        </p:tav>
                                        <p:tav tm="100000">
                                          <p:val>
                                            <p:strVal val="#ppt_y"/>
                                          </p:val>
                                        </p:tav>
                                      </p:tavLst>
                                    </p:anim>
                                    <p:animEffect transition="in" filter="wipe(up)">
                                      <p:cBhvr>
                                        <p:cTn id="71" dur="500"/>
                                        <p:tgtEl>
                                          <p:spTgt spid="1545"/>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547">
                                            <p:txEl>
                                              <p:pRg st="0" end="0"/>
                                            </p:txEl>
                                          </p:spTgt>
                                        </p:tgtEl>
                                        <p:attrNameLst>
                                          <p:attrName>style.visibility</p:attrName>
                                        </p:attrNameLst>
                                      </p:cBhvr>
                                      <p:to>
                                        <p:strVal val="visible"/>
                                      </p:to>
                                    </p:set>
                                    <p:anim calcmode="lin" valueType="num">
                                      <p:cBhvr additive="base">
                                        <p:cTn id="74" dur="500"/>
                                        <p:tgtEl>
                                          <p:spTgt spid="1547">
                                            <p:txEl>
                                              <p:pRg st="0" end="0"/>
                                            </p:txEl>
                                          </p:spTgt>
                                        </p:tgtEl>
                                        <p:attrNameLst>
                                          <p:attrName>ppt_y</p:attrName>
                                        </p:attrNameLst>
                                      </p:cBhvr>
                                      <p:tavLst>
                                        <p:tav tm="0">
                                          <p:val>
                                            <p:strVal val="#ppt_y+#ppt_h*1.125000"/>
                                          </p:val>
                                        </p:tav>
                                        <p:tav tm="100000">
                                          <p:val>
                                            <p:strVal val="#ppt_y"/>
                                          </p:val>
                                        </p:tav>
                                      </p:tavLst>
                                    </p:anim>
                                    <p:animEffect transition="in" filter="wipe(up)">
                                      <p:cBhvr>
                                        <p:cTn id="75" dur="500"/>
                                        <p:tgtEl>
                                          <p:spTgt spid="15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 grpId="0"/>
      <p:bldP spid="1537" grpId="0"/>
      <p:bldP spid="1538" grpId="0" build="p"/>
      <p:bldP spid="1539" grpId="0"/>
      <p:bldP spid="1540" grpId="0"/>
      <p:bldP spid="1541" grpId="0" build="p"/>
      <p:bldP spid="1542" grpId="0"/>
      <p:bldP spid="1543" grpId="0"/>
      <p:bldP spid="1544" grpId="0" build="p"/>
      <p:bldP spid="1545" grpId="0"/>
      <p:bldP spid="1546" grpId="0"/>
      <p:bldP spid="1547" grpId="0" build="p"/>
      <p:bldP spid="200" grpId="0"/>
      <p:bldP spid="201" grpId="0"/>
      <p:bldP spid="2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AAEB16-EEA4-423F-8D6F-0B38C091C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812" y="1253632"/>
            <a:ext cx="2839763" cy="3794956"/>
          </a:xfrm>
          <a:prstGeom prst="rect">
            <a:avLst/>
          </a:prstGeom>
        </p:spPr>
      </p:pic>
      <p:pic>
        <p:nvPicPr>
          <p:cNvPr id="8" name="Picture 7">
            <a:extLst>
              <a:ext uri="{FF2B5EF4-FFF2-40B4-BE49-F238E27FC236}">
                <a16:creationId xmlns:a16="http://schemas.microsoft.com/office/drawing/2014/main" id="{347A626F-EE0D-4000-96B2-BBE62858D630}"/>
              </a:ext>
            </a:extLst>
          </p:cNvPr>
          <p:cNvPicPr>
            <a:picLocks noChangeAspect="1"/>
          </p:cNvPicPr>
          <p:nvPr/>
        </p:nvPicPr>
        <p:blipFill rotWithShape="1">
          <a:blip r:embed="rId3">
            <a:extLst>
              <a:ext uri="{28A0092B-C50C-407E-A947-70E740481C1C}">
                <a14:useLocalDpi xmlns:a14="http://schemas.microsoft.com/office/drawing/2010/main" val="0"/>
              </a:ext>
            </a:extLst>
          </a:blip>
          <a:srcRect b="6706"/>
          <a:stretch/>
        </p:blipFill>
        <p:spPr>
          <a:xfrm>
            <a:off x="746931" y="1358153"/>
            <a:ext cx="4918283" cy="27969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ectangle 11">
            <a:extLst>
              <a:ext uri="{FF2B5EF4-FFF2-40B4-BE49-F238E27FC236}">
                <a16:creationId xmlns:a16="http://schemas.microsoft.com/office/drawing/2014/main" id="{5A42252D-C7D6-434B-9983-7600E2BDFEA0}"/>
              </a:ext>
            </a:extLst>
          </p:cNvPr>
          <p:cNvSpPr/>
          <p:nvPr/>
        </p:nvSpPr>
        <p:spPr>
          <a:xfrm>
            <a:off x="6722715" y="975742"/>
            <a:ext cx="596193" cy="55578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pic>
        <p:nvPicPr>
          <p:cNvPr id="15" name="Picture 14">
            <a:extLst>
              <a:ext uri="{FF2B5EF4-FFF2-40B4-BE49-F238E27FC236}">
                <a16:creationId xmlns:a16="http://schemas.microsoft.com/office/drawing/2014/main" id="{2C8412EC-FCBF-490E-BA51-1F93F1B37F7D}"/>
              </a:ext>
            </a:extLst>
          </p:cNvPr>
          <p:cNvPicPr>
            <a:picLocks noChangeAspect="1"/>
          </p:cNvPicPr>
          <p:nvPr/>
        </p:nvPicPr>
        <p:blipFill>
          <a:blip r:embed="rId4"/>
          <a:stretch>
            <a:fillRect/>
          </a:stretch>
        </p:blipFill>
        <p:spPr>
          <a:xfrm>
            <a:off x="11039776" y="138073"/>
            <a:ext cx="1001485" cy="85997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65540CC-958C-426E-99DB-EDFA025C3012}"/>
              </a:ext>
            </a:extLst>
          </p:cNvPr>
          <p:cNvSpPr/>
          <p:nvPr/>
        </p:nvSpPr>
        <p:spPr>
          <a:xfrm>
            <a:off x="448834" y="1080263"/>
            <a:ext cx="596193" cy="555780"/>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Tree>
    <p:extLst>
      <p:ext uri="{BB962C8B-B14F-4D97-AF65-F5344CB8AC3E}">
        <p14:creationId xmlns:p14="http://schemas.microsoft.com/office/powerpoint/2010/main" val="30276147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37310" y="867320"/>
            <a:ext cx="7760558" cy="1025478"/>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grpSp>
        <p:nvGrpSpPr>
          <p:cNvPr id="10" name="Group 10"/>
          <p:cNvGrpSpPr/>
          <p:nvPr/>
        </p:nvGrpSpPr>
        <p:grpSpPr>
          <a:xfrm>
            <a:off x="1200081" y="2333626"/>
            <a:ext cx="9984188" cy="3000374"/>
            <a:chOff x="0" y="0"/>
            <a:chExt cx="4855819" cy="2863552"/>
          </a:xfrm>
        </p:grpSpPr>
        <p:sp>
          <p:nvSpPr>
            <p:cNvPr id="11" name="Freeform 11"/>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p:spPr>
          <p:style>
            <a:lnRef idx="1">
              <a:schemeClr val="accent4"/>
            </a:lnRef>
            <a:fillRef idx="2">
              <a:schemeClr val="accent4"/>
            </a:fillRef>
            <a:effectRef idx="1">
              <a:schemeClr val="accent4"/>
            </a:effectRef>
            <a:fontRef idx="minor">
              <a:schemeClr val="dk1"/>
            </a:fontRef>
          </p:style>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32">
            <a:off x="1208769" y="5168178"/>
            <a:ext cx="1019855" cy="9957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277" y="4799474"/>
            <a:ext cx="734289" cy="719603"/>
          </a:xfrm>
          <a:prstGeom prst="rect">
            <a:avLst/>
          </a:prstGeom>
        </p:spPr>
      </p:pic>
      <p:sp>
        <p:nvSpPr>
          <p:cNvPr id="29" name="TextBox 29"/>
          <p:cNvSpPr txBox="1"/>
          <p:nvPr/>
        </p:nvSpPr>
        <p:spPr>
          <a:xfrm>
            <a:off x="2671794" y="1079999"/>
            <a:ext cx="6891593" cy="678904"/>
          </a:xfrm>
          <a:prstGeom prst="rect">
            <a:avLst/>
          </a:prstGeom>
        </p:spPr>
        <p:txBody>
          <a:bodyPr lIns="0" tIns="0" rIns="0" bIns="0" rtlCol="0" anchor="t">
            <a:spAutoFit/>
          </a:bodyPr>
          <a:lstStyle/>
          <a:p>
            <a:pPr algn="ctr">
              <a:lnSpc>
                <a:spcPts val="5600"/>
              </a:lnSpc>
              <a:spcBef>
                <a:spcPct val="0"/>
              </a:spcBef>
            </a:pPr>
            <a:r>
              <a:rPr lang="en-GB" sz="4666" b="1" dirty="0">
                <a:solidFill>
                  <a:srgbClr val="DB252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TRANH HÀNG TRỐNG</a:t>
            </a:r>
            <a:endParaRPr lang="en-US" sz="4666" b="1" dirty="0">
              <a:solidFill>
                <a:srgbClr val="DB252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stretch>
            <a:fillRect/>
          </a:stretch>
        </p:blipFill>
        <p:spPr>
          <a:xfrm>
            <a:off x="10182784" y="670384"/>
            <a:ext cx="1001485" cy="85997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846784" y="2791510"/>
            <a:ext cx="7925865" cy="400110"/>
          </a:xfrm>
          <a:prstGeom prst="rect">
            <a:avLst/>
          </a:prstGeom>
        </p:spPr>
        <p:txBody>
          <a:bodyPr wrap="square">
            <a:spAutoFit/>
          </a:bodyPr>
          <a:lstStyle/>
          <a:p>
            <a:r>
              <a:rPr lang="vi-VN" sz="2000" b="1" i="1" dirty="0">
                <a:solidFill>
                  <a:schemeClr val="accent5">
                    <a:lumMod val="75000"/>
                  </a:schemeClr>
                </a:solidFill>
                <a:latin typeface="font-normal"/>
              </a:rPr>
              <a:t>Tranh Hàng Trống - Nét đẹp truyền thống của người Việt</a:t>
            </a:r>
            <a:endParaRPr lang="vi-VN" sz="2000" b="1" i="1" dirty="0">
              <a:solidFill>
                <a:schemeClr val="accent5">
                  <a:lumMod val="75000"/>
                </a:schemeClr>
              </a:solidFill>
              <a:effectLst/>
              <a:latin typeface="font-normal"/>
            </a:endParaRPr>
          </a:p>
        </p:txBody>
      </p:sp>
      <p:sp>
        <p:nvSpPr>
          <p:cNvPr id="15" name="Rectangle 14"/>
          <p:cNvSpPr/>
          <p:nvPr/>
        </p:nvSpPr>
        <p:spPr>
          <a:xfrm>
            <a:off x="1543051" y="3370213"/>
            <a:ext cx="9496424" cy="1477328"/>
          </a:xfrm>
          <a:prstGeom prst="rect">
            <a:avLst/>
          </a:prstGeom>
        </p:spPr>
        <p:txBody>
          <a:bodyPr wrap="square">
            <a:spAutoFit/>
          </a:bodyPr>
          <a:lstStyle/>
          <a:p>
            <a:r>
              <a:rPr lang="en-GB" dirty="0">
                <a:solidFill>
                  <a:srgbClr val="0070C0"/>
                </a:solidFill>
                <a:latin typeface="font-normal"/>
              </a:rPr>
              <a:t>T</a:t>
            </a:r>
            <a:r>
              <a:rPr lang="vi-VN" dirty="0">
                <a:solidFill>
                  <a:srgbClr val="0070C0"/>
                </a:solidFill>
                <a:latin typeface="font-normal"/>
              </a:rPr>
              <a:t>ranh Hàng Trống được biết đến là một dòng tranh dân gian được sản xuất tại phố Hàng Trống, Hàng Nón và Hàng Quạt, huyện Thọ Xương, Hà Nội. Từ thời xa xưa, các tranh dân gian được bày bán tại đây chủ yếu do những họa sĩ bản địa lâu đời vẽ, sau này có thêm các họa sĩ từ nhiều nơi khác đến để vẽ và sản xuất tranh. Vì vậy, tranh Hàng Trống đôi khi được khắc họa thêm những tên hiệu như Vĩnh Lợi, Thanh An, Phúc Bình.</a:t>
            </a:r>
            <a:endParaRPr lang="en-GB" dirty="0">
              <a:solidFill>
                <a:srgbClr val="0070C0"/>
              </a:solidFill>
            </a:endParaRPr>
          </a:p>
        </p:txBody>
      </p:sp>
    </p:spTree>
    <p:extLst>
      <p:ext uri="{BB962C8B-B14F-4D97-AF65-F5344CB8AC3E}">
        <p14:creationId xmlns:p14="http://schemas.microsoft.com/office/powerpoint/2010/main" val="250835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04"/>
        <p:cNvGrpSpPr/>
        <p:nvPr/>
      </p:nvGrpSpPr>
      <p:grpSpPr>
        <a:xfrm>
          <a:off x="0" y="0"/>
          <a:ext cx="0" cy="0"/>
          <a:chOff x="0" y="0"/>
          <a:chExt cx="0" cy="0"/>
        </a:xfrm>
      </p:grpSpPr>
      <p:grpSp>
        <p:nvGrpSpPr>
          <p:cNvPr id="5441" name="Google Shape;5441;p49"/>
          <p:cNvGrpSpPr/>
          <p:nvPr/>
        </p:nvGrpSpPr>
        <p:grpSpPr>
          <a:xfrm>
            <a:off x="10768618" y="4519422"/>
            <a:ext cx="888840" cy="2283347"/>
            <a:chOff x="2719865" y="3322236"/>
            <a:chExt cx="666630" cy="1712510"/>
          </a:xfrm>
        </p:grpSpPr>
        <p:sp>
          <p:nvSpPr>
            <p:cNvPr id="5442" name="Google Shape;5442;p49"/>
            <p:cNvSpPr/>
            <p:nvPr/>
          </p:nvSpPr>
          <p:spPr>
            <a:xfrm rot="5191967">
              <a:off x="2843343" y="4682063"/>
              <a:ext cx="455830" cy="236093"/>
            </a:xfrm>
            <a:custGeom>
              <a:avLst/>
              <a:gdLst/>
              <a:ahLst/>
              <a:cxnLst/>
              <a:rect l="l" t="t" r="r" b="b"/>
              <a:pathLst>
                <a:path w="8138" h="4215" extrusionOk="0">
                  <a:moveTo>
                    <a:pt x="104" y="0"/>
                  </a:moveTo>
                  <a:cubicBezTo>
                    <a:pt x="97" y="0"/>
                    <a:pt x="91" y="1"/>
                    <a:pt x="84" y="4"/>
                  </a:cubicBezTo>
                  <a:cubicBezTo>
                    <a:pt x="34" y="37"/>
                    <a:pt x="0" y="71"/>
                    <a:pt x="17" y="137"/>
                  </a:cubicBezTo>
                  <a:cubicBezTo>
                    <a:pt x="919" y="2744"/>
                    <a:pt x="4913" y="4214"/>
                    <a:pt x="7636" y="4214"/>
                  </a:cubicBezTo>
                  <a:cubicBezTo>
                    <a:pt x="7736" y="4214"/>
                    <a:pt x="7837" y="4199"/>
                    <a:pt x="7922" y="4199"/>
                  </a:cubicBezTo>
                  <a:cubicBezTo>
                    <a:pt x="7965" y="4199"/>
                    <a:pt x="8004" y="4203"/>
                    <a:pt x="8037" y="4214"/>
                  </a:cubicBezTo>
                  <a:cubicBezTo>
                    <a:pt x="8104" y="4214"/>
                    <a:pt x="8137" y="4164"/>
                    <a:pt x="8137" y="4097"/>
                  </a:cubicBezTo>
                  <a:cubicBezTo>
                    <a:pt x="8137" y="4047"/>
                    <a:pt x="8104" y="3997"/>
                    <a:pt x="8037" y="3997"/>
                  </a:cubicBezTo>
                  <a:cubicBezTo>
                    <a:pt x="7896" y="4006"/>
                    <a:pt x="7751" y="4010"/>
                    <a:pt x="7602" y="4010"/>
                  </a:cubicBezTo>
                  <a:cubicBezTo>
                    <a:pt x="4939" y="4010"/>
                    <a:pt x="1071" y="2602"/>
                    <a:pt x="201" y="71"/>
                  </a:cubicBezTo>
                  <a:cubicBezTo>
                    <a:pt x="186" y="42"/>
                    <a:pt x="147" y="0"/>
                    <a:pt x="1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3" name="Google Shape;5443;p49"/>
            <p:cNvSpPr/>
            <p:nvPr/>
          </p:nvSpPr>
          <p:spPr>
            <a:xfrm rot="5191967">
              <a:off x="3129188" y="4410877"/>
              <a:ext cx="178848" cy="325545"/>
            </a:xfrm>
            <a:custGeom>
              <a:avLst/>
              <a:gdLst/>
              <a:ahLst/>
              <a:cxnLst/>
              <a:rect l="l" t="t" r="r" b="b"/>
              <a:pathLst>
                <a:path w="3193" h="5812" extrusionOk="0">
                  <a:moveTo>
                    <a:pt x="418" y="214"/>
                  </a:moveTo>
                  <a:cubicBezTo>
                    <a:pt x="469" y="214"/>
                    <a:pt x="519" y="248"/>
                    <a:pt x="652" y="248"/>
                  </a:cubicBezTo>
                  <a:cubicBezTo>
                    <a:pt x="987" y="448"/>
                    <a:pt x="1137" y="966"/>
                    <a:pt x="1254" y="1367"/>
                  </a:cubicBezTo>
                  <a:cubicBezTo>
                    <a:pt x="1271" y="1434"/>
                    <a:pt x="1304" y="1501"/>
                    <a:pt x="1321" y="1567"/>
                  </a:cubicBezTo>
                  <a:cubicBezTo>
                    <a:pt x="1438" y="1952"/>
                    <a:pt x="1571" y="2370"/>
                    <a:pt x="1722" y="2737"/>
                  </a:cubicBezTo>
                  <a:cubicBezTo>
                    <a:pt x="1822" y="2988"/>
                    <a:pt x="1905" y="3255"/>
                    <a:pt x="1989" y="3506"/>
                  </a:cubicBezTo>
                  <a:cubicBezTo>
                    <a:pt x="2139" y="4007"/>
                    <a:pt x="2357" y="4475"/>
                    <a:pt x="2724" y="5143"/>
                  </a:cubicBezTo>
                  <a:cubicBezTo>
                    <a:pt x="2741" y="5193"/>
                    <a:pt x="2758" y="5260"/>
                    <a:pt x="2791" y="5327"/>
                  </a:cubicBezTo>
                  <a:cubicBezTo>
                    <a:pt x="2674" y="5243"/>
                    <a:pt x="2557" y="5177"/>
                    <a:pt x="2423" y="5093"/>
                  </a:cubicBezTo>
                  <a:cubicBezTo>
                    <a:pt x="2223" y="4993"/>
                    <a:pt x="2022" y="4876"/>
                    <a:pt x="1855" y="4742"/>
                  </a:cubicBezTo>
                  <a:cubicBezTo>
                    <a:pt x="1354" y="4341"/>
                    <a:pt x="970" y="3823"/>
                    <a:pt x="702" y="3222"/>
                  </a:cubicBezTo>
                  <a:cubicBezTo>
                    <a:pt x="452" y="2687"/>
                    <a:pt x="318" y="2152"/>
                    <a:pt x="285" y="1567"/>
                  </a:cubicBezTo>
                  <a:cubicBezTo>
                    <a:pt x="285" y="1501"/>
                    <a:pt x="268" y="1434"/>
                    <a:pt x="268" y="1367"/>
                  </a:cubicBezTo>
                  <a:cubicBezTo>
                    <a:pt x="251" y="1050"/>
                    <a:pt x="184" y="331"/>
                    <a:pt x="368" y="231"/>
                  </a:cubicBezTo>
                  <a:cubicBezTo>
                    <a:pt x="368" y="214"/>
                    <a:pt x="402" y="214"/>
                    <a:pt x="418" y="214"/>
                  </a:cubicBezTo>
                  <a:close/>
                  <a:moveTo>
                    <a:pt x="458" y="0"/>
                  </a:moveTo>
                  <a:cubicBezTo>
                    <a:pt x="392" y="0"/>
                    <a:pt x="328" y="17"/>
                    <a:pt x="268" y="47"/>
                  </a:cubicBezTo>
                  <a:cubicBezTo>
                    <a:pt x="1" y="214"/>
                    <a:pt x="17" y="749"/>
                    <a:pt x="68" y="1367"/>
                  </a:cubicBezTo>
                  <a:cubicBezTo>
                    <a:pt x="84" y="1434"/>
                    <a:pt x="84" y="1501"/>
                    <a:pt x="84" y="1567"/>
                  </a:cubicBezTo>
                  <a:cubicBezTo>
                    <a:pt x="101" y="2169"/>
                    <a:pt x="251" y="2754"/>
                    <a:pt x="502" y="3305"/>
                  </a:cubicBezTo>
                  <a:cubicBezTo>
                    <a:pt x="753" y="3923"/>
                    <a:pt x="1170" y="4491"/>
                    <a:pt x="1688" y="4909"/>
                  </a:cubicBezTo>
                  <a:cubicBezTo>
                    <a:pt x="1889" y="5060"/>
                    <a:pt x="2089" y="5160"/>
                    <a:pt x="2273" y="5293"/>
                  </a:cubicBezTo>
                  <a:cubicBezTo>
                    <a:pt x="2524" y="5427"/>
                    <a:pt x="2774" y="5594"/>
                    <a:pt x="2992" y="5795"/>
                  </a:cubicBezTo>
                  <a:cubicBezTo>
                    <a:pt x="3008" y="5811"/>
                    <a:pt x="3025" y="5811"/>
                    <a:pt x="3058" y="5811"/>
                  </a:cubicBezTo>
                  <a:cubicBezTo>
                    <a:pt x="3075" y="5811"/>
                    <a:pt x="3092" y="5811"/>
                    <a:pt x="3159" y="5795"/>
                  </a:cubicBezTo>
                  <a:cubicBezTo>
                    <a:pt x="3175" y="5761"/>
                    <a:pt x="3192" y="5694"/>
                    <a:pt x="3175" y="5661"/>
                  </a:cubicBezTo>
                  <a:cubicBezTo>
                    <a:pt x="3042" y="5427"/>
                    <a:pt x="2941" y="5243"/>
                    <a:pt x="2858" y="5060"/>
                  </a:cubicBezTo>
                  <a:cubicBezTo>
                    <a:pt x="2507" y="4358"/>
                    <a:pt x="2273" y="3940"/>
                    <a:pt x="2123" y="3472"/>
                  </a:cubicBezTo>
                  <a:cubicBezTo>
                    <a:pt x="2039" y="3222"/>
                    <a:pt x="1939" y="2938"/>
                    <a:pt x="1855" y="2687"/>
                  </a:cubicBezTo>
                  <a:cubicBezTo>
                    <a:pt x="1738" y="2319"/>
                    <a:pt x="1588" y="1918"/>
                    <a:pt x="1471" y="1517"/>
                  </a:cubicBezTo>
                  <a:cubicBezTo>
                    <a:pt x="1438" y="1467"/>
                    <a:pt x="1421" y="1400"/>
                    <a:pt x="1404" y="1317"/>
                  </a:cubicBezTo>
                  <a:cubicBezTo>
                    <a:pt x="1271" y="882"/>
                    <a:pt x="1103" y="314"/>
                    <a:pt x="719" y="80"/>
                  </a:cubicBezTo>
                  <a:cubicBezTo>
                    <a:pt x="627" y="25"/>
                    <a:pt x="540" y="0"/>
                    <a:pt x="4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4" name="Google Shape;5444;p49"/>
            <p:cNvSpPr/>
            <p:nvPr/>
          </p:nvSpPr>
          <p:spPr>
            <a:xfrm rot="5191967">
              <a:off x="3040571" y="4602746"/>
              <a:ext cx="177896" cy="324817"/>
            </a:xfrm>
            <a:custGeom>
              <a:avLst/>
              <a:gdLst/>
              <a:ahLst/>
              <a:cxnLst/>
              <a:rect l="l" t="t" r="r" b="b"/>
              <a:pathLst>
                <a:path w="3176" h="5799" extrusionOk="0">
                  <a:moveTo>
                    <a:pt x="402" y="201"/>
                  </a:moveTo>
                  <a:cubicBezTo>
                    <a:pt x="452" y="201"/>
                    <a:pt x="519" y="251"/>
                    <a:pt x="602" y="268"/>
                  </a:cubicBezTo>
                  <a:cubicBezTo>
                    <a:pt x="936" y="452"/>
                    <a:pt x="1087" y="986"/>
                    <a:pt x="1204" y="1371"/>
                  </a:cubicBezTo>
                  <a:cubicBezTo>
                    <a:pt x="1237" y="1454"/>
                    <a:pt x="1254" y="1521"/>
                    <a:pt x="1271" y="1588"/>
                  </a:cubicBezTo>
                  <a:cubicBezTo>
                    <a:pt x="1371" y="1955"/>
                    <a:pt x="1521" y="2340"/>
                    <a:pt x="1655" y="2690"/>
                  </a:cubicBezTo>
                  <a:cubicBezTo>
                    <a:pt x="1755" y="2958"/>
                    <a:pt x="1855" y="3259"/>
                    <a:pt x="1939" y="3526"/>
                  </a:cubicBezTo>
                  <a:cubicBezTo>
                    <a:pt x="2106" y="3994"/>
                    <a:pt x="2323" y="4428"/>
                    <a:pt x="2657" y="5080"/>
                  </a:cubicBezTo>
                  <a:lnTo>
                    <a:pt x="2774" y="5330"/>
                  </a:lnTo>
                  <a:cubicBezTo>
                    <a:pt x="2657" y="5247"/>
                    <a:pt x="2524" y="5180"/>
                    <a:pt x="2407" y="5097"/>
                  </a:cubicBezTo>
                  <a:cubicBezTo>
                    <a:pt x="2190" y="4996"/>
                    <a:pt x="2006" y="4863"/>
                    <a:pt x="1839" y="4746"/>
                  </a:cubicBezTo>
                  <a:cubicBezTo>
                    <a:pt x="1337" y="4345"/>
                    <a:pt x="936" y="3810"/>
                    <a:pt x="686" y="3208"/>
                  </a:cubicBezTo>
                  <a:cubicBezTo>
                    <a:pt x="435" y="2690"/>
                    <a:pt x="285" y="2156"/>
                    <a:pt x="268" y="1571"/>
                  </a:cubicBezTo>
                  <a:cubicBezTo>
                    <a:pt x="268" y="1504"/>
                    <a:pt x="251" y="1437"/>
                    <a:pt x="251" y="1354"/>
                  </a:cubicBezTo>
                  <a:cubicBezTo>
                    <a:pt x="235" y="1036"/>
                    <a:pt x="168" y="335"/>
                    <a:pt x="352" y="234"/>
                  </a:cubicBezTo>
                  <a:cubicBezTo>
                    <a:pt x="352" y="201"/>
                    <a:pt x="368" y="201"/>
                    <a:pt x="402" y="201"/>
                  </a:cubicBezTo>
                  <a:close/>
                  <a:moveTo>
                    <a:pt x="437" y="1"/>
                  </a:moveTo>
                  <a:cubicBezTo>
                    <a:pt x="379" y="1"/>
                    <a:pt x="323" y="13"/>
                    <a:pt x="268" y="34"/>
                  </a:cubicBezTo>
                  <a:cubicBezTo>
                    <a:pt x="1" y="201"/>
                    <a:pt x="17" y="752"/>
                    <a:pt x="68" y="1354"/>
                  </a:cubicBezTo>
                  <a:cubicBezTo>
                    <a:pt x="84" y="1437"/>
                    <a:pt x="84" y="1504"/>
                    <a:pt x="84" y="1571"/>
                  </a:cubicBezTo>
                  <a:cubicBezTo>
                    <a:pt x="101" y="2173"/>
                    <a:pt x="251" y="2757"/>
                    <a:pt x="502" y="3292"/>
                  </a:cubicBezTo>
                  <a:cubicBezTo>
                    <a:pt x="753" y="3927"/>
                    <a:pt x="1170" y="4495"/>
                    <a:pt x="1688" y="4913"/>
                  </a:cubicBezTo>
                  <a:cubicBezTo>
                    <a:pt x="1872" y="5046"/>
                    <a:pt x="2089" y="5163"/>
                    <a:pt x="2273" y="5280"/>
                  </a:cubicBezTo>
                  <a:cubicBezTo>
                    <a:pt x="2524" y="5431"/>
                    <a:pt x="2774" y="5598"/>
                    <a:pt x="2992" y="5782"/>
                  </a:cubicBezTo>
                  <a:cubicBezTo>
                    <a:pt x="3008" y="5798"/>
                    <a:pt x="3025" y="5798"/>
                    <a:pt x="3042" y="5798"/>
                  </a:cubicBezTo>
                  <a:cubicBezTo>
                    <a:pt x="3075" y="5798"/>
                    <a:pt x="3092" y="5798"/>
                    <a:pt x="3108" y="5782"/>
                  </a:cubicBezTo>
                  <a:cubicBezTo>
                    <a:pt x="3142" y="5765"/>
                    <a:pt x="3175" y="5698"/>
                    <a:pt x="3142" y="5665"/>
                  </a:cubicBezTo>
                  <a:cubicBezTo>
                    <a:pt x="3025" y="5414"/>
                    <a:pt x="2925" y="5180"/>
                    <a:pt x="2808" y="4996"/>
                  </a:cubicBezTo>
                  <a:cubicBezTo>
                    <a:pt x="2507" y="4345"/>
                    <a:pt x="2290" y="3927"/>
                    <a:pt x="2123" y="3459"/>
                  </a:cubicBezTo>
                  <a:cubicBezTo>
                    <a:pt x="2022" y="3192"/>
                    <a:pt x="1939" y="2908"/>
                    <a:pt x="1839" y="2624"/>
                  </a:cubicBezTo>
                  <a:cubicBezTo>
                    <a:pt x="1705" y="2273"/>
                    <a:pt x="1588" y="1905"/>
                    <a:pt x="1454" y="1521"/>
                  </a:cubicBezTo>
                  <a:cubicBezTo>
                    <a:pt x="1438" y="1454"/>
                    <a:pt x="1421" y="1371"/>
                    <a:pt x="1404" y="1304"/>
                  </a:cubicBezTo>
                  <a:cubicBezTo>
                    <a:pt x="1271" y="886"/>
                    <a:pt x="1103" y="318"/>
                    <a:pt x="702" y="84"/>
                  </a:cubicBezTo>
                  <a:cubicBezTo>
                    <a:pt x="605" y="25"/>
                    <a:pt x="518" y="1"/>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5" name="Google Shape;5445;p49"/>
            <p:cNvSpPr/>
            <p:nvPr/>
          </p:nvSpPr>
          <p:spPr>
            <a:xfrm rot="5191967">
              <a:off x="2907626" y="4577648"/>
              <a:ext cx="267740" cy="91300"/>
            </a:xfrm>
            <a:custGeom>
              <a:avLst/>
              <a:gdLst/>
              <a:ahLst/>
              <a:cxnLst/>
              <a:rect l="l" t="t" r="r" b="b"/>
              <a:pathLst>
                <a:path w="4780" h="1630" extrusionOk="0">
                  <a:moveTo>
                    <a:pt x="518" y="210"/>
                  </a:moveTo>
                  <a:cubicBezTo>
                    <a:pt x="736" y="210"/>
                    <a:pt x="1020" y="327"/>
                    <a:pt x="1237" y="410"/>
                  </a:cubicBezTo>
                  <a:cubicBezTo>
                    <a:pt x="1270" y="410"/>
                    <a:pt x="1337" y="427"/>
                    <a:pt x="1371" y="444"/>
                  </a:cubicBezTo>
                  <a:cubicBezTo>
                    <a:pt x="1604" y="510"/>
                    <a:pt x="1838" y="594"/>
                    <a:pt x="2072" y="661"/>
                  </a:cubicBezTo>
                  <a:cubicBezTo>
                    <a:pt x="2340" y="711"/>
                    <a:pt x="2590" y="795"/>
                    <a:pt x="2858" y="878"/>
                  </a:cubicBezTo>
                  <a:cubicBezTo>
                    <a:pt x="3292" y="995"/>
                    <a:pt x="3743" y="1079"/>
                    <a:pt x="4178" y="1162"/>
                  </a:cubicBezTo>
                  <a:cubicBezTo>
                    <a:pt x="4127" y="1179"/>
                    <a:pt x="4077" y="1196"/>
                    <a:pt x="4027" y="1212"/>
                  </a:cubicBezTo>
                  <a:cubicBezTo>
                    <a:pt x="3860" y="1279"/>
                    <a:pt x="3710" y="1329"/>
                    <a:pt x="3576" y="1363"/>
                  </a:cubicBezTo>
                  <a:cubicBezTo>
                    <a:pt x="3362" y="1409"/>
                    <a:pt x="3143" y="1430"/>
                    <a:pt x="2927" y="1430"/>
                  </a:cubicBezTo>
                  <a:cubicBezTo>
                    <a:pt x="2671" y="1430"/>
                    <a:pt x="2417" y="1400"/>
                    <a:pt x="2173" y="1346"/>
                  </a:cubicBezTo>
                  <a:cubicBezTo>
                    <a:pt x="1755" y="1279"/>
                    <a:pt x="1354" y="1112"/>
                    <a:pt x="1003" y="878"/>
                  </a:cubicBezTo>
                  <a:cubicBezTo>
                    <a:pt x="986" y="861"/>
                    <a:pt x="919" y="828"/>
                    <a:pt x="869" y="795"/>
                  </a:cubicBezTo>
                  <a:cubicBezTo>
                    <a:pt x="435" y="544"/>
                    <a:pt x="234" y="377"/>
                    <a:pt x="234" y="293"/>
                  </a:cubicBezTo>
                  <a:cubicBezTo>
                    <a:pt x="251" y="293"/>
                    <a:pt x="251" y="260"/>
                    <a:pt x="335" y="243"/>
                  </a:cubicBezTo>
                  <a:cubicBezTo>
                    <a:pt x="385" y="210"/>
                    <a:pt x="452" y="210"/>
                    <a:pt x="518" y="210"/>
                  </a:cubicBezTo>
                  <a:close/>
                  <a:moveTo>
                    <a:pt x="501" y="0"/>
                  </a:moveTo>
                  <a:cubicBezTo>
                    <a:pt x="412" y="0"/>
                    <a:pt x="328" y="13"/>
                    <a:pt x="251" y="43"/>
                  </a:cubicBezTo>
                  <a:cubicBezTo>
                    <a:pt x="101" y="93"/>
                    <a:pt x="17" y="176"/>
                    <a:pt x="17" y="277"/>
                  </a:cubicBezTo>
                  <a:cubicBezTo>
                    <a:pt x="0" y="510"/>
                    <a:pt x="351" y="711"/>
                    <a:pt x="769" y="962"/>
                  </a:cubicBezTo>
                  <a:lnTo>
                    <a:pt x="886" y="1028"/>
                  </a:lnTo>
                  <a:cubicBezTo>
                    <a:pt x="1287" y="1279"/>
                    <a:pt x="1705" y="1446"/>
                    <a:pt x="2139" y="1530"/>
                  </a:cubicBezTo>
                  <a:cubicBezTo>
                    <a:pt x="2406" y="1597"/>
                    <a:pt x="2657" y="1630"/>
                    <a:pt x="2924" y="1630"/>
                  </a:cubicBezTo>
                  <a:cubicBezTo>
                    <a:pt x="3158" y="1630"/>
                    <a:pt x="3376" y="1613"/>
                    <a:pt x="3626" y="1546"/>
                  </a:cubicBezTo>
                  <a:cubicBezTo>
                    <a:pt x="3793" y="1530"/>
                    <a:pt x="3960" y="1463"/>
                    <a:pt x="4111" y="1413"/>
                  </a:cubicBezTo>
                  <a:cubicBezTo>
                    <a:pt x="4295" y="1346"/>
                    <a:pt x="4512" y="1262"/>
                    <a:pt x="4696" y="1246"/>
                  </a:cubicBezTo>
                  <a:cubicBezTo>
                    <a:pt x="4729" y="1246"/>
                    <a:pt x="4779" y="1196"/>
                    <a:pt x="4779" y="1129"/>
                  </a:cubicBezTo>
                  <a:cubicBezTo>
                    <a:pt x="4779" y="1079"/>
                    <a:pt x="4746" y="1028"/>
                    <a:pt x="4696" y="1028"/>
                  </a:cubicBezTo>
                  <a:cubicBezTo>
                    <a:pt x="4094" y="945"/>
                    <a:pt x="3509" y="828"/>
                    <a:pt x="2924" y="678"/>
                  </a:cubicBezTo>
                  <a:cubicBezTo>
                    <a:pt x="2674" y="611"/>
                    <a:pt x="2423" y="527"/>
                    <a:pt x="2139" y="444"/>
                  </a:cubicBezTo>
                  <a:cubicBezTo>
                    <a:pt x="1922" y="377"/>
                    <a:pt x="1688" y="293"/>
                    <a:pt x="1454" y="243"/>
                  </a:cubicBezTo>
                  <a:cubicBezTo>
                    <a:pt x="1421" y="243"/>
                    <a:pt x="1371" y="210"/>
                    <a:pt x="1304" y="193"/>
                  </a:cubicBezTo>
                  <a:cubicBezTo>
                    <a:pt x="1055" y="106"/>
                    <a:pt x="760" y="0"/>
                    <a:pt x="5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6" name="Google Shape;5446;p49"/>
            <p:cNvSpPr/>
            <p:nvPr/>
          </p:nvSpPr>
          <p:spPr>
            <a:xfrm rot="5191967">
              <a:off x="2809934" y="4839624"/>
              <a:ext cx="271493" cy="64638"/>
            </a:xfrm>
            <a:custGeom>
              <a:avLst/>
              <a:gdLst/>
              <a:ahLst/>
              <a:cxnLst/>
              <a:rect l="l" t="t" r="r" b="b"/>
              <a:pathLst>
                <a:path w="4847" h="1154" extrusionOk="0">
                  <a:moveTo>
                    <a:pt x="836" y="235"/>
                  </a:moveTo>
                  <a:cubicBezTo>
                    <a:pt x="986" y="235"/>
                    <a:pt x="1137" y="235"/>
                    <a:pt x="1254" y="285"/>
                  </a:cubicBezTo>
                  <a:lnTo>
                    <a:pt x="1404" y="285"/>
                  </a:lnTo>
                  <a:cubicBezTo>
                    <a:pt x="1705" y="301"/>
                    <a:pt x="1989" y="301"/>
                    <a:pt x="2290" y="318"/>
                  </a:cubicBezTo>
                  <a:cubicBezTo>
                    <a:pt x="2507" y="318"/>
                    <a:pt x="2724" y="318"/>
                    <a:pt x="2958" y="335"/>
                  </a:cubicBezTo>
                  <a:cubicBezTo>
                    <a:pt x="3392" y="335"/>
                    <a:pt x="3844" y="318"/>
                    <a:pt x="4295" y="285"/>
                  </a:cubicBezTo>
                  <a:lnTo>
                    <a:pt x="4295" y="285"/>
                  </a:lnTo>
                  <a:cubicBezTo>
                    <a:pt x="4245" y="301"/>
                    <a:pt x="4211" y="335"/>
                    <a:pt x="4161" y="368"/>
                  </a:cubicBezTo>
                  <a:cubicBezTo>
                    <a:pt x="4011" y="435"/>
                    <a:pt x="3894" y="552"/>
                    <a:pt x="3760" y="602"/>
                  </a:cubicBezTo>
                  <a:cubicBezTo>
                    <a:pt x="3342" y="819"/>
                    <a:pt x="2891" y="953"/>
                    <a:pt x="2407" y="953"/>
                  </a:cubicBezTo>
                  <a:cubicBezTo>
                    <a:pt x="2362" y="955"/>
                    <a:pt x="2318" y="956"/>
                    <a:pt x="2274" y="956"/>
                  </a:cubicBezTo>
                  <a:cubicBezTo>
                    <a:pt x="1887" y="956"/>
                    <a:pt x="1512" y="891"/>
                    <a:pt x="1137" y="786"/>
                  </a:cubicBezTo>
                  <a:cubicBezTo>
                    <a:pt x="1087" y="753"/>
                    <a:pt x="1053" y="753"/>
                    <a:pt x="986" y="736"/>
                  </a:cubicBezTo>
                  <a:cubicBezTo>
                    <a:pt x="502" y="602"/>
                    <a:pt x="251" y="502"/>
                    <a:pt x="234" y="418"/>
                  </a:cubicBezTo>
                  <a:cubicBezTo>
                    <a:pt x="234" y="402"/>
                    <a:pt x="234" y="385"/>
                    <a:pt x="301" y="335"/>
                  </a:cubicBezTo>
                  <a:cubicBezTo>
                    <a:pt x="418" y="251"/>
                    <a:pt x="635" y="235"/>
                    <a:pt x="836" y="235"/>
                  </a:cubicBezTo>
                  <a:close/>
                  <a:moveTo>
                    <a:pt x="4729" y="1"/>
                  </a:moveTo>
                  <a:cubicBezTo>
                    <a:pt x="4144" y="68"/>
                    <a:pt x="3509" y="118"/>
                    <a:pt x="2925" y="118"/>
                  </a:cubicBezTo>
                  <a:cubicBezTo>
                    <a:pt x="2707" y="118"/>
                    <a:pt x="2490" y="84"/>
                    <a:pt x="2256" y="84"/>
                  </a:cubicBezTo>
                  <a:cubicBezTo>
                    <a:pt x="1972" y="68"/>
                    <a:pt x="1671" y="68"/>
                    <a:pt x="1387" y="51"/>
                  </a:cubicBezTo>
                  <a:lnTo>
                    <a:pt x="1237" y="51"/>
                  </a:lnTo>
                  <a:cubicBezTo>
                    <a:pt x="1102" y="44"/>
                    <a:pt x="947" y="32"/>
                    <a:pt x="793" y="32"/>
                  </a:cubicBezTo>
                  <a:cubicBezTo>
                    <a:pt x="565" y="32"/>
                    <a:pt x="337" y="58"/>
                    <a:pt x="168" y="168"/>
                  </a:cubicBezTo>
                  <a:cubicBezTo>
                    <a:pt x="67" y="285"/>
                    <a:pt x="1" y="368"/>
                    <a:pt x="34" y="469"/>
                  </a:cubicBezTo>
                  <a:cubicBezTo>
                    <a:pt x="67" y="702"/>
                    <a:pt x="468" y="819"/>
                    <a:pt x="953" y="953"/>
                  </a:cubicBezTo>
                  <a:cubicBezTo>
                    <a:pt x="1003" y="970"/>
                    <a:pt x="1053" y="970"/>
                    <a:pt x="1087" y="987"/>
                  </a:cubicBezTo>
                  <a:cubicBezTo>
                    <a:pt x="1471" y="1087"/>
                    <a:pt x="1838" y="1154"/>
                    <a:pt x="2223" y="1154"/>
                  </a:cubicBezTo>
                  <a:lnTo>
                    <a:pt x="2390" y="1154"/>
                  </a:lnTo>
                  <a:cubicBezTo>
                    <a:pt x="2891" y="1154"/>
                    <a:pt x="3392" y="1037"/>
                    <a:pt x="3827" y="803"/>
                  </a:cubicBezTo>
                  <a:cubicBezTo>
                    <a:pt x="3977" y="719"/>
                    <a:pt x="4128" y="602"/>
                    <a:pt x="4245" y="535"/>
                  </a:cubicBezTo>
                  <a:cubicBezTo>
                    <a:pt x="4412" y="418"/>
                    <a:pt x="4579" y="301"/>
                    <a:pt x="4762" y="218"/>
                  </a:cubicBezTo>
                  <a:cubicBezTo>
                    <a:pt x="4813" y="185"/>
                    <a:pt x="4846" y="134"/>
                    <a:pt x="4829" y="84"/>
                  </a:cubicBezTo>
                  <a:cubicBezTo>
                    <a:pt x="4829" y="34"/>
                    <a:pt x="4762" y="1"/>
                    <a:pt x="4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7" name="Google Shape;5447;p49"/>
            <p:cNvSpPr/>
            <p:nvPr/>
          </p:nvSpPr>
          <p:spPr>
            <a:xfrm rot="5191967">
              <a:off x="2393422" y="4156458"/>
              <a:ext cx="1304644" cy="417461"/>
            </a:xfrm>
            <a:custGeom>
              <a:avLst/>
              <a:gdLst/>
              <a:ahLst/>
              <a:cxnLst/>
              <a:rect l="l" t="t" r="r" b="b"/>
              <a:pathLst>
                <a:path w="23292" h="7453" extrusionOk="0">
                  <a:moveTo>
                    <a:pt x="100" y="0"/>
                  </a:moveTo>
                  <a:cubicBezTo>
                    <a:pt x="67" y="0"/>
                    <a:pt x="0" y="34"/>
                    <a:pt x="0" y="101"/>
                  </a:cubicBezTo>
                  <a:cubicBezTo>
                    <a:pt x="0" y="134"/>
                    <a:pt x="33" y="201"/>
                    <a:pt x="100" y="201"/>
                  </a:cubicBezTo>
                  <a:cubicBezTo>
                    <a:pt x="1069" y="284"/>
                    <a:pt x="2022" y="535"/>
                    <a:pt x="2924" y="919"/>
                  </a:cubicBezTo>
                  <a:cubicBezTo>
                    <a:pt x="3659" y="1220"/>
                    <a:pt x="4328" y="1638"/>
                    <a:pt x="4929" y="2139"/>
                  </a:cubicBezTo>
                  <a:cubicBezTo>
                    <a:pt x="5196" y="2373"/>
                    <a:pt x="5447" y="2640"/>
                    <a:pt x="5698" y="2924"/>
                  </a:cubicBezTo>
                  <a:cubicBezTo>
                    <a:pt x="5965" y="3208"/>
                    <a:pt x="6266" y="3526"/>
                    <a:pt x="6600" y="3793"/>
                  </a:cubicBezTo>
                  <a:cubicBezTo>
                    <a:pt x="9190" y="5781"/>
                    <a:pt x="12197" y="6951"/>
                    <a:pt x="15840" y="7386"/>
                  </a:cubicBezTo>
                  <a:cubicBezTo>
                    <a:pt x="16224" y="7436"/>
                    <a:pt x="16625" y="7452"/>
                    <a:pt x="17026" y="7452"/>
                  </a:cubicBezTo>
                  <a:cubicBezTo>
                    <a:pt x="17761" y="7452"/>
                    <a:pt x="18480" y="7369"/>
                    <a:pt x="19215" y="7269"/>
                  </a:cubicBezTo>
                  <a:cubicBezTo>
                    <a:pt x="19415" y="7218"/>
                    <a:pt x="19666" y="7185"/>
                    <a:pt x="19950" y="7135"/>
                  </a:cubicBezTo>
                  <a:cubicBezTo>
                    <a:pt x="21086" y="6951"/>
                    <a:pt x="22674" y="6684"/>
                    <a:pt x="23242" y="5898"/>
                  </a:cubicBezTo>
                  <a:cubicBezTo>
                    <a:pt x="23292" y="5865"/>
                    <a:pt x="23258" y="5798"/>
                    <a:pt x="23225" y="5765"/>
                  </a:cubicBezTo>
                  <a:cubicBezTo>
                    <a:pt x="23204" y="5744"/>
                    <a:pt x="23183" y="5735"/>
                    <a:pt x="23162" y="5735"/>
                  </a:cubicBezTo>
                  <a:cubicBezTo>
                    <a:pt x="23133" y="5735"/>
                    <a:pt x="23104" y="5752"/>
                    <a:pt x="23075" y="5781"/>
                  </a:cubicBezTo>
                  <a:cubicBezTo>
                    <a:pt x="22557" y="6483"/>
                    <a:pt x="21036" y="6734"/>
                    <a:pt x="19900" y="6934"/>
                  </a:cubicBezTo>
                  <a:cubicBezTo>
                    <a:pt x="19633" y="6968"/>
                    <a:pt x="19382" y="7018"/>
                    <a:pt x="19165" y="7051"/>
                  </a:cubicBezTo>
                  <a:cubicBezTo>
                    <a:pt x="18477" y="7200"/>
                    <a:pt x="17782" y="7267"/>
                    <a:pt x="17085" y="7267"/>
                  </a:cubicBezTo>
                  <a:cubicBezTo>
                    <a:pt x="16682" y="7267"/>
                    <a:pt x="16277" y="7245"/>
                    <a:pt x="15873" y="7202"/>
                  </a:cubicBezTo>
                  <a:cubicBezTo>
                    <a:pt x="12281" y="6767"/>
                    <a:pt x="9290" y="5614"/>
                    <a:pt x="6717" y="3643"/>
                  </a:cubicBezTo>
                  <a:cubicBezTo>
                    <a:pt x="6383" y="3392"/>
                    <a:pt x="6115" y="3091"/>
                    <a:pt x="5848" y="2791"/>
                  </a:cubicBezTo>
                  <a:cubicBezTo>
                    <a:pt x="5597" y="2523"/>
                    <a:pt x="5347" y="2256"/>
                    <a:pt x="5046" y="2005"/>
                  </a:cubicBezTo>
                  <a:cubicBezTo>
                    <a:pt x="4445" y="1471"/>
                    <a:pt x="3759" y="1036"/>
                    <a:pt x="3008" y="719"/>
                  </a:cubicBezTo>
                  <a:cubicBezTo>
                    <a:pt x="2072" y="335"/>
                    <a:pt x="1103" y="84"/>
                    <a:pt x="1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8" name="Google Shape;5448;p49"/>
            <p:cNvSpPr/>
            <p:nvPr/>
          </p:nvSpPr>
          <p:spPr>
            <a:xfrm rot="5191967">
              <a:off x="3074920" y="3598221"/>
              <a:ext cx="304204" cy="123396"/>
            </a:xfrm>
            <a:custGeom>
              <a:avLst/>
              <a:gdLst/>
              <a:ahLst/>
              <a:cxnLst/>
              <a:rect l="l" t="t" r="r" b="b"/>
              <a:pathLst>
                <a:path w="5431" h="2203" extrusionOk="0">
                  <a:moveTo>
                    <a:pt x="535" y="164"/>
                  </a:moveTo>
                  <a:cubicBezTo>
                    <a:pt x="852" y="164"/>
                    <a:pt x="1253" y="365"/>
                    <a:pt x="1504" y="498"/>
                  </a:cubicBezTo>
                  <a:lnTo>
                    <a:pt x="1604" y="565"/>
                  </a:lnTo>
                  <a:lnTo>
                    <a:pt x="2490" y="933"/>
                  </a:lnTo>
                  <a:cubicBezTo>
                    <a:pt x="2757" y="1050"/>
                    <a:pt x="3008" y="1150"/>
                    <a:pt x="3275" y="1267"/>
                  </a:cubicBezTo>
                  <a:cubicBezTo>
                    <a:pt x="3776" y="1468"/>
                    <a:pt x="4294" y="1651"/>
                    <a:pt x="4829" y="1802"/>
                  </a:cubicBezTo>
                  <a:lnTo>
                    <a:pt x="4578" y="1852"/>
                  </a:lnTo>
                  <a:cubicBezTo>
                    <a:pt x="4378" y="1902"/>
                    <a:pt x="4211" y="1935"/>
                    <a:pt x="4027" y="1969"/>
                  </a:cubicBezTo>
                  <a:cubicBezTo>
                    <a:pt x="3924" y="1978"/>
                    <a:pt x="3820" y="1983"/>
                    <a:pt x="3716" y="1983"/>
                  </a:cubicBezTo>
                  <a:cubicBezTo>
                    <a:pt x="3276" y="1983"/>
                    <a:pt x="2825" y="1900"/>
                    <a:pt x="2406" y="1752"/>
                  </a:cubicBezTo>
                  <a:cubicBezTo>
                    <a:pt x="1922" y="1601"/>
                    <a:pt x="1487" y="1367"/>
                    <a:pt x="1086" y="1050"/>
                  </a:cubicBezTo>
                  <a:cubicBezTo>
                    <a:pt x="1036" y="1016"/>
                    <a:pt x="1003" y="983"/>
                    <a:pt x="936" y="950"/>
                  </a:cubicBezTo>
                  <a:cubicBezTo>
                    <a:pt x="752" y="816"/>
                    <a:pt x="251" y="415"/>
                    <a:pt x="267" y="281"/>
                  </a:cubicBezTo>
                  <a:cubicBezTo>
                    <a:pt x="267" y="231"/>
                    <a:pt x="318" y="214"/>
                    <a:pt x="401" y="198"/>
                  </a:cubicBezTo>
                  <a:cubicBezTo>
                    <a:pt x="434" y="164"/>
                    <a:pt x="501" y="164"/>
                    <a:pt x="535" y="164"/>
                  </a:cubicBezTo>
                  <a:close/>
                  <a:moveTo>
                    <a:pt x="562" y="1"/>
                  </a:moveTo>
                  <a:cubicBezTo>
                    <a:pt x="488" y="1"/>
                    <a:pt x="417" y="10"/>
                    <a:pt x="351" y="31"/>
                  </a:cubicBezTo>
                  <a:cubicBezTo>
                    <a:pt x="184" y="64"/>
                    <a:pt x="84" y="131"/>
                    <a:pt x="67" y="248"/>
                  </a:cubicBezTo>
                  <a:cubicBezTo>
                    <a:pt x="0" y="498"/>
                    <a:pt x="401" y="816"/>
                    <a:pt x="819" y="1133"/>
                  </a:cubicBezTo>
                  <a:cubicBezTo>
                    <a:pt x="869" y="1167"/>
                    <a:pt x="919" y="1217"/>
                    <a:pt x="952" y="1234"/>
                  </a:cubicBezTo>
                  <a:cubicBezTo>
                    <a:pt x="1370" y="1568"/>
                    <a:pt x="1838" y="1818"/>
                    <a:pt x="2339" y="1969"/>
                  </a:cubicBezTo>
                  <a:cubicBezTo>
                    <a:pt x="2757" y="2119"/>
                    <a:pt x="3191" y="2203"/>
                    <a:pt x="3659" y="2203"/>
                  </a:cubicBezTo>
                  <a:cubicBezTo>
                    <a:pt x="3748" y="2203"/>
                    <a:pt x="3837" y="2188"/>
                    <a:pt x="3917" y="2188"/>
                  </a:cubicBezTo>
                  <a:cubicBezTo>
                    <a:pt x="3956" y="2188"/>
                    <a:pt x="3993" y="2192"/>
                    <a:pt x="4027" y="2203"/>
                  </a:cubicBezTo>
                  <a:lnTo>
                    <a:pt x="4595" y="2069"/>
                  </a:lnTo>
                  <a:cubicBezTo>
                    <a:pt x="4846" y="2002"/>
                    <a:pt x="5096" y="1952"/>
                    <a:pt x="5330" y="1952"/>
                  </a:cubicBezTo>
                  <a:cubicBezTo>
                    <a:pt x="5380" y="1952"/>
                    <a:pt x="5430" y="1902"/>
                    <a:pt x="5430" y="1869"/>
                  </a:cubicBezTo>
                  <a:cubicBezTo>
                    <a:pt x="5430" y="1818"/>
                    <a:pt x="5380" y="1785"/>
                    <a:pt x="5347" y="1752"/>
                  </a:cubicBezTo>
                  <a:cubicBezTo>
                    <a:pt x="4678" y="1568"/>
                    <a:pt x="3993" y="1367"/>
                    <a:pt x="3342" y="1117"/>
                  </a:cubicBezTo>
                  <a:cubicBezTo>
                    <a:pt x="3091" y="1000"/>
                    <a:pt x="2841" y="883"/>
                    <a:pt x="2573" y="783"/>
                  </a:cubicBezTo>
                  <a:cubicBezTo>
                    <a:pt x="2289" y="649"/>
                    <a:pt x="2005" y="532"/>
                    <a:pt x="1704" y="398"/>
                  </a:cubicBezTo>
                  <a:lnTo>
                    <a:pt x="1604" y="331"/>
                  </a:lnTo>
                  <a:cubicBezTo>
                    <a:pt x="1316" y="194"/>
                    <a:pt x="904" y="1"/>
                    <a:pt x="5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9" name="Google Shape;5449;p49"/>
            <p:cNvSpPr/>
            <p:nvPr/>
          </p:nvSpPr>
          <p:spPr>
            <a:xfrm rot="5191967">
              <a:off x="2931218" y="3807639"/>
              <a:ext cx="316415" cy="84075"/>
            </a:xfrm>
            <a:custGeom>
              <a:avLst/>
              <a:gdLst/>
              <a:ahLst/>
              <a:cxnLst/>
              <a:rect l="l" t="t" r="r" b="b"/>
              <a:pathLst>
                <a:path w="5649" h="1501" extrusionOk="0">
                  <a:moveTo>
                    <a:pt x="736" y="214"/>
                  </a:moveTo>
                  <a:cubicBezTo>
                    <a:pt x="970" y="214"/>
                    <a:pt x="1237" y="247"/>
                    <a:pt x="1471" y="298"/>
                  </a:cubicBezTo>
                  <a:cubicBezTo>
                    <a:pt x="1538" y="314"/>
                    <a:pt x="1588" y="331"/>
                    <a:pt x="1655" y="331"/>
                  </a:cubicBezTo>
                  <a:cubicBezTo>
                    <a:pt x="1989" y="381"/>
                    <a:pt x="2323" y="448"/>
                    <a:pt x="2657" y="481"/>
                  </a:cubicBezTo>
                  <a:cubicBezTo>
                    <a:pt x="2908" y="531"/>
                    <a:pt x="3175" y="565"/>
                    <a:pt x="3459" y="615"/>
                  </a:cubicBezTo>
                  <a:cubicBezTo>
                    <a:pt x="3994" y="665"/>
                    <a:pt x="4529" y="682"/>
                    <a:pt x="5080" y="715"/>
                  </a:cubicBezTo>
                  <a:cubicBezTo>
                    <a:pt x="4996" y="749"/>
                    <a:pt x="4930" y="799"/>
                    <a:pt x="4846" y="832"/>
                  </a:cubicBezTo>
                  <a:cubicBezTo>
                    <a:pt x="4679" y="949"/>
                    <a:pt x="4512" y="1033"/>
                    <a:pt x="4345" y="1083"/>
                  </a:cubicBezTo>
                  <a:cubicBezTo>
                    <a:pt x="3945" y="1238"/>
                    <a:pt x="3515" y="1323"/>
                    <a:pt x="3094" y="1323"/>
                  </a:cubicBezTo>
                  <a:cubicBezTo>
                    <a:pt x="2970" y="1323"/>
                    <a:pt x="2846" y="1315"/>
                    <a:pt x="2724" y="1300"/>
                  </a:cubicBezTo>
                  <a:cubicBezTo>
                    <a:pt x="2223" y="1250"/>
                    <a:pt x="1722" y="1150"/>
                    <a:pt x="1254" y="949"/>
                  </a:cubicBezTo>
                  <a:cubicBezTo>
                    <a:pt x="1220" y="916"/>
                    <a:pt x="1153" y="899"/>
                    <a:pt x="1087" y="882"/>
                  </a:cubicBezTo>
                  <a:cubicBezTo>
                    <a:pt x="886" y="799"/>
                    <a:pt x="234" y="548"/>
                    <a:pt x="234" y="398"/>
                  </a:cubicBezTo>
                  <a:cubicBezTo>
                    <a:pt x="234" y="381"/>
                    <a:pt x="251" y="331"/>
                    <a:pt x="335" y="298"/>
                  </a:cubicBezTo>
                  <a:cubicBezTo>
                    <a:pt x="452" y="231"/>
                    <a:pt x="585" y="214"/>
                    <a:pt x="736" y="214"/>
                  </a:cubicBezTo>
                  <a:close/>
                  <a:moveTo>
                    <a:pt x="721" y="1"/>
                  </a:moveTo>
                  <a:cubicBezTo>
                    <a:pt x="535" y="1"/>
                    <a:pt x="360" y="28"/>
                    <a:pt x="218" y="114"/>
                  </a:cubicBezTo>
                  <a:cubicBezTo>
                    <a:pt x="67" y="197"/>
                    <a:pt x="1" y="298"/>
                    <a:pt x="1" y="398"/>
                  </a:cubicBezTo>
                  <a:cubicBezTo>
                    <a:pt x="34" y="665"/>
                    <a:pt x="485" y="882"/>
                    <a:pt x="986" y="1066"/>
                  </a:cubicBezTo>
                  <a:cubicBezTo>
                    <a:pt x="1053" y="1083"/>
                    <a:pt x="1120" y="1100"/>
                    <a:pt x="1153" y="1133"/>
                  </a:cubicBezTo>
                  <a:cubicBezTo>
                    <a:pt x="1655" y="1333"/>
                    <a:pt x="2173" y="1467"/>
                    <a:pt x="2707" y="1484"/>
                  </a:cubicBezTo>
                  <a:cubicBezTo>
                    <a:pt x="2824" y="1501"/>
                    <a:pt x="2941" y="1501"/>
                    <a:pt x="3075" y="1501"/>
                  </a:cubicBezTo>
                  <a:cubicBezTo>
                    <a:pt x="3543" y="1501"/>
                    <a:pt x="3994" y="1417"/>
                    <a:pt x="4362" y="1250"/>
                  </a:cubicBezTo>
                  <a:cubicBezTo>
                    <a:pt x="4562" y="1200"/>
                    <a:pt x="4729" y="1083"/>
                    <a:pt x="4896" y="999"/>
                  </a:cubicBezTo>
                  <a:cubicBezTo>
                    <a:pt x="5113" y="882"/>
                    <a:pt x="5331" y="749"/>
                    <a:pt x="5565" y="699"/>
                  </a:cubicBezTo>
                  <a:cubicBezTo>
                    <a:pt x="5615" y="665"/>
                    <a:pt x="5648" y="615"/>
                    <a:pt x="5648" y="565"/>
                  </a:cubicBezTo>
                  <a:cubicBezTo>
                    <a:pt x="5648" y="531"/>
                    <a:pt x="5598" y="481"/>
                    <a:pt x="5531" y="481"/>
                  </a:cubicBezTo>
                  <a:cubicBezTo>
                    <a:pt x="4846" y="481"/>
                    <a:pt x="4111" y="465"/>
                    <a:pt x="3426" y="381"/>
                  </a:cubicBezTo>
                  <a:cubicBezTo>
                    <a:pt x="3158" y="331"/>
                    <a:pt x="2908" y="298"/>
                    <a:pt x="2641" y="247"/>
                  </a:cubicBezTo>
                  <a:cubicBezTo>
                    <a:pt x="2306" y="214"/>
                    <a:pt x="1972" y="164"/>
                    <a:pt x="1638" y="114"/>
                  </a:cubicBezTo>
                  <a:cubicBezTo>
                    <a:pt x="1588" y="114"/>
                    <a:pt x="1538" y="114"/>
                    <a:pt x="1471" y="80"/>
                  </a:cubicBezTo>
                  <a:cubicBezTo>
                    <a:pt x="1240" y="51"/>
                    <a:pt x="971" y="1"/>
                    <a:pt x="72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0" name="Google Shape;5450;p49"/>
            <p:cNvSpPr/>
            <p:nvPr/>
          </p:nvSpPr>
          <p:spPr>
            <a:xfrm rot="5191967">
              <a:off x="2821452" y="3997649"/>
              <a:ext cx="309861" cy="114322"/>
            </a:xfrm>
            <a:custGeom>
              <a:avLst/>
              <a:gdLst/>
              <a:ahLst/>
              <a:cxnLst/>
              <a:rect l="l" t="t" r="r" b="b"/>
              <a:pathLst>
                <a:path w="5532" h="2041" extrusionOk="0">
                  <a:moveTo>
                    <a:pt x="569" y="236"/>
                  </a:moveTo>
                  <a:cubicBezTo>
                    <a:pt x="870" y="236"/>
                    <a:pt x="1204" y="370"/>
                    <a:pt x="1488" y="454"/>
                  </a:cubicBezTo>
                  <a:cubicBezTo>
                    <a:pt x="1555" y="487"/>
                    <a:pt x="1622" y="504"/>
                    <a:pt x="1655" y="520"/>
                  </a:cubicBezTo>
                  <a:cubicBezTo>
                    <a:pt x="1956" y="654"/>
                    <a:pt x="2257" y="754"/>
                    <a:pt x="2557" y="855"/>
                  </a:cubicBezTo>
                  <a:cubicBezTo>
                    <a:pt x="2808" y="955"/>
                    <a:pt x="3075" y="1038"/>
                    <a:pt x="3343" y="1155"/>
                  </a:cubicBezTo>
                  <a:cubicBezTo>
                    <a:pt x="3844" y="1322"/>
                    <a:pt x="4395" y="1439"/>
                    <a:pt x="4913" y="1573"/>
                  </a:cubicBezTo>
                  <a:cubicBezTo>
                    <a:pt x="4846" y="1590"/>
                    <a:pt x="4763" y="1606"/>
                    <a:pt x="4679" y="1623"/>
                  </a:cubicBezTo>
                  <a:cubicBezTo>
                    <a:pt x="4496" y="1690"/>
                    <a:pt x="4328" y="1740"/>
                    <a:pt x="4145" y="1773"/>
                  </a:cubicBezTo>
                  <a:cubicBezTo>
                    <a:pt x="3935" y="1805"/>
                    <a:pt x="3723" y="1823"/>
                    <a:pt x="3511" y="1823"/>
                  </a:cubicBezTo>
                  <a:cubicBezTo>
                    <a:pt x="3166" y="1823"/>
                    <a:pt x="2822" y="1777"/>
                    <a:pt x="2490" y="1673"/>
                  </a:cubicBezTo>
                  <a:cubicBezTo>
                    <a:pt x="2006" y="1573"/>
                    <a:pt x="1555" y="1356"/>
                    <a:pt x="1137" y="1072"/>
                  </a:cubicBezTo>
                  <a:cubicBezTo>
                    <a:pt x="1087" y="1038"/>
                    <a:pt x="1020" y="1005"/>
                    <a:pt x="970" y="955"/>
                  </a:cubicBezTo>
                  <a:cubicBezTo>
                    <a:pt x="753" y="838"/>
                    <a:pt x="235" y="487"/>
                    <a:pt x="252" y="337"/>
                  </a:cubicBezTo>
                  <a:cubicBezTo>
                    <a:pt x="252" y="320"/>
                    <a:pt x="302" y="270"/>
                    <a:pt x="385" y="253"/>
                  </a:cubicBezTo>
                  <a:cubicBezTo>
                    <a:pt x="452" y="236"/>
                    <a:pt x="502" y="236"/>
                    <a:pt x="569" y="236"/>
                  </a:cubicBezTo>
                  <a:close/>
                  <a:moveTo>
                    <a:pt x="556" y="1"/>
                  </a:moveTo>
                  <a:cubicBezTo>
                    <a:pt x="472" y="1"/>
                    <a:pt x="392" y="11"/>
                    <a:pt x="318" y="36"/>
                  </a:cubicBezTo>
                  <a:cubicBezTo>
                    <a:pt x="151" y="86"/>
                    <a:pt x="68" y="169"/>
                    <a:pt x="51" y="286"/>
                  </a:cubicBezTo>
                  <a:cubicBezTo>
                    <a:pt x="1" y="570"/>
                    <a:pt x="385" y="838"/>
                    <a:pt x="836" y="1122"/>
                  </a:cubicBezTo>
                  <a:cubicBezTo>
                    <a:pt x="903" y="1172"/>
                    <a:pt x="970" y="1205"/>
                    <a:pt x="1003" y="1222"/>
                  </a:cubicBezTo>
                  <a:cubicBezTo>
                    <a:pt x="1455" y="1540"/>
                    <a:pt x="1922" y="1757"/>
                    <a:pt x="2424" y="1874"/>
                  </a:cubicBezTo>
                  <a:cubicBezTo>
                    <a:pt x="2791" y="1991"/>
                    <a:pt x="3159" y="2041"/>
                    <a:pt x="3543" y="2041"/>
                  </a:cubicBezTo>
                  <a:cubicBezTo>
                    <a:pt x="3760" y="2041"/>
                    <a:pt x="3978" y="2024"/>
                    <a:pt x="4161" y="1991"/>
                  </a:cubicBezTo>
                  <a:cubicBezTo>
                    <a:pt x="4345" y="1957"/>
                    <a:pt x="4546" y="1907"/>
                    <a:pt x="4729" y="1840"/>
                  </a:cubicBezTo>
                  <a:cubicBezTo>
                    <a:pt x="4980" y="1757"/>
                    <a:pt x="5197" y="1690"/>
                    <a:pt x="5431" y="1673"/>
                  </a:cubicBezTo>
                  <a:cubicBezTo>
                    <a:pt x="5498" y="1673"/>
                    <a:pt x="5531" y="1606"/>
                    <a:pt x="5531" y="1573"/>
                  </a:cubicBezTo>
                  <a:cubicBezTo>
                    <a:pt x="5531" y="1523"/>
                    <a:pt x="5498" y="1456"/>
                    <a:pt x="5465" y="1456"/>
                  </a:cubicBezTo>
                  <a:cubicBezTo>
                    <a:pt x="4763" y="1339"/>
                    <a:pt x="4078" y="1172"/>
                    <a:pt x="3409" y="955"/>
                  </a:cubicBezTo>
                  <a:cubicBezTo>
                    <a:pt x="3142" y="855"/>
                    <a:pt x="2892" y="771"/>
                    <a:pt x="2624" y="671"/>
                  </a:cubicBezTo>
                  <a:cubicBezTo>
                    <a:pt x="2323" y="537"/>
                    <a:pt x="2006" y="437"/>
                    <a:pt x="1722" y="337"/>
                  </a:cubicBezTo>
                  <a:cubicBezTo>
                    <a:pt x="1655" y="320"/>
                    <a:pt x="1622" y="286"/>
                    <a:pt x="1555" y="270"/>
                  </a:cubicBezTo>
                  <a:cubicBezTo>
                    <a:pt x="1251" y="151"/>
                    <a:pt x="874" y="1"/>
                    <a:pt x="55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1" name="Google Shape;5451;p49"/>
            <p:cNvSpPr/>
            <p:nvPr/>
          </p:nvSpPr>
          <p:spPr>
            <a:xfrm rot="5191967">
              <a:off x="2679596" y="4277106"/>
              <a:ext cx="318263" cy="77465"/>
            </a:xfrm>
            <a:custGeom>
              <a:avLst/>
              <a:gdLst/>
              <a:ahLst/>
              <a:cxnLst/>
              <a:rect l="l" t="t" r="r" b="b"/>
              <a:pathLst>
                <a:path w="5682" h="1383" extrusionOk="0">
                  <a:moveTo>
                    <a:pt x="841" y="203"/>
                  </a:moveTo>
                  <a:cubicBezTo>
                    <a:pt x="1051" y="203"/>
                    <a:pt x="1279" y="229"/>
                    <a:pt x="1471" y="247"/>
                  </a:cubicBezTo>
                  <a:cubicBezTo>
                    <a:pt x="1521" y="247"/>
                    <a:pt x="1571" y="280"/>
                    <a:pt x="1638" y="280"/>
                  </a:cubicBezTo>
                  <a:cubicBezTo>
                    <a:pt x="1939" y="297"/>
                    <a:pt x="2273" y="330"/>
                    <a:pt x="2591" y="364"/>
                  </a:cubicBezTo>
                  <a:cubicBezTo>
                    <a:pt x="2891" y="380"/>
                    <a:pt x="3159" y="414"/>
                    <a:pt x="3443" y="447"/>
                  </a:cubicBezTo>
                  <a:cubicBezTo>
                    <a:pt x="3766" y="467"/>
                    <a:pt x="4094" y="475"/>
                    <a:pt x="4419" y="475"/>
                  </a:cubicBezTo>
                  <a:cubicBezTo>
                    <a:pt x="4648" y="475"/>
                    <a:pt x="4875" y="471"/>
                    <a:pt x="5097" y="464"/>
                  </a:cubicBezTo>
                  <a:lnTo>
                    <a:pt x="5097" y="464"/>
                  </a:lnTo>
                  <a:cubicBezTo>
                    <a:pt x="5030" y="514"/>
                    <a:pt x="4946" y="547"/>
                    <a:pt x="4896" y="598"/>
                  </a:cubicBezTo>
                  <a:cubicBezTo>
                    <a:pt x="4729" y="698"/>
                    <a:pt x="4579" y="781"/>
                    <a:pt x="4412" y="865"/>
                  </a:cubicBezTo>
                  <a:cubicBezTo>
                    <a:pt x="3946" y="1082"/>
                    <a:pt x="3423" y="1184"/>
                    <a:pt x="2895" y="1184"/>
                  </a:cubicBezTo>
                  <a:cubicBezTo>
                    <a:pt x="2855" y="1184"/>
                    <a:pt x="2815" y="1184"/>
                    <a:pt x="2774" y="1182"/>
                  </a:cubicBezTo>
                  <a:cubicBezTo>
                    <a:pt x="2256" y="1182"/>
                    <a:pt x="1755" y="1099"/>
                    <a:pt x="1304" y="898"/>
                  </a:cubicBezTo>
                  <a:cubicBezTo>
                    <a:pt x="1254" y="882"/>
                    <a:pt x="1187" y="865"/>
                    <a:pt x="1137" y="848"/>
                  </a:cubicBezTo>
                  <a:cubicBezTo>
                    <a:pt x="920" y="781"/>
                    <a:pt x="268" y="547"/>
                    <a:pt x="251" y="397"/>
                  </a:cubicBezTo>
                  <a:cubicBezTo>
                    <a:pt x="251" y="380"/>
                    <a:pt x="301" y="330"/>
                    <a:pt x="352" y="297"/>
                  </a:cubicBezTo>
                  <a:cubicBezTo>
                    <a:pt x="471" y="225"/>
                    <a:pt x="648" y="203"/>
                    <a:pt x="841" y="203"/>
                  </a:cubicBezTo>
                  <a:close/>
                  <a:moveTo>
                    <a:pt x="813" y="0"/>
                  </a:moveTo>
                  <a:cubicBezTo>
                    <a:pt x="590" y="0"/>
                    <a:pt x="377" y="29"/>
                    <a:pt x="218" y="130"/>
                  </a:cubicBezTo>
                  <a:cubicBezTo>
                    <a:pt x="68" y="230"/>
                    <a:pt x="1" y="347"/>
                    <a:pt x="34" y="447"/>
                  </a:cubicBezTo>
                  <a:cubicBezTo>
                    <a:pt x="68" y="698"/>
                    <a:pt x="535" y="882"/>
                    <a:pt x="1053" y="1049"/>
                  </a:cubicBezTo>
                  <a:cubicBezTo>
                    <a:pt x="1120" y="1065"/>
                    <a:pt x="1170" y="1082"/>
                    <a:pt x="1220" y="1116"/>
                  </a:cubicBezTo>
                  <a:cubicBezTo>
                    <a:pt x="1722" y="1299"/>
                    <a:pt x="2240" y="1383"/>
                    <a:pt x="2758" y="1383"/>
                  </a:cubicBezTo>
                  <a:lnTo>
                    <a:pt x="2958" y="1383"/>
                  </a:lnTo>
                  <a:cubicBezTo>
                    <a:pt x="3493" y="1383"/>
                    <a:pt x="4011" y="1283"/>
                    <a:pt x="4479" y="1065"/>
                  </a:cubicBezTo>
                  <a:cubicBezTo>
                    <a:pt x="4646" y="982"/>
                    <a:pt x="4813" y="882"/>
                    <a:pt x="4980" y="781"/>
                  </a:cubicBezTo>
                  <a:cubicBezTo>
                    <a:pt x="5214" y="648"/>
                    <a:pt x="5398" y="531"/>
                    <a:pt x="5631" y="447"/>
                  </a:cubicBezTo>
                  <a:cubicBezTo>
                    <a:pt x="5665" y="430"/>
                    <a:pt x="5682" y="364"/>
                    <a:pt x="5682" y="313"/>
                  </a:cubicBezTo>
                  <a:cubicBezTo>
                    <a:pt x="5682" y="280"/>
                    <a:pt x="5631" y="230"/>
                    <a:pt x="5581" y="230"/>
                  </a:cubicBezTo>
                  <a:cubicBezTo>
                    <a:pt x="5230" y="255"/>
                    <a:pt x="4875" y="268"/>
                    <a:pt x="4520" y="268"/>
                  </a:cubicBezTo>
                  <a:cubicBezTo>
                    <a:pt x="4165" y="268"/>
                    <a:pt x="3810" y="255"/>
                    <a:pt x="3459" y="230"/>
                  </a:cubicBezTo>
                  <a:cubicBezTo>
                    <a:pt x="3159" y="197"/>
                    <a:pt x="2891" y="180"/>
                    <a:pt x="2591" y="146"/>
                  </a:cubicBezTo>
                  <a:cubicBezTo>
                    <a:pt x="2290" y="130"/>
                    <a:pt x="1956" y="113"/>
                    <a:pt x="1638" y="63"/>
                  </a:cubicBezTo>
                  <a:cubicBezTo>
                    <a:pt x="1588" y="63"/>
                    <a:pt x="1538" y="46"/>
                    <a:pt x="1471" y="46"/>
                  </a:cubicBezTo>
                  <a:cubicBezTo>
                    <a:pt x="1271" y="29"/>
                    <a:pt x="1037" y="0"/>
                    <a:pt x="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2" name="Google Shape;5452;p49"/>
            <p:cNvSpPr/>
            <p:nvPr/>
          </p:nvSpPr>
          <p:spPr>
            <a:xfrm rot="5191967">
              <a:off x="2644759" y="4549217"/>
              <a:ext cx="309861" cy="107096"/>
            </a:xfrm>
            <a:custGeom>
              <a:avLst/>
              <a:gdLst/>
              <a:ahLst/>
              <a:cxnLst/>
              <a:rect l="l" t="t" r="r" b="b"/>
              <a:pathLst>
                <a:path w="5532" h="1912" extrusionOk="0">
                  <a:moveTo>
                    <a:pt x="4930" y="375"/>
                  </a:moveTo>
                  <a:lnTo>
                    <a:pt x="4713" y="575"/>
                  </a:lnTo>
                  <a:cubicBezTo>
                    <a:pt x="4596" y="709"/>
                    <a:pt x="4462" y="826"/>
                    <a:pt x="4345" y="943"/>
                  </a:cubicBezTo>
                  <a:cubicBezTo>
                    <a:pt x="3927" y="1277"/>
                    <a:pt x="3409" y="1494"/>
                    <a:pt x="2858" y="1611"/>
                  </a:cubicBezTo>
                  <a:cubicBezTo>
                    <a:pt x="2541" y="1688"/>
                    <a:pt x="2209" y="1721"/>
                    <a:pt x="1877" y="1721"/>
                  </a:cubicBezTo>
                  <a:cubicBezTo>
                    <a:pt x="1702" y="1721"/>
                    <a:pt x="1527" y="1712"/>
                    <a:pt x="1354" y="1694"/>
                  </a:cubicBezTo>
                  <a:cubicBezTo>
                    <a:pt x="1287" y="1694"/>
                    <a:pt x="1237" y="1661"/>
                    <a:pt x="1171" y="1661"/>
                  </a:cubicBezTo>
                  <a:cubicBezTo>
                    <a:pt x="937" y="1644"/>
                    <a:pt x="252" y="1578"/>
                    <a:pt x="185" y="1444"/>
                  </a:cubicBezTo>
                  <a:cubicBezTo>
                    <a:pt x="168" y="1410"/>
                    <a:pt x="201" y="1377"/>
                    <a:pt x="252" y="1310"/>
                  </a:cubicBezTo>
                  <a:cubicBezTo>
                    <a:pt x="452" y="1076"/>
                    <a:pt x="953" y="1043"/>
                    <a:pt x="1321" y="993"/>
                  </a:cubicBezTo>
                  <a:cubicBezTo>
                    <a:pt x="1371" y="993"/>
                    <a:pt x="1438" y="976"/>
                    <a:pt x="1505" y="976"/>
                  </a:cubicBezTo>
                  <a:cubicBezTo>
                    <a:pt x="1839" y="943"/>
                    <a:pt x="2156" y="892"/>
                    <a:pt x="2491" y="859"/>
                  </a:cubicBezTo>
                  <a:cubicBezTo>
                    <a:pt x="2758" y="809"/>
                    <a:pt x="3042" y="759"/>
                    <a:pt x="3326" y="725"/>
                  </a:cubicBezTo>
                  <a:cubicBezTo>
                    <a:pt x="3861" y="642"/>
                    <a:pt x="4412" y="525"/>
                    <a:pt x="4930" y="375"/>
                  </a:cubicBezTo>
                  <a:close/>
                  <a:moveTo>
                    <a:pt x="5419" y="1"/>
                  </a:moveTo>
                  <a:cubicBezTo>
                    <a:pt x="5406" y="1"/>
                    <a:pt x="5393" y="3"/>
                    <a:pt x="5381" y="7"/>
                  </a:cubicBezTo>
                  <a:cubicBezTo>
                    <a:pt x="4713" y="224"/>
                    <a:pt x="4028" y="391"/>
                    <a:pt x="3343" y="508"/>
                  </a:cubicBezTo>
                  <a:cubicBezTo>
                    <a:pt x="3042" y="558"/>
                    <a:pt x="2775" y="592"/>
                    <a:pt x="2507" y="642"/>
                  </a:cubicBezTo>
                  <a:cubicBezTo>
                    <a:pt x="2173" y="692"/>
                    <a:pt x="1856" y="725"/>
                    <a:pt x="1521" y="759"/>
                  </a:cubicBezTo>
                  <a:cubicBezTo>
                    <a:pt x="1455" y="759"/>
                    <a:pt x="1404" y="792"/>
                    <a:pt x="1338" y="792"/>
                  </a:cubicBezTo>
                  <a:cubicBezTo>
                    <a:pt x="937" y="826"/>
                    <a:pt x="402" y="892"/>
                    <a:pt x="151" y="1160"/>
                  </a:cubicBezTo>
                  <a:cubicBezTo>
                    <a:pt x="34" y="1277"/>
                    <a:pt x="1" y="1394"/>
                    <a:pt x="34" y="1494"/>
                  </a:cubicBezTo>
                  <a:cubicBezTo>
                    <a:pt x="151" y="1745"/>
                    <a:pt x="653" y="1811"/>
                    <a:pt x="1187" y="1862"/>
                  </a:cubicBezTo>
                  <a:cubicBezTo>
                    <a:pt x="1254" y="1878"/>
                    <a:pt x="1321" y="1878"/>
                    <a:pt x="1354" y="1878"/>
                  </a:cubicBezTo>
                  <a:cubicBezTo>
                    <a:pt x="1538" y="1895"/>
                    <a:pt x="1705" y="1912"/>
                    <a:pt x="1906" y="1912"/>
                  </a:cubicBezTo>
                  <a:cubicBezTo>
                    <a:pt x="2223" y="1912"/>
                    <a:pt x="2591" y="1878"/>
                    <a:pt x="2958" y="1795"/>
                  </a:cubicBezTo>
                  <a:cubicBezTo>
                    <a:pt x="3526" y="1678"/>
                    <a:pt x="4078" y="1427"/>
                    <a:pt x="4529" y="1076"/>
                  </a:cubicBezTo>
                  <a:cubicBezTo>
                    <a:pt x="4679" y="959"/>
                    <a:pt x="4796" y="826"/>
                    <a:pt x="4930" y="709"/>
                  </a:cubicBezTo>
                  <a:cubicBezTo>
                    <a:pt x="5097" y="525"/>
                    <a:pt x="5264" y="324"/>
                    <a:pt x="5465" y="207"/>
                  </a:cubicBezTo>
                  <a:cubicBezTo>
                    <a:pt x="5515" y="174"/>
                    <a:pt x="5531" y="124"/>
                    <a:pt x="5515" y="74"/>
                  </a:cubicBezTo>
                  <a:cubicBezTo>
                    <a:pt x="5502" y="23"/>
                    <a:pt x="5460" y="1"/>
                    <a:pt x="54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3" name="Google Shape;5453;p49"/>
            <p:cNvSpPr/>
            <p:nvPr/>
          </p:nvSpPr>
          <p:spPr>
            <a:xfrm rot="5191967">
              <a:off x="2710370" y="4753152"/>
              <a:ext cx="242478" cy="209207"/>
            </a:xfrm>
            <a:custGeom>
              <a:avLst/>
              <a:gdLst/>
              <a:ahLst/>
              <a:cxnLst/>
              <a:rect l="l" t="t" r="r" b="b"/>
              <a:pathLst>
                <a:path w="4329" h="3735" extrusionOk="0">
                  <a:moveTo>
                    <a:pt x="3927" y="527"/>
                  </a:moveTo>
                  <a:cubicBezTo>
                    <a:pt x="3877" y="610"/>
                    <a:pt x="3860" y="694"/>
                    <a:pt x="3877" y="777"/>
                  </a:cubicBezTo>
                  <a:cubicBezTo>
                    <a:pt x="3827" y="961"/>
                    <a:pt x="3777" y="1128"/>
                    <a:pt x="3710" y="1279"/>
                  </a:cubicBezTo>
                  <a:cubicBezTo>
                    <a:pt x="3493" y="1763"/>
                    <a:pt x="3159" y="2198"/>
                    <a:pt x="2707" y="2515"/>
                  </a:cubicBezTo>
                  <a:cubicBezTo>
                    <a:pt x="2340" y="2849"/>
                    <a:pt x="1905" y="3083"/>
                    <a:pt x="1421" y="3250"/>
                  </a:cubicBezTo>
                  <a:lnTo>
                    <a:pt x="1237" y="3300"/>
                  </a:lnTo>
                  <a:cubicBezTo>
                    <a:pt x="1029" y="3370"/>
                    <a:pt x="569" y="3542"/>
                    <a:pt x="351" y="3542"/>
                  </a:cubicBezTo>
                  <a:cubicBezTo>
                    <a:pt x="306" y="3542"/>
                    <a:pt x="271" y="3535"/>
                    <a:pt x="251" y="3518"/>
                  </a:cubicBezTo>
                  <a:cubicBezTo>
                    <a:pt x="235" y="3468"/>
                    <a:pt x="251" y="3417"/>
                    <a:pt x="251" y="3367"/>
                  </a:cubicBezTo>
                  <a:cubicBezTo>
                    <a:pt x="335" y="3100"/>
                    <a:pt x="752" y="2849"/>
                    <a:pt x="1037" y="2666"/>
                  </a:cubicBezTo>
                  <a:cubicBezTo>
                    <a:pt x="1087" y="2615"/>
                    <a:pt x="1153" y="2582"/>
                    <a:pt x="1187" y="2565"/>
                  </a:cubicBezTo>
                  <a:cubicBezTo>
                    <a:pt x="1454" y="2365"/>
                    <a:pt x="1738" y="2198"/>
                    <a:pt x="2006" y="2014"/>
                  </a:cubicBezTo>
                  <a:cubicBezTo>
                    <a:pt x="2206" y="1864"/>
                    <a:pt x="2440" y="1696"/>
                    <a:pt x="2674" y="1546"/>
                  </a:cubicBezTo>
                  <a:cubicBezTo>
                    <a:pt x="3092" y="1229"/>
                    <a:pt x="3526" y="894"/>
                    <a:pt x="3927" y="527"/>
                  </a:cubicBezTo>
                  <a:close/>
                  <a:moveTo>
                    <a:pt x="4209" y="1"/>
                  </a:moveTo>
                  <a:cubicBezTo>
                    <a:pt x="4182" y="1"/>
                    <a:pt x="4153" y="9"/>
                    <a:pt x="4128" y="26"/>
                  </a:cubicBezTo>
                  <a:cubicBezTo>
                    <a:pt x="3626" y="493"/>
                    <a:pt x="3092" y="945"/>
                    <a:pt x="2540" y="1346"/>
                  </a:cubicBezTo>
                  <a:cubicBezTo>
                    <a:pt x="2323" y="1496"/>
                    <a:pt x="2106" y="1663"/>
                    <a:pt x="1872" y="1813"/>
                  </a:cubicBezTo>
                  <a:cubicBezTo>
                    <a:pt x="1605" y="1997"/>
                    <a:pt x="1337" y="2164"/>
                    <a:pt x="1070" y="2348"/>
                  </a:cubicBezTo>
                  <a:cubicBezTo>
                    <a:pt x="1020" y="2398"/>
                    <a:pt x="986" y="2415"/>
                    <a:pt x="920" y="2448"/>
                  </a:cubicBezTo>
                  <a:cubicBezTo>
                    <a:pt x="585" y="2666"/>
                    <a:pt x="151" y="2933"/>
                    <a:pt x="34" y="3284"/>
                  </a:cubicBezTo>
                  <a:cubicBezTo>
                    <a:pt x="1" y="3451"/>
                    <a:pt x="17" y="3568"/>
                    <a:pt x="101" y="3651"/>
                  </a:cubicBezTo>
                  <a:cubicBezTo>
                    <a:pt x="168" y="3701"/>
                    <a:pt x="251" y="3735"/>
                    <a:pt x="351" y="3735"/>
                  </a:cubicBezTo>
                  <a:cubicBezTo>
                    <a:pt x="602" y="3735"/>
                    <a:pt x="936" y="3618"/>
                    <a:pt x="1337" y="3434"/>
                  </a:cubicBezTo>
                  <a:cubicBezTo>
                    <a:pt x="1404" y="3417"/>
                    <a:pt x="1454" y="3401"/>
                    <a:pt x="1504" y="3367"/>
                  </a:cubicBezTo>
                  <a:cubicBezTo>
                    <a:pt x="2006" y="3200"/>
                    <a:pt x="2457" y="2950"/>
                    <a:pt x="2858" y="2615"/>
                  </a:cubicBezTo>
                  <a:cubicBezTo>
                    <a:pt x="3292" y="2281"/>
                    <a:pt x="3676" y="1847"/>
                    <a:pt x="3910" y="1329"/>
                  </a:cubicBezTo>
                  <a:cubicBezTo>
                    <a:pt x="3961" y="1162"/>
                    <a:pt x="4027" y="978"/>
                    <a:pt x="4077" y="811"/>
                  </a:cubicBezTo>
                  <a:cubicBezTo>
                    <a:pt x="4128" y="577"/>
                    <a:pt x="4194" y="343"/>
                    <a:pt x="4295" y="159"/>
                  </a:cubicBezTo>
                  <a:cubicBezTo>
                    <a:pt x="4328" y="109"/>
                    <a:pt x="4328" y="76"/>
                    <a:pt x="4278" y="26"/>
                  </a:cubicBezTo>
                  <a:cubicBezTo>
                    <a:pt x="4261" y="9"/>
                    <a:pt x="4236" y="1"/>
                    <a:pt x="42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4" name="Google Shape;5454;p49"/>
            <p:cNvSpPr/>
            <p:nvPr/>
          </p:nvSpPr>
          <p:spPr>
            <a:xfrm rot="5191967">
              <a:off x="3126638" y="3704387"/>
              <a:ext cx="238725" cy="210607"/>
            </a:xfrm>
            <a:custGeom>
              <a:avLst/>
              <a:gdLst/>
              <a:ahLst/>
              <a:cxnLst/>
              <a:rect l="l" t="t" r="r" b="b"/>
              <a:pathLst>
                <a:path w="4262" h="3760" extrusionOk="0">
                  <a:moveTo>
                    <a:pt x="385" y="200"/>
                  </a:moveTo>
                  <a:cubicBezTo>
                    <a:pt x="586" y="200"/>
                    <a:pt x="1037" y="401"/>
                    <a:pt x="1254" y="484"/>
                  </a:cubicBezTo>
                  <a:cubicBezTo>
                    <a:pt x="1321" y="501"/>
                    <a:pt x="1388" y="518"/>
                    <a:pt x="1421" y="535"/>
                  </a:cubicBezTo>
                  <a:cubicBezTo>
                    <a:pt x="1906" y="702"/>
                    <a:pt x="2340" y="952"/>
                    <a:pt x="2724" y="1286"/>
                  </a:cubicBezTo>
                  <a:cubicBezTo>
                    <a:pt x="3142" y="1604"/>
                    <a:pt x="3476" y="2038"/>
                    <a:pt x="3677" y="2523"/>
                  </a:cubicBezTo>
                  <a:cubicBezTo>
                    <a:pt x="3744" y="2673"/>
                    <a:pt x="3777" y="2857"/>
                    <a:pt x="3827" y="3024"/>
                  </a:cubicBezTo>
                  <a:lnTo>
                    <a:pt x="3894" y="3275"/>
                  </a:lnTo>
                  <a:cubicBezTo>
                    <a:pt x="3493" y="2907"/>
                    <a:pt x="3092" y="2573"/>
                    <a:pt x="2658" y="2239"/>
                  </a:cubicBezTo>
                  <a:cubicBezTo>
                    <a:pt x="2424" y="2072"/>
                    <a:pt x="2173" y="1905"/>
                    <a:pt x="1939" y="1738"/>
                  </a:cubicBezTo>
                  <a:cubicBezTo>
                    <a:pt x="1689" y="1537"/>
                    <a:pt x="1438" y="1370"/>
                    <a:pt x="1187" y="1203"/>
                  </a:cubicBezTo>
                  <a:cubicBezTo>
                    <a:pt x="1154" y="1169"/>
                    <a:pt x="1104" y="1153"/>
                    <a:pt x="1054" y="1103"/>
                  </a:cubicBezTo>
                  <a:cubicBezTo>
                    <a:pt x="753" y="919"/>
                    <a:pt x="335" y="651"/>
                    <a:pt x="268" y="367"/>
                  </a:cubicBezTo>
                  <a:cubicBezTo>
                    <a:pt x="252" y="334"/>
                    <a:pt x="252" y="250"/>
                    <a:pt x="268" y="234"/>
                  </a:cubicBezTo>
                  <a:cubicBezTo>
                    <a:pt x="302" y="200"/>
                    <a:pt x="335" y="200"/>
                    <a:pt x="385" y="200"/>
                  </a:cubicBezTo>
                  <a:close/>
                  <a:moveTo>
                    <a:pt x="371" y="1"/>
                  </a:moveTo>
                  <a:cubicBezTo>
                    <a:pt x="261" y="1"/>
                    <a:pt x="170" y="26"/>
                    <a:pt x="101" y="83"/>
                  </a:cubicBezTo>
                  <a:cubicBezTo>
                    <a:pt x="18" y="150"/>
                    <a:pt x="1" y="267"/>
                    <a:pt x="51" y="418"/>
                  </a:cubicBezTo>
                  <a:cubicBezTo>
                    <a:pt x="135" y="768"/>
                    <a:pt x="569" y="1069"/>
                    <a:pt x="903" y="1270"/>
                  </a:cubicBezTo>
                  <a:cubicBezTo>
                    <a:pt x="937" y="1320"/>
                    <a:pt x="1003" y="1337"/>
                    <a:pt x="1054" y="1370"/>
                  </a:cubicBezTo>
                  <a:cubicBezTo>
                    <a:pt x="1304" y="1537"/>
                    <a:pt x="1555" y="1738"/>
                    <a:pt x="1805" y="1905"/>
                  </a:cubicBezTo>
                  <a:cubicBezTo>
                    <a:pt x="2023" y="2072"/>
                    <a:pt x="2273" y="2239"/>
                    <a:pt x="2507" y="2406"/>
                  </a:cubicBezTo>
                  <a:cubicBezTo>
                    <a:pt x="3059" y="2790"/>
                    <a:pt x="3593" y="3258"/>
                    <a:pt x="4078" y="3743"/>
                  </a:cubicBezTo>
                  <a:cubicBezTo>
                    <a:pt x="4078" y="3759"/>
                    <a:pt x="4111" y="3759"/>
                    <a:pt x="4145" y="3759"/>
                  </a:cubicBezTo>
                  <a:cubicBezTo>
                    <a:pt x="4161" y="3759"/>
                    <a:pt x="4195" y="3759"/>
                    <a:pt x="4212" y="3709"/>
                  </a:cubicBezTo>
                  <a:cubicBezTo>
                    <a:pt x="4262" y="3692"/>
                    <a:pt x="4262" y="3626"/>
                    <a:pt x="4245" y="3592"/>
                  </a:cubicBezTo>
                  <a:cubicBezTo>
                    <a:pt x="4128" y="3392"/>
                    <a:pt x="4078" y="3174"/>
                    <a:pt x="4011" y="2941"/>
                  </a:cubicBezTo>
                  <a:cubicBezTo>
                    <a:pt x="3961" y="2773"/>
                    <a:pt x="3911" y="2590"/>
                    <a:pt x="3844" y="2423"/>
                  </a:cubicBezTo>
                  <a:cubicBezTo>
                    <a:pt x="3610" y="1905"/>
                    <a:pt x="3259" y="1437"/>
                    <a:pt x="2825" y="1103"/>
                  </a:cubicBezTo>
                  <a:cubicBezTo>
                    <a:pt x="2407" y="768"/>
                    <a:pt x="1956" y="501"/>
                    <a:pt x="1455" y="334"/>
                  </a:cubicBezTo>
                  <a:cubicBezTo>
                    <a:pt x="1421" y="301"/>
                    <a:pt x="1354" y="284"/>
                    <a:pt x="1304" y="267"/>
                  </a:cubicBezTo>
                  <a:cubicBezTo>
                    <a:pt x="938" y="118"/>
                    <a:pt x="611" y="1"/>
                    <a:pt x="3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5" name="Google Shape;5455;p49"/>
            <p:cNvSpPr/>
            <p:nvPr/>
          </p:nvSpPr>
          <p:spPr>
            <a:xfrm rot="5191967">
              <a:off x="3049418" y="3926493"/>
              <a:ext cx="146977" cy="278270"/>
            </a:xfrm>
            <a:custGeom>
              <a:avLst/>
              <a:gdLst/>
              <a:ahLst/>
              <a:cxnLst/>
              <a:rect l="l" t="t" r="r" b="b"/>
              <a:pathLst>
                <a:path w="2624" h="4968" extrusionOk="0">
                  <a:moveTo>
                    <a:pt x="368" y="206"/>
                  </a:moveTo>
                  <a:cubicBezTo>
                    <a:pt x="569" y="206"/>
                    <a:pt x="953" y="590"/>
                    <a:pt x="1120" y="824"/>
                  </a:cubicBezTo>
                  <a:lnTo>
                    <a:pt x="1254" y="958"/>
                  </a:lnTo>
                  <a:cubicBezTo>
                    <a:pt x="1604" y="1292"/>
                    <a:pt x="1872" y="1676"/>
                    <a:pt x="2072" y="2144"/>
                  </a:cubicBezTo>
                  <a:cubicBezTo>
                    <a:pt x="2290" y="2628"/>
                    <a:pt x="2406" y="3130"/>
                    <a:pt x="2356" y="3648"/>
                  </a:cubicBezTo>
                  <a:cubicBezTo>
                    <a:pt x="2340" y="3815"/>
                    <a:pt x="2290" y="3982"/>
                    <a:pt x="2256" y="4149"/>
                  </a:cubicBezTo>
                  <a:cubicBezTo>
                    <a:pt x="2239" y="4232"/>
                    <a:pt x="2206" y="4333"/>
                    <a:pt x="2189" y="4433"/>
                  </a:cubicBezTo>
                  <a:lnTo>
                    <a:pt x="2173" y="4383"/>
                  </a:lnTo>
                  <a:cubicBezTo>
                    <a:pt x="1922" y="3748"/>
                    <a:pt x="1772" y="3380"/>
                    <a:pt x="1538" y="2963"/>
                  </a:cubicBezTo>
                  <a:lnTo>
                    <a:pt x="1237" y="2395"/>
                  </a:lnTo>
                  <a:cubicBezTo>
                    <a:pt x="1070" y="2077"/>
                    <a:pt x="903" y="1760"/>
                    <a:pt x="702" y="1459"/>
                  </a:cubicBezTo>
                  <a:cubicBezTo>
                    <a:pt x="685" y="1409"/>
                    <a:pt x="669" y="1342"/>
                    <a:pt x="619" y="1308"/>
                  </a:cubicBezTo>
                  <a:cubicBezTo>
                    <a:pt x="452" y="1008"/>
                    <a:pt x="201" y="590"/>
                    <a:pt x="268" y="323"/>
                  </a:cubicBezTo>
                  <a:cubicBezTo>
                    <a:pt x="284" y="273"/>
                    <a:pt x="318" y="222"/>
                    <a:pt x="351" y="206"/>
                  </a:cubicBezTo>
                  <a:close/>
                  <a:moveTo>
                    <a:pt x="373" y="0"/>
                  </a:moveTo>
                  <a:cubicBezTo>
                    <a:pt x="354" y="0"/>
                    <a:pt x="336" y="2"/>
                    <a:pt x="318" y="5"/>
                  </a:cubicBezTo>
                  <a:cubicBezTo>
                    <a:pt x="184" y="39"/>
                    <a:pt x="117" y="139"/>
                    <a:pt x="84" y="289"/>
                  </a:cubicBezTo>
                  <a:cubicBezTo>
                    <a:pt x="0" y="640"/>
                    <a:pt x="268" y="1075"/>
                    <a:pt x="452" y="1409"/>
                  </a:cubicBezTo>
                  <a:cubicBezTo>
                    <a:pt x="485" y="1476"/>
                    <a:pt x="518" y="1509"/>
                    <a:pt x="535" y="1559"/>
                  </a:cubicBezTo>
                  <a:cubicBezTo>
                    <a:pt x="702" y="1877"/>
                    <a:pt x="903" y="2177"/>
                    <a:pt x="1070" y="2495"/>
                  </a:cubicBezTo>
                  <a:lnTo>
                    <a:pt x="1371" y="3063"/>
                  </a:lnTo>
                  <a:cubicBezTo>
                    <a:pt x="1604" y="3464"/>
                    <a:pt x="1755" y="3831"/>
                    <a:pt x="1989" y="4433"/>
                  </a:cubicBezTo>
                  <a:lnTo>
                    <a:pt x="2156" y="4901"/>
                  </a:lnTo>
                  <a:cubicBezTo>
                    <a:pt x="2173" y="4934"/>
                    <a:pt x="2206" y="4968"/>
                    <a:pt x="2256" y="4968"/>
                  </a:cubicBezTo>
                  <a:cubicBezTo>
                    <a:pt x="2323" y="4934"/>
                    <a:pt x="2356" y="4901"/>
                    <a:pt x="2373" y="4884"/>
                  </a:cubicBezTo>
                  <a:cubicBezTo>
                    <a:pt x="2373" y="4650"/>
                    <a:pt x="2423" y="4416"/>
                    <a:pt x="2490" y="4182"/>
                  </a:cubicBezTo>
                  <a:cubicBezTo>
                    <a:pt x="2523" y="3999"/>
                    <a:pt x="2574" y="3831"/>
                    <a:pt x="2590" y="3648"/>
                  </a:cubicBezTo>
                  <a:cubicBezTo>
                    <a:pt x="2624" y="3080"/>
                    <a:pt x="2523" y="2545"/>
                    <a:pt x="2273" y="2044"/>
                  </a:cubicBezTo>
                  <a:cubicBezTo>
                    <a:pt x="2072" y="1559"/>
                    <a:pt x="1788" y="1141"/>
                    <a:pt x="1421" y="791"/>
                  </a:cubicBezTo>
                  <a:cubicBezTo>
                    <a:pt x="1371" y="757"/>
                    <a:pt x="1337" y="707"/>
                    <a:pt x="1287" y="657"/>
                  </a:cubicBezTo>
                  <a:cubicBezTo>
                    <a:pt x="944" y="314"/>
                    <a:pt x="630" y="0"/>
                    <a:pt x="3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6" name="Google Shape;5456;p49"/>
            <p:cNvSpPr/>
            <p:nvPr/>
          </p:nvSpPr>
          <p:spPr>
            <a:xfrm rot="5191967">
              <a:off x="2902614" y="4149163"/>
              <a:ext cx="201309" cy="241246"/>
            </a:xfrm>
            <a:custGeom>
              <a:avLst/>
              <a:gdLst/>
              <a:ahLst/>
              <a:cxnLst/>
              <a:rect l="l" t="t" r="r" b="b"/>
              <a:pathLst>
                <a:path w="3594" h="4307" extrusionOk="0">
                  <a:moveTo>
                    <a:pt x="335" y="196"/>
                  </a:moveTo>
                  <a:cubicBezTo>
                    <a:pt x="552" y="196"/>
                    <a:pt x="1003" y="463"/>
                    <a:pt x="1187" y="580"/>
                  </a:cubicBezTo>
                  <a:cubicBezTo>
                    <a:pt x="1237" y="614"/>
                    <a:pt x="1304" y="647"/>
                    <a:pt x="1337" y="664"/>
                  </a:cubicBezTo>
                  <a:cubicBezTo>
                    <a:pt x="1772" y="898"/>
                    <a:pt x="2156" y="1215"/>
                    <a:pt x="2474" y="1616"/>
                  </a:cubicBezTo>
                  <a:cubicBezTo>
                    <a:pt x="2824" y="2001"/>
                    <a:pt x="3075" y="2485"/>
                    <a:pt x="3192" y="2986"/>
                  </a:cubicBezTo>
                  <a:cubicBezTo>
                    <a:pt x="3242" y="3153"/>
                    <a:pt x="3242" y="3321"/>
                    <a:pt x="3259" y="3504"/>
                  </a:cubicBezTo>
                  <a:cubicBezTo>
                    <a:pt x="3259" y="3588"/>
                    <a:pt x="3276" y="3671"/>
                    <a:pt x="3276" y="3755"/>
                  </a:cubicBezTo>
                  <a:cubicBezTo>
                    <a:pt x="2941" y="3321"/>
                    <a:pt x="2607" y="2920"/>
                    <a:pt x="2240" y="2535"/>
                  </a:cubicBezTo>
                  <a:cubicBezTo>
                    <a:pt x="2039" y="2368"/>
                    <a:pt x="1855" y="2168"/>
                    <a:pt x="1672" y="1984"/>
                  </a:cubicBezTo>
                  <a:lnTo>
                    <a:pt x="987" y="1299"/>
                  </a:lnTo>
                  <a:lnTo>
                    <a:pt x="853" y="1165"/>
                  </a:lnTo>
                  <a:cubicBezTo>
                    <a:pt x="636" y="965"/>
                    <a:pt x="251" y="614"/>
                    <a:pt x="235" y="330"/>
                  </a:cubicBezTo>
                  <a:cubicBezTo>
                    <a:pt x="235" y="296"/>
                    <a:pt x="235" y="229"/>
                    <a:pt x="268" y="213"/>
                  </a:cubicBezTo>
                  <a:cubicBezTo>
                    <a:pt x="285" y="196"/>
                    <a:pt x="318" y="196"/>
                    <a:pt x="335" y="196"/>
                  </a:cubicBezTo>
                  <a:close/>
                  <a:moveTo>
                    <a:pt x="322" y="0"/>
                  </a:moveTo>
                  <a:cubicBezTo>
                    <a:pt x="257" y="0"/>
                    <a:pt x="200" y="14"/>
                    <a:pt x="151" y="46"/>
                  </a:cubicBezTo>
                  <a:cubicBezTo>
                    <a:pt x="84" y="79"/>
                    <a:pt x="1" y="196"/>
                    <a:pt x="17" y="380"/>
                  </a:cubicBezTo>
                  <a:cubicBezTo>
                    <a:pt x="34" y="731"/>
                    <a:pt x="418" y="1082"/>
                    <a:pt x="702" y="1349"/>
                  </a:cubicBezTo>
                  <a:cubicBezTo>
                    <a:pt x="753" y="1382"/>
                    <a:pt x="786" y="1416"/>
                    <a:pt x="836" y="1466"/>
                  </a:cubicBezTo>
                  <a:lnTo>
                    <a:pt x="1521" y="2151"/>
                  </a:lnTo>
                  <a:cubicBezTo>
                    <a:pt x="1722" y="2335"/>
                    <a:pt x="1905" y="2502"/>
                    <a:pt x="2089" y="2702"/>
                  </a:cubicBezTo>
                  <a:cubicBezTo>
                    <a:pt x="2557" y="3170"/>
                    <a:pt x="2992" y="3722"/>
                    <a:pt x="3393" y="4256"/>
                  </a:cubicBezTo>
                  <a:cubicBezTo>
                    <a:pt x="3409" y="4273"/>
                    <a:pt x="3426" y="4306"/>
                    <a:pt x="3476" y="4306"/>
                  </a:cubicBezTo>
                  <a:cubicBezTo>
                    <a:pt x="3487" y="4306"/>
                    <a:pt x="3498" y="4299"/>
                    <a:pt x="3505" y="4299"/>
                  </a:cubicBezTo>
                  <a:cubicBezTo>
                    <a:pt x="3508" y="4299"/>
                    <a:pt x="3509" y="4301"/>
                    <a:pt x="3509" y="4306"/>
                  </a:cubicBezTo>
                  <a:cubicBezTo>
                    <a:pt x="3576" y="4273"/>
                    <a:pt x="3593" y="4223"/>
                    <a:pt x="3576" y="4173"/>
                  </a:cubicBezTo>
                  <a:cubicBezTo>
                    <a:pt x="3509" y="3972"/>
                    <a:pt x="3493" y="3738"/>
                    <a:pt x="3476" y="3504"/>
                  </a:cubicBezTo>
                  <a:cubicBezTo>
                    <a:pt x="3476" y="3321"/>
                    <a:pt x="3443" y="3137"/>
                    <a:pt x="3409" y="2936"/>
                  </a:cubicBezTo>
                  <a:cubicBezTo>
                    <a:pt x="3276" y="2402"/>
                    <a:pt x="3008" y="1900"/>
                    <a:pt x="2641" y="1483"/>
                  </a:cubicBezTo>
                  <a:cubicBezTo>
                    <a:pt x="2306" y="1082"/>
                    <a:pt x="1905" y="747"/>
                    <a:pt x="1438" y="497"/>
                  </a:cubicBezTo>
                  <a:cubicBezTo>
                    <a:pt x="1404" y="480"/>
                    <a:pt x="1354" y="463"/>
                    <a:pt x="1304" y="413"/>
                  </a:cubicBezTo>
                  <a:cubicBezTo>
                    <a:pt x="920" y="202"/>
                    <a:pt x="568" y="0"/>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7" name="Google Shape;5457;p49"/>
            <p:cNvSpPr/>
            <p:nvPr/>
          </p:nvSpPr>
          <p:spPr>
            <a:xfrm rot="5191967">
              <a:off x="2843063" y="4449710"/>
              <a:ext cx="164733" cy="138071"/>
            </a:xfrm>
            <a:custGeom>
              <a:avLst/>
              <a:gdLst/>
              <a:ahLst/>
              <a:cxnLst/>
              <a:rect l="l" t="t" r="r" b="b"/>
              <a:pathLst>
                <a:path w="2941" h="2465" extrusionOk="0">
                  <a:moveTo>
                    <a:pt x="293" y="230"/>
                  </a:moveTo>
                  <a:cubicBezTo>
                    <a:pt x="384" y="230"/>
                    <a:pt x="572" y="267"/>
                    <a:pt x="836" y="343"/>
                  </a:cubicBezTo>
                  <a:cubicBezTo>
                    <a:pt x="902" y="376"/>
                    <a:pt x="919" y="393"/>
                    <a:pt x="969" y="393"/>
                  </a:cubicBezTo>
                  <a:cubicBezTo>
                    <a:pt x="1270" y="476"/>
                    <a:pt x="1571" y="627"/>
                    <a:pt x="1821" y="827"/>
                  </a:cubicBezTo>
                  <a:cubicBezTo>
                    <a:pt x="2089" y="1044"/>
                    <a:pt x="2323" y="1295"/>
                    <a:pt x="2473" y="1596"/>
                  </a:cubicBezTo>
                  <a:cubicBezTo>
                    <a:pt x="2523" y="1713"/>
                    <a:pt x="2557" y="1813"/>
                    <a:pt x="2590" y="1930"/>
                  </a:cubicBezTo>
                  <a:cubicBezTo>
                    <a:pt x="2607" y="1963"/>
                    <a:pt x="2607" y="1963"/>
                    <a:pt x="2607" y="1980"/>
                  </a:cubicBezTo>
                  <a:lnTo>
                    <a:pt x="1855" y="1412"/>
                  </a:lnTo>
                  <a:lnTo>
                    <a:pt x="1521" y="1211"/>
                  </a:lnTo>
                  <a:cubicBezTo>
                    <a:pt x="1320" y="1061"/>
                    <a:pt x="1086" y="927"/>
                    <a:pt x="886" y="794"/>
                  </a:cubicBezTo>
                  <a:cubicBezTo>
                    <a:pt x="836" y="760"/>
                    <a:pt x="819" y="744"/>
                    <a:pt x="769" y="727"/>
                  </a:cubicBezTo>
                  <a:cubicBezTo>
                    <a:pt x="585" y="627"/>
                    <a:pt x="301" y="460"/>
                    <a:pt x="251" y="292"/>
                  </a:cubicBezTo>
                  <a:cubicBezTo>
                    <a:pt x="234" y="259"/>
                    <a:pt x="234" y="242"/>
                    <a:pt x="234" y="242"/>
                  </a:cubicBezTo>
                  <a:cubicBezTo>
                    <a:pt x="242" y="234"/>
                    <a:pt x="262" y="230"/>
                    <a:pt x="293" y="230"/>
                  </a:cubicBezTo>
                  <a:close/>
                  <a:moveTo>
                    <a:pt x="301" y="0"/>
                  </a:moveTo>
                  <a:cubicBezTo>
                    <a:pt x="211" y="0"/>
                    <a:pt x="137" y="22"/>
                    <a:pt x="84" y="75"/>
                  </a:cubicBezTo>
                  <a:cubicBezTo>
                    <a:pt x="50" y="109"/>
                    <a:pt x="0" y="209"/>
                    <a:pt x="50" y="343"/>
                  </a:cubicBezTo>
                  <a:cubicBezTo>
                    <a:pt x="100" y="593"/>
                    <a:pt x="418" y="777"/>
                    <a:pt x="652" y="911"/>
                  </a:cubicBezTo>
                  <a:cubicBezTo>
                    <a:pt x="685" y="927"/>
                    <a:pt x="735" y="944"/>
                    <a:pt x="752" y="977"/>
                  </a:cubicBezTo>
                  <a:cubicBezTo>
                    <a:pt x="969" y="1111"/>
                    <a:pt x="1186" y="1245"/>
                    <a:pt x="1404" y="1395"/>
                  </a:cubicBezTo>
                  <a:lnTo>
                    <a:pt x="1738" y="1596"/>
                  </a:lnTo>
                  <a:cubicBezTo>
                    <a:pt x="2089" y="1846"/>
                    <a:pt x="2440" y="2147"/>
                    <a:pt x="2774" y="2431"/>
                  </a:cubicBezTo>
                  <a:cubicBezTo>
                    <a:pt x="2790" y="2465"/>
                    <a:pt x="2824" y="2465"/>
                    <a:pt x="2841" y="2465"/>
                  </a:cubicBezTo>
                  <a:cubicBezTo>
                    <a:pt x="2857" y="2465"/>
                    <a:pt x="2891" y="2465"/>
                    <a:pt x="2907" y="2414"/>
                  </a:cubicBezTo>
                  <a:cubicBezTo>
                    <a:pt x="2941" y="2398"/>
                    <a:pt x="2941" y="2331"/>
                    <a:pt x="2924" y="2281"/>
                  </a:cubicBezTo>
                  <a:cubicBezTo>
                    <a:pt x="2841" y="2180"/>
                    <a:pt x="2807" y="2030"/>
                    <a:pt x="2757" y="1896"/>
                  </a:cubicBezTo>
                  <a:cubicBezTo>
                    <a:pt x="2707" y="1763"/>
                    <a:pt x="2690" y="1663"/>
                    <a:pt x="2640" y="1529"/>
                  </a:cubicBezTo>
                  <a:cubicBezTo>
                    <a:pt x="2473" y="1178"/>
                    <a:pt x="2222" y="894"/>
                    <a:pt x="1922" y="677"/>
                  </a:cubicBezTo>
                  <a:cubicBezTo>
                    <a:pt x="1654" y="476"/>
                    <a:pt x="1337" y="309"/>
                    <a:pt x="1003" y="192"/>
                  </a:cubicBezTo>
                  <a:cubicBezTo>
                    <a:pt x="986" y="175"/>
                    <a:pt x="936" y="175"/>
                    <a:pt x="902" y="159"/>
                  </a:cubicBezTo>
                  <a:cubicBezTo>
                    <a:pt x="676" y="72"/>
                    <a:pt x="463" y="0"/>
                    <a:pt x="3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8" name="Google Shape;5458;p49"/>
            <p:cNvSpPr/>
            <p:nvPr/>
          </p:nvSpPr>
          <p:spPr>
            <a:xfrm rot="5191967">
              <a:off x="2481032" y="3778691"/>
              <a:ext cx="882589" cy="127541"/>
            </a:xfrm>
            <a:custGeom>
              <a:avLst/>
              <a:gdLst/>
              <a:ahLst/>
              <a:cxnLst/>
              <a:rect l="l" t="t" r="r" b="b"/>
              <a:pathLst>
                <a:path w="15757" h="2277" extrusionOk="0">
                  <a:moveTo>
                    <a:pt x="1203" y="1"/>
                  </a:moveTo>
                  <a:cubicBezTo>
                    <a:pt x="790" y="1"/>
                    <a:pt x="397" y="45"/>
                    <a:pt x="84" y="172"/>
                  </a:cubicBezTo>
                  <a:cubicBezTo>
                    <a:pt x="17" y="188"/>
                    <a:pt x="0" y="239"/>
                    <a:pt x="17" y="305"/>
                  </a:cubicBezTo>
                  <a:cubicBezTo>
                    <a:pt x="42" y="356"/>
                    <a:pt x="68" y="378"/>
                    <a:pt x="108" y="378"/>
                  </a:cubicBezTo>
                  <a:cubicBezTo>
                    <a:pt x="121" y="378"/>
                    <a:pt x="135" y="376"/>
                    <a:pt x="150" y="372"/>
                  </a:cubicBezTo>
                  <a:cubicBezTo>
                    <a:pt x="453" y="251"/>
                    <a:pt x="842" y="209"/>
                    <a:pt x="1251" y="209"/>
                  </a:cubicBezTo>
                  <a:cubicBezTo>
                    <a:pt x="1857" y="209"/>
                    <a:pt x="2505" y="302"/>
                    <a:pt x="2974" y="372"/>
                  </a:cubicBezTo>
                  <a:lnTo>
                    <a:pt x="2991" y="372"/>
                  </a:lnTo>
                  <a:cubicBezTo>
                    <a:pt x="3910" y="489"/>
                    <a:pt x="4762" y="756"/>
                    <a:pt x="5597" y="1007"/>
                  </a:cubicBezTo>
                  <a:cubicBezTo>
                    <a:pt x="6065" y="1157"/>
                    <a:pt x="6533" y="1308"/>
                    <a:pt x="7018" y="1425"/>
                  </a:cubicBezTo>
                  <a:cubicBezTo>
                    <a:pt x="8588" y="1843"/>
                    <a:pt x="10192" y="2260"/>
                    <a:pt x="11863" y="2260"/>
                  </a:cubicBezTo>
                  <a:cubicBezTo>
                    <a:pt x="11980" y="2260"/>
                    <a:pt x="12131" y="2260"/>
                    <a:pt x="12331" y="2277"/>
                  </a:cubicBezTo>
                  <a:lnTo>
                    <a:pt x="12348" y="2277"/>
                  </a:lnTo>
                  <a:cubicBezTo>
                    <a:pt x="13384" y="2244"/>
                    <a:pt x="14837" y="2160"/>
                    <a:pt x="15689" y="1558"/>
                  </a:cubicBezTo>
                  <a:cubicBezTo>
                    <a:pt x="15723" y="1508"/>
                    <a:pt x="15756" y="1442"/>
                    <a:pt x="15706" y="1408"/>
                  </a:cubicBezTo>
                  <a:cubicBezTo>
                    <a:pt x="15687" y="1379"/>
                    <a:pt x="15656" y="1361"/>
                    <a:pt x="15624" y="1361"/>
                  </a:cubicBezTo>
                  <a:cubicBezTo>
                    <a:pt x="15601" y="1361"/>
                    <a:pt x="15577" y="1370"/>
                    <a:pt x="15556" y="1391"/>
                  </a:cubicBezTo>
                  <a:cubicBezTo>
                    <a:pt x="14771" y="1976"/>
                    <a:pt x="13367" y="2026"/>
                    <a:pt x="12348" y="2076"/>
                  </a:cubicBezTo>
                  <a:lnTo>
                    <a:pt x="12298" y="2076"/>
                  </a:lnTo>
                  <a:cubicBezTo>
                    <a:pt x="12158" y="2083"/>
                    <a:pt x="12018" y="2086"/>
                    <a:pt x="11878" y="2086"/>
                  </a:cubicBezTo>
                  <a:cubicBezTo>
                    <a:pt x="10249" y="2086"/>
                    <a:pt x="8639" y="1658"/>
                    <a:pt x="7085" y="1258"/>
                  </a:cubicBezTo>
                  <a:cubicBezTo>
                    <a:pt x="6600" y="1141"/>
                    <a:pt x="6115" y="990"/>
                    <a:pt x="5664" y="840"/>
                  </a:cubicBezTo>
                  <a:cubicBezTo>
                    <a:pt x="4829" y="573"/>
                    <a:pt x="3943" y="305"/>
                    <a:pt x="3024" y="172"/>
                  </a:cubicBezTo>
                  <a:lnTo>
                    <a:pt x="3008" y="172"/>
                  </a:lnTo>
                  <a:cubicBezTo>
                    <a:pt x="2495" y="101"/>
                    <a:pt x="1826" y="1"/>
                    <a:pt x="12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9" name="Google Shape;5459;p49"/>
            <p:cNvSpPr/>
            <p:nvPr/>
          </p:nvSpPr>
          <p:spPr>
            <a:xfrm rot="5191967">
              <a:off x="2944402" y="3424003"/>
              <a:ext cx="105808" cy="81498"/>
            </a:xfrm>
            <a:custGeom>
              <a:avLst/>
              <a:gdLst/>
              <a:ahLst/>
              <a:cxnLst/>
              <a:rect l="l" t="t" r="r" b="b"/>
              <a:pathLst>
                <a:path w="1889" h="1455" extrusionOk="0">
                  <a:moveTo>
                    <a:pt x="117" y="1"/>
                  </a:moveTo>
                  <a:cubicBezTo>
                    <a:pt x="67" y="1"/>
                    <a:pt x="0" y="51"/>
                    <a:pt x="0" y="118"/>
                  </a:cubicBezTo>
                  <a:cubicBezTo>
                    <a:pt x="0" y="168"/>
                    <a:pt x="50" y="218"/>
                    <a:pt x="117" y="218"/>
                  </a:cubicBezTo>
                  <a:cubicBezTo>
                    <a:pt x="618" y="235"/>
                    <a:pt x="1654" y="870"/>
                    <a:pt x="1671" y="1338"/>
                  </a:cubicBezTo>
                  <a:cubicBezTo>
                    <a:pt x="1671" y="1404"/>
                    <a:pt x="1721" y="1455"/>
                    <a:pt x="1788" y="1455"/>
                  </a:cubicBezTo>
                  <a:cubicBezTo>
                    <a:pt x="1855" y="1421"/>
                    <a:pt x="1888" y="1388"/>
                    <a:pt x="1872" y="1321"/>
                  </a:cubicBezTo>
                  <a:cubicBezTo>
                    <a:pt x="1838" y="719"/>
                    <a:pt x="702" y="34"/>
                    <a:pt x="1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0" name="Google Shape;5460;p49"/>
            <p:cNvSpPr/>
            <p:nvPr/>
          </p:nvSpPr>
          <p:spPr>
            <a:xfrm rot="5191967">
              <a:off x="2836654" y="3481461"/>
              <a:ext cx="176944" cy="50299"/>
            </a:xfrm>
            <a:custGeom>
              <a:avLst/>
              <a:gdLst/>
              <a:ahLst/>
              <a:cxnLst/>
              <a:rect l="l" t="t" r="r" b="b"/>
              <a:pathLst>
                <a:path w="3159" h="898" extrusionOk="0">
                  <a:moveTo>
                    <a:pt x="3047" y="1"/>
                  </a:moveTo>
                  <a:cubicBezTo>
                    <a:pt x="3036" y="1"/>
                    <a:pt x="3023" y="4"/>
                    <a:pt x="3008" y="12"/>
                  </a:cubicBezTo>
                  <a:cubicBezTo>
                    <a:pt x="2774" y="45"/>
                    <a:pt x="2524" y="145"/>
                    <a:pt x="2340" y="296"/>
                  </a:cubicBezTo>
                  <a:cubicBezTo>
                    <a:pt x="1605" y="697"/>
                    <a:pt x="986" y="697"/>
                    <a:pt x="101" y="697"/>
                  </a:cubicBezTo>
                  <a:cubicBezTo>
                    <a:pt x="34" y="697"/>
                    <a:pt x="1" y="730"/>
                    <a:pt x="1" y="797"/>
                  </a:cubicBezTo>
                  <a:cubicBezTo>
                    <a:pt x="1" y="864"/>
                    <a:pt x="34" y="897"/>
                    <a:pt x="101" y="897"/>
                  </a:cubicBezTo>
                  <a:cubicBezTo>
                    <a:pt x="1003" y="897"/>
                    <a:pt x="1638" y="897"/>
                    <a:pt x="2440" y="479"/>
                  </a:cubicBezTo>
                  <a:cubicBezTo>
                    <a:pt x="2624" y="346"/>
                    <a:pt x="2841" y="262"/>
                    <a:pt x="3042" y="212"/>
                  </a:cubicBezTo>
                  <a:cubicBezTo>
                    <a:pt x="3108" y="195"/>
                    <a:pt x="3159" y="145"/>
                    <a:pt x="3125" y="95"/>
                  </a:cubicBezTo>
                  <a:cubicBezTo>
                    <a:pt x="3112" y="43"/>
                    <a:pt x="3089" y="1"/>
                    <a:pt x="30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1" name="Google Shape;5461;p49"/>
            <p:cNvSpPr/>
            <p:nvPr/>
          </p:nvSpPr>
          <p:spPr>
            <a:xfrm rot="5191967">
              <a:off x="2853926" y="3610300"/>
              <a:ext cx="109561" cy="64694"/>
            </a:xfrm>
            <a:custGeom>
              <a:avLst/>
              <a:gdLst/>
              <a:ahLst/>
              <a:cxnLst/>
              <a:rect l="l" t="t" r="r" b="b"/>
              <a:pathLst>
                <a:path w="1956" h="1155" extrusionOk="0">
                  <a:moveTo>
                    <a:pt x="1848" y="1"/>
                  </a:moveTo>
                  <a:cubicBezTo>
                    <a:pt x="1812" y="1"/>
                    <a:pt x="1776" y="19"/>
                    <a:pt x="1755" y="52"/>
                  </a:cubicBezTo>
                  <a:cubicBezTo>
                    <a:pt x="1537" y="336"/>
                    <a:pt x="468" y="904"/>
                    <a:pt x="84" y="954"/>
                  </a:cubicBezTo>
                  <a:cubicBezTo>
                    <a:pt x="34" y="970"/>
                    <a:pt x="0" y="1004"/>
                    <a:pt x="0" y="1071"/>
                  </a:cubicBezTo>
                  <a:cubicBezTo>
                    <a:pt x="0" y="1121"/>
                    <a:pt x="50" y="1154"/>
                    <a:pt x="100" y="1154"/>
                  </a:cubicBezTo>
                  <a:cubicBezTo>
                    <a:pt x="568" y="1087"/>
                    <a:pt x="1671" y="503"/>
                    <a:pt x="1922" y="168"/>
                  </a:cubicBezTo>
                  <a:cubicBezTo>
                    <a:pt x="1955" y="135"/>
                    <a:pt x="1938" y="68"/>
                    <a:pt x="1905" y="18"/>
                  </a:cubicBezTo>
                  <a:cubicBezTo>
                    <a:pt x="1887" y="6"/>
                    <a:pt x="1867" y="1"/>
                    <a:pt x="18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2" name="Google Shape;5462;p49"/>
            <p:cNvSpPr/>
            <p:nvPr/>
          </p:nvSpPr>
          <p:spPr>
            <a:xfrm rot="5191967">
              <a:off x="2961246" y="3571402"/>
              <a:ext cx="59989" cy="92141"/>
            </a:xfrm>
            <a:custGeom>
              <a:avLst/>
              <a:gdLst/>
              <a:ahLst/>
              <a:cxnLst/>
              <a:rect l="l" t="t" r="r" b="b"/>
              <a:pathLst>
                <a:path w="1071" h="1645" extrusionOk="0">
                  <a:moveTo>
                    <a:pt x="126" y="1"/>
                  </a:moveTo>
                  <a:cubicBezTo>
                    <a:pt x="114" y="1"/>
                    <a:pt x="100" y="3"/>
                    <a:pt x="84" y="7"/>
                  </a:cubicBezTo>
                  <a:cubicBezTo>
                    <a:pt x="17" y="40"/>
                    <a:pt x="1" y="74"/>
                    <a:pt x="17" y="140"/>
                  </a:cubicBezTo>
                  <a:cubicBezTo>
                    <a:pt x="118" y="441"/>
                    <a:pt x="318" y="725"/>
                    <a:pt x="502" y="993"/>
                  </a:cubicBezTo>
                  <a:cubicBezTo>
                    <a:pt x="619" y="1193"/>
                    <a:pt x="753" y="1394"/>
                    <a:pt x="853" y="1577"/>
                  </a:cubicBezTo>
                  <a:cubicBezTo>
                    <a:pt x="853" y="1627"/>
                    <a:pt x="903" y="1644"/>
                    <a:pt x="936" y="1644"/>
                  </a:cubicBezTo>
                  <a:cubicBezTo>
                    <a:pt x="947" y="1644"/>
                    <a:pt x="951" y="1637"/>
                    <a:pt x="967" y="1637"/>
                  </a:cubicBezTo>
                  <a:cubicBezTo>
                    <a:pt x="975" y="1637"/>
                    <a:pt x="986" y="1639"/>
                    <a:pt x="1003" y="1644"/>
                  </a:cubicBezTo>
                  <a:cubicBezTo>
                    <a:pt x="1037" y="1594"/>
                    <a:pt x="1070" y="1544"/>
                    <a:pt x="1037" y="1494"/>
                  </a:cubicBezTo>
                  <a:cubicBezTo>
                    <a:pt x="936" y="1293"/>
                    <a:pt x="786" y="1093"/>
                    <a:pt x="669" y="892"/>
                  </a:cubicBezTo>
                  <a:cubicBezTo>
                    <a:pt x="485" y="625"/>
                    <a:pt x="318" y="324"/>
                    <a:pt x="201" y="74"/>
                  </a:cubicBezTo>
                  <a:cubicBezTo>
                    <a:pt x="188" y="22"/>
                    <a:pt x="166" y="1"/>
                    <a:pt x="1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3" name="Google Shape;5463;p49"/>
            <p:cNvSpPr/>
            <p:nvPr/>
          </p:nvSpPr>
          <p:spPr>
            <a:xfrm rot="5191967">
              <a:off x="2896397" y="3769425"/>
              <a:ext cx="87043" cy="87660"/>
            </a:xfrm>
            <a:custGeom>
              <a:avLst/>
              <a:gdLst/>
              <a:ahLst/>
              <a:cxnLst/>
              <a:rect l="l" t="t" r="r" b="b"/>
              <a:pathLst>
                <a:path w="1554" h="1565" extrusionOk="0">
                  <a:moveTo>
                    <a:pt x="112" y="0"/>
                  </a:moveTo>
                  <a:cubicBezTo>
                    <a:pt x="80" y="0"/>
                    <a:pt x="48" y="12"/>
                    <a:pt x="17" y="44"/>
                  </a:cubicBezTo>
                  <a:cubicBezTo>
                    <a:pt x="0" y="77"/>
                    <a:pt x="0" y="144"/>
                    <a:pt x="33" y="177"/>
                  </a:cubicBezTo>
                  <a:cubicBezTo>
                    <a:pt x="100" y="244"/>
                    <a:pt x="184" y="294"/>
                    <a:pt x="251" y="361"/>
                  </a:cubicBezTo>
                  <a:cubicBezTo>
                    <a:pt x="668" y="695"/>
                    <a:pt x="1170" y="1080"/>
                    <a:pt x="1337" y="1497"/>
                  </a:cubicBezTo>
                  <a:cubicBezTo>
                    <a:pt x="1353" y="1547"/>
                    <a:pt x="1404" y="1564"/>
                    <a:pt x="1437" y="1564"/>
                  </a:cubicBezTo>
                  <a:lnTo>
                    <a:pt x="1470" y="1564"/>
                  </a:lnTo>
                  <a:cubicBezTo>
                    <a:pt x="1520" y="1514"/>
                    <a:pt x="1554" y="1481"/>
                    <a:pt x="1520" y="1414"/>
                  </a:cubicBezTo>
                  <a:cubicBezTo>
                    <a:pt x="1320" y="946"/>
                    <a:pt x="785" y="528"/>
                    <a:pt x="368" y="177"/>
                  </a:cubicBezTo>
                  <a:cubicBezTo>
                    <a:pt x="301" y="127"/>
                    <a:pt x="234" y="60"/>
                    <a:pt x="167" y="10"/>
                  </a:cubicBezTo>
                  <a:cubicBezTo>
                    <a:pt x="149" y="4"/>
                    <a:pt x="130" y="0"/>
                    <a:pt x="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4" name="Google Shape;5464;p49"/>
            <p:cNvSpPr/>
            <p:nvPr/>
          </p:nvSpPr>
          <p:spPr>
            <a:xfrm rot="5191967">
              <a:off x="3023631" y="3579022"/>
              <a:ext cx="14115" cy="84299"/>
            </a:xfrm>
            <a:custGeom>
              <a:avLst/>
              <a:gdLst/>
              <a:ahLst/>
              <a:cxnLst/>
              <a:rect l="l" t="t" r="r" b="b"/>
              <a:pathLst>
                <a:path w="252" h="1505" extrusionOk="0">
                  <a:moveTo>
                    <a:pt x="151" y="1"/>
                  </a:moveTo>
                  <a:cubicBezTo>
                    <a:pt x="84" y="1"/>
                    <a:pt x="51" y="34"/>
                    <a:pt x="51" y="101"/>
                  </a:cubicBezTo>
                  <a:cubicBezTo>
                    <a:pt x="51" y="352"/>
                    <a:pt x="51" y="619"/>
                    <a:pt x="17" y="870"/>
                  </a:cubicBezTo>
                  <a:cubicBezTo>
                    <a:pt x="17" y="1037"/>
                    <a:pt x="1" y="1237"/>
                    <a:pt x="1" y="1404"/>
                  </a:cubicBezTo>
                  <a:cubicBezTo>
                    <a:pt x="1" y="1454"/>
                    <a:pt x="51" y="1505"/>
                    <a:pt x="101" y="1505"/>
                  </a:cubicBezTo>
                  <a:cubicBezTo>
                    <a:pt x="168" y="1505"/>
                    <a:pt x="218" y="1438"/>
                    <a:pt x="218" y="1421"/>
                  </a:cubicBezTo>
                  <a:cubicBezTo>
                    <a:pt x="218" y="1254"/>
                    <a:pt x="235" y="1070"/>
                    <a:pt x="235" y="903"/>
                  </a:cubicBezTo>
                  <a:cubicBezTo>
                    <a:pt x="235" y="619"/>
                    <a:pt x="251" y="368"/>
                    <a:pt x="251" y="101"/>
                  </a:cubicBezTo>
                  <a:cubicBezTo>
                    <a:pt x="251" y="34"/>
                    <a:pt x="218" y="1"/>
                    <a:pt x="1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5" name="Google Shape;5465;p49"/>
            <p:cNvSpPr/>
            <p:nvPr/>
          </p:nvSpPr>
          <p:spPr>
            <a:xfrm rot="5191967">
              <a:off x="2847319" y="3712948"/>
              <a:ext cx="100206" cy="37024"/>
            </a:xfrm>
            <a:custGeom>
              <a:avLst/>
              <a:gdLst/>
              <a:ahLst/>
              <a:cxnLst/>
              <a:rect l="l" t="t" r="r" b="b"/>
              <a:pathLst>
                <a:path w="1789" h="661" extrusionOk="0">
                  <a:moveTo>
                    <a:pt x="1673" y="0"/>
                  </a:moveTo>
                  <a:cubicBezTo>
                    <a:pt x="1646" y="0"/>
                    <a:pt x="1621" y="9"/>
                    <a:pt x="1604" y="25"/>
                  </a:cubicBezTo>
                  <a:cubicBezTo>
                    <a:pt x="1303" y="295"/>
                    <a:pt x="685" y="444"/>
                    <a:pt x="180" y="444"/>
                  </a:cubicBezTo>
                  <a:cubicBezTo>
                    <a:pt x="153" y="444"/>
                    <a:pt x="127" y="444"/>
                    <a:pt x="101" y="443"/>
                  </a:cubicBezTo>
                  <a:cubicBezTo>
                    <a:pt x="34" y="443"/>
                    <a:pt x="0" y="493"/>
                    <a:pt x="0" y="543"/>
                  </a:cubicBezTo>
                  <a:cubicBezTo>
                    <a:pt x="0" y="610"/>
                    <a:pt x="34" y="660"/>
                    <a:pt x="101" y="660"/>
                  </a:cubicBezTo>
                  <a:lnTo>
                    <a:pt x="167" y="660"/>
                  </a:lnTo>
                  <a:cubicBezTo>
                    <a:pt x="702" y="660"/>
                    <a:pt x="1387" y="510"/>
                    <a:pt x="1755" y="176"/>
                  </a:cubicBezTo>
                  <a:cubicBezTo>
                    <a:pt x="1788" y="126"/>
                    <a:pt x="1788" y="76"/>
                    <a:pt x="1755" y="25"/>
                  </a:cubicBezTo>
                  <a:cubicBezTo>
                    <a:pt x="1730" y="9"/>
                    <a:pt x="1700"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6" name="Google Shape;5466;p49"/>
            <p:cNvSpPr/>
            <p:nvPr/>
          </p:nvSpPr>
          <p:spPr>
            <a:xfrm rot="5191967">
              <a:off x="2771266" y="3903582"/>
              <a:ext cx="157283" cy="59989"/>
            </a:xfrm>
            <a:custGeom>
              <a:avLst/>
              <a:gdLst/>
              <a:ahLst/>
              <a:cxnLst/>
              <a:rect l="l" t="t" r="r" b="b"/>
              <a:pathLst>
                <a:path w="2808" h="1071" extrusionOk="0">
                  <a:moveTo>
                    <a:pt x="2660" y="0"/>
                  </a:moveTo>
                  <a:cubicBezTo>
                    <a:pt x="2642" y="0"/>
                    <a:pt x="2625" y="6"/>
                    <a:pt x="2607" y="18"/>
                  </a:cubicBezTo>
                  <a:cubicBezTo>
                    <a:pt x="2034" y="399"/>
                    <a:pt x="1250" y="857"/>
                    <a:pt x="254" y="857"/>
                  </a:cubicBezTo>
                  <a:cubicBezTo>
                    <a:pt x="203" y="857"/>
                    <a:pt x="152" y="855"/>
                    <a:pt x="100" y="853"/>
                  </a:cubicBezTo>
                  <a:cubicBezTo>
                    <a:pt x="67" y="853"/>
                    <a:pt x="0" y="903"/>
                    <a:pt x="0" y="970"/>
                  </a:cubicBezTo>
                  <a:cubicBezTo>
                    <a:pt x="0" y="1020"/>
                    <a:pt x="50" y="1070"/>
                    <a:pt x="100" y="1070"/>
                  </a:cubicBezTo>
                  <a:lnTo>
                    <a:pt x="201" y="1070"/>
                  </a:lnTo>
                  <a:cubicBezTo>
                    <a:pt x="1304" y="1070"/>
                    <a:pt x="2139" y="602"/>
                    <a:pt x="2740" y="185"/>
                  </a:cubicBezTo>
                  <a:cubicBezTo>
                    <a:pt x="2774" y="151"/>
                    <a:pt x="2807" y="84"/>
                    <a:pt x="2757" y="51"/>
                  </a:cubicBezTo>
                  <a:cubicBezTo>
                    <a:pt x="2725" y="19"/>
                    <a:pt x="2692" y="0"/>
                    <a:pt x="26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7" name="Google Shape;5467;p49"/>
            <p:cNvSpPr/>
            <p:nvPr/>
          </p:nvSpPr>
          <p:spPr>
            <a:xfrm rot="5191967">
              <a:off x="2895576" y="3871624"/>
              <a:ext cx="50579" cy="66543"/>
            </a:xfrm>
            <a:custGeom>
              <a:avLst/>
              <a:gdLst/>
              <a:ahLst/>
              <a:cxnLst/>
              <a:rect l="l" t="t" r="r" b="b"/>
              <a:pathLst>
                <a:path w="903" h="1188" extrusionOk="0">
                  <a:moveTo>
                    <a:pt x="139" y="0"/>
                  </a:moveTo>
                  <a:cubicBezTo>
                    <a:pt x="104" y="0"/>
                    <a:pt x="71" y="14"/>
                    <a:pt x="50" y="35"/>
                  </a:cubicBezTo>
                  <a:cubicBezTo>
                    <a:pt x="0" y="85"/>
                    <a:pt x="34" y="152"/>
                    <a:pt x="67" y="185"/>
                  </a:cubicBezTo>
                  <a:cubicBezTo>
                    <a:pt x="284" y="336"/>
                    <a:pt x="451" y="620"/>
                    <a:pt x="568" y="904"/>
                  </a:cubicBezTo>
                  <a:cubicBezTo>
                    <a:pt x="618" y="987"/>
                    <a:pt x="652" y="1071"/>
                    <a:pt x="702" y="1121"/>
                  </a:cubicBezTo>
                  <a:cubicBezTo>
                    <a:pt x="719" y="1171"/>
                    <a:pt x="735" y="1188"/>
                    <a:pt x="786" y="1188"/>
                  </a:cubicBezTo>
                  <a:lnTo>
                    <a:pt x="836" y="1188"/>
                  </a:lnTo>
                  <a:cubicBezTo>
                    <a:pt x="886" y="1154"/>
                    <a:pt x="902" y="1088"/>
                    <a:pt x="886" y="1037"/>
                  </a:cubicBezTo>
                  <a:cubicBezTo>
                    <a:pt x="836" y="954"/>
                    <a:pt x="802" y="904"/>
                    <a:pt x="752" y="820"/>
                  </a:cubicBezTo>
                  <a:cubicBezTo>
                    <a:pt x="618" y="519"/>
                    <a:pt x="468" y="202"/>
                    <a:pt x="201" y="18"/>
                  </a:cubicBezTo>
                  <a:cubicBezTo>
                    <a:pt x="182" y="5"/>
                    <a:pt x="160" y="0"/>
                    <a:pt x="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8" name="Google Shape;5468;p49"/>
            <p:cNvSpPr/>
            <p:nvPr/>
          </p:nvSpPr>
          <p:spPr>
            <a:xfrm rot="5191967">
              <a:off x="2963682" y="3347060"/>
              <a:ext cx="128717" cy="83907"/>
            </a:xfrm>
            <a:custGeom>
              <a:avLst/>
              <a:gdLst/>
              <a:ahLst/>
              <a:cxnLst/>
              <a:rect l="l" t="t" r="r" b="b"/>
              <a:pathLst>
                <a:path w="2298" h="1498" extrusionOk="0">
                  <a:moveTo>
                    <a:pt x="1033" y="1"/>
                  </a:moveTo>
                  <a:cubicBezTo>
                    <a:pt x="821" y="1"/>
                    <a:pt x="607" y="39"/>
                    <a:pt x="402" y="117"/>
                  </a:cubicBezTo>
                  <a:cubicBezTo>
                    <a:pt x="1" y="301"/>
                    <a:pt x="84" y="1036"/>
                    <a:pt x="385" y="1270"/>
                  </a:cubicBezTo>
                  <a:cubicBezTo>
                    <a:pt x="583" y="1430"/>
                    <a:pt x="798" y="1497"/>
                    <a:pt x="1003" y="1497"/>
                  </a:cubicBezTo>
                  <a:cubicBezTo>
                    <a:pt x="1698" y="1497"/>
                    <a:pt x="2297" y="733"/>
                    <a:pt x="1872" y="217"/>
                  </a:cubicBezTo>
                  <a:cubicBezTo>
                    <a:pt x="1612" y="73"/>
                    <a:pt x="1324" y="1"/>
                    <a:pt x="10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9" name="Google Shape;5469;p49"/>
            <p:cNvSpPr/>
            <p:nvPr/>
          </p:nvSpPr>
          <p:spPr>
            <a:xfrm rot="5191967">
              <a:off x="2906150" y="3378255"/>
              <a:ext cx="70520" cy="44978"/>
            </a:xfrm>
            <a:custGeom>
              <a:avLst/>
              <a:gdLst/>
              <a:ahLst/>
              <a:cxnLst/>
              <a:rect l="l" t="t" r="r" b="b"/>
              <a:pathLst>
                <a:path w="1259" h="803" extrusionOk="0">
                  <a:moveTo>
                    <a:pt x="522" y="0"/>
                  </a:moveTo>
                  <a:cubicBezTo>
                    <a:pt x="411" y="0"/>
                    <a:pt x="302" y="17"/>
                    <a:pt x="201" y="51"/>
                  </a:cubicBezTo>
                  <a:cubicBezTo>
                    <a:pt x="1" y="151"/>
                    <a:pt x="34" y="552"/>
                    <a:pt x="184" y="669"/>
                  </a:cubicBezTo>
                  <a:cubicBezTo>
                    <a:pt x="302" y="763"/>
                    <a:pt x="428" y="802"/>
                    <a:pt x="547" y="802"/>
                  </a:cubicBezTo>
                  <a:cubicBezTo>
                    <a:pt x="937" y="802"/>
                    <a:pt x="1259" y="387"/>
                    <a:pt x="1003" y="118"/>
                  </a:cubicBezTo>
                  <a:cubicBezTo>
                    <a:pt x="854" y="38"/>
                    <a:pt x="686" y="0"/>
                    <a:pt x="5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0" name="Google Shape;5470;p49"/>
            <p:cNvSpPr/>
            <p:nvPr/>
          </p:nvSpPr>
          <p:spPr>
            <a:xfrm rot="5191967">
              <a:off x="2862749" y="3423359"/>
              <a:ext cx="69792" cy="45650"/>
            </a:xfrm>
            <a:custGeom>
              <a:avLst/>
              <a:gdLst/>
              <a:ahLst/>
              <a:cxnLst/>
              <a:rect l="l" t="t" r="r" b="b"/>
              <a:pathLst>
                <a:path w="1246" h="815" extrusionOk="0">
                  <a:moveTo>
                    <a:pt x="543" y="0"/>
                  </a:moveTo>
                  <a:cubicBezTo>
                    <a:pt x="432" y="0"/>
                    <a:pt x="322" y="22"/>
                    <a:pt x="217" y="64"/>
                  </a:cubicBezTo>
                  <a:cubicBezTo>
                    <a:pt x="0" y="164"/>
                    <a:pt x="50" y="565"/>
                    <a:pt x="184" y="682"/>
                  </a:cubicBezTo>
                  <a:cubicBezTo>
                    <a:pt x="301" y="776"/>
                    <a:pt x="426" y="815"/>
                    <a:pt x="544" y="815"/>
                  </a:cubicBezTo>
                  <a:cubicBezTo>
                    <a:pt x="931" y="815"/>
                    <a:pt x="1246" y="399"/>
                    <a:pt x="1003" y="130"/>
                  </a:cubicBezTo>
                  <a:cubicBezTo>
                    <a:pt x="856" y="43"/>
                    <a:pt x="699" y="0"/>
                    <a:pt x="5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1" name="Google Shape;5471;p49"/>
            <p:cNvSpPr/>
            <p:nvPr/>
          </p:nvSpPr>
          <p:spPr>
            <a:xfrm rot="5191967">
              <a:off x="3053885" y="3579140"/>
              <a:ext cx="88276" cy="72872"/>
            </a:xfrm>
            <a:custGeom>
              <a:avLst/>
              <a:gdLst/>
              <a:ahLst/>
              <a:cxnLst/>
              <a:rect l="l" t="t" r="r" b="b"/>
              <a:pathLst>
                <a:path w="1576" h="1301" extrusionOk="0">
                  <a:moveTo>
                    <a:pt x="946" y="0"/>
                  </a:moveTo>
                  <a:cubicBezTo>
                    <a:pt x="817" y="0"/>
                    <a:pt x="693" y="28"/>
                    <a:pt x="606" y="86"/>
                  </a:cubicBezTo>
                  <a:cubicBezTo>
                    <a:pt x="1" y="484"/>
                    <a:pt x="413" y="1300"/>
                    <a:pt x="955" y="1300"/>
                  </a:cubicBezTo>
                  <a:cubicBezTo>
                    <a:pt x="1027" y="1300"/>
                    <a:pt x="1100" y="1286"/>
                    <a:pt x="1174" y="1255"/>
                  </a:cubicBezTo>
                  <a:cubicBezTo>
                    <a:pt x="1442" y="1005"/>
                    <a:pt x="1575" y="637"/>
                    <a:pt x="1508" y="286"/>
                  </a:cubicBezTo>
                  <a:cubicBezTo>
                    <a:pt x="1454" y="100"/>
                    <a:pt x="1191" y="0"/>
                    <a:pt x="9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2" name="Google Shape;5472;p49"/>
            <p:cNvSpPr/>
            <p:nvPr/>
          </p:nvSpPr>
          <p:spPr>
            <a:xfrm rot="5191967">
              <a:off x="2829529" y="3566996"/>
              <a:ext cx="97518" cy="62230"/>
            </a:xfrm>
            <a:custGeom>
              <a:avLst/>
              <a:gdLst/>
              <a:ahLst/>
              <a:cxnLst/>
              <a:rect l="l" t="t" r="r" b="b"/>
              <a:pathLst>
                <a:path w="1741" h="1111" extrusionOk="0">
                  <a:moveTo>
                    <a:pt x="807" y="1"/>
                  </a:moveTo>
                  <a:cubicBezTo>
                    <a:pt x="635" y="1"/>
                    <a:pt x="463" y="34"/>
                    <a:pt x="301" y="104"/>
                  </a:cubicBezTo>
                  <a:cubicBezTo>
                    <a:pt x="1" y="237"/>
                    <a:pt x="84" y="789"/>
                    <a:pt x="318" y="956"/>
                  </a:cubicBezTo>
                  <a:cubicBezTo>
                    <a:pt x="463" y="1065"/>
                    <a:pt x="617" y="1110"/>
                    <a:pt x="765" y="1110"/>
                  </a:cubicBezTo>
                  <a:cubicBezTo>
                    <a:pt x="1295" y="1110"/>
                    <a:pt x="1741" y="516"/>
                    <a:pt x="1387" y="137"/>
                  </a:cubicBezTo>
                  <a:cubicBezTo>
                    <a:pt x="1207" y="47"/>
                    <a:pt x="1008" y="1"/>
                    <a:pt x="8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3" name="Google Shape;5473;p49"/>
            <p:cNvSpPr/>
            <p:nvPr/>
          </p:nvSpPr>
          <p:spPr>
            <a:xfrm rot="5191967">
              <a:off x="2849238" y="3661537"/>
              <a:ext cx="56853" cy="36856"/>
            </a:xfrm>
            <a:custGeom>
              <a:avLst/>
              <a:gdLst/>
              <a:ahLst/>
              <a:cxnLst/>
              <a:rect l="l" t="t" r="r" b="b"/>
              <a:pathLst>
                <a:path w="1015" h="658" extrusionOk="0">
                  <a:moveTo>
                    <a:pt x="479" y="1"/>
                  </a:moveTo>
                  <a:cubicBezTo>
                    <a:pt x="375" y="1"/>
                    <a:pt x="272" y="22"/>
                    <a:pt x="168" y="62"/>
                  </a:cubicBezTo>
                  <a:cubicBezTo>
                    <a:pt x="1" y="145"/>
                    <a:pt x="34" y="479"/>
                    <a:pt x="168" y="563"/>
                  </a:cubicBezTo>
                  <a:cubicBezTo>
                    <a:pt x="261" y="630"/>
                    <a:pt x="357" y="658"/>
                    <a:pt x="447" y="658"/>
                  </a:cubicBezTo>
                  <a:cubicBezTo>
                    <a:pt x="765" y="658"/>
                    <a:pt x="1015" y="312"/>
                    <a:pt x="820" y="78"/>
                  </a:cubicBezTo>
                  <a:cubicBezTo>
                    <a:pt x="706" y="26"/>
                    <a:pt x="593" y="1"/>
                    <a:pt x="4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4" name="Google Shape;5474;p49"/>
            <p:cNvSpPr/>
            <p:nvPr/>
          </p:nvSpPr>
          <p:spPr>
            <a:xfrm rot="5191967">
              <a:off x="2959553" y="3747190"/>
              <a:ext cx="45930" cy="42570"/>
            </a:xfrm>
            <a:custGeom>
              <a:avLst/>
              <a:gdLst/>
              <a:ahLst/>
              <a:cxnLst/>
              <a:rect l="l" t="t" r="r" b="b"/>
              <a:pathLst>
                <a:path w="820" h="760" extrusionOk="0">
                  <a:moveTo>
                    <a:pt x="435" y="0"/>
                  </a:moveTo>
                  <a:cubicBezTo>
                    <a:pt x="281" y="0"/>
                    <a:pt x="107" y="126"/>
                    <a:pt x="68" y="232"/>
                  </a:cubicBezTo>
                  <a:cubicBezTo>
                    <a:pt x="1" y="556"/>
                    <a:pt x="277" y="760"/>
                    <a:pt x="518" y="760"/>
                  </a:cubicBezTo>
                  <a:cubicBezTo>
                    <a:pt x="637" y="760"/>
                    <a:pt x="747" y="710"/>
                    <a:pt x="803" y="599"/>
                  </a:cubicBezTo>
                  <a:cubicBezTo>
                    <a:pt x="819" y="382"/>
                    <a:pt x="719" y="181"/>
                    <a:pt x="552" y="31"/>
                  </a:cubicBezTo>
                  <a:cubicBezTo>
                    <a:pt x="517" y="10"/>
                    <a:pt x="476" y="0"/>
                    <a:pt x="4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5" name="Google Shape;5475;p49"/>
            <p:cNvSpPr/>
            <p:nvPr/>
          </p:nvSpPr>
          <p:spPr>
            <a:xfrm rot="5191967">
              <a:off x="2929926" y="3855754"/>
              <a:ext cx="46546" cy="42177"/>
            </a:xfrm>
            <a:custGeom>
              <a:avLst/>
              <a:gdLst/>
              <a:ahLst/>
              <a:cxnLst/>
              <a:rect l="l" t="t" r="r" b="b"/>
              <a:pathLst>
                <a:path w="831" h="753" extrusionOk="0">
                  <a:moveTo>
                    <a:pt x="437" y="0"/>
                  </a:moveTo>
                  <a:cubicBezTo>
                    <a:pt x="286" y="0"/>
                    <a:pt x="104" y="125"/>
                    <a:pt x="78" y="240"/>
                  </a:cubicBezTo>
                  <a:cubicBezTo>
                    <a:pt x="0" y="552"/>
                    <a:pt x="279" y="753"/>
                    <a:pt x="523" y="753"/>
                  </a:cubicBezTo>
                  <a:cubicBezTo>
                    <a:pt x="645" y="753"/>
                    <a:pt x="758" y="702"/>
                    <a:pt x="814" y="591"/>
                  </a:cubicBezTo>
                  <a:cubicBezTo>
                    <a:pt x="830" y="391"/>
                    <a:pt x="730" y="173"/>
                    <a:pt x="563" y="40"/>
                  </a:cubicBezTo>
                  <a:cubicBezTo>
                    <a:pt x="528" y="12"/>
                    <a:pt x="484" y="0"/>
                    <a:pt x="4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6" name="Google Shape;5476;p49"/>
            <p:cNvSpPr/>
            <p:nvPr/>
          </p:nvSpPr>
          <p:spPr>
            <a:xfrm rot="5191967">
              <a:off x="2783889" y="3838453"/>
              <a:ext cx="55620" cy="36688"/>
            </a:xfrm>
            <a:custGeom>
              <a:avLst/>
              <a:gdLst/>
              <a:ahLst/>
              <a:cxnLst/>
              <a:rect l="l" t="t" r="r" b="b"/>
              <a:pathLst>
                <a:path w="993" h="655" extrusionOk="0">
                  <a:moveTo>
                    <a:pt x="387" y="0"/>
                  </a:moveTo>
                  <a:cubicBezTo>
                    <a:pt x="319" y="0"/>
                    <a:pt x="251" y="10"/>
                    <a:pt x="185" y="30"/>
                  </a:cubicBezTo>
                  <a:cubicBezTo>
                    <a:pt x="1" y="97"/>
                    <a:pt x="1" y="431"/>
                    <a:pt x="135" y="532"/>
                  </a:cubicBezTo>
                  <a:cubicBezTo>
                    <a:pt x="226" y="619"/>
                    <a:pt x="332" y="655"/>
                    <a:pt x="435" y="655"/>
                  </a:cubicBezTo>
                  <a:cubicBezTo>
                    <a:pt x="727" y="655"/>
                    <a:pt x="993" y="365"/>
                    <a:pt x="820" y="131"/>
                  </a:cubicBezTo>
                  <a:cubicBezTo>
                    <a:pt x="692" y="49"/>
                    <a:pt x="540" y="0"/>
                    <a:pt x="38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7" name="Google Shape;5477;p49"/>
            <p:cNvSpPr/>
            <p:nvPr/>
          </p:nvSpPr>
          <p:spPr>
            <a:xfrm rot="5191967">
              <a:off x="3025354" y="3540956"/>
              <a:ext cx="61334" cy="53828"/>
            </a:xfrm>
            <a:custGeom>
              <a:avLst/>
              <a:gdLst/>
              <a:ahLst/>
              <a:cxnLst/>
              <a:rect l="l" t="t" r="r" b="b"/>
              <a:pathLst>
                <a:path w="1095" h="961" extrusionOk="0">
                  <a:moveTo>
                    <a:pt x="698" y="0"/>
                  </a:moveTo>
                  <a:cubicBezTo>
                    <a:pt x="539" y="0"/>
                    <a:pt x="356" y="70"/>
                    <a:pt x="275" y="171"/>
                  </a:cubicBezTo>
                  <a:cubicBezTo>
                    <a:pt x="1" y="550"/>
                    <a:pt x="361" y="960"/>
                    <a:pt x="706" y="960"/>
                  </a:cubicBezTo>
                  <a:cubicBezTo>
                    <a:pt x="802" y="960"/>
                    <a:pt x="897" y="929"/>
                    <a:pt x="977" y="856"/>
                  </a:cubicBezTo>
                  <a:cubicBezTo>
                    <a:pt x="1094" y="639"/>
                    <a:pt x="1077" y="338"/>
                    <a:pt x="944" y="104"/>
                  </a:cubicBezTo>
                  <a:cubicBezTo>
                    <a:pt x="897" y="31"/>
                    <a:pt x="803" y="0"/>
                    <a:pt x="6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5479" name="Google Shape;5479;p49"/>
          <p:cNvGrpSpPr/>
          <p:nvPr/>
        </p:nvGrpSpPr>
        <p:grpSpPr>
          <a:xfrm>
            <a:off x="4008093" y="270838"/>
            <a:ext cx="1885828" cy="456205"/>
            <a:chOff x="3006069" y="203128"/>
            <a:chExt cx="1414371" cy="342154"/>
          </a:xfrm>
        </p:grpSpPr>
        <p:sp>
          <p:nvSpPr>
            <p:cNvPr id="5480" name="Google Shape;5480;p49"/>
            <p:cNvSpPr/>
            <p:nvPr/>
          </p:nvSpPr>
          <p:spPr>
            <a:xfrm rot="10505833">
              <a:off x="3005973" y="362033"/>
              <a:ext cx="1414562" cy="58324"/>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1" name="Google Shape;5481;p49"/>
            <p:cNvSpPr/>
            <p:nvPr/>
          </p:nvSpPr>
          <p:spPr>
            <a:xfrm rot="10505833">
              <a:off x="4226031" y="330598"/>
              <a:ext cx="139845" cy="186048"/>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2" name="Google Shape;5482;p49"/>
            <p:cNvSpPr/>
            <p:nvPr/>
          </p:nvSpPr>
          <p:spPr>
            <a:xfrm rot="10505833">
              <a:off x="3908829" y="378921"/>
              <a:ext cx="185097" cy="144218"/>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3" name="Google Shape;5483;p49"/>
            <p:cNvSpPr/>
            <p:nvPr/>
          </p:nvSpPr>
          <p:spPr>
            <a:xfrm rot="10505833">
              <a:off x="4091741" y="210483"/>
              <a:ext cx="178775" cy="155436"/>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4" name="Google Shape;5484;p49"/>
            <p:cNvSpPr/>
            <p:nvPr/>
          </p:nvSpPr>
          <p:spPr>
            <a:xfrm rot="10505833">
              <a:off x="3749908" y="239797"/>
              <a:ext cx="178728" cy="155436"/>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5" name="Google Shape;5485;p49"/>
            <p:cNvSpPr/>
            <p:nvPr/>
          </p:nvSpPr>
          <p:spPr>
            <a:xfrm rot="10505833">
              <a:off x="3525077" y="383885"/>
              <a:ext cx="185858" cy="14426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6" name="Google Shape;5486;p49"/>
            <p:cNvSpPr/>
            <p:nvPr/>
          </p:nvSpPr>
          <p:spPr>
            <a:xfrm rot="10505833">
              <a:off x="3218960" y="392625"/>
              <a:ext cx="185905" cy="144978"/>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7" name="Google Shape;5487;p49"/>
            <p:cNvSpPr/>
            <p:nvPr/>
          </p:nvSpPr>
          <p:spPr>
            <a:xfrm rot="10505833">
              <a:off x="3368576" y="244589"/>
              <a:ext cx="178728" cy="156672"/>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8" name="Google Shape;5488;p49"/>
            <p:cNvSpPr/>
            <p:nvPr/>
          </p:nvSpPr>
          <p:spPr>
            <a:xfrm rot="10505833">
              <a:off x="3035291" y="271626"/>
              <a:ext cx="177967" cy="157005"/>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199" name="Google Shape;2765;p40"/>
          <p:cNvGrpSpPr/>
          <p:nvPr/>
        </p:nvGrpSpPr>
        <p:grpSpPr>
          <a:xfrm rot="-4980384">
            <a:off x="3353934" y="2080441"/>
            <a:ext cx="1164735" cy="1291296"/>
            <a:chOff x="-772417" y="2125457"/>
            <a:chExt cx="1292370" cy="501429"/>
          </a:xfrm>
        </p:grpSpPr>
        <p:sp>
          <p:nvSpPr>
            <p:cNvPr id="200" name="Google Shape;2766;p40"/>
            <p:cNvSpPr/>
            <p:nvPr/>
          </p:nvSpPr>
          <p:spPr>
            <a:xfrm rot="19031">
              <a:off x="-721862" y="2128732"/>
              <a:ext cx="1192218" cy="494808"/>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a:ea typeface="+mn-ea"/>
                <a:cs typeface="+mn-cs"/>
              </a:endParaRPr>
            </a:p>
          </p:txBody>
        </p:sp>
        <p:grpSp>
          <p:nvGrpSpPr>
            <p:cNvPr id="201" name="Google Shape;2767;p40"/>
            <p:cNvGrpSpPr/>
            <p:nvPr/>
          </p:nvGrpSpPr>
          <p:grpSpPr>
            <a:xfrm>
              <a:off x="457377" y="2132184"/>
              <a:ext cx="62576" cy="494703"/>
              <a:chOff x="457377" y="2132184"/>
              <a:chExt cx="62576" cy="494703"/>
            </a:xfrm>
          </p:grpSpPr>
          <p:grpSp>
            <p:nvGrpSpPr>
              <p:cNvPr id="215" name="Google Shape;2768;p40"/>
              <p:cNvGrpSpPr/>
              <p:nvPr/>
            </p:nvGrpSpPr>
            <p:grpSpPr>
              <a:xfrm>
                <a:off x="457377" y="2132184"/>
                <a:ext cx="52655" cy="248941"/>
                <a:chOff x="467469" y="2131884"/>
                <a:chExt cx="105351" cy="498082"/>
              </a:xfrm>
            </p:grpSpPr>
            <p:sp>
              <p:nvSpPr>
                <p:cNvPr id="222" name="Google Shape;2769;p40"/>
                <p:cNvSpPr/>
                <p:nvPr/>
              </p:nvSpPr>
              <p:spPr>
                <a:xfrm rot="5259188">
                  <a:off x="457373" y="2144483"/>
                  <a:ext cx="109892" cy="85202"/>
                </a:xfrm>
                <a:prstGeom prst="triangle">
                  <a:avLst>
                    <a:gd name="adj" fmla="val 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3" name="Google Shape;2770;p40"/>
                <p:cNvSpPr/>
                <p:nvPr/>
              </p:nvSpPr>
              <p:spPr>
                <a:xfrm rot="5259188">
                  <a:off x="473024" y="2532165"/>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4" name="Google Shape;2771;p40"/>
                <p:cNvSpPr/>
                <p:nvPr/>
              </p:nvSpPr>
              <p:spPr>
                <a:xfrm rot="5259188">
                  <a:off x="469111" y="2435245"/>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5" name="Google Shape;2772;p40"/>
                <p:cNvSpPr/>
                <p:nvPr/>
              </p:nvSpPr>
              <p:spPr>
                <a:xfrm rot="5259188">
                  <a:off x="465198" y="2338324"/>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6" name="Google Shape;2773;p40"/>
                <p:cNvSpPr/>
                <p:nvPr/>
              </p:nvSpPr>
              <p:spPr>
                <a:xfrm rot="5259188">
                  <a:off x="461286" y="2241403"/>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216" name="Google Shape;2774;p40"/>
              <p:cNvGrpSpPr/>
              <p:nvPr/>
            </p:nvGrpSpPr>
            <p:grpSpPr>
              <a:xfrm>
                <a:off x="467299" y="2377945"/>
                <a:ext cx="52655" cy="248941"/>
                <a:chOff x="487320" y="2131037"/>
                <a:chExt cx="105351" cy="498082"/>
              </a:xfrm>
            </p:grpSpPr>
            <p:sp>
              <p:nvSpPr>
                <p:cNvPr id="217" name="Google Shape;2775;p40"/>
                <p:cNvSpPr/>
                <p:nvPr/>
              </p:nvSpPr>
              <p:spPr>
                <a:xfrm rot="5259188">
                  <a:off x="477224" y="2143636"/>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8" name="Google Shape;2776;p40"/>
                <p:cNvSpPr/>
                <p:nvPr/>
              </p:nvSpPr>
              <p:spPr>
                <a:xfrm rot="5259188">
                  <a:off x="492876" y="2531318"/>
                  <a:ext cx="109892" cy="85202"/>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9" name="Google Shape;2777;p40"/>
                <p:cNvSpPr/>
                <p:nvPr/>
              </p:nvSpPr>
              <p:spPr>
                <a:xfrm rot="5259188">
                  <a:off x="488963" y="2434397"/>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0" name="Google Shape;2778;p40"/>
                <p:cNvSpPr/>
                <p:nvPr/>
              </p:nvSpPr>
              <p:spPr>
                <a:xfrm rot="5259188">
                  <a:off x="485050" y="2337477"/>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1" name="Google Shape;2779;p40"/>
                <p:cNvSpPr/>
                <p:nvPr/>
              </p:nvSpPr>
              <p:spPr>
                <a:xfrm rot="5259188">
                  <a:off x="481137" y="2240556"/>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grpSp>
          <p:nvGrpSpPr>
            <p:cNvPr id="202" name="Google Shape;2780;p40"/>
            <p:cNvGrpSpPr/>
            <p:nvPr/>
          </p:nvGrpSpPr>
          <p:grpSpPr>
            <a:xfrm rot="10800000">
              <a:off x="-772417" y="2125457"/>
              <a:ext cx="62576" cy="494703"/>
              <a:chOff x="272461" y="2140133"/>
              <a:chExt cx="62576" cy="494703"/>
            </a:xfrm>
          </p:grpSpPr>
          <p:grpSp>
            <p:nvGrpSpPr>
              <p:cNvPr id="203" name="Google Shape;2781;p40"/>
              <p:cNvGrpSpPr/>
              <p:nvPr/>
            </p:nvGrpSpPr>
            <p:grpSpPr>
              <a:xfrm>
                <a:off x="272461" y="2140133"/>
                <a:ext cx="52655" cy="248941"/>
                <a:chOff x="97489" y="2147789"/>
                <a:chExt cx="105351" cy="498082"/>
              </a:xfrm>
            </p:grpSpPr>
            <p:sp>
              <p:nvSpPr>
                <p:cNvPr id="210" name="Google Shape;2782;p40"/>
                <p:cNvSpPr/>
                <p:nvPr/>
              </p:nvSpPr>
              <p:spPr>
                <a:xfrm rot="5259188">
                  <a:off x="87393" y="2160388"/>
                  <a:ext cx="109892" cy="85202"/>
                </a:xfrm>
                <a:prstGeom prst="triangle">
                  <a:avLst>
                    <a:gd name="adj" fmla="val 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1" name="Google Shape;2783;p40"/>
                <p:cNvSpPr/>
                <p:nvPr/>
              </p:nvSpPr>
              <p:spPr>
                <a:xfrm rot="5259188">
                  <a:off x="103044" y="2548070"/>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2" name="Google Shape;2784;p40"/>
                <p:cNvSpPr/>
                <p:nvPr/>
              </p:nvSpPr>
              <p:spPr>
                <a:xfrm rot="5259188">
                  <a:off x="99131" y="2451150"/>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3" name="Google Shape;2785;p40"/>
                <p:cNvSpPr/>
                <p:nvPr/>
              </p:nvSpPr>
              <p:spPr>
                <a:xfrm rot="5259188">
                  <a:off x="95218" y="2354229"/>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4" name="Google Shape;2786;p40"/>
                <p:cNvSpPr/>
                <p:nvPr/>
              </p:nvSpPr>
              <p:spPr>
                <a:xfrm rot="5259188">
                  <a:off x="91306" y="2257309"/>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204" name="Google Shape;2787;p40"/>
              <p:cNvGrpSpPr/>
              <p:nvPr/>
            </p:nvGrpSpPr>
            <p:grpSpPr>
              <a:xfrm>
                <a:off x="282383" y="2385894"/>
                <a:ext cx="52655" cy="248941"/>
                <a:chOff x="117340" y="2146942"/>
                <a:chExt cx="105351" cy="498082"/>
              </a:xfrm>
            </p:grpSpPr>
            <p:sp>
              <p:nvSpPr>
                <p:cNvPr id="205" name="Google Shape;2788;p40"/>
                <p:cNvSpPr/>
                <p:nvPr/>
              </p:nvSpPr>
              <p:spPr>
                <a:xfrm rot="5259188">
                  <a:off x="107244" y="2159541"/>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6" name="Google Shape;2789;p40"/>
                <p:cNvSpPr/>
                <p:nvPr/>
              </p:nvSpPr>
              <p:spPr>
                <a:xfrm rot="5259188">
                  <a:off x="122896" y="2547223"/>
                  <a:ext cx="109892" cy="85202"/>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7" name="Google Shape;2790;p40"/>
                <p:cNvSpPr/>
                <p:nvPr/>
              </p:nvSpPr>
              <p:spPr>
                <a:xfrm rot="5259188">
                  <a:off x="118983" y="2450303"/>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8" name="Google Shape;2791;p40"/>
                <p:cNvSpPr/>
                <p:nvPr/>
              </p:nvSpPr>
              <p:spPr>
                <a:xfrm rot="5259188">
                  <a:off x="115070" y="2353382"/>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9" name="Google Shape;2792;p40"/>
                <p:cNvSpPr/>
                <p:nvPr/>
              </p:nvSpPr>
              <p:spPr>
                <a:xfrm rot="5259188">
                  <a:off x="111157" y="2256462"/>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grpSp>
      <p:sp>
        <p:nvSpPr>
          <p:cNvPr id="5" name="TextBox 4"/>
          <p:cNvSpPr txBox="1"/>
          <p:nvPr/>
        </p:nvSpPr>
        <p:spPr>
          <a:xfrm>
            <a:off x="3493605" y="2331740"/>
            <a:ext cx="1261408" cy="748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Times New Roman"/>
                <a:ea typeface="+mn-ea"/>
                <a:cs typeface="+mn-cs"/>
              </a:rPr>
              <a:t>01</a:t>
            </a:r>
          </a:p>
        </p:txBody>
      </p:sp>
      <p:sp>
        <p:nvSpPr>
          <p:cNvPr id="6" name="TextBox 5"/>
          <p:cNvSpPr txBox="1"/>
          <p:nvPr/>
        </p:nvSpPr>
        <p:spPr>
          <a:xfrm>
            <a:off x="4547628" y="2305144"/>
            <a:ext cx="3224339" cy="748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Times New Roman"/>
                <a:ea typeface="+mn-ea"/>
                <a:cs typeface="+mn-cs"/>
              </a:rPr>
              <a:t>KHÁM PHÁ</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81161" flipH="1">
            <a:off x="9329454" y="-1212293"/>
            <a:ext cx="2821143" cy="2821143"/>
          </a:xfrm>
          <a:prstGeom prst="rect">
            <a:avLst/>
          </a:prstGeom>
        </p:spPr>
      </p:pic>
      <p:sp>
        <p:nvSpPr>
          <p:cNvPr id="2" name="TextBox 1">
            <a:extLst>
              <a:ext uri="{FF2B5EF4-FFF2-40B4-BE49-F238E27FC236}">
                <a16:creationId xmlns:a16="http://schemas.microsoft.com/office/drawing/2014/main" id="{64F85C39-341C-416B-873F-E4270D7122D0}"/>
              </a:ext>
            </a:extLst>
          </p:cNvPr>
          <p:cNvSpPr txBox="1"/>
          <p:nvPr/>
        </p:nvSpPr>
        <p:spPr>
          <a:xfrm>
            <a:off x="4473560" y="2919821"/>
            <a:ext cx="4574522" cy="461665"/>
          </a:xfrm>
          <a:prstGeom prst="rect">
            <a:avLst/>
          </a:prstGeom>
          <a:noFill/>
        </p:spPr>
        <p:txBody>
          <a:bodyPr wrap="none" rtlCol="0">
            <a:spAutoFit/>
          </a:bodyPr>
          <a:lstStyle/>
          <a:p>
            <a:r>
              <a:rPr lang="en-US" sz="2400" b="1" dirty="0" err="1"/>
              <a:t>Nét</a:t>
            </a:r>
            <a:r>
              <a:rPr lang="en-US" sz="2400" b="1" dirty="0"/>
              <a:t>, </a:t>
            </a:r>
            <a:r>
              <a:rPr lang="en-US" sz="2400" b="1" dirty="0" err="1"/>
              <a:t>màu</a:t>
            </a:r>
            <a:r>
              <a:rPr lang="en-US" sz="2400" b="1" dirty="0"/>
              <a:t> </a:t>
            </a:r>
            <a:r>
              <a:rPr lang="en-US" sz="2400" b="1" dirty="0" err="1"/>
              <a:t>trong</a:t>
            </a:r>
            <a:r>
              <a:rPr lang="en-US" sz="2400" b="1" dirty="0"/>
              <a:t> </a:t>
            </a:r>
            <a:r>
              <a:rPr lang="en-US" sz="2400" b="1" dirty="0" err="1"/>
              <a:t>tranh</a:t>
            </a:r>
            <a:r>
              <a:rPr lang="en-US" sz="2400" b="1" dirty="0"/>
              <a:t> </a:t>
            </a:r>
            <a:r>
              <a:rPr lang="en-US" sz="2400" b="1" dirty="0" err="1"/>
              <a:t>Hàng</a:t>
            </a:r>
            <a:r>
              <a:rPr lang="en-US" sz="2400" b="1" dirty="0"/>
              <a:t> </a:t>
            </a:r>
            <a:r>
              <a:rPr lang="en-US" sz="2400" b="1" dirty="0" err="1"/>
              <a:t>trống</a:t>
            </a:r>
            <a:endParaRPr lang="en-US" sz="2400" b="1" dirty="0"/>
          </a:p>
        </p:txBody>
      </p:sp>
    </p:spTree>
    <p:extLst>
      <p:ext uri="{BB962C8B-B14F-4D97-AF65-F5344CB8AC3E}">
        <p14:creationId xmlns:p14="http://schemas.microsoft.com/office/powerpoint/2010/main" val="95329836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4"/>
        <p:cNvGrpSpPr/>
        <p:nvPr/>
      </p:nvGrpSpPr>
      <p:grpSpPr>
        <a:xfrm>
          <a:off x="0" y="0"/>
          <a:ext cx="0" cy="0"/>
          <a:chOff x="0" y="0"/>
          <a:chExt cx="0" cy="0"/>
        </a:xfrm>
      </p:grpSpPr>
      <p:grpSp>
        <p:nvGrpSpPr>
          <p:cNvPr id="5441" name="Google Shape;5441;p49"/>
          <p:cNvGrpSpPr/>
          <p:nvPr/>
        </p:nvGrpSpPr>
        <p:grpSpPr>
          <a:xfrm>
            <a:off x="11492864" y="5650384"/>
            <a:ext cx="674440" cy="1207616"/>
            <a:chOff x="2719865" y="3322236"/>
            <a:chExt cx="666630" cy="1712510"/>
          </a:xfrm>
        </p:grpSpPr>
        <p:sp>
          <p:nvSpPr>
            <p:cNvPr id="5442" name="Google Shape;5442;p49"/>
            <p:cNvSpPr/>
            <p:nvPr/>
          </p:nvSpPr>
          <p:spPr>
            <a:xfrm rot="5191967">
              <a:off x="2843343" y="4682063"/>
              <a:ext cx="455830" cy="236093"/>
            </a:xfrm>
            <a:custGeom>
              <a:avLst/>
              <a:gdLst/>
              <a:ahLst/>
              <a:cxnLst/>
              <a:rect l="l" t="t" r="r" b="b"/>
              <a:pathLst>
                <a:path w="8138" h="4215" extrusionOk="0">
                  <a:moveTo>
                    <a:pt x="104" y="0"/>
                  </a:moveTo>
                  <a:cubicBezTo>
                    <a:pt x="97" y="0"/>
                    <a:pt x="91" y="1"/>
                    <a:pt x="84" y="4"/>
                  </a:cubicBezTo>
                  <a:cubicBezTo>
                    <a:pt x="34" y="37"/>
                    <a:pt x="0" y="71"/>
                    <a:pt x="17" y="137"/>
                  </a:cubicBezTo>
                  <a:cubicBezTo>
                    <a:pt x="919" y="2744"/>
                    <a:pt x="4913" y="4214"/>
                    <a:pt x="7636" y="4214"/>
                  </a:cubicBezTo>
                  <a:cubicBezTo>
                    <a:pt x="7736" y="4214"/>
                    <a:pt x="7837" y="4199"/>
                    <a:pt x="7922" y="4199"/>
                  </a:cubicBezTo>
                  <a:cubicBezTo>
                    <a:pt x="7965" y="4199"/>
                    <a:pt x="8004" y="4203"/>
                    <a:pt x="8037" y="4214"/>
                  </a:cubicBezTo>
                  <a:cubicBezTo>
                    <a:pt x="8104" y="4214"/>
                    <a:pt x="8137" y="4164"/>
                    <a:pt x="8137" y="4097"/>
                  </a:cubicBezTo>
                  <a:cubicBezTo>
                    <a:pt x="8137" y="4047"/>
                    <a:pt x="8104" y="3997"/>
                    <a:pt x="8037" y="3997"/>
                  </a:cubicBezTo>
                  <a:cubicBezTo>
                    <a:pt x="7896" y="4006"/>
                    <a:pt x="7751" y="4010"/>
                    <a:pt x="7602" y="4010"/>
                  </a:cubicBezTo>
                  <a:cubicBezTo>
                    <a:pt x="4939" y="4010"/>
                    <a:pt x="1071" y="2602"/>
                    <a:pt x="201" y="71"/>
                  </a:cubicBezTo>
                  <a:cubicBezTo>
                    <a:pt x="186" y="42"/>
                    <a:pt x="147" y="0"/>
                    <a:pt x="1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3" name="Google Shape;5443;p49"/>
            <p:cNvSpPr/>
            <p:nvPr/>
          </p:nvSpPr>
          <p:spPr>
            <a:xfrm rot="5191967">
              <a:off x="3129188" y="4410877"/>
              <a:ext cx="178848" cy="325545"/>
            </a:xfrm>
            <a:custGeom>
              <a:avLst/>
              <a:gdLst/>
              <a:ahLst/>
              <a:cxnLst/>
              <a:rect l="l" t="t" r="r" b="b"/>
              <a:pathLst>
                <a:path w="3193" h="5812" extrusionOk="0">
                  <a:moveTo>
                    <a:pt x="418" y="214"/>
                  </a:moveTo>
                  <a:cubicBezTo>
                    <a:pt x="469" y="214"/>
                    <a:pt x="519" y="248"/>
                    <a:pt x="652" y="248"/>
                  </a:cubicBezTo>
                  <a:cubicBezTo>
                    <a:pt x="987" y="448"/>
                    <a:pt x="1137" y="966"/>
                    <a:pt x="1254" y="1367"/>
                  </a:cubicBezTo>
                  <a:cubicBezTo>
                    <a:pt x="1271" y="1434"/>
                    <a:pt x="1304" y="1501"/>
                    <a:pt x="1321" y="1567"/>
                  </a:cubicBezTo>
                  <a:cubicBezTo>
                    <a:pt x="1438" y="1952"/>
                    <a:pt x="1571" y="2370"/>
                    <a:pt x="1722" y="2737"/>
                  </a:cubicBezTo>
                  <a:cubicBezTo>
                    <a:pt x="1822" y="2988"/>
                    <a:pt x="1905" y="3255"/>
                    <a:pt x="1989" y="3506"/>
                  </a:cubicBezTo>
                  <a:cubicBezTo>
                    <a:pt x="2139" y="4007"/>
                    <a:pt x="2357" y="4475"/>
                    <a:pt x="2724" y="5143"/>
                  </a:cubicBezTo>
                  <a:cubicBezTo>
                    <a:pt x="2741" y="5193"/>
                    <a:pt x="2758" y="5260"/>
                    <a:pt x="2791" y="5327"/>
                  </a:cubicBezTo>
                  <a:cubicBezTo>
                    <a:pt x="2674" y="5243"/>
                    <a:pt x="2557" y="5177"/>
                    <a:pt x="2423" y="5093"/>
                  </a:cubicBezTo>
                  <a:cubicBezTo>
                    <a:pt x="2223" y="4993"/>
                    <a:pt x="2022" y="4876"/>
                    <a:pt x="1855" y="4742"/>
                  </a:cubicBezTo>
                  <a:cubicBezTo>
                    <a:pt x="1354" y="4341"/>
                    <a:pt x="970" y="3823"/>
                    <a:pt x="702" y="3222"/>
                  </a:cubicBezTo>
                  <a:cubicBezTo>
                    <a:pt x="452" y="2687"/>
                    <a:pt x="318" y="2152"/>
                    <a:pt x="285" y="1567"/>
                  </a:cubicBezTo>
                  <a:cubicBezTo>
                    <a:pt x="285" y="1501"/>
                    <a:pt x="268" y="1434"/>
                    <a:pt x="268" y="1367"/>
                  </a:cubicBezTo>
                  <a:cubicBezTo>
                    <a:pt x="251" y="1050"/>
                    <a:pt x="184" y="331"/>
                    <a:pt x="368" y="231"/>
                  </a:cubicBezTo>
                  <a:cubicBezTo>
                    <a:pt x="368" y="214"/>
                    <a:pt x="402" y="214"/>
                    <a:pt x="418" y="214"/>
                  </a:cubicBezTo>
                  <a:close/>
                  <a:moveTo>
                    <a:pt x="458" y="0"/>
                  </a:moveTo>
                  <a:cubicBezTo>
                    <a:pt x="392" y="0"/>
                    <a:pt x="328" y="17"/>
                    <a:pt x="268" y="47"/>
                  </a:cubicBezTo>
                  <a:cubicBezTo>
                    <a:pt x="1" y="214"/>
                    <a:pt x="17" y="749"/>
                    <a:pt x="68" y="1367"/>
                  </a:cubicBezTo>
                  <a:cubicBezTo>
                    <a:pt x="84" y="1434"/>
                    <a:pt x="84" y="1501"/>
                    <a:pt x="84" y="1567"/>
                  </a:cubicBezTo>
                  <a:cubicBezTo>
                    <a:pt x="101" y="2169"/>
                    <a:pt x="251" y="2754"/>
                    <a:pt x="502" y="3305"/>
                  </a:cubicBezTo>
                  <a:cubicBezTo>
                    <a:pt x="753" y="3923"/>
                    <a:pt x="1170" y="4491"/>
                    <a:pt x="1688" y="4909"/>
                  </a:cubicBezTo>
                  <a:cubicBezTo>
                    <a:pt x="1889" y="5060"/>
                    <a:pt x="2089" y="5160"/>
                    <a:pt x="2273" y="5293"/>
                  </a:cubicBezTo>
                  <a:cubicBezTo>
                    <a:pt x="2524" y="5427"/>
                    <a:pt x="2774" y="5594"/>
                    <a:pt x="2992" y="5795"/>
                  </a:cubicBezTo>
                  <a:cubicBezTo>
                    <a:pt x="3008" y="5811"/>
                    <a:pt x="3025" y="5811"/>
                    <a:pt x="3058" y="5811"/>
                  </a:cubicBezTo>
                  <a:cubicBezTo>
                    <a:pt x="3075" y="5811"/>
                    <a:pt x="3092" y="5811"/>
                    <a:pt x="3159" y="5795"/>
                  </a:cubicBezTo>
                  <a:cubicBezTo>
                    <a:pt x="3175" y="5761"/>
                    <a:pt x="3192" y="5694"/>
                    <a:pt x="3175" y="5661"/>
                  </a:cubicBezTo>
                  <a:cubicBezTo>
                    <a:pt x="3042" y="5427"/>
                    <a:pt x="2941" y="5243"/>
                    <a:pt x="2858" y="5060"/>
                  </a:cubicBezTo>
                  <a:cubicBezTo>
                    <a:pt x="2507" y="4358"/>
                    <a:pt x="2273" y="3940"/>
                    <a:pt x="2123" y="3472"/>
                  </a:cubicBezTo>
                  <a:cubicBezTo>
                    <a:pt x="2039" y="3222"/>
                    <a:pt x="1939" y="2938"/>
                    <a:pt x="1855" y="2687"/>
                  </a:cubicBezTo>
                  <a:cubicBezTo>
                    <a:pt x="1738" y="2319"/>
                    <a:pt x="1588" y="1918"/>
                    <a:pt x="1471" y="1517"/>
                  </a:cubicBezTo>
                  <a:cubicBezTo>
                    <a:pt x="1438" y="1467"/>
                    <a:pt x="1421" y="1400"/>
                    <a:pt x="1404" y="1317"/>
                  </a:cubicBezTo>
                  <a:cubicBezTo>
                    <a:pt x="1271" y="882"/>
                    <a:pt x="1103" y="314"/>
                    <a:pt x="719" y="80"/>
                  </a:cubicBezTo>
                  <a:cubicBezTo>
                    <a:pt x="627" y="25"/>
                    <a:pt x="540" y="0"/>
                    <a:pt x="4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4" name="Google Shape;5444;p49"/>
            <p:cNvSpPr/>
            <p:nvPr/>
          </p:nvSpPr>
          <p:spPr>
            <a:xfrm rot="5191967">
              <a:off x="3040571" y="4602746"/>
              <a:ext cx="177896" cy="324817"/>
            </a:xfrm>
            <a:custGeom>
              <a:avLst/>
              <a:gdLst/>
              <a:ahLst/>
              <a:cxnLst/>
              <a:rect l="l" t="t" r="r" b="b"/>
              <a:pathLst>
                <a:path w="3176" h="5799" extrusionOk="0">
                  <a:moveTo>
                    <a:pt x="402" y="201"/>
                  </a:moveTo>
                  <a:cubicBezTo>
                    <a:pt x="452" y="201"/>
                    <a:pt x="519" y="251"/>
                    <a:pt x="602" y="268"/>
                  </a:cubicBezTo>
                  <a:cubicBezTo>
                    <a:pt x="936" y="452"/>
                    <a:pt x="1087" y="986"/>
                    <a:pt x="1204" y="1371"/>
                  </a:cubicBezTo>
                  <a:cubicBezTo>
                    <a:pt x="1237" y="1454"/>
                    <a:pt x="1254" y="1521"/>
                    <a:pt x="1271" y="1588"/>
                  </a:cubicBezTo>
                  <a:cubicBezTo>
                    <a:pt x="1371" y="1955"/>
                    <a:pt x="1521" y="2340"/>
                    <a:pt x="1655" y="2690"/>
                  </a:cubicBezTo>
                  <a:cubicBezTo>
                    <a:pt x="1755" y="2958"/>
                    <a:pt x="1855" y="3259"/>
                    <a:pt x="1939" y="3526"/>
                  </a:cubicBezTo>
                  <a:cubicBezTo>
                    <a:pt x="2106" y="3994"/>
                    <a:pt x="2323" y="4428"/>
                    <a:pt x="2657" y="5080"/>
                  </a:cubicBezTo>
                  <a:lnTo>
                    <a:pt x="2774" y="5330"/>
                  </a:lnTo>
                  <a:cubicBezTo>
                    <a:pt x="2657" y="5247"/>
                    <a:pt x="2524" y="5180"/>
                    <a:pt x="2407" y="5097"/>
                  </a:cubicBezTo>
                  <a:cubicBezTo>
                    <a:pt x="2190" y="4996"/>
                    <a:pt x="2006" y="4863"/>
                    <a:pt x="1839" y="4746"/>
                  </a:cubicBezTo>
                  <a:cubicBezTo>
                    <a:pt x="1337" y="4345"/>
                    <a:pt x="936" y="3810"/>
                    <a:pt x="686" y="3208"/>
                  </a:cubicBezTo>
                  <a:cubicBezTo>
                    <a:pt x="435" y="2690"/>
                    <a:pt x="285" y="2156"/>
                    <a:pt x="268" y="1571"/>
                  </a:cubicBezTo>
                  <a:cubicBezTo>
                    <a:pt x="268" y="1504"/>
                    <a:pt x="251" y="1437"/>
                    <a:pt x="251" y="1354"/>
                  </a:cubicBezTo>
                  <a:cubicBezTo>
                    <a:pt x="235" y="1036"/>
                    <a:pt x="168" y="335"/>
                    <a:pt x="352" y="234"/>
                  </a:cubicBezTo>
                  <a:cubicBezTo>
                    <a:pt x="352" y="201"/>
                    <a:pt x="368" y="201"/>
                    <a:pt x="402" y="201"/>
                  </a:cubicBezTo>
                  <a:close/>
                  <a:moveTo>
                    <a:pt x="437" y="1"/>
                  </a:moveTo>
                  <a:cubicBezTo>
                    <a:pt x="379" y="1"/>
                    <a:pt x="323" y="13"/>
                    <a:pt x="268" y="34"/>
                  </a:cubicBezTo>
                  <a:cubicBezTo>
                    <a:pt x="1" y="201"/>
                    <a:pt x="17" y="752"/>
                    <a:pt x="68" y="1354"/>
                  </a:cubicBezTo>
                  <a:cubicBezTo>
                    <a:pt x="84" y="1437"/>
                    <a:pt x="84" y="1504"/>
                    <a:pt x="84" y="1571"/>
                  </a:cubicBezTo>
                  <a:cubicBezTo>
                    <a:pt x="101" y="2173"/>
                    <a:pt x="251" y="2757"/>
                    <a:pt x="502" y="3292"/>
                  </a:cubicBezTo>
                  <a:cubicBezTo>
                    <a:pt x="753" y="3927"/>
                    <a:pt x="1170" y="4495"/>
                    <a:pt x="1688" y="4913"/>
                  </a:cubicBezTo>
                  <a:cubicBezTo>
                    <a:pt x="1872" y="5046"/>
                    <a:pt x="2089" y="5163"/>
                    <a:pt x="2273" y="5280"/>
                  </a:cubicBezTo>
                  <a:cubicBezTo>
                    <a:pt x="2524" y="5431"/>
                    <a:pt x="2774" y="5598"/>
                    <a:pt x="2992" y="5782"/>
                  </a:cubicBezTo>
                  <a:cubicBezTo>
                    <a:pt x="3008" y="5798"/>
                    <a:pt x="3025" y="5798"/>
                    <a:pt x="3042" y="5798"/>
                  </a:cubicBezTo>
                  <a:cubicBezTo>
                    <a:pt x="3075" y="5798"/>
                    <a:pt x="3092" y="5798"/>
                    <a:pt x="3108" y="5782"/>
                  </a:cubicBezTo>
                  <a:cubicBezTo>
                    <a:pt x="3142" y="5765"/>
                    <a:pt x="3175" y="5698"/>
                    <a:pt x="3142" y="5665"/>
                  </a:cubicBezTo>
                  <a:cubicBezTo>
                    <a:pt x="3025" y="5414"/>
                    <a:pt x="2925" y="5180"/>
                    <a:pt x="2808" y="4996"/>
                  </a:cubicBezTo>
                  <a:cubicBezTo>
                    <a:pt x="2507" y="4345"/>
                    <a:pt x="2290" y="3927"/>
                    <a:pt x="2123" y="3459"/>
                  </a:cubicBezTo>
                  <a:cubicBezTo>
                    <a:pt x="2022" y="3192"/>
                    <a:pt x="1939" y="2908"/>
                    <a:pt x="1839" y="2624"/>
                  </a:cubicBezTo>
                  <a:cubicBezTo>
                    <a:pt x="1705" y="2273"/>
                    <a:pt x="1588" y="1905"/>
                    <a:pt x="1454" y="1521"/>
                  </a:cubicBezTo>
                  <a:cubicBezTo>
                    <a:pt x="1438" y="1454"/>
                    <a:pt x="1421" y="1371"/>
                    <a:pt x="1404" y="1304"/>
                  </a:cubicBezTo>
                  <a:cubicBezTo>
                    <a:pt x="1271" y="886"/>
                    <a:pt x="1103" y="318"/>
                    <a:pt x="702" y="84"/>
                  </a:cubicBezTo>
                  <a:cubicBezTo>
                    <a:pt x="605" y="25"/>
                    <a:pt x="518" y="1"/>
                    <a:pt x="4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5" name="Google Shape;5445;p49"/>
            <p:cNvSpPr/>
            <p:nvPr/>
          </p:nvSpPr>
          <p:spPr>
            <a:xfrm rot="5191967">
              <a:off x="2907626" y="4577648"/>
              <a:ext cx="267740" cy="91300"/>
            </a:xfrm>
            <a:custGeom>
              <a:avLst/>
              <a:gdLst/>
              <a:ahLst/>
              <a:cxnLst/>
              <a:rect l="l" t="t" r="r" b="b"/>
              <a:pathLst>
                <a:path w="4780" h="1630" extrusionOk="0">
                  <a:moveTo>
                    <a:pt x="518" y="210"/>
                  </a:moveTo>
                  <a:cubicBezTo>
                    <a:pt x="736" y="210"/>
                    <a:pt x="1020" y="327"/>
                    <a:pt x="1237" y="410"/>
                  </a:cubicBezTo>
                  <a:cubicBezTo>
                    <a:pt x="1270" y="410"/>
                    <a:pt x="1337" y="427"/>
                    <a:pt x="1371" y="444"/>
                  </a:cubicBezTo>
                  <a:cubicBezTo>
                    <a:pt x="1604" y="510"/>
                    <a:pt x="1838" y="594"/>
                    <a:pt x="2072" y="661"/>
                  </a:cubicBezTo>
                  <a:cubicBezTo>
                    <a:pt x="2340" y="711"/>
                    <a:pt x="2590" y="795"/>
                    <a:pt x="2858" y="878"/>
                  </a:cubicBezTo>
                  <a:cubicBezTo>
                    <a:pt x="3292" y="995"/>
                    <a:pt x="3743" y="1079"/>
                    <a:pt x="4178" y="1162"/>
                  </a:cubicBezTo>
                  <a:cubicBezTo>
                    <a:pt x="4127" y="1179"/>
                    <a:pt x="4077" y="1196"/>
                    <a:pt x="4027" y="1212"/>
                  </a:cubicBezTo>
                  <a:cubicBezTo>
                    <a:pt x="3860" y="1279"/>
                    <a:pt x="3710" y="1329"/>
                    <a:pt x="3576" y="1363"/>
                  </a:cubicBezTo>
                  <a:cubicBezTo>
                    <a:pt x="3362" y="1409"/>
                    <a:pt x="3143" y="1430"/>
                    <a:pt x="2927" y="1430"/>
                  </a:cubicBezTo>
                  <a:cubicBezTo>
                    <a:pt x="2671" y="1430"/>
                    <a:pt x="2417" y="1400"/>
                    <a:pt x="2173" y="1346"/>
                  </a:cubicBezTo>
                  <a:cubicBezTo>
                    <a:pt x="1755" y="1279"/>
                    <a:pt x="1354" y="1112"/>
                    <a:pt x="1003" y="878"/>
                  </a:cubicBezTo>
                  <a:cubicBezTo>
                    <a:pt x="986" y="861"/>
                    <a:pt x="919" y="828"/>
                    <a:pt x="869" y="795"/>
                  </a:cubicBezTo>
                  <a:cubicBezTo>
                    <a:pt x="435" y="544"/>
                    <a:pt x="234" y="377"/>
                    <a:pt x="234" y="293"/>
                  </a:cubicBezTo>
                  <a:cubicBezTo>
                    <a:pt x="251" y="293"/>
                    <a:pt x="251" y="260"/>
                    <a:pt x="335" y="243"/>
                  </a:cubicBezTo>
                  <a:cubicBezTo>
                    <a:pt x="385" y="210"/>
                    <a:pt x="452" y="210"/>
                    <a:pt x="518" y="210"/>
                  </a:cubicBezTo>
                  <a:close/>
                  <a:moveTo>
                    <a:pt x="501" y="0"/>
                  </a:moveTo>
                  <a:cubicBezTo>
                    <a:pt x="412" y="0"/>
                    <a:pt x="328" y="13"/>
                    <a:pt x="251" y="43"/>
                  </a:cubicBezTo>
                  <a:cubicBezTo>
                    <a:pt x="101" y="93"/>
                    <a:pt x="17" y="176"/>
                    <a:pt x="17" y="277"/>
                  </a:cubicBezTo>
                  <a:cubicBezTo>
                    <a:pt x="0" y="510"/>
                    <a:pt x="351" y="711"/>
                    <a:pt x="769" y="962"/>
                  </a:cubicBezTo>
                  <a:lnTo>
                    <a:pt x="886" y="1028"/>
                  </a:lnTo>
                  <a:cubicBezTo>
                    <a:pt x="1287" y="1279"/>
                    <a:pt x="1705" y="1446"/>
                    <a:pt x="2139" y="1530"/>
                  </a:cubicBezTo>
                  <a:cubicBezTo>
                    <a:pt x="2406" y="1597"/>
                    <a:pt x="2657" y="1630"/>
                    <a:pt x="2924" y="1630"/>
                  </a:cubicBezTo>
                  <a:cubicBezTo>
                    <a:pt x="3158" y="1630"/>
                    <a:pt x="3376" y="1613"/>
                    <a:pt x="3626" y="1546"/>
                  </a:cubicBezTo>
                  <a:cubicBezTo>
                    <a:pt x="3793" y="1530"/>
                    <a:pt x="3960" y="1463"/>
                    <a:pt x="4111" y="1413"/>
                  </a:cubicBezTo>
                  <a:cubicBezTo>
                    <a:pt x="4295" y="1346"/>
                    <a:pt x="4512" y="1262"/>
                    <a:pt x="4696" y="1246"/>
                  </a:cubicBezTo>
                  <a:cubicBezTo>
                    <a:pt x="4729" y="1246"/>
                    <a:pt x="4779" y="1196"/>
                    <a:pt x="4779" y="1129"/>
                  </a:cubicBezTo>
                  <a:cubicBezTo>
                    <a:pt x="4779" y="1079"/>
                    <a:pt x="4746" y="1028"/>
                    <a:pt x="4696" y="1028"/>
                  </a:cubicBezTo>
                  <a:cubicBezTo>
                    <a:pt x="4094" y="945"/>
                    <a:pt x="3509" y="828"/>
                    <a:pt x="2924" y="678"/>
                  </a:cubicBezTo>
                  <a:cubicBezTo>
                    <a:pt x="2674" y="611"/>
                    <a:pt x="2423" y="527"/>
                    <a:pt x="2139" y="444"/>
                  </a:cubicBezTo>
                  <a:cubicBezTo>
                    <a:pt x="1922" y="377"/>
                    <a:pt x="1688" y="293"/>
                    <a:pt x="1454" y="243"/>
                  </a:cubicBezTo>
                  <a:cubicBezTo>
                    <a:pt x="1421" y="243"/>
                    <a:pt x="1371" y="210"/>
                    <a:pt x="1304" y="193"/>
                  </a:cubicBezTo>
                  <a:cubicBezTo>
                    <a:pt x="1055" y="106"/>
                    <a:pt x="760" y="0"/>
                    <a:pt x="5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6" name="Google Shape;5446;p49"/>
            <p:cNvSpPr/>
            <p:nvPr/>
          </p:nvSpPr>
          <p:spPr>
            <a:xfrm rot="5191967">
              <a:off x="2809934" y="4839624"/>
              <a:ext cx="271493" cy="64638"/>
            </a:xfrm>
            <a:custGeom>
              <a:avLst/>
              <a:gdLst/>
              <a:ahLst/>
              <a:cxnLst/>
              <a:rect l="l" t="t" r="r" b="b"/>
              <a:pathLst>
                <a:path w="4847" h="1154" extrusionOk="0">
                  <a:moveTo>
                    <a:pt x="836" y="235"/>
                  </a:moveTo>
                  <a:cubicBezTo>
                    <a:pt x="986" y="235"/>
                    <a:pt x="1137" y="235"/>
                    <a:pt x="1254" y="285"/>
                  </a:cubicBezTo>
                  <a:lnTo>
                    <a:pt x="1404" y="285"/>
                  </a:lnTo>
                  <a:cubicBezTo>
                    <a:pt x="1705" y="301"/>
                    <a:pt x="1989" y="301"/>
                    <a:pt x="2290" y="318"/>
                  </a:cubicBezTo>
                  <a:cubicBezTo>
                    <a:pt x="2507" y="318"/>
                    <a:pt x="2724" y="318"/>
                    <a:pt x="2958" y="335"/>
                  </a:cubicBezTo>
                  <a:cubicBezTo>
                    <a:pt x="3392" y="335"/>
                    <a:pt x="3844" y="318"/>
                    <a:pt x="4295" y="285"/>
                  </a:cubicBezTo>
                  <a:lnTo>
                    <a:pt x="4295" y="285"/>
                  </a:lnTo>
                  <a:cubicBezTo>
                    <a:pt x="4245" y="301"/>
                    <a:pt x="4211" y="335"/>
                    <a:pt x="4161" y="368"/>
                  </a:cubicBezTo>
                  <a:cubicBezTo>
                    <a:pt x="4011" y="435"/>
                    <a:pt x="3894" y="552"/>
                    <a:pt x="3760" y="602"/>
                  </a:cubicBezTo>
                  <a:cubicBezTo>
                    <a:pt x="3342" y="819"/>
                    <a:pt x="2891" y="953"/>
                    <a:pt x="2407" y="953"/>
                  </a:cubicBezTo>
                  <a:cubicBezTo>
                    <a:pt x="2362" y="955"/>
                    <a:pt x="2318" y="956"/>
                    <a:pt x="2274" y="956"/>
                  </a:cubicBezTo>
                  <a:cubicBezTo>
                    <a:pt x="1887" y="956"/>
                    <a:pt x="1512" y="891"/>
                    <a:pt x="1137" y="786"/>
                  </a:cubicBezTo>
                  <a:cubicBezTo>
                    <a:pt x="1087" y="753"/>
                    <a:pt x="1053" y="753"/>
                    <a:pt x="986" y="736"/>
                  </a:cubicBezTo>
                  <a:cubicBezTo>
                    <a:pt x="502" y="602"/>
                    <a:pt x="251" y="502"/>
                    <a:pt x="234" y="418"/>
                  </a:cubicBezTo>
                  <a:cubicBezTo>
                    <a:pt x="234" y="402"/>
                    <a:pt x="234" y="385"/>
                    <a:pt x="301" y="335"/>
                  </a:cubicBezTo>
                  <a:cubicBezTo>
                    <a:pt x="418" y="251"/>
                    <a:pt x="635" y="235"/>
                    <a:pt x="836" y="235"/>
                  </a:cubicBezTo>
                  <a:close/>
                  <a:moveTo>
                    <a:pt x="4729" y="1"/>
                  </a:moveTo>
                  <a:cubicBezTo>
                    <a:pt x="4144" y="68"/>
                    <a:pt x="3509" y="118"/>
                    <a:pt x="2925" y="118"/>
                  </a:cubicBezTo>
                  <a:cubicBezTo>
                    <a:pt x="2707" y="118"/>
                    <a:pt x="2490" y="84"/>
                    <a:pt x="2256" y="84"/>
                  </a:cubicBezTo>
                  <a:cubicBezTo>
                    <a:pt x="1972" y="68"/>
                    <a:pt x="1671" y="68"/>
                    <a:pt x="1387" y="51"/>
                  </a:cubicBezTo>
                  <a:lnTo>
                    <a:pt x="1237" y="51"/>
                  </a:lnTo>
                  <a:cubicBezTo>
                    <a:pt x="1102" y="44"/>
                    <a:pt x="947" y="32"/>
                    <a:pt x="793" y="32"/>
                  </a:cubicBezTo>
                  <a:cubicBezTo>
                    <a:pt x="565" y="32"/>
                    <a:pt x="337" y="58"/>
                    <a:pt x="168" y="168"/>
                  </a:cubicBezTo>
                  <a:cubicBezTo>
                    <a:pt x="67" y="285"/>
                    <a:pt x="1" y="368"/>
                    <a:pt x="34" y="469"/>
                  </a:cubicBezTo>
                  <a:cubicBezTo>
                    <a:pt x="67" y="702"/>
                    <a:pt x="468" y="819"/>
                    <a:pt x="953" y="953"/>
                  </a:cubicBezTo>
                  <a:cubicBezTo>
                    <a:pt x="1003" y="970"/>
                    <a:pt x="1053" y="970"/>
                    <a:pt x="1087" y="987"/>
                  </a:cubicBezTo>
                  <a:cubicBezTo>
                    <a:pt x="1471" y="1087"/>
                    <a:pt x="1838" y="1154"/>
                    <a:pt x="2223" y="1154"/>
                  </a:cubicBezTo>
                  <a:lnTo>
                    <a:pt x="2390" y="1154"/>
                  </a:lnTo>
                  <a:cubicBezTo>
                    <a:pt x="2891" y="1154"/>
                    <a:pt x="3392" y="1037"/>
                    <a:pt x="3827" y="803"/>
                  </a:cubicBezTo>
                  <a:cubicBezTo>
                    <a:pt x="3977" y="719"/>
                    <a:pt x="4128" y="602"/>
                    <a:pt x="4245" y="535"/>
                  </a:cubicBezTo>
                  <a:cubicBezTo>
                    <a:pt x="4412" y="418"/>
                    <a:pt x="4579" y="301"/>
                    <a:pt x="4762" y="218"/>
                  </a:cubicBezTo>
                  <a:cubicBezTo>
                    <a:pt x="4813" y="185"/>
                    <a:pt x="4846" y="134"/>
                    <a:pt x="4829" y="84"/>
                  </a:cubicBezTo>
                  <a:cubicBezTo>
                    <a:pt x="4829" y="34"/>
                    <a:pt x="4762" y="1"/>
                    <a:pt x="4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7" name="Google Shape;5447;p49"/>
            <p:cNvSpPr/>
            <p:nvPr/>
          </p:nvSpPr>
          <p:spPr>
            <a:xfrm rot="5191967">
              <a:off x="2393422" y="4156458"/>
              <a:ext cx="1304644" cy="417461"/>
            </a:xfrm>
            <a:custGeom>
              <a:avLst/>
              <a:gdLst/>
              <a:ahLst/>
              <a:cxnLst/>
              <a:rect l="l" t="t" r="r" b="b"/>
              <a:pathLst>
                <a:path w="23292" h="7453" extrusionOk="0">
                  <a:moveTo>
                    <a:pt x="100" y="0"/>
                  </a:moveTo>
                  <a:cubicBezTo>
                    <a:pt x="67" y="0"/>
                    <a:pt x="0" y="34"/>
                    <a:pt x="0" y="101"/>
                  </a:cubicBezTo>
                  <a:cubicBezTo>
                    <a:pt x="0" y="134"/>
                    <a:pt x="33" y="201"/>
                    <a:pt x="100" y="201"/>
                  </a:cubicBezTo>
                  <a:cubicBezTo>
                    <a:pt x="1069" y="284"/>
                    <a:pt x="2022" y="535"/>
                    <a:pt x="2924" y="919"/>
                  </a:cubicBezTo>
                  <a:cubicBezTo>
                    <a:pt x="3659" y="1220"/>
                    <a:pt x="4328" y="1638"/>
                    <a:pt x="4929" y="2139"/>
                  </a:cubicBezTo>
                  <a:cubicBezTo>
                    <a:pt x="5196" y="2373"/>
                    <a:pt x="5447" y="2640"/>
                    <a:pt x="5698" y="2924"/>
                  </a:cubicBezTo>
                  <a:cubicBezTo>
                    <a:pt x="5965" y="3208"/>
                    <a:pt x="6266" y="3526"/>
                    <a:pt x="6600" y="3793"/>
                  </a:cubicBezTo>
                  <a:cubicBezTo>
                    <a:pt x="9190" y="5781"/>
                    <a:pt x="12197" y="6951"/>
                    <a:pt x="15840" y="7386"/>
                  </a:cubicBezTo>
                  <a:cubicBezTo>
                    <a:pt x="16224" y="7436"/>
                    <a:pt x="16625" y="7452"/>
                    <a:pt x="17026" y="7452"/>
                  </a:cubicBezTo>
                  <a:cubicBezTo>
                    <a:pt x="17761" y="7452"/>
                    <a:pt x="18480" y="7369"/>
                    <a:pt x="19215" y="7269"/>
                  </a:cubicBezTo>
                  <a:cubicBezTo>
                    <a:pt x="19415" y="7218"/>
                    <a:pt x="19666" y="7185"/>
                    <a:pt x="19950" y="7135"/>
                  </a:cubicBezTo>
                  <a:cubicBezTo>
                    <a:pt x="21086" y="6951"/>
                    <a:pt x="22674" y="6684"/>
                    <a:pt x="23242" y="5898"/>
                  </a:cubicBezTo>
                  <a:cubicBezTo>
                    <a:pt x="23292" y="5865"/>
                    <a:pt x="23258" y="5798"/>
                    <a:pt x="23225" y="5765"/>
                  </a:cubicBezTo>
                  <a:cubicBezTo>
                    <a:pt x="23204" y="5744"/>
                    <a:pt x="23183" y="5735"/>
                    <a:pt x="23162" y="5735"/>
                  </a:cubicBezTo>
                  <a:cubicBezTo>
                    <a:pt x="23133" y="5735"/>
                    <a:pt x="23104" y="5752"/>
                    <a:pt x="23075" y="5781"/>
                  </a:cubicBezTo>
                  <a:cubicBezTo>
                    <a:pt x="22557" y="6483"/>
                    <a:pt x="21036" y="6734"/>
                    <a:pt x="19900" y="6934"/>
                  </a:cubicBezTo>
                  <a:cubicBezTo>
                    <a:pt x="19633" y="6968"/>
                    <a:pt x="19382" y="7018"/>
                    <a:pt x="19165" y="7051"/>
                  </a:cubicBezTo>
                  <a:cubicBezTo>
                    <a:pt x="18477" y="7200"/>
                    <a:pt x="17782" y="7267"/>
                    <a:pt x="17085" y="7267"/>
                  </a:cubicBezTo>
                  <a:cubicBezTo>
                    <a:pt x="16682" y="7267"/>
                    <a:pt x="16277" y="7245"/>
                    <a:pt x="15873" y="7202"/>
                  </a:cubicBezTo>
                  <a:cubicBezTo>
                    <a:pt x="12281" y="6767"/>
                    <a:pt x="9290" y="5614"/>
                    <a:pt x="6717" y="3643"/>
                  </a:cubicBezTo>
                  <a:cubicBezTo>
                    <a:pt x="6383" y="3392"/>
                    <a:pt x="6115" y="3091"/>
                    <a:pt x="5848" y="2791"/>
                  </a:cubicBezTo>
                  <a:cubicBezTo>
                    <a:pt x="5597" y="2523"/>
                    <a:pt x="5347" y="2256"/>
                    <a:pt x="5046" y="2005"/>
                  </a:cubicBezTo>
                  <a:cubicBezTo>
                    <a:pt x="4445" y="1471"/>
                    <a:pt x="3759" y="1036"/>
                    <a:pt x="3008" y="719"/>
                  </a:cubicBezTo>
                  <a:cubicBezTo>
                    <a:pt x="2072" y="335"/>
                    <a:pt x="1103" y="84"/>
                    <a:pt x="1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8" name="Google Shape;5448;p49"/>
            <p:cNvSpPr/>
            <p:nvPr/>
          </p:nvSpPr>
          <p:spPr>
            <a:xfrm rot="5191967">
              <a:off x="3074920" y="3598221"/>
              <a:ext cx="304204" cy="123396"/>
            </a:xfrm>
            <a:custGeom>
              <a:avLst/>
              <a:gdLst/>
              <a:ahLst/>
              <a:cxnLst/>
              <a:rect l="l" t="t" r="r" b="b"/>
              <a:pathLst>
                <a:path w="5431" h="2203" extrusionOk="0">
                  <a:moveTo>
                    <a:pt x="535" y="164"/>
                  </a:moveTo>
                  <a:cubicBezTo>
                    <a:pt x="852" y="164"/>
                    <a:pt x="1253" y="365"/>
                    <a:pt x="1504" y="498"/>
                  </a:cubicBezTo>
                  <a:lnTo>
                    <a:pt x="1604" y="565"/>
                  </a:lnTo>
                  <a:lnTo>
                    <a:pt x="2490" y="933"/>
                  </a:lnTo>
                  <a:cubicBezTo>
                    <a:pt x="2757" y="1050"/>
                    <a:pt x="3008" y="1150"/>
                    <a:pt x="3275" y="1267"/>
                  </a:cubicBezTo>
                  <a:cubicBezTo>
                    <a:pt x="3776" y="1468"/>
                    <a:pt x="4294" y="1651"/>
                    <a:pt x="4829" y="1802"/>
                  </a:cubicBezTo>
                  <a:lnTo>
                    <a:pt x="4578" y="1852"/>
                  </a:lnTo>
                  <a:cubicBezTo>
                    <a:pt x="4378" y="1902"/>
                    <a:pt x="4211" y="1935"/>
                    <a:pt x="4027" y="1969"/>
                  </a:cubicBezTo>
                  <a:cubicBezTo>
                    <a:pt x="3924" y="1978"/>
                    <a:pt x="3820" y="1983"/>
                    <a:pt x="3716" y="1983"/>
                  </a:cubicBezTo>
                  <a:cubicBezTo>
                    <a:pt x="3276" y="1983"/>
                    <a:pt x="2825" y="1900"/>
                    <a:pt x="2406" y="1752"/>
                  </a:cubicBezTo>
                  <a:cubicBezTo>
                    <a:pt x="1922" y="1601"/>
                    <a:pt x="1487" y="1367"/>
                    <a:pt x="1086" y="1050"/>
                  </a:cubicBezTo>
                  <a:cubicBezTo>
                    <a:pt x="1036" y="1016"/>
                    <a:pt x="1003" y="983"/>
                    <a:pt x="936" y="950"/>
                  </a:cubicBezTo>
                  <a:cubicBezTo>
                    <a:pt x="752" y="816"/>
                    <a:pt x="251" y="415"/>
                    <a:pt x="267" y="281"/>
                  </a:cubicBezTo>
                  <a:cubicBezTo>
                    <a:pt x="267" y="231"/>
                    <a:pt x="318" y="214"/>
                    <a:pt x="401" y="198"/>
                  </a:cubicBezTo>
                  <a:cubicBezTo>
                    <a:pt x="434" y="164"/>
                    <a:pt x="501" y="164"/>
                    <a:pt x="535" y="164"/>
                  </a:cubicBezTo>
                  <a:close/>
                  <a:moveTo>
                    <a:pt x="562" y="1"/>
                  </a:moveTo>
                  <a:cubicBezTo>
                    <a:pt x="488" y="1"/>
                    <a:pt x="417" y="10"/>
                    <a:pt x="351" y="31"/>
                  </a:cubicBezTo>
                  <a:cubicBezTo>
                    <a:pt x="184" y="64"/>
                    <a:pt x="84" y="131"/>
                    <a:pt x="67" y="248"/>
                  </a:cubicBezTo>
                  <a:cubicBezTo>
                    <a:pt x="0" y="498"/>
                    <a:pt x="401" y="816"/>
                    <a:pt x="819" y="1133"/>
                  </a:cubicBezTo>
                  <a:cubicBezTo>
                    <a:pt x="869" y="1167"/>
                    <a:pt x="919" y="1217"/>
                    <a:pt x="952" y="1234"/>
                  </a:cubicBezTo>
                  <a:cubicBezTo>
                    <a:pt x="1370" y="1568"/>
                    <a:pt x="1838" y="1818"/>
                    <a:pt x="2339" y="1969"/>
                  </a:cubicBezTo>
                  <a:cubicBezTo>
                    <a:pt x="2757" y="2119"/>
                    <a:pt x="3191" y="2203"/>
                    <a:pt x="3659" y="2203"/>
                  </a:cubicBezTo>
                  <a:cubicBezTo>
                    <a:pt x="3748" y="2203"/>
                    <a:pt x="3837" y="2188"/>
                    <a:pt x="3917" y="2188"/>
                  </a:cubicBezTo>
                  <a:cubicBezTo>
                    <a:pt x="3956" y="2188"/>
                    <a:pt x="3993" y="2192"/>
                    <a:pt x="4027" y="2203"/>
                  </a:cubicBezTo>
                  <a:lnTo>
                    <a:pt x="4595" y="2069"/>
                  </a:lnTo>
                  <a:cubicBezTo>
                    <a:pt x="4846" y="2002"/>
                    <a:pt x="5096" y="1952"/>
                    <a:pt x="5330" y="1952"/>
                  </a:cubicBezTo>
                  <a:cubicBezTo>
                    <a:pt x="5380" y="1952"/>
                    <a:pt x="5430" y="1902"/>
                    <a:pt x="5430" y="1869"/>
                  </a:cubicBezTo>
                  <a:cubicBezTo>
                    <a:pt x="5430" y="1818"/>
                    <a:pt x="5380" y="1785"/>
                    <a:pt x="5347" y="1752"/>
                  </a:cubicBezTo>
                  <a:cubicBezTo>
                    <a:pt x="4678" y="1568"/>
                    <a:pt x="3993" y="1367"/>
                    <a:pt x="3342" y="1117"/>
                  </a:cubicBezTo>
                  <a:cubicBezTo>
                    <a:pt x="3091" y="1000"/>
                    <a:pt x="2841" y="883"/>
                    <a:pt x="2573" y="783"/>
                  </a:cubicBezTo>
                  <a:cubicBezTo>
                    <a:pt x="2289" y="649"/>
                    <a:pt x="2005" y="532"/>
                    <a:pt x="1704" y="398"/>
                  </a:cubicBezTo>
                  <a:lnTo>
                    <a:pt x="1604" y="331"/>
                  </a:lnTo>
                  <a:cubicBezTo>
                    <a:pt x="1316" y="194"/>
                    <a:pt x="904" y="1"/>
                    <a:pt x="5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49" name="Google Shape;5449;p49"/>
            <p:cNvSpPr/>
            <p:nvPr/>
          </p:nvSpPr>
          <p:spPr>
            <a:xfrm rot="5191967">
              <a:off x="2931218" y="3807639"/>
              <a:ext cx="316415" cy="84075"/>
            </a:xfrm>
            <a:custGeom>
              <a:avLst/>
              <a:gdLst/>
              <a:ahLst/>
              <a:cxnLst/>
              <a:rect l="l" t="t" r="r" b="b"/>
              <a:pathLst>
                <a:path w="5649" h="1501" extrusionOk="0">
                  <a:moveTo>
                    <a:pt x="736" y="214"/>
                  </a:moveTo>
                  <a:cubicBezTo>
                    <a:pt x="970" y="214"/>
                    <a:pt x="1237" y="247"/>
                    <a:pt x="1471" y="298"/>
                  </a:cubicBezTo>
                  <a:cubicBezTo>
                    <a:pt x="1538" y="314"/>
                    <a:pt x="1588" y="331"/>
                    <a:pt x="1655" y="331"/>
                  </a:cubicBezTo>
                  <a:cubicBezTo>
                    <a:pt x="1989" y="381"/>
                    <a:pt x="2323" y="448"/>
                    <a:pt x="2657" y="481"/>
                  </a:cubicBezTo>
                  <a:cubicBezTo>
                    <a:pt x="2908" y="531"/>
                    <a:pt x="3175" y="565"/>
                    <a:pt x="3459" y="615"/>
                  </a:cubicBezTo>
                  <a:cubicBezTo>
                    <a:pt x="3994" y="665"/>
                    <a:pt x="4529" y="682"/>
                    <a:pt x="5080" y="715"/>
                  </a:cubicBezTo>
                  <a:cubicBezTo>
                    <a:pt x="4996" y="749"/>
                    <a:pt x="4930" y="799"/>
                    <a:pt x="4846" y="832"/>
                  </a:cubicBezTo>
                  <a:cubicBezTo>
                    <a:pt x="4679" y="949"/>
                    <a:pt x="4512" y="1033"/>
                    <a:pt x="4345" y="1083"/>
                  </a:cubicBezTo>
                  <a:cubicBezTo>
                    <a:pt x="3945" y="1238"/>
                    <a:pt x="3515" y="1323"/>
                    <a:pt x="3094" y="1323"/>
                  </a:cubicBezTo>
                  <a:cubicBezTo>
                    <a:pt x="2970" y="1323"/>
                    <a:pt x="2846" y="1315"/>
                    <a:pt x="2724" y="1300"/>
                  </a:cubicBezTo>
                  <a:cubicBezTo>
                    <a:pt x="2223" y="1250"/>
                    <a:pt x="1722" y="1150"/>
                    <a:pt x="1254" y="949"/>
                  </a:cubicBezTo>
                  <a:cubicBezTo>
                    <a:pt x="1220" y="916"/>
                    <a:pt x="1153" y="899"/>
                    <a:pt x="1087" y="882"/>
                  </a:cubicBezTo>
                  <a:cubicBezTo>
                    <a:pt x="886" y="799"/>
                    <a:pt x="234" y="548"/>
                    <a:pt x="234" y="398"/>
                  </a:cubicBezTo>
                  <a:cubicBezTo>
                    <a:pt x="234" y="381"/>
                    <a:pt x="251" y="331"/>
                    <a:pt x="335" y="298"/>
                  </a:cubicBezTo>
                  <a:cubicBezTo>
                    <a:pt x="452" y="231"/>
                    <a:pt x="585" y="214"/>
                    <a:pt x="736" y="214"/>
                  </a:cubicBezTo>
                  <a:close/>
                  <a:moveTo>
                    <a:pt x="721" y="1"/>
                  </a:moveTo>
                  <a:cubicBezTo>
                    <a:pt x="535" y="1"/>
                    <a:pt x="360" y="28"/>
                    <a:pt x="218" y="114"/>
                  </a:cubicBezTo>
                  <a:cubicBezTo>
                    <a:pt x="67" y="197"/>
                    <a:pt x="1" y="298"/>
                    <a:pt x="1" y="398"/>
                  </a:cubicBezTo>
                  <a:cubicBezTo>
                    <a:pt x="34" y="665"/>
                    <a:pt x="485" y="882"/>
                    <a:pt x="986" y="1066"/>
                  </a:cubicBezTo>
                  <a:cubicBezTo>
                    <a:pt x="1053" y="1083"/>
                    <a:pt x="1120" y="1100"/>
                    <a:pt x="1153" y="1133"/>
                  </a:cubicBezTo>
                  <a:cubicBezTo>
                    <a:pt x="1655" y="1333"/>
                    <a:pt x="2173" y="1467"/>
                    <a:pt x="2707" y="1484"/>
                  </a:cubicBezTo>
                  <a:cubicBezTo>
                    <a:pt x="2824" y="1501"/>
                    <a:pt x="2941" y="1501"/>
                    <a:pt x="3075" y="1501"/>
                  </a:cubicBezTo>
                  <a:cubicBezTo>
                    <a:pt x="3543" y="1501"/>
                    <a:pt x="3994" y="1417"/>
                    <a:pt x="4362" y="1250"/>
                  </a:cubicBezTo>
                  <a:cubicBezTo>
                    <a:pt x="4562" y="1200"/>
                    <a:pt x="4729" y="1083"/>
                    <a:pt x="4896" y="999"/>
                  </a:cubicBezTo>
                  <a:cubicBezTo>
                    <a:pt x="5113" y="882"/>
                    <a:pt x="5331" y="749"/>
                    <a:pt x="5565" y="699"/>
                  </a:cubicBezTo>
                  <a:cubicBezTo>
                    <a:pt x="5615" y="665"/>
                    <a:pt x="5648" y="615"/>
                    <a:pt x="5648" y="565"/>
                  </a:cubicBezTo>
                  <a:cubicBezTo>
                    <a:pt x="5648" y="531"/>
                    <a:pt x="5598" y="481"/>
                    <a:pt x="5531" y="481"/>
                  </a:cubicBezTo>
                  <a:cubicBezTo>
                    <a:pt x="4846" y="481"/>
                    <a:pt x="4111" y="465"/>
                    <a:pt x="3426" y="381"/>
                  </a:cubicBezTo>
                  <a:cubicBezTo>
                    <a:pt x="3158" y="331"/>
                    <a:pt x="2908" y="298"/>
                    <a:pt x="2641" y="247"/>
                  </a:cubicBezTo>
                  <a:cubicBezTo>
                    <a:pt x="2306" y="214"/>
                    <a:pt x="1972" y="164"/>
                    <a:pt x="1638" y="114"/>
                  </a:cubicBezTo>
                  <a:cubicBezTo>
                    <a:pt x="1588" y="114"/>
                    <a:pt x="1538" y="114"/>
                    <a:pt x="1471" y="80"/>
                  </a:cubicBezTo>
                  <a:cubicBezTo>
                    <a:pt x="1240" y="51"/>
                    <a:pt x="971" y="1"/>
                    <a:pt x="72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0" name="Google Shape;5450;p49"/>
            <p:cNvSpPr/>
            <p:nvPr/>
          </p:nvSpPr>
          <p:spPr>
            <a:xfrm rot="5191967">
              <a:off x="2821452" y="3997649"/>
              <a:ext cx="309861" cy="114322"/>
            </a:xfrm>
            <a:custGeom>
              <a:avLst/>
              <a:gdLst/>
              <a:ahLst/>
              <a:cxnLst/>
              <a:rect l="l" t="t" r="r" b="b"/>
              <a:pathLst>
                <a:path w="5532" h="2041" extrusionOk="0">
                  <a:moveTo>
                    <a:pt x="569" y="236"/>
                  </a:moveTo>
                  <a:cubicBezTo>
                    <a:pt x="870" y="236"/>
                    <a:pt x="1204" y="370"/>
                    <a:pt x="1488" y="454"/>
                  </a:cubicBezTo>
                  <a:cubicBezTo>
                    <a:pt x="1555" y="487"/>
                    <a:pt x="1622" y="504"/>
                    <a:pt x="1655" y="520"/>
                  </a:cubicBezTo>
                  <a:cubicBezTo>
                    <a:pt x="1956" y="654"/>
                    <a:pt x="2257" y="754"/>
                    <a:pt x="2557" y="855"/>
                  </a:cubicBezTo>
                  <a:cubicBezTo>
                    <a:pt x="2808" y="955"/>
                    <a:pt x="3075" y="1038"/>
                    <a:pt x="3343" y="1155"/>
                  </a:cubicBezTo>
                  <a:cubicBezTo>
                    <a:pt x="3844" y="1322"/>
                    <a:pt x="4395" y="1439"/>
                    <a:pt x="4913" y="1573"/>
                  </a:cubicBezTo>
                  <a:cubicBezTo>
                    <a:pt x="4846" y="1590"/>
                    <a:pt x="4763" y="1606"/>
                    <a:pt x="4679" y="1623"/>
                  </a:cubicBezTo>
                  <a:cubicBezTo>
                    <a:pt x="4496" y="1690"/>
                    <a:pt x="4328" y="1740"/>
                    <a:pt x="4145" y="1773"/>
                  </a:cubicBezTo>
                  <a:cubicBezTo>
                    <a:pt x="3935" y="1805"/>
                    <a:pt x="3723" y="1823"/>
                    <a:pt x="3511" y="1823"/>
                  </a:cubicBezTo>
                  <a:cubicBezTo>
                    <a:pt x="3166" y="1823"/>
                    <a:pt x="2822" y="1777"/>
                    <a:pt x="2490" y="1673"/>
                  </a:cubicBezTo>
                  <a:cubicBezTo>
                    <a:pt x="2006" y="1573"/>
                    <a:pt x="1555" y="1356"/>
                    <a:pt x="1137" y="1072"/>
                  </a:cubicBezTo>
                  <a:cubicBezTo>
                    <a:pt x="1087" y="1038"/>
                    <a:pt x="1020" y="1005"/>
                    <a:pt x="970" y="955"/>
                  </a:cubicBezTo>
                  <a:cubicBezTo>
                    <a:pt x="753" y="838"/>
                    <a:pt x="235" y="487"/>
                    <a:pt x="252" y="337"/>
                  </a:cubicBezTo>
                  <a:cubicBezTo>
                    <a:pt x="252" y="320"/>
                    <a:pt x="302" y="270"/>
                    <a:pt x="385" y="253"/>
                  </a:cubicBezTo>
                  <a:cubicBezTo>
                    <a:pt x="452" y="236"/>
                    <a:pt x="502" y="236"/>
                    <a:pt x="569" y="236"/>
                  </a:cubicBezTo>
                  <a:close/>
                  <a:moveTo>
                    <a:pt x="556" y="1"/>
                  </a:moveTo>
                  <a:cubicBezTo>
                    <a:pt x="472" y="1"/>
                    <a:pt x="392" y="11"/>
                    <a:pt x="318" y="36"/>
                  </a:cubicBezTo>
                  <a:cubicBezTo>
                    <a:pt x="151" y="86"/>
                    <a:pt x="68" y="169"/>
                    <a:pt x="51" y="286"/>
                  </a:cubicBezTo>
                  <a:cubicBezTo>
                    <a:pt x="1" y="570"/>
                    <a:pt x="385" y="838"/>
                    <a:pt x="836" y="1122"/>
                  </a:cubicBezTo>
                  <a:cubicBezTo>
                    <a:pt x="903" y="1172"/>
                    <a:pt x="970" y="1205"/>
                    <a:pt x="1003" y="1222"/>
                  </a:cubicBezTo>
                  <a:cubicBezTo>
                    <a:pt x="1455" y="1540"/>
                    <a:pt x="1922" y="1757"/>
                    <a:pt x="2424" y="1874"/>
                  </a:cubicBezTo>
                  <a:cubicBezTo>
                    <a:pt x="2791" y="1991"/>
                    <a:pt x="3159" y="2041"/>
                    <a:pt x="3543" y="2041"/>
                  </a:cubicBezTo>
                  <a:cubicBezTo>
                    <a:pt x="3760" y="2041"/>
                    <a:pt x="3978" y="2024"/>
                    <a:pt x="4161" y="1991"/>
                  </a:cubicBezTo>
                  <a:cubicBezTo>
                    <a:pt x="4345" y="1957"/>
                    <a:pt x="4546" y="1907"/>
                    <a:pt x="4729" y="1840"/>
                  </a:cubicBezTo>
                  <a:cubicBezTo>
                    <a:pt x="4980" y="1757"/>
                    <a:pt x="5197" y="1690"/>
                    <a:pt x="5431" y="1673"/>
                  </a:cubicBezTo>
                  <a:cubicBezTo>
                    <a:pt x="5498" y="1673"/>
                    <a:pt x="5531" y="1606"/>
                    <a:pt x="5531" y="1573"/>
                  </a:cubicBezTo>
                  <a:cubicBezTo>
                    <a:pt x="5531" y="1523"/>
                    <a:pt x="5498" y="1456"/>
                    <a:pt x="5465" y="1456"/>
                  </a:cubicBezTo>
                  <a:cubicBezTo>
                    <a:pt x="4763" y="1339"/>
                    <a:pt x="4078" y="1172"/>
                    <a:pt x="3409" y="955"/>
                  </a:cubicBezTo>
                  <a:cubicBezTo>
                    <a:pt x="3142" y="855"/>
                    <a:pt x="2892" y="771"/>
                    <a:pt x="2624" y="671"/>
                  </a:cubicBezTo>
                  <a:cubicBezTo>
                    <a:pt x="2323" y="537"/>
                    <a:pt x="2006" y="437"/>
                    <a:pt x="1722" y="337"/>
                  </a:cubicBezTo>
                  <a:cubicBezTo>
                    <a:pt x="1655" y="320"/>
                    <a:pt x="1622" y="286"/>
                    <a:pt x="1555" y="270"/>
                  </a:cubicBezTo>
                  <a:cubicBezTo>
                    <a:pt x="1251" y="151"/>
                    <a:pt x="874" y="1"/>
                    <a:pt x="55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1" name="Google Shape;5451;p49"/>
            <p:cNvSpPr/>
            <p:nvPr/>
          </p:nvSpPr>
          <p:spPr>
            <a:xfrm rot="5191967">
              <a:off x="2679596" y="4277106"/>
              <a:ext cx="318263" cy="77465"/>
            </a:xfrm>
            <a:custGeom>
              <a:avLst/>
              <a:gdLst/>
              <a:ahLst/>
              <a:cxnLst/>
              <a:rect l="l" t="t" r="r" b="b"/>
              <a:pathLst>
                <a:path w="5682" h="1383" extrusionOk="0">
                  <a:moveTo>
                    <a:pt x="841" y="203"/>
                  </a:moveTo>
                  <a:cubicBezTo>
                    <a:pt x="1051" y="203"/>
                    <a:pt x="1279" y="229"/>
                    <a:pt x="1471" y="247"/>
                  </a:cubicBezTo>
                  <a:cubicBezTo>
                    <a:pt x="1521" y="247"/>
                    <a:pt x="1571" y="280"/>
                    <a:pt x="1638" y="280"/>
                  </a:cubicBezTo>
                  <a:cubicBezTo>
                    <a:pt x="1939" y="297"/>
                    <a:pt x="2273" y="330"/>
                    <a:pt x="2591" y="364"/>
                  </a:cubicBezTo>
                  <a:cubicBezTo>
                    <a:pt x="2891" y="380"/>
                    <a:pt x="3159" y="414"/>
                    <a:pt x="3443" y="447"/>
                  </a:cubicBezTo>
                  <a:cubicBezTo>
                    <a:pt x="3766" y="467"/>
                    <a:pt x="4094" y="475"/>
                    <a:pt x="4419" y="475"/>
                  </a:cubicBezTo>
                  <a:cubicBezTo>
                    <a:pt x="4648" y="475"/>
                    <a:pt x="4875" y="471"/>
                    <a:pt x="5097" y="464"/>
                  </a:cubicBezTo>
                  <a:lnTo>
                    <a:pt x="5097" y="464"/>
                  </a:lnTo>
                  <a:cubicBezTo>
                    <a:pt x="5030" y="514"/>
                    <a:pt x="4946" y="547"/>
                    <a:pt x="4896" y="598"/>
                  </a:cubicBezTo>
                  <a:cubicBezTo>
                    <a:pt x="4729" y="698"/>
                    <a:pt x="4579" y="781"/>
                    <a:pt x="4412" y="865"/>
                  </a:cubicBezTo>
                  <a:cubicBezTo>
                    <a:pt x="3946" y="1082"/>
                    <a:pt x="3423" y="1184"/>
                    <a:pt x="2895" y="1184"/>
                  </a:cubicBezTo>
                  <a:cubicBezTo>
                    <a:pt x="2855" y="1184"/>
                    <a:pt x="2815" y="1184"/>
                    <a:pt x="2774" y="1182"/>
                  </a:cubicBezTo>
                  <a:cubicBezTo>
                    <a:pt x="2256" y="1182"/>
                    <a:pt x="1755" y="1099"/>
                    <a:pt x="1304" y="898"/>
                  </a:cubicBezTo>
                  <a:cubicBezTo>
                    <a:pt x="1254" y="882"/>
                    <a:pt x="1187" y="865"/>
                    <a:pt x="1137" y="848"/>
                  </a:cubicBezTo>
                  <a:cubicBezTo>
                    <a:pt x="920" y="781"/>
                    <a:pt x="268" y="547"/>
                    <a:pt x="251" y="397"/>
                  </a:cubicBezTo>
                  <a:cubicBezTo>
                    <a:pt x="251" y="380"/>
                    <a:pt x="301" y="330"/>
                    <a:pt x="352" y="297"/>
                  </a:cubicBezTo>
                  <a:cubicBezTo>
                    <a:pt x="471" y="225"/>
                    <a:pt x="648" y="203"/>
                    <a:pt x="841" y="203"/>
                  </a:cubicBezTo>
                  <a:close/>
                  <a:moveTo>
                    <a:pt x="813" y="0"/>
                  </a:moveTo>
                  <a:cubicBezTo>
                    <a:pt x="590" y="0"/>
                    <a:pt x="377" y="29"/>
                    <a:pt x="218" y="130"/>
                  </a:cubicBezTo>
                  <a:cubicBezTo>
                    <a:pt x="68" y="230"/>
                    <a:pt x="1" y="347"/>
                    <a:pt x="34" y="447"/>
                  </a:cubicBezTo>
                  <a:cubicBezTo>
                    <a:pt x="68" y="698"/>
                    <a:pt x="535" y="882"/>
                    <a:pt x="1053" y="1049"/>
                  </a:cubicBezTo>
                  <a:cubicBezTo>
                    <a:pt x="1120" y="1065"/>
                    <a:pt x="1170" y="1082"/>
                    <a:pt x="1220" y="1116"/>
                  </a:cubicBezTo>
                  <a:cubicBezTo>
                    <a:pt x="1722" y="1299"/>
                    <a:pt x="2240" y="1383"/>
                    <a:pt x="2758" y="1383"/>
                  </a:cubicBezTo>
                  <a:lnTo>
                    <a:pt x="2958" y="1383"/>
                  </a:lnTo>
                  <a:cubicBezTo>
                    <a:pt x="3493" y="1383"/>
                    <a:pt x="4011" y="1283"/>
                    <a:pt x="4479" y="1065"/>
                  </a:cubicBezTo>
                  <a:cubicBezTo>
                    <a:pt x="4646" y="982"/>
                    <a:pt x="4813" y="882"/>
                    <a:pt x="4980" y="781"/>
                  </a:cubicBezTo>
                  <a:cubicBezTo>
                    <a:pt x="5214" y="648"/>
                    <a:pt x="5398" y="531"/>
                    <a:pt x="5631" y="447"/>
                  </a:cubicBezTo>
                  <a:cubicBezTo>
                    <a:pt x="5665" y="430"/>
                    <a:pt x="5682" y="364"/>
                    <a:pt x="5682" y="313"/>
                  </a:cubicBezTo>
                  <a:cubicBezTo>
                    <a:pt x="5682" y="280"/>
                    <a:pt x="5631" y="230"/>
                    <a:pt x="5581" y="230"/>
                  </a:cubicBezTo>
                  <a:cubicBezTo>
                    <a:pt x="5230" y="255"/>
                    <a:pt x="4875" y="268"/>
                    <a:pt x="4520" y="268"/>
                  </a:cubicBezTo>
                  <a:cubicBezTo>
                    <a:pt x="4165" y="268"/>
                    <a:pt x="3810" y="255"/>
                    <a:pt x="3459" y="230"/>
                  </a:cubicBezTo>
                  <a:cubicBezTo>
                    <a:pt x="3159" y="197"/>
                    <a:pt x="2891" y="180"/>
                    <a:pt x="2591" y="146"/>
                  </a:cubicBezTo>
                  <a:cubicBezTo>
                    <a:pt x="2290" y="130"/>
                    <a:pt x="1956" y="113"/>
                    <a:pt x="1638" y="63"/>
                  </a:cubicBezTo>
                  <a:cubicBezTo>
                    <a:pt x="1588" y="63"/>
                    <a:pt x="1538" y="46"/>
                    <a:pt x="1471" y="46"/>
                  </a:cubicBezTo>
                  <a:cubicBezTo>
                    <a:pt x="1271" y="29"/>
                    <a:pt x="1037" y="0"/>
                    <a:pt x="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2" name="Google Shape;5452;p49"/>
            <p:cNvSpPr/>
            <p:nvPr/>
          </p:nvSpPr>
          <p:spPr>
            <a:xfrm rot="5191967">
              <a:off x="2644759" y="4549217"/>
              <a:ext cx="309861" cy="107096"/>
            </a:xfrm>
            <a:custGeom>
              <a:avLst/>
              <a:gdLst/>
              <a:ahLst/>
              <a:cxnLst/>
              <a:rect l="l" t="t" r="r" b="b"/>
              <a:pathLst>
                <a:path w="5532" h="1912" extrusionOk="0">
                  <a:moveTo>
                    <a:pt x="4930" y="375"/>
                  </a:moveTo>
                  <a:lnTo>
                    <a:pt x="4713" y="575"/>
                  </a:lnTo>
                  <a:cubicBezTo>
                    <a:pt x="4596" y="709"/>
                    <a:pt x="4462" y="826"/>
                    <a:pt x="4345" y="943"/>
                  </a:cubicBezTo>
                  <a:cubicBezTo>
                    <a:pt x="3927" y="1277"/>
                    <a:pt x="3409" y="1494"/>
                    <a:pt x="2858" y="1611"/>
                  </a:cubicBezTo>
                  <a:cubicBezTo>
                    <a:pt x="2541" y="1688"/>
                    <a:pt x="2209" y="1721"/>
                    <a:pt x="1877" y="1721"/>
                  </a:cubicBezTo>
                  <a:cubicBezTo>
                    <a:pt x="1702" y="1721"/>
                    <a:pt x="1527" y="1712"/>
                    <a:pt x="1354" y="1694"/>
                  </a:cubicBezTo>
                  <a:cubicBezTo>
                    <a:pt x="1287" y="1694"/>
                    <a:pt x="1237" y="1661"/>
                    <a:pt x="1171" y="1661"/>
                  </a:cubicBezTo>
                  <a:cubicBezTo>
                    <a:pt x="937" y="1644"/>
                    <a:pt x="252" y="1578"/>
                    <a:pt x="185" y="1444"/>
                  </a:cubicBezTo>
                  <a:cubicBezTo>
                    <a:pt x="168" y="1410"/>
                    <a:pt x="201" y="1377"/>
                    <a:pt x="252" y="1310"/>
                  </a:cubicBezTo>
                  <a:cubicBezTo>
                    <a:pt x="452" y="1076"/>
                    <a:pt x="953" y="1043"/>
                    <a:pt x="1321" y="993"/>
                  </a:cubicBezTo>
                  <a:cubicBezTo>
                    <a:pt x="1371" y="993"/>
                    <a:pt x="1438" y="976"/>
                    <a:pt x="1505" y="976"/>
                  </a:cubicBezTo>
                  <a:cubicBezTo>
                    <a:pt x="1839" y="943"/>
                    <a:pt x="2156" y="892"/>
                    <a:pt x="2491" y="859"/>
                  </a:cubicBezTo>
                  <a:cubicBezTo>
                    <a:pt x="2758" y="809"/>
                    <a:pt x="3042" y="759"/>
                    <a:pt x="3326" y="725"/>
                  </a:cubicBezTo>
                  <a:cubicBezTo>
                    <a:pt x="3861" y="642"/>
                    <a:pt x="4412" y="525"/>
                    <a:pt x="4930" y="375"/>
                  </a:cubicBezTo>
                  <a:close/>
                  <a:moveTo>
                    <a:pt x="5419" y="1"/>
                  </a:moveTo>
                  <a:cubicBezTo>
                    <a:pt x="5406" y="1"/>
                    <a:pt x="5393" y="3"/>
                    <a:pt x="5381" y="7"/>
                  </a:cubicBezTo>
                  <a:cubicBezTo>
                    <a:pt x="4713" y="224"/>
                    <a:pt x="4028" y="391"/>
                    <a:pt x="3343" y="508"/>
                  </a:cubicBezTo>
                  <a:cubicBezTo>
                    <a:pt x="3042" y="558"/>
                    <a:pt x="2775" y="592"/>
                    <a:pt x="2507" y="642"/>
                  </a:cubicBezTo>
                  <a:cubicBezTo>
                    <a:pt x="2173" y="692"/>
                    <a:pt x="1856" y="725"/>
                    <a:pt x="1521" y="759"/>
                  </a:cubicBezTo>
                  <a:cubicBezTo>
                    <a:pt x="1455" y="759"/>
                    <a:pt x="1404" y="792"/>
                    <a:pt x="1338" y="792"/>
                  </a:cubicBezTo>
                  <a:cubicBezTo>
                    <a:pt x="937" y="826"/>
                    <a:pt x="402" y="892"/>
                    <a:pt x="151" y="1160"/>
                  </a:cubicBezTo>
                  <a:cubicBezTo>
                    <a:pt x="34" y="1277"/>
                    <a:pt x="1" y="1394"/>
                    <a:pt x="34" y="1494"/>
                  </a:cubicBezTo>
                  <a:cubicBezTo>
                    <a:pt x="151" y="1745"/>
                    <a:pt x="653" y="1811"/>
                    <a:pt x="1187" y="1862"/>
                  </a:cubicBezTo>
                  <a:cubicBezTo>
                    <a:pt x="1254" y="1878"/>
                    <a:pt x="1321" y="1878"/>
                    <a:pt x="1354" y="1878"/>
                  </a:cubicBezTo>
                  <a:cubicBezTo>
                    <a:pt x="1538" y="1895"/>
                    <a:pt x="1705" y="1912"/>
                    <a:pt x="1906" y="1912"/>
                  </a:cubicBezTo>
                  <a:cubicBezTo>
                    <a:pt x="2223" y="1912"/>
                    <a:pt x="2591" y="1878"/>
                    <a:pt x="2958" y="1795"/>
                  </a:cubicBezTo>
                  <a:cubicBezTo>
                    <a:pt x="3526" y="1678"/>
                    <a:pt x="4078" y="1427"/>
                    <a:pt x="4529" y="1076"/>
                  </a:cubicBezTo>
                  <a:cubicBezTo>
                    <a:pt x="4679" y="959"/>
                    <a:pt x="4796" y="826"/>
                    <a:pt x="4930" y="709"/>
                  </a:cubicBezTo>
                  <a:cubicBezTo>
                    <a:pt x="5097" y="525"/>
                    <a:pt x="5264" y="324"/>
                    <a:pt x="5465" y="207"/>
                  </a:cubicBezTo>
                  <a:cubicBezTo>
                    <a:pt x="5515" y="174"/>
                    <a:pt x="5531" y="124"/>
                    <a:pt x="5515" y="74"/>
                  </a:cubicBezTo>
                  <a:cubicBezTo>
                    <a:pt x="5502" y="23"/>
                    <a:pt x="5460" y="1"/>
                    <a:pt x="54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3" name="Google Shape;5453;p49"/>
            <p:cNvSpPr/>
            <p:nvPr/>
          </p:nvSpPr>
          <p:spPr>
            <a:xfrm rot="5191967">
              <a:off x="2710370" y="4753152"/>
              <a:ext cx="242478" cy="209207"/>
            </a:xfrm>
            <a:custGeom>
              <a:avLst/>
              <a:gdLst/>
              <a:ahLst/>
              <a:cxnLst/>
              <a:rect l="l" t="t" r="r" b="b"/>
              <a:pathLst>
                <a:path w="4329" h="3735" extrusionOk="0">
                  <a:moveTo>
                    <a:pt x="3927" y="527"/>
                  </a:moveTo>
                  <a:cubicBezTo>
                    <a:pt x="3877" y="610"/>
                    <a:pt x="3860" y="694"/>
                    <a:pt x="3877" y="777"/>
                  </a:cubicBezTo>
                  <a:cubicBezTo>
                    <a:pt x="3827" y="961"/>
                    <a:pt x="3777" y="1128"/>
                    <a:pt x="3710" y="1279"/>
                  </a:cubicBezTo>
                  <a:cubicBezTo>
                    <a:pt x="3493" y="1763"/>
                    <a:pt x="3159" y="2198"/>
                    <a:pt x="2707" y="2515"/>
                  </a:cubicBezTo>
                  <a:cubicBezTo>
                    <a:pt x="2340" y="2849"/>
                    <a:pt x="1905" y="3083"/>
                    <a:pt x="1421" y="3250"/>
                  </a:cubicBezTo>
                  <a:lnTo>
                    <a:pt x="1237" y="3300"/>
                  </a:lnTo>
                  <a:cubicBezTo>
                    <a:pt x="1029" y="3370"/>
                    <a:pt x="569" y="3542"/>
                    <a:pt x="351" y="3542"/>
                  </a:cubicBezTo>
                  <a:cubicBezTo>
                    <a:pt x="306" y="3542"/>
                    <a:pt x="271" y="3535"/>
                    <a:pt x="251" y="3518"/>
                  </a:cubicBezTo>
                  <a:cubicBezTo>
                    <a:pt x="235" y="3468"/>
                    <a:pt x="251" y="3417"/>
                    <a:pt x="251" y="3367"/>
                  </a:cubicBezTo>
                  <a:cubicBezTo>
                    <a:pt x="335" y="3100"/>
                    <a:pt x="752" y="2849"/>
                    <a:pt x="1037" y="2666"/>
                  </a:cubicBezTo>
                  <a:cubicBezTo>
                    <a:pt x="1087" y="2615"/>
                    <a:pt x="1153" y="2582"/>
                    <a:pt x="1187" y="2565"/>
                  </a:cubicBezTo>
                  <a:cubicBezTo>
                    <a:pt x="1454" y="2365"/>
                    <a:pt x="1738" y="2198"/>
                    <a:pt x="2006" y="2014"/>
                  </a:cubicBezTo>
                  <a:cubicBezTo>
                    <a:pt x="2206" y="1864"/>
                    <a:pt x="2440" y="1696"/>
                    <a:pt x="2674" y="1546"/>
                  </a:cubicBezTo>
                  <a:cubicBezTo>
                    <a:pt x="3092" y="1229"/>
                    <a:pt x="3526" y="894"/>
                    <a:pt x="3927" y="527"/>
                  </a:cubicBezTo>
                  <a:close/>
                  <a:moveTo>
                    <a:pt x="4209" y="1"/>
                  </a:moveTo>
                  <a:cubicBezTo>
                    <a:pt x="4182" y="1"/>
                    <a:pt x="4153" y="9"/>
                    <a:pt x="4128" y="26"/>
                  </a:cubicBezTo>
                  <a:cubicBezTo>
                    <a:pt x="3626" y="493"/>
                    <a:pt x="3092" y="945"/>
                    <a:pt x="2540" y="1346"/>
                  </a:cubicBezTo>
                  <a:cubicBezTo>
                    <a:pt x="2323" y="1496"/>
                    <a:pt x="2106" y="1663"/>
                    <a:pt x="1872" y="1813"/>
                  </a:cubicBezTo>
                  <a:cubicBezTo>
                    <a:pt x="1605" y="1997"/>
                    <a:pt x="1337" y="2164"/>
                    <a:pt x="1070" y="2348"/>
                  </a:cubicBezTo>
                  <a:cubicBezTo>
                    <a:pt x="1020" y="2398"/>
                    <a:pt x="986" y="2415"/>
                    <a:pt x="920" y="2448"/>
                  </a:cubicBezTo>
                  <a:cubicBezTo>
                    <a:pt x="585" y="2666"/>
                    <a:pt x="151" y="2933"/>
                    <a:pt x="34" y="3284"/>
                  </a:cubicBezTo>
                  <a:cubicBezTo>
                    <a:pt x="1" y="3451"/>
                    <a:pt x="17" y="3568"/>
                    <a:pt x="101" y="3651"/>
                  </a:cubicBezTo>
                  <a:cubicBezTo>
                    <a:pt x="168" y="3701"/>
                    <a:pt x="251" y="3735"/>
                    <a:pt x="351" y="3735"/>
                  </a:cubicBezTo>
                  <a:cubicBezTo>
                    <a:pt x="602" y="3735"/>
                    <a:pt x="936" y="3618"/>
                    <a:pt x="1337" y="3434"/>
                  </a:cubicBezTo>
                  <a:cubicBezTo>
                    <a:pt x="1404" y="3417"/>
                    <a:pt x="1454" y="3401"/>
                    <a:pt x="1504" y="3367"/>
                  </a:cubicBezTo>
                  <a:cubicBezTo>
                    <a:pt x="2006" y="3200"/>
                    <a:pt x="2457" y="2950"/>
                    <a:pt x="2858" y="2615"/>
                  </a:cubicBezTo>
                  <a:cubicBezTo>
                    <a:pt x="3292" y="2281"/>
                    <a:pt x="3676" y="1847"/>
                    <a:pt x="3910" y="1329"/>
                  </a:cubicBezTo>
                  <a:cubicBezTo>
                    <a:pt x="3961" y="1162"/>
                    <a:pt x="4027" y="978"/>
                    <a:pt x="4077" y="811"/>
                  </a:cubicBezTo>
                  <a:cubicBezTo>
                    <a:pt x="4128" y="577"/>
                    <a:pt x="4194" y="343"/>
                    <a:pt x="4295" y="159"/>
                  </a:cubicBezTo>
                  <a:cubicBezTo>
                    <a:pt x="4328" y="109"/>
                    <a:pt x="4328" y="76"/>
                    <a:pt x="4278" y="26"/>
                  </a:cubicBezTo>
                  <a:cubicBezTo>
                    <a:pt x="4261" y="9"/>
                    <a:pt x="4236" y="1"/>
                    <a:pt x="42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4" name="Google Shape;5454;p49"/>
            <p:cNvSpPr/>
            <p:nvPr/>
          </p:nvSpPr>
          <p:spPr>
            <a:xfrm rot="5191967">
              <a:off x="3126638" y="3704387"/>
              <a:ext cx="238725" cy="210607"/>
            </a:xfrm>
            <a:custGeom>
              <a:avLst/>
              <a:gdLst/>
              <a:ahLst/>
              <a:cxnLst/>
              <a:rect l="l" t="t" r="r" b="b"/>
              <a:pathLst>
                <a:path w="4262" h="3760" extrusionOk="0">
                  <a:moveTo>
                    <a:pt x="385" y="200"/>
                  </a:moveTo>
                  <a:cubicBezTo>
                    <a:pt x="586" y="200"/>
                    <a:pt x="1037" y="401"/>
                    <a:pt x="1254" y="484"/>
                  </a:cubicBezTo>
                  <a:cubicBezTo>
                    <a:pt x="1321" y="501"/>
                    <a:pt x="1388" y="518"/>
                    <a:pt x="1421" y="535"/>
                  </a:cubicBezTo>
                  <a:cubicBezTo>
                    <a:pt x="1906" y="702"/>
                    <a:pt x="2340" y="952"/>
                    <a:pt x="2724" y="1286"/>
                  </a:cubicBezTo>
                  <a:cubicBezTo>
                    <a:pt x="3142" y="1604"/>
                    <a:pt x="3476" y="2038"/>
                    <a:pt x="3677" y="2523"/>
                  </a:cubicBezTo>
                  <a:cubicBezTo>
                    <a:pt x="3744" y="2673"/>
                    <a:pt x="3777" y="2857"/>
                    <a:pt x="3827" y="3024"/>
                  </a:cubicBezTo>
                  <a:lnTo>
                    <a:pt x="3894" y="3275"/>
                  </a:lnTo>
                  <a:cubicBezTo>
                    <a:pt x="3493" y="2907"/>
                    <a:pt x="3092" y="2573"/>
                    <a:pt x="2658" y="2239"/>
                  </a:cubicBezTo>
                  <a:cubicBezTo>
                    <a:pt x="2424" y="2072"/>
                    <a:pt x="2173" y="1905"/>
                    <a:pt x="1939" y="1738"/>
                  </a:cubicBezTo>
                  <a:cubicBezTo>
                    <a:pt x="1689" y="1537"/>
                    <a:pt x="1438" y="1370"/>
                    <a:pt x="1187" y="1203"/>
                  </a:cubicBezTo>
                  <a:cubicBezTo>
                    <a:pt x="1154" y="1169"/>
                    <a:pt x="1104" y="1153"/>
                    <a:pt x="1054" y="1103"/>
                  </a:cubicBezTo>
                  <a:cubicBezTo>
                    <a:pt x="753" y="919"/>
                    <a:pt x="335" y="651"/>
                    <a:pt x="268" y="367"/>
                  </a:cubicBezTo>
                  <a:cubicBezTo>
                    <a:pt x="252" y="334"/>
                    <a:pt x="252" y="250"/>
                    <a:pt x="268" y="234"/>
                  </a:cubicBezTo>
                  <a:cubicBezTo>
                    <a:pt x="302" y="200"/>
                    <a:pt x="335" y="200"/>
                    <a:pt x="385" y="200"/>
                  </a:cubicBezTo>
                  <a:close/>
                  <a:moveTo>
                    <a:pt x="371" y="1"/>
                  </a:moveTo>
                  <a:cubicBezTo>
                    <a:pt x="261" y="1"/>
                    <a:pt x="170" y="26"/>
                    <a:pt x="101" y="83"/>
                  </a:cubicBezTo>
                  <a:cubicBezTo>
                    <a:pt x="18" y="150"/>
                    <a:pt x="1" y="267"/>
                    <a:pt x="51" y="418"/>
                  </a:cubicBezTo>
                  <a:cubicBezTo>
                    <a:pt x="135" y="768"/>
                    <a:pt x="569" y="1069"/>
                    <a:pt x="903" y="1270"/>
                  </a:cubicBezTo>
                  <a:cubicBezTo>
                    <a:pt x="937" y="1320"/>
                    <a:pt x="1003" y="1337"/>
                    <a:pt x="1054" y="1370"/>
                  </a:cubicBezTo>
                  <a:cubicBezTo>
                    <a:pt x="1304" y="1537"/>
                    <a:pt x="1555" y="1738"/>
                    <a:pt x="1805" y="1905"/>
                  </a:cubicBezTo>
                  <a:cubicBezTo>
                    <a:pt x="2023" y="2072"/>
                    <a:pt x="2273" y="2239"/>
                    <a:pt x="2507" y="2406"/>
                  </a:cubicBezTo>
                  <a:cubicBezTo>
                    <a:pt x="3059" y="2790"/>
                    <a:pt x="3593" y="3258"/>
                    <a:pt x="4078" y="3743"/>
                  </a:cubicBezTo>
                  <a:cubicBezTo>
                    <a:pt x="4078" y="3759"/>
                    <a:pt x="4111" y="3759"/>
                    <a:pt x="4145" y="3759"/>
                  </a:cubicBezTo>
                  <a:cubicBezTo>
                    <a:pt x="4161" y="3759"/>
                    <a:pt x="4195" y="3759"/>
                    <a:pt x="4212" y="3709"/>
                  </a:cubicBezTo>
                  <a:cubicBezTo>
                    <a:pt x="4262" y="3692"/>
                    <a:pt x="4262" y="3626"/>
                    <a:pt x="4245" y="3592"/>
                  </a:cubicBezTo>
                  <a:cubicBezTo>
                    <a:pt x="4128" y="3392"/>
                    <a:pt x="4078" y="3174"/>
                    <a:pt x="4011" y="2941"/>
                  </a:cubicBezTo>
                  <a:cubicBezTo>
                    <a:pt x="3961" y="2773"/>
                    <a:pt x="3911" y="2590"/>
                    <a:pt x="3844" y="2423"/>
                  </a:cubicBezTo>
                  <a:cubicBezTo>
                    <a:pt x="3610" y="1905"/>
                    <a:pt x="3259" y="1437"/>
                    <a:pt x="2825" y="1103"/>
                  </a:cubicBezTo>
                  <a:cubicBezTo>
                    <a:pt x="2407" y="768"/>
                    <a:pt x="1956" y="501"/>
                    <a:pt x="1455" y="334"/>
                  </a:cubicBezTo>
                  <a:cubicBezTo>
                    <a:pt x="1421" y="301"/>
                    <a:pt x="1354" y="284"/>
                    <a:pt x="1304" y="267"/>
                  </a:cubicBezTo>
                  <a:cubicBezTo>
                    <a:pt x="938" y="118"/>
                    <a:pt x="611" y="1"/>
                    <a:pt x="3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5" name="Google Shape;5455;p49"/>
            <p:cNvSpPr/>
            <p:nvPr/>
          </p:nvSpPr>
          <p:spPr>
            <a:xfrm rot="5191967">
              <a:off x="3049418" y="3926493"/>
              <a:ext cx="146977" cy="278270"/>
            </a:xfrm>
            <a:custGeom>
              <a:avLst/>
              <a:gdLst/>
              <a:ahLst/>
              <a:cxnLst/>
              <a:rect l="l" t="t" r="r" b="b"/>
              <a:pathLst>
                <a:path w="2624" h="4968" extrusionOk="0">
                  <a:moveTo>
                    <a:pt x="368" y="206"/>
                  </a:moveTo>
                  <a:cubicBezTo>
                    <a:pt x="569" y="206"/>
                    <a:pt x="953" y="590"/>
                    <a:pt x="1120" y="824"/>
                  </a:cubicBezTo>
                  <a:lnTo>
                    <a:pt x="1254" y="958"/>
                  </a:lnTo>
                  <a:cubicBezTo>
                    <a:pt x="1604" y="1292"/>
                    <a:pt x="1872" y="1676"/>
                    <a:pt x="2072" y="2144"/>
                  </a:cubicBezTo>
                  <a:cubicBezTo>
                    <a:pt x="2290" y="2628"/>
                    <a:pt x="2406" y="3130"/>
                    <a:pt x="2356" y="3648"/>
                  </a:cubicBezTo>
                  <a:cubicBezTo>
                    <a:pt x="2340" y="3815"/>
                    <a:pt x="2290" y="3982"/>
                    <a:pt x="2256" y="4149"/>
                  </a:cubicBezTo>
                  <a:cubicBezTo>
                    <a:pt x="2239" y="4232"/>
                    <a:pt x="2206" y="4333"/>
                    <a:pt x="2189" y="4433"/>
                  </a:cubicBezTo>
                  <a:lnTo>
                    <a:pt x="2173" y="4383"/>
                  </a:lnTo>
                  <a:cubicBezTo>
                    <a:pt x="1922" y="3748"/>
                    <a:pt x="1772" y="3380"/>
                    <a:pt x="1538" y="2963"/>
                  </a:cubicBezTo>
                  <a:lnTo>
                    <a:pt x="1237" y="2395"/>
                  </a:lnTo>
                  <a:cubicBezTo>
                    <a:pt x="1070" y="2077"/>
                    <a:pt x="903" y="1760"/>
                    <a:pt x="702" y="1459"/>
                  </a:cubicBezTo>
                  <a:cubicBezTo>
                    <a:pt x="685" y="1409"/>
                    <a:pt x="669" y="1342"/>
                    <a:pt x="619" y="1308"/>
                  </a:cubicBezTo>
                  <a:cubicBezTo>
                    <a:pt x="452" y="1008"/>
                    <a:pt x="201" y="590"/>
                    <a:pt x="268" y="323"/>
                  </a:cubicBezTo>
                  <a:cubicBezTo>
                    <a:pt x="284" y="273"/>
                    <a:pt x="318" y="222"/>
                    <a:pt x="351" y="206"/>
                  </a:cubicBezTo>
                  <a:close/>
                  <a:moveTo>
                    <a:pt x="373" y="0"/>
                  </a:moveTo>
                  <a:cubicBezTo>
                    <a:pt x="354" y="0"/>
                    <a:pt x="336" y="2"/>
                    <a:pt x="318" y="5"/>
                  </a:cubicBezTo>
                  <a:cubicBezTo>
                    <a:pt x="184" y="39"/>
                    <a:pt x="117" y="139"/>
                    <a:pt x="84" y="289"/>
                  </a:cubicBezTo>
                  <a:cubicBezTo>
                    <a:pt x="0" y="640"/>
                    <a:pt x="268" y="1075"/>
                    <a:pt x="452" y="1409"/>
                  </a:cubicBezTo>
                  <a:cubicBezTo>
                    <a:pt x="485" y="1476"/>
                    <a:pt x="518" y="1509"/>
                    <a:pt x="535" y="1559"/>
                  </a:cubicBezTo>
                  <a:cubicBezTo>
                    <a:pt x="702" y="1877"/>
                    <a:pt x="903" y="2177"/>
                    <a:pt x="1070" y="2495"/>
                  </a:cubicBezTo>
                  <a:lnTo>
                    <a:pt x="1371" y="3063"/>
                  </a:lnTo>
                  <a:cubicBezTo>
                    <a:pt x="1604" y="3464"/>
                    <a:pt x="1755" y="3831"/>
                    <a:pt x="1989" y="4433"/>
                  </a:cubicBezTo>
                  <a:lnTo>
                    <a:pt x="2156" y="4901"/>
                  </a:lnTo>
                  <a:cubicBezTo>
                    <a:pt x="2173" y="4934"/>
                    <a:pt x="2206" y="4968"/>
                    <a:pt x="2256" y="4968"/>
                  </a:cubicBezTo>
                  <a:cubicBezTo>
                    <a:pt x="2323" y="4934"/>
                    <a:pt x="2356" y="4901"/>
                    <a:pt x="2373" y="4884"/>
                  </a:cubicBezTo>
                  <a:cubicBezTo>
                    <a:pt x="2373" y="4650"/>
                    <a:pt x="2423" y="4416"/>
                    <a:pt x="2490" y="4182"/>
                  </a:cubicBezTo>
                  <a:cubicBezTo>
                    <a:pt x="2523" y="3999"/>
                    <a:pt x="2574" y="3831"/>
                    <a:pt x="2590" y="3648"/>
                  </a:cubicBezTo>
                  <a:cubicBezTo>
                    <a:pt x="2624" y="3080"/>
                    <a:pt x="2523" y="2545"/>
                    <a:pt x="2273" y="2044"/>
                  </a:cubicBezTo>
                  <a:cubicBezTo>
                    <a:pt x="2072" y="1559"/>
                    <a:pt x="1788" y="1141"/>
                    <a:pt x="1421" y="791"/>
                  </a:cubicBezTo>
                  <a:cubicBezTo>
                    <a:pt x="1371" y="757"/>
                    <a:pt x="1337" y="707"/>
                    <a:pt x="1287" y="657"/>
                  </a:cubicBezTo>
                  <a:cubicBezTo>
                    <a:pt x="944" y="314"/>
                    <a:pt x="630" y="0"/>
                    <a:pt x="3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6" name="Google Shape;5456;p49"/>
            <p:cNvSpPr/>
            <p:nvPr/>
          </p:nvSpPr>
          <p:spPr>
            <a:xfrm rot="5191967">
              <a:off x="2902614" y="4149163"/>
              <a:ext cx="201309" cy="241246"/>
            </a:xfrm>
            <a:custGeom>
              <a:avLst/>
              <a:gdLst/>
              <a:ahLst/>
              <a:cxnLst/>
              <a:rect l="l" t="t" r="r" b="b"/>
              <a:pathLst>
                <a:path w="3594" h="4307" extrusionOk="0">
                  <a:moveTo>
                    <a:pt x="335" y="196"/>
                  </a:moveTo>
                  <a:cubicBezTo>
                    <a:pt x="552" y="196"/>
                    <a:pt x="1003" y="463"/>
                    <a:pt x="1187" y="580"/>
                  </a:cubicBezTo>
                  <a:cubicBezTo>
                    <a:pt x="1237" y="614"/>
                    <a:pt x="1304" y="647"/>
                    <a:pt x="1337" y="664"/>
                  </a:cubicBezTo>
                  <a:cubicBezTo>
                    <a:pt x="1772" y="898"/>
                    <a:pt x="2156" y="1215"/>
                    <a:pt x="2474" y="1616"/>
                  </a:cubicBezTo>
                  <a:cubicBezTo>
                    <a:pt x="2824" y="2001"/>
                    <a:pt x="3075" y="2485"/>
                    <a:pt x="3192" y="2986"/>
                  </a:cubicBezTo>
                  <a:cubicBezTo>
                    <a:pt x="3242" y="3153"/>
                    <a:pt x="3242" y="3321"/>
                    <a:pt x="3259" y="3504"/>
                  </a:cubicBezTo>
                  <a:cubicBezTo>
                    <a:pt x="3259" y="3588"/>
                    <a:pt x="3276" y="3671"/>
                    <a:pt x="3276" y="3755"/>
                  </a:cubicBezTo>
                  <a:cubicBezTo>
                    <a:pt x="2941" y="3321"/>
                    <a:pt x="2607" y="2920"/>
                    <a:pt x="2240" y="2535"/>
                  </a:cubicBezTo>
                  <a:cubicBezTo>
                    <a:pt x="2039" y="2368"/>
                    <a:pt x="1855" y="2168"/>
                    <a:pt x="1672" y="1984"/>
                  </a:cubicBezTo>
                  <a:lnTo>
                    <a:pt x="987" y="1299"/>
                  </a:lnTo>
                  <a:lnTo>
                    <a:pt x="853" y="1165"/>
                  </a:lnTo>
                  <a:cubicBezTo>
                    <a:pt x="636" y="965"/>
                    <a:pt x="251" y="614"/>
                    <a:pt x="235" y="330"/>
                  </a:cubicBezTo>
                  <a:cubicBezTo>
                    <a:pt x="235" y="296"/>
                    <a:pt x="235" y="229"/>
                    <a:pt x="268" y="213"/>
                  </a:cubicBezTo>
                  <a:cubicBezTo>
                    <a:pt x="285" y="196"/>
                    <a:pt x="318" y="196"/>
                    <a:pt x="335" y="196"/>
                  </a:cubicBezTo>
                  <a:close/>
                  <a:moveTo>
                    <a:pt x="322" y="0"/>
                  </a:moveTo>
                  <a:cubicBezTo>
                    <a:pt x="257" y="0"/>
                    <a:pt x="200" y="14"/>
                    <a:pt x="151" y="46"/>
                  </a:cubicBezTo>
                  <a:cubicBezTo>
                    <a:pt x="84" y="79"/>
                    <a:pt x="1" y="196"/>
                    <a:pt x="17" y="380"/>
                  </a:cubicBezTo>
                  <a:cubicBezTo>
                    <a:pt x="34" y="731"/>
                    <a:pt x="418" y="1082"/>
                    <a:pt x="702" y="1349"/>
                  </a:cubicBezTo>
                  <a:cubicBezTo>
                    <a:pt x="753" y="1382"/>
                    <a:pt x="786" y="1416"/>
                    <a:pt x="836" y="1466"/>
                  </a:cubicBezTo>
                  <a:lnTo>
                    <a:pt x="1521" y="2151"/>
                  </a:lnTo>
                  <a:cubicBezTo>
                    <a:pt x="1722" y="2335"/>
                    <a:pt x="1905" y="2502"/>
                    <a:pt x="2089" y="2702"/>
                  </a:cubicBezTo>
                  <a:cubicBezTo>
                    <a:pt x="2557" y="3170"/>
                    <a:pt x="2992" y="3722"/>
                    <a:pt x="3393" y="4256"/>
                  </a:cubicBezTo>
                  <a:cubicBezTo>
                    <a:pt x="3409" y="4273"/>
                    <a:pt x="3426" y="4306"/>
                    <a:pt x="3476" y="4306"/>
                  </a:cubicBezTo>
                  <a:cubicBezTo>
                    <a:pt x="3487" y="4306"/>
                    <a:pt x="3498" y="4299"/>
                    <a:pt x="3505" y="4299"/>
                  </a:cubicBezTo>
                  <a:cubicBezTo>
                    <a:pt x="3508" y="4299"/>
                    <a:pt x="3509" y="4301"/>
                    <a:pt x="3509" y="4306"/>
                  </a:cubicBezTo>
                  <a:cubicBezTo>
                    <a:pt x="3576" y="4273"/>
                    <a:pt x="3593" y="4223"/>
                    <a:pt x="3576" y="4173"/>
                  </a:cubicBezTo>
                  <a:cubicBezTo>
                    <a:pt x="3509" y="3972"/>
                    <a:pt x="3493" y="3738"/>
                    <a:pt x="3476" y="3504"/>
                  </a:cubicBezTo>
                  <a:cubicBezTo>
                    <a:pt x="3476" y="3321"/>
                    <a:pt x="3443" y="3137"/>
                    <a:pt x="3409" y="2936"/>
                  </a:cubicBezTo>
                  <a:cubicBezTo>
                    <a:pt x="3276" y="2402"/>
                    <a:pt x="3008" y="1900"/>
                    <a:pt x="2641" y="1483"/>
                  </a:cubicBezTo>
                  <a:cubicBezTo>
                    <a:pt x="2306" y="1082"/>
                    <a:pt x="1905" y="747"/>
                    <a:pt x="1438" y="497"/>
                  </a:cubicBezTo>
                  <a:cubicBezTo>
                    <a:pt x="1404" y="480"/>
                    <a:pt x="1354" y="463"/>
                    <a:pt x="1304" y="413"/>
                  </a:cubicBezTo>
                  <a:cubicBezTo>
                    <a:pt x="920" y="202"/>
                    <a:pt x="568" y="0"/>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7" name="Google Shape;5457;p49"/>
            <p:cNvSpPr/>
            <p:nvPr/>
          </p:nvSpPr>
          <p:spPr>
            <a:xfrm rot="5191967">
              <a:off x="2843063" y="4449710"/>
              <a:ext cx="164733" cy="138071"/>
            </a:xfrm>
            <a:custGeom>
              <a:avLst/>
              <a:gdLst/>
              <a:ahLst/>
              <a:cxnLst/>
              <a:rect l="l" t="t" r="r" b="b"/>
              <a:pathLst>
                <a:path w="2941" h="2465" extrusionOk="0">
                  <a:moveTo>
                    <a:pt x="293" y="230"/>
                  </a:moveTo>
                  <a:cubicBezTo>
                    <a:pt x="384" y="230"/>
                    <a:pt x="572" y="267"/>
                    <a:pt x="836" y="343"/>
                  </a:cubicBezTo>
                  <a:cubicBezTo>
                    <a:pt x="902" y="376"/>
                    <a:pt x="919" y="393"/>
                    <a:pt x="969" y="393"/>
                  </a:cubicBezTo>
                  <a:cubicBezTo>
                    <a:pt x="1270" y="476"/>
                    <a:pt x="1571" y="627"/>
                    <a:pt x="1821" y="827"/>
                  </a:cubicBezTo>
                  <a:cubicBezTo>
                    <a:pt x="2089" y="1044"/>
                    <a:pt x="2323" y="1295"/>
                    <a:pt x="2473" y="1596"/>
                  </a:cubicBezTo>
                  <a:cubicBezTo>
                    <a:pt x="2523" y="1713"/>
                    <a:pt x="2557" y="1813"/>
                    <a:pt x="2590" y="1930"/>
                  </a:cubicBezTo>
                  <a:cubicBezTo>
                    <a:pt x="2607" y="1963"/>
                    <a:pt x="2607" y="1963"/>
                    <a:pt x="2607" y="1980"/>
                  </a:cubicBezTo>
                  <a:lnTo>
                    <a:pt x="1855" y="1412"/>
                  </a:lnTo>
                  <a:lnTo>
                    <a:pt x="1521" y="1211"/>
                  </a:lnTo>
                  <a:cubicBezTo>
                    <a:pt x="1320" y="1061"/>
                    <a:pt x="1086" y="927"/>
                    <a:pt x="886" y="794"/>
                  </a:cubicBezTo>
                  <a:cubicBezTo>
                    <a:pt x="836" y="760"/>
                    <a:pt x="819" y="744"/>
                    <a:pt x="769" y="727"/>
                  </a:cubicBezTo>
                  <a:cubicBezTo>
                    <a:pt x="585" y="627"/>
                    <a:pt x="301" y="460"/>
                    <a:pt x="251" y="292"/>
                  </a:cubicBezTo>
                  <a:cubicBezTo>
                    <a:pt x="234" y="259"/>
                    <a:pt x="234" y="242"/>
                    <a:pt x="234" y="242"/>
                  </a:cubicBezTo>
                  <a:cubicBezTo>
                    <a:pt x="242" y="234"/>
                    <a:pt x="262" y="230"/>
                    <a:pt x="293" y="230"/>
                  </a:cubicBezTo>
                  <a:close/>
                  <a:moveTo>
                    <a:pt x="301" y="0"/>
                  </a:moveTo>
                  <a:cubicBezTo>
                    <a:pt x="211" y="0"/>
                    <a:pt x="137" y="22"/>
                    <a:pt x="84" y="75"/>
                  </a:cubicBezTo>
                  <a:cubicBezTo>
                    <a:pt x="50" y="109"/>
                    <a:pt x="0" y="209"/>
                    <a:pt x="50" y="343"/>
                  </a:cubicBezTo>
                  <a:cubicBezTo>
                    <a:pt x="100" y="593"/>
                    <a:pt x="418" y="777"/>
                    <a:pt x="652" y="911"/>
                  </a:cubicBezTo>
                  <a:cubicBezTo>
                    <a:pt x="685" y="927"/>
                    <a:pt x="735" y="944"/>
                    <a:pt x="752" y="977"/>
                  </a:cubicBezTo>
                  <a:cubicBezTo>
                    <a:pt x="969" y="1111"/>
                    <a:pt x="1186" y="1245"/>
                    <a:pt x="1404" y="1395"/>
                  </a:cubicBezTo>
                  <a:lnTo>
                    <a:pt x="1738" y="1596"/>
                  </a:lnTo>
                  <a:cubicBezTo>
                    <a:pt x="2089" y="1846"/>
                    <a:pt x="2440" y="2147"/>
                    <a:pt x="2774" y="2431"/>
                  </a:cubicBezTo>
                  <a:cubicBezTo>
                    <a:pt x="2790" y="2465"/>
                    <a:pt x="2824" y="2465"/>
                    <a:pt x="2841" y="2465"/>
                  </a:cubicBezTo>
                  <a:cubicBezTo>
                    <a:pt x="2857" y="2465"/>
                    <a:pt x="2891" y="2465"/>
                    <a:pt x="2907" y="2414"/>
                  </a:cubicBezTo>
                  <a:cubicBezTo>
                    <a:pt x="2941" y="2398"/>
                    <a:pt x="2941" y="2331"/>
                    <a:pt x="2924" y="2281"/>
                  </a:cubicBezTo>
                  <a:cubicBezTo>
                    <a:pt x="2841" y="2180"/>
                    <a:pt x="2807" y="2030"/>
                    <a:pt x="2757" y="1896"/>
                  </a:cubicBezTo>
                  <a:cubicBezTo>
                    <a:pt x="2707" y="1763"/>
                    <a:pt x="2690" y="1663"/>
                    <a:pt x="2640" y="1529"/>
                  </a:cubicBezTo>
                  <a:cubicBezTo>
                    <a:pt x="2473" y="1178"/>
                    <a:pt x="2222" y="894"/>
                    <a:pt x="1922" y="677"/>
                  </a:cubicBezTo>
                  <a:cubicBezTo>
                    <a:pt x="1654" y="476"/>
                    <a:pt x="1337" y="309"/>
                    <a:pt x="1003" y="192"/>
                  </a:cubicBezTo>
                  <a:cubicBezTo>
                    <a:pt x="986" y="175"/>
                    <a:pt x="936" y="175"/>
                    <a:pt x="902" y="159"/>
                  </a:cubicBezTo>
                  <a:cubicBezTo>
                    <a:pt x="676" y="72"/>
                    <a:pt x="463" y="0"/>
                    <a:pt x="3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8" name="Google Shape;5458;p49"/>
            <p:cNvSpPr/>
            <p:nvPr/>
          </p:nvSpPr>
          <p:spPr>
            <a:xfrm rot="5191967">
              <a:off x="2481032" y="3778691"/>
              <a:ext cx="882589" cy="127541"/>
            </a:xfrm>
            <a:custGeom>
              <a:avLst/>
              <a:gdLst/>
              <a:ahLst/>
              <a:cxnLst/>
              <a:rect l="l" t="t" r="r" b="b"/>
              <a:pathLst>
                <a:path w="15757" h="2277" extrusionOk="0">
                  <a:moveTo>
                    <a:pt x="1203" y="1"/>
                  </a:moveTo>
                  <a:cubicBezTo>
                    <a:pt x="790" y="1"/>
                    <a:pt x="397" y="45"/>
                    <a:pt x="84" y="172"/>
                  </a:cubicBezTo>
                  <a:cubicBezTo>
                    <a:pt x="17" y="188"/>
                    <a:pt x="0" y="239"/>
                    <a:pt x="17" y="305"/>
                  </a:cubicBezTo>
                  <a:cubicBezTo>
                    <a:pt x="42" y="356"/>
                    <a:pt x="68" y="378"/>
                    <a:pt x="108" y="378"/>
                  </a:cubicBezTo>
                  <a:cubicBezTo>
                    <a:pt x="121" y="378"/>
                    <a:pt x="135" y="376"/>
                    <a:pt x="150" y="372"/>
                  </a:cubicBezTo>
                  <a:cubicBezTo>
                    <a:pt x="453" y="251"/>
                    <a:pt x="842" y="209"/>
                    <a:pt x="1251" y="209"/>
                  </a:cubicBezTo>
                  <a:cubicBezTo>
                    <a:pt x="1857" y="209"/>
                    <a:pt x="2505" y="302"/>
                    <a:pt x="2974" y="372"/>
                  </a:cubicBezTo>
                  <a:lnTo>
                    <a:pt x="2991" y="372"/>
                  </a:lnTo>
                  <a:cubicBezTo>
                    <a:pt x="3910" y="489"/>
                    <a:pt x="4762" y="756"/>
                    <a:pt x="5597" y="1007"/>
                  </a:cubicBezTo>
                  <a:cubicBezTo>
                    <a:pt x="6065" y="1157"/>
                    <a:pt x="6533" y="1308"/>
                    <a:pt x="7018" y="1425"/>
                  </a:cubicBezTo>
                  <a:cubicBezTo>
                    <a:pt x="8588" y="1843"/>
                    <a:pt x="10192" y="2260"/>
                    <a:pt x="11863" y="2260"/>
                  </a:cubicBezTo>
                  <a:cubicBezTo>
                    <a:pt x="11980" y="2260"/>
                    <a:pt x="12131" y="2260"/>
                    <a:pt x="12331" y="2277"/>
                  </a:cubicBezTo>
                  <a:lnTo>
                    <a:pt x="12348" y="2277"/>
                  </a:lnTo>
                  <a:cubicBezTo>
                    <a:pt x="13384" y="2244"/>
                    <a:pt x="14837" y="2160"/>
                    <a:pt x="15689" y="1558"/>
                  </a:cubicBezTo>
                  <a:cubicBezTo>
                    <a:pt x="15723" y="1508"/>
                    <a:pt x="15756" y="1442"/>
                    <a:pt x="15706" y="1408"/>
                  </a:cubicBezTo>
                  <a:cubicBezTo>
                    <a:pt x="15687" y="1379"/>
                    <a:pt x="15656" y="1361"/>
                    <a:pt x="15624" y="1361"/>
                  </a:cubicBezTo>
                  <a:cubicBezTo>
                    <a:pt x="15601" y="1361"/>
                    <a:pt x="15577" y="1370"/>
                    <a:pt x="15556" y="1391"/>
                  </a:cubicBezTo>
                  <a:cubicBezTo>
                    <a:pt x="14771" y="1976"/>
                    <a:pt x="13367" y="2026"/>
                    <a:pt x="12348" y="2076"/>
                  </a:cubicBezTo>
                  <a:lnTo>
                    <a:pt x="12298" y="2076"/>
                  </a:lnTo>
                  <a:cubicBezTo>
                    <a:pt x="12158" y="2083"/>
                    <a:pt x="12018" y="2086"/>
                    <a:pt x="11878" y="2086"/>
                  </a:cubicBezTo>
                  <a:cubicBezTo>
                    <a:pt x="10249" y="2086"/>
                    <a:pt x="8639" y="1658"/>
                    <a:pt x="7085" y="1258"/>
                  </a:cubicBezTo>
                  <a:cubicBezTo>
                    <a:pt x="6600" y="1141"/>
                    <a:pt x="6115" y="990"/>
                    <a:pt x="5664" y="840"/>
                  </a:cubicBezTo>
                  <a:cubicBezTo>
                    <a:pt x="4829" y="573"/>
                    <a:pt x="3943" y="305"/>
                    <a:pt x="3024" y="172"/>
                  </a:cubicBezTo>
                  <a:lnTo>
                    <a:pt x="3008" y="172"/>
                  </a:lnTo>
                  <a:cubicBezTo>
                    <a:pt x="2495" y="101"/>
                    <a:pt x="1826" y="1"/>
                    <a:pt x="120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59" name="Google Shape;5459;p49"/>
            <p:cNvSpPr/>
            <p:nvPr/>
          </p:nvSpPr>
          <p:spPr>
            <a:xfrm rot="5191967">
              <a:off x="2944402" y="3424003"/>
              <a:ext cx="105808" cy="81498"/>
            </a:xfrm>
            <a:custGeom>
              <a:avLst/>
              <a:gdLst/>
              <a:ahLst/>
              <a:cxnLst/>
              <a:rect l="l" t="t" r="r" b="b"/>
              <a:pathLst>
                <a:path w="1889" h="1455" extrusionOk="0">
                  <a:moveTo>
                    <a:pt x="117" y="1"/>
                  </a:moveTo>
                  <a:cubicBezTo>
                    <a:pt x="67" y="1"/>
                    <a:pt x="0" y="51"/>
                    <a:pt x="0" y="118"/>
                  </a:cubicBezTo>
                  <a:cubicBezTo>
                    <a:pt x="0" y="168"/>
                    <a:pt x="50" y="218"/>
                    <a:pt x="117" y="218"/>
                  </a:cubicBezTo>
                  <a:cubicBezTo>
                    <a:pt x="618" y="235"/>
                    <a:pt x="1654" y="870"/>
                    <a:pt x="1671" y="1338"/>
                  </a:cubicBezTo>
                  <a:cubicBezTo>
                    <a:pt x="1671" y="1404"/>
                    <a:pt x="1721" y="1455"/>
                    <a:pt x="1788" y="1455"/>
                  </a:cubicBezTo>
                  <a:cubicBezTo>
                    <a:pt x="1855" y="1421"/>
                    <a:pt x="1888" y="1388"/>
                    <a:pt x="1872" y="1321"/>
                  </a:cubicBezTo>
                  <a:cubicBezTo>
                    <a:pt x="1838" y="719"/>
                    <a:pt x="702" y="34"/>
                    <a:pt x="11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0" name="Google Shape;5460;p49"/>
            <p:cNvSpPr/>
            <p:nvPr/>
          </p:nvSpPr>
          <p:spPr>
            <a:xfrm rot="5191967">
              <a:off x="2836654" y="3481461"/>
              <a:ext cx="176944" cy="50299"/>
            </a:xfrm>
            <a:custGeom>
              <a:avLst/>
              <a:gdLst/>
              <a:ahLst/>
              <a:cxnLst/>
              <a:rect l="l" t="t" r="r" b="b"/>
              <a:pathLst>
                <a:path w="3159" h="898" extrusionOk="0">
                  <a:moveTo>
                    <a:pt x="3047" y="1"/>
                  </a:moveTo>
                  <a:cubicBezTo>
                    <a:pt x="3036" y="1"/>
                    <a:pt x="3023" y="4"/>
                    <a:pt x="3008" y="12"/>
                  </a:cubicBezTo>
                  <a:cubicBezTo>
                    <a:pt x="2774" y="45"/>
                    <a:pt x="2524" y="145"/>
                    <a:pt x="2340" y="296"/>
                  </a:cubicBezTo>
                  <a:cubicBezTo>
                    <a:pt x="1605" y="697"/>
                    <a:pt x="986" y="697"/>
                    <a:pt x="101" y="697"/>
                  </a:cubicBezTo>
                  <a:cubicBezTo>
                    <a:pt x="34" y="697"/>
                    <a:pt x="1" y="730"/>
                    <a:pt x="1" y="797"/>
                  </a:cubicBezTo>
                  <a:cubicBezTo>
                    <a:pt x="1" y="864"/>
                    <a:pt x="34" y="897"/>
                    <a:pt x="101" y="897"/>
                  </a:cubicBezTo>
                  <a:cubicBezTo>
                    <a:pt x="1003" y="897"/>
                    <a:pt x="1638" y="897"/>
                    <a:pt x="2440" y="479"/>
                  </a:cubicBezTo>
                  <a:cubicBezTo>
                    <a:pt x="2624" y="346"/>
                    <a:pt x="2841" y="262"/>
                    <a:pt x="3042" y="212"/>
                  </a:cubicBezTo>
                  <a:cubicBezTo>
                    <a:pt x="3108" y="195"/>
                    <a:pt x="3159" y="145"/>
                    <a:pt x="3125" y="95"/>
                  </a:cubicBezTo>
                  <a:cubicBezTo>
                    <a:pt x="3112" y="43"/>
                    <a:pt x="3089" y="1"/>
                    <a:pt x="30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1" name="Google Shape;5461;p49"/>
            <p:cNvSpPr/>
            <p:nvPr/>
          </p:nvSpPr>
          <p:spPr>
            <a:xfrm rot="5191967">
              <a:off x="2853926" y="3610300"/>
              <a:ext cx="109561" cy="64694"/>
            </a:xfrm>
            <a:custGeom>
              <a:avLst/>
              <a:gdLst/>
              <a:ahLst/>
              <a:cxnLst/>
              <a:rect l="l" t="t" r="r" b="b"/>
              <a:pathLst>
                <a:path w="1956" h="1155" extrusionOk="0">
                  <a:moveTo>
                    <a:pt x="1848" y="1"/>
                  </a:moveTo>
                  <a:cubicBezTo>
                    <a:pt x="1812" y="1"/>
                    <a:pt x="1776" y="19"/>
                    <a:pt x="1755" y="52"/>
                  </a:cubicBezTo>
                  <a:cubicBezTo>
                    <a:pt x="1537" y="336"/>
                    <a:pt x="468" y="904"/>
                    <a:pt x="84" y="954"/>
                  </a:cubicBezTo>
                  <a:cubicBezTo>
                    <a:pt x="34" y="970"/>
                    <a:pt x="0" y="1004"/>
                    <a:pt x="0" y="1071"/>
                  </a:cubicBezTo>
                  <a:cubicBezTo>
                    <a:pt x="0" y="1121"/>
                    <a:pt x="50" y="1154"/>
                    <a:pt x="100" y="1154"/>
                  </a:cubicBezTo>
                  <a:cubicBezTo>
                    <a:pt x="568" y="1087"/>
                    <a:pt x="1671" y="503"/>
                    <a:pt x="1922" y="168"/>
                  </a:cubicBezTo>
                  <a:cubicBezTo>
                    <a:pt x="1955" y="135"/>
                    <a:pt x="1938" y="68"/>
                    <a:pt x="1905" y="18"/>
                  </a:cubicBezTo>
                  <a:cubicBezTo>
                    <a:pt x="1887" y="6"/>
                    <a:pt x="1867" y="1"/>
                    <a:pt x="18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2" name="Google Shape;5462;p49"/>
            <p:cNvSpPr/>
            <p:nvPr/>
          </p:nvSpPr>
          <p:spPr>
            <a:xfrm rot="5191967">
              <a:off x="2961246" y="3571402"/>
              <a:ext cx="59989" cy="92141"/>
            </a:xfrm>
            <a:custGeom>
              <a:avLst/>
              <a:gdLst/>
              <a:ahLst/>
              <a:cxnLst/>
              <a:rect l="l" t="t" r="r" b="b"/>
              <a:pathLst>
                <a:path w="1071" h="1645" extrusionOk="0">
                  <a:moveTo>
                    <a:pt x="126" y="1"/>
                  </a:moveTo>
                  <a:cubicBezTo>
                    <a:pt x="114" y="1"/>
                    <a:pt x="100" y="3"/>
                    <a:pt x="84" y="7"/>
                  </a:cubicBezTo>
                  <a:cubicBezTo>
                    <a:pt x="17" y="40"/>
                    <a:pt x="1" y="74"/>
                    <a:pt x="17" y="140"/>
                  </a:cubicBezTo>
                  <a:cubicBezTo>
                    <a:pt x="118" y="441"/>
                    <a:pt x="318" y="725"/>
                    <a:pt x="502" y="993"/>
                  </a:cubicBezTo>
                  <a:cubicBezTo>
                    <a:pt x="619" y="1193"/>
                    <a:pt x="753" y="1394"/>
                    <a:pt x="853" y="1577"/>
                  </a:cubicBezTo>
                  <a:cubicBezTo>
                    <a:pt x="853" y="1627"/>
                    <a:pt x="903" y="1644"/>
                    <a:pt x="936" y="1644"/>
                  </a:cubicBezTo>
                  <a:cubicBezTo>
                    <a:pt x="947" y="1644"/>
                    <a:pt x="951" y="1637"/>
                    <a:pt x="967" y="1637"/>
                  </a:cubicBezTo>
                  <a:cubicBezTo>
                    <a:pt x="975" y="1637"/>
                    <a:pt x="986" y="1639"/>
                    <a:pt x="1003" y="1644"/>
                  </a:cubicBezTo>
                  <a:cubicBezTo>
                    <a:pt x="1037" y="1594"/>
                    <a:pt x="1070" y="1544"/>
                    <a:pt x="1037" y="1494"/>
                  </a:cubicBezTo>
                  <a:cubicBezTo>
                    <a:pt x="936" y="1293"/>
                    <a:pt x="786" y="1093"/>
                    <a:pt x="669" y="892"/>
                  </a:cubicBezTo>
                  <a:cubicBezTo>
                    <a:pt x="485" y="625"/>
                    <a:pt x="318" y="324"/>
                    <a:pt x="201" y="74"/>
                  </a:cubicBezTo>
                  <a:cubicBezTo>
                    <a:pt x="188" y="22"/>
                    <a:pt x="166" y="1"/>
                    <a:pt x="1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3" name="Google Shape;5463;p49"/>
            <p:cNvSpPr/>
            <p:nvPr/>
          </p:nvSpPr>
          <p:spPr>
            <a:xfrm rot="5191967">
              <a:off x="2896397" y="3769425"/>
              <a:ext cx="87043" cy="87660"/>
            </a:xfrm>
            <a:custGeom>
              <a:avLst/>
              <a:gdLst/>
              <a:ahLst/>
              <a:cxnLst/>
              <a:rect l="l" t="t" r="r" b="b"/>
              <a:pathLst>
                <a:path w="1554" h="1565" extrusionOk="0">
                  <a:moveTo>
                    <a:pt x="112" y="0"/>
                  </a:moveTo>
                  <a:cubicBezTo>
                    <a:pt x="80" y="0"/>
                    <a:pt x="48" y="12"/>
                    <a:pt x="17" y="44"/>
                  </a:cubicBezTo>
                  <a:cubicBezTo>
                    <a:pt x="0" y="77"/>
                    <a:pt x="0" y="144"/>
                    <a:pt x="33" y="177"/>
                  </a:cubicBezTo>
                  <a:cubicBezTo>
                    <a:pt x="100" y="244"/>
                    <a:pt x="184" y="294"/>
                    <a:pt x="251" y="361"/>
                  </a:cubicBezTo>
                  <a:cubicBezTo>
                    <a:pt x="668" y="695"/>
                    <a:pt x="1170" y="1080"/>
                    <a:pt x="1337" y="1497"/>
                  </a:cubicBezTo>
                  <a:cubicBezTo>
                    <a:pt x="1353" y="1547"/>
                    <a:pt x="1404" y="1564"/>
                    <a:pt x="1437" y="1564"/>
                  </a:cubicBezTo>
                  <a:lnTo>
                    <a:pt x="1470" y="1564"/>
                  </a:lnTo>
                  <a:cubicBezTo>
                    <a:pt x="1520" y="1514"/>
                    <a:pt x="1554" y="1481"/>
                    <a:pt x="1520" y="1414"/>
                  </a:cubicBezTo>
                  <a:cubicBezTo>
                    <a:pt x="1320" y="946"/>
                    <a:pt x="785" y="528"/>
                    <a:pt x="368" y="177"/>
                  </a:cubicBezTo>
                  <a:cubicBezTo>
                    <a:pt x="301" y="127"/>
                    <a:pt x="234" y="60"/>
                    <a:pt x="167" y="10"/>
                  </a:cubicBezTo>
                  <a:cubicBezTo>
                    <a:pt x="149" y="4"/>
                    <a:pt x="130" y="0"/>
                    <a:pt x="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4" name="Google Shape;5464;p49"/>
            <p:cNvSpPr/>
            <p:nvPr/>
          </p:nvSpPr>
          <p:spPr>
            <a:xfrm rot="5191967">
              <a:off x="3023631" y="3579022"/>
              <a:ext cx="14115" cy="84299"/>
            </a:xfrm>
            <a:custGeom>
              <a:avLst/>
              <a:gdLst/>
              <a:ahLst/>
              <a:cxnLst/>
              <a:rect l="l" t="t" r="r" b="b"/>
              <a:pathLst>
                <a:path w="252" h="1505" extrusionOk="0">
                  <a:moveTo>
                    <a:pt x="151" y="1"/>
                  </a:moveTo>
                  <a:cubicBezTo>
                    <a:pt x="84" y="1"/>
                    <a:pt x="51" y="34"/>
                    <a:pt x="51" y="101"/>
                  </a:cubicBezTo>
                  <a:cubicBezTo>
                    <a:pt x="51" y="352"/>
                    <a:pt x="51" y="619"/>
                    <a:pt x="17" y="870"/>
                  </a:cubicBezTo>
                  <a:cubicBezTo>
                    <a:pt x="17" y="1037"/>
                    <a:pt x="1" y="1237"/>
                    <a:pt x="1" y="1404"/>
                  </a:cubicBezTo>
                  <a:cubicBezTo>
                    <a:pt x="1" y="1454"/>
                    <a:pt x="51" y="1505"/>
                    <a:pt x="101" y="1505"/>
                  </a:cubicBezTo>
                  <a:cubicBezTo>
                    <a:pt x="168" y="1505"/>
                    <a:pt x="218" y="1438"/>
                    <a:pt x="218" y="1421"/>
                  </a:cubicBezTo>
                  <a:cubicBezTo>
                    <a:pt x="218" y="1254"/>
                    <a:pt x="235" y="1070"/>
                    <a:pt x="235" y="903"/>
                  </a:cubicBezTo>
                  <a:cubicBezTo>
                    <a:pt x="235" y="619"/>
                    <a:pt x="251" y="368"/>
                    <a:pt x="251" y="101"/>
                  </a:cubicBezTo>
                  <a:cubicBezTo>
                    <a:pt x="251" y="34"/>
                    <a:pt x="218" y="1"/>
                    <a:pt x="15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5" name="Google Shape;5465;p49"/>
            <p:cNvSpPr/>
            <p:nvPr/>
          </p:nvSpPr>
          <p:spPr>
            <a:xfrm rot="5191967">
              <a:off x="2847319" y="3712948"/>
              <a:ext cx="100206" cy="37024"/>
            </a:xfrm>
            <a:custGeom>
              <a:avLst/>
              <a:gdLst/>
              <a:ahLst/>
              <a:cxnLst/>
              <a:rect l="l" t="t" r="r" b="b"/>
              <a:pathLst>
                <a:path w="1789" h="661" extrusionOk="0">
                  <a:moveTo>
                    <a:pt x="1673" y="0"/>
                  </a:moveTo>
                  <a:cubicBezTo>
                    <a:pt x="1646" y="0"/>
                    <a:pt x="1621" y="9"/>
                    <a:pt x="1604" y="25"/>
                  </a:cubicBezTo>
                  <a:cubicBezTo>
                    <a:pt x="1303" y="295"/>
                    <a:pt x="685" y="444"/>
                    <a:pt x="180" y="444"/>
                  </a:cubicBezTo>
                  <a:cubicBezTo>
                    <a:pt x="153" y="444"/>
                    <a:pt x="127" y="444"/>
                    <a:pt x="101" y="443"/>
                  </a:cubicBezTo>
                  <a:cubicBezTo>
                    <a:pt x="34" y="443"/>
                    <a:pt x="0" y="493"/>
                    <a:pt x="0" y="543"/>
                  </a:cubicBezTo>
                  <a:cubicBezTo>
                    <a:pt x="0" y="610"/>
                    <a:pt x="34" y="660"/>
                    <a:pt x="101" y="660"/>
                  </a:cubicBezTo>
                  <a:lnTo>
                    <a:pt x="167" y="660"/>
                  </a:lnTo>
                  <a:cubicBezTo>
                    <a:pt x="702" y="660"/>
                    <a:pt x="1387" y="510"/>
                    <a:pt x="1755" y="176"/>
                  </a:cubicBezTo>
                  <a:cubicBezTo>
                    <a:pt x="1788" y="126"/>
                    <a:pt x="1788" y="76"/>
                    <a:pt x="1755" y="25"/>
                  </a:cubicBezTo>
                  <a:cubicBezTo>
                    <a:pt x="1730" y="9"/>
                    <a:pt x="1700" y="0"/>
                    <a:pt x="16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6" name="Google Shape;5466;p49"/>
            <p:cNvSpPr/>
            <p:nvPr/>
          </p:nvSpPr>
          <p:spPr>
            <a:xfrm rot="5191967">
              <a:off x="2771266" y="3903582"/>
              <a:ext cx="157283" cy="59989"/>
            </a:xfrm>
            <a:custGeom>
              <a:avLst/>
              <a:gdLst/>
              <a:ahLst/>
              <a:cxnLst/>
              <a:rect l="l" t="t" r="r" b="b"/>
              <a:pathLst>
                <a:path w="2808" h="1071" extrusionOk="0">
                  <a:moveTo>
                    <a:pt x="2660" y="0"/>
                  </a:moveTo>
                  <a:cubicBezTo>
                    <a:pt x="2642" y="0"/>
                    <a:pt x="2625" y="6"/>
                    <a:pt x="2607" y="18"/>
                  </a:cubicBezTo>
                  <a:cubicBezTo>
                    <a:pt x="2034" y="399"/>
                    <a:pt x="1250" y="857"/>
                    <a:pt x="254" y="857"/>
                  </a:cubicBezTo>
                  <a:cubicBezTo>
                    <a:pt x="203" y="857"/>
                    <a:pt x="152" y="855"/>
                    <a:pt x="100" y="853"/>
                  </a:cubicBezTo>
                  <a:cubicBezTo>
                    <a:pt x="67" y="853"/>
                    <a:pt x="0" y="903"/>
                    <a:pt x="0" y="970"/>
                  </a:cubicBezTo>
                  <a:cubicBezTo>
                    <a:pt x="0" y="1020"/>
                    <a:pt x="50" y="1070"/>
                    <a:pt x="100" y="1070"/>
                  </a:cubicBezTo>
                  <a:lnTo>
                    <a:pt x="201" y="1070"/>
                  </a:lnTo>
                  <a:cubicBezTo>
                    <a:pt x="1304" y="1070"/>
                    <a:pt x="2139" y="602"/>
                    <a:pt x="2740" y="185"/>
                  </a:cubicBezTo>
                  <a:cubicBezTo>
                    <a:pt x="2774" y="151"/>
                    <a:pt x="2807" y="84"/>
                    <a:pt x="2757" y="51"/>
                  </a:cubicBezTo>
                  <a:cubicBezTo>
                    <a:pt x="2725" y="19"/>
                    <a:pt x="2692" y="0"/>
                    <a:pt x="26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7" name="Google Shape;5467;p49"/>
            <p:cNvSpPr/>
            <p:nvPr/>
          </p:nvSpPr>
          <p:spPr>
            <a:xfrm rot="5191967">
              <a:off x="2895576" y="3871624"/>
              <a:ext cx="50579" cy="66543"/>
            </a:xfrm>
            <a:custGeom>
              <a:avLst/>
              <a:gdLst/>
              <a:ahLst/>
              <a:cxnLst/>
              <a:rect l="l" t="t" r="r" b="b"/>
              <a:pathLst>
                <a:path w="903" h="1188" extrusionOk="0">
                  <a:moveTo>
                    <a:pt x="139" y="0"/>
                  </a:moveTo>
                  <a:cubicBezTo>
                    <a:pt x="104" y="0"/>
                    <a:pt x="71" y="14"/>
                    <a:pt x="50" y="35"/>
                  </a:cubicBezTo>
                  <a:cubicBezTo>
                    <a:pt x="0" y="85"/>
                    <a:pt x="34" y="152"/>
                    <a:pt x="67" y="185"/>
                  </a:cubicBezTo>
                  <a:cubicBezTo>
                    <a:pt x="284" y="336"/>
                    <a:pt x="451" y="620"/>
                    <a:pt x="568" y="904"/>
                  </a:cubicBezTo>
                  <a:cubicBezTo>
                    <a:pt x="618" y="987"/>
                    <a:pt x="652" y="1071"/>
                    <a:pt x="702" y="1121"/>
                  </a:cubicBezTo>
                  <a:cubicBezTo>
                    <a:pt x="719" y="1171"/>
                    <a:pt x="735" y="1188"/>
                    <a:pt x="786" y="1188"/>
                  </a:cubicBezTo>
                  <a:lnTo>
                    <a:pt x="836" y="1188"/>
                  </a:lnTo>
                  <a:cubicBezTo>
                    <a:pt x="886" y="1154"/>
                    <a:pt x="902" y="1088"/>
                    <a:pt x="886" y="1037"/>
                  </a:cubicBezTo>
                  <a:cubicBezTo>
                    <a:pt x="836" y="954"/>
                    <a:pt x="802" y="904"/>
                    <a:pt x="752" y="820"/>
                  </a:cubicBezTo>
                  <a:cubicBezTo>
                    <a:pt x="618" y="519"/>
                    <a:pt x="468" y="202"/>
                    <a:pt x="201" y="18"/>
                  </a:cubicBezTo>
                  <a:cubicBezTo>
                    <a:pt x="182" y="5"/>
                    <a:pt x="160" y="0"/>
                    <a:pt x="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8" name="Google Shape;5468;p49"/>
            <p:cNvSpPr/>
            <p:nvPr/>
          </p:nvSpPr>
          <p:spPr>
            <a:xfrm rot="5191967">
              <a:off x="2963682" y="3347060"/>
              <a:ext cx="128717" cy="83907"/>
            </a:xfrm>
            <a:custGeom>
              <a:avLst/>
              <a:gdLst/>
              <a:ahLst/>
              <a:cxnLst/>
              <a:rect l="l" t="t" r="r" b="b"/>
              <a:pathLst>
                <a:path w="2298" h="1498" extrusionOk="0">
                  <a:moveTo>
                    <a:pt x="1033" y="1"/>
                  </a:moveTo>
                  <a:cubicBezTo>
                    <a:pt x="821" y="1"/>
                    <a:pt x="607" y="39"/>
                    <a:pt x="402" y="117"/>
                  </a:cubicBezTo>
                  <a:cubicBezTo>
                    <a:pt x="1" y="301"/>
                    <a:pt x="84" y="1036"/>
                    <a:pt x="385" y="1270"/>
                  </a:cubicBezTo>
                  <a:cubicBezTo>
                    <a:pt x="583" y="1430"/>
                    <a:pt x="798" y="1497"/>
                    <a:pt x="1003" y="1497"/>
                  </a:cubicBezTo>
                  <a:cubicBezTo>
                    <a:pt x="1698" y="1497"/>
                    <a:pt x="2297" y="733"/>
                    <a:pt x="1872" y="217"/>
                  </a:cubicBezTo>
                  <a:cubicBezTo>
                    <a:pt x="1612" y="73"/>
                    <a:pt x="1324" y="1"/>
                    <a:pt x="103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69" name="Google Shape;5469;p49"/>
            <p:cNvSpPr/>
            <p:nvPr/>
          </p:nvSpPr>
          <p:spPr>
            <a:xfrm rot="5191967">
              <a:off x="2906150" y="3378255"/>
              <a:ext cx="70520" cy="44978"/>
            </a:xfrm>
            <a:custGeom>
              <a:avLst/>
              <a:gdLst/>
              <a:ahLst/>
              <a:cxnLst/>
              <a:rect l="l" t="t" r="r" b="b"/>
              <a:pathLst>
                <a:path w="1259" h="803" extrusionOk="0">
                  <a:moveTo>
                    <a:pt x="522" y="0"/>
                  </a:moveTo>
                  <a:cubicBezTo>
                    <a:pt x="411" y="0"/>
                    <a:pt x="302" y="17"/>
                    <a:pt x="201" y="51"/>
                  </a:cubicBezTo>
                  <a:cubicBezTo>
                    <a:pt x="1" y="151"/>
                    <a:pt x="34" y="552"/>
                    <a:pt x="184" y="669"/>
                  </a:cubicBezTo>
                  <a:cubicBezTo>
                    <a:pt x="302" y="763"/>
                    <a:pt x="428" y="802"/>
                    <a:pt x="547" y="802"/>
                  </a:cubicBezTo>
                  <a:cubicBezTo>
                    <a:pt x="937" y="802"/>
                    <a:pt x="1259" y="387"/>
                    <a:pt x="1003" y="118"/>
                  </a:cubicBezTo>
                  <a:cubicBezTo>
                    <a:pt x="854" y="38"/>
                    <a:pt x="686" y="0"/>
                    <a:pt x="5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0" name="Google Shape;5470;p49"/>
            <p:cNvSpPr/>
            <p:nvPr/>
          </p:nvSpPr>
          <p:spPr>
            <a:xfrm rot="5191967">
              <a:off x="2862749" y="3423359"/>
              <a:ext cx="69792" cy="45650"/>
            </a:xfrm>
            <a:custGeom>
              <a:avLst/>
              <a:gdLst/>
              <a:ahLst/>
              <a:cxnLst/>
              <a:rect l="l" t="t" r="r" b="b"/>
              <a:pathLst>
                <a:path w="1246" h="815" extrusionOk="0">
                  <a:moveTo>
                    <a:pt x="543" y="0"/>
                  </a:moveTo>
                  <a:cubicBezTo>
                    <a:pt x="432" y="0"/>
                    <a:pt x="322" y="22"/>
                    <a:pt x="217" y="64"/>
                  </a:cubicBezTo>
                  <a:cubicBezTo>
                    <a:pt x="0" y="164"/>
                    <a:pt x="50" y="565"/>
                    <a:pt x="184" y="682"/>
                  </a:cubicBezTo>
                  <a:cubicBezTo>
                    <a:pt x="301" y="776"/>
                    <a:pt x="426" y="815"/>
                    <a:pt x="544" y="815"/>
                  </a:cubicBezTo>
                  <a:cubicBezTo>
                    <a:pt x="931" y="815"/>
                    <a:pt x="1246" y="399"/>
                    <a:pt x="1003" y="130"/>
                  </a:cubicBezTo>
                  <a:cubicBezTo>
                    <a:pt x="856" y="43"/>
                    <a:pt x="699" y="0"/>
                    <a:pt x="5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1" name="Google Shape;5471;p49"/>
            <p:cNvSpPr/>
            <p:nvPr/>
          </p:nvSpPr>
          <p:spPr>
            <a:xfrm rot="5191967">
              <a:off x="3053885" y="3579140"/>
              <a:ext cx="88276" cy="72872"/>
            </a:xfrm>
            <a:custGeom>
              <a:avLst/>
              <a:gdLst/>
              <a:ahLst/>
              <a:cxnLst/>
              <a:rect l="l" t="t" r="r" b="b"/>
              <a:pathLst>
                <a:path w="1576" h="1301" extrusionOk="0">
                  <a:moveTo>
                    <a:pt x="946" y="0"/>
                  </a:moveTo>
                  <a:cubicBezTo>
                    <a:pt x="817" y="0"/>
                    <a:pt x="693" y="28"/>
                    <a:pt x="606" y="86"/>
                  </a:cubicBezTo>
                  <a:cubicBezTo>
                    <a:pt x="1" y="484"/>
                    <a:pt x="413" y="1300"/>
                    <a:pt x="955" y="1300"/>
                  </a:cubicBezTo>
                  <a:cubicBezTo>
                    <a:pt x="1027" y="1300"/>
                    <a:pt x="1100" y="1286"/>
                    <a:pt x="1174" y="1255"/>
                  </a:cubicBezTo>
                  <a:cubicBezTo>
                    <a:pt x="1442" y="1005"/>
                    <a:pt x="1575" y="637"/>
                    <a:pt x="1508" y="286"/>
                  </a:cubicBezTo>
                  <a:cubicBezTo>
                    <a:pt x="1454" y="100"/>
                    <a:pt x="1191" y="0"/>
                    <a:pt x="9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2" name="Google Shape;5472;p49"/>
            <p:cNvSpPr/>
            <p:nvPr/>
          </p:nvSpPr>
          <p:spPr>
            <a:xfrm rot="5191967">
              <a:off x="2829529" y="3566996"/>
              <a:ext cx="97518" cy="62230"/>
            </a:xfrm>
            <a:custGeom>
              <a:avLst/>
              <a:gdLst/>
              <a:ahLst/>
              <a:cxnLst/>
              <a:rect l="l" t="t" r="r" b="b"/>
              <a:pathLst>
                <a:path w="1741" h="1111" extrusionOk="0">
                  <a:moveTo>
                    <a:pt x="807" y="1"/>
                  </a:moveTo>
                  <a:cubicBezTo>
                    <a:pt x="635" y="1"/>
                    <a:pt x="463" y="34"/>
                    <a:pt x="301" y="104"/>
                  </a:cubicBezTo>
                  <a:cubicBezTo>
                    <a:pt x="1" y="237"/>
                    <a:pt x="84" y="789"/>
                    <a:pt x="318" y="956"/>
                  </a:cubicBezTo>
                  <a:cubicBezTo>
                    <a:pt x="463" y="1065"/>
                    <a:pt x="617" y="1110"/>
                    <a:pt x="765" y="1110"/>
                  </a:cubicBezTo>
                  <a:cubicBezTo>
                    <a:pt x="1295" y="1110"/>
                    <a:pt x="1741" y="516"/>
                    <a:pt x="1387" y="137"/>
                  </a:cubicBezTo>
                  <a:cubicBezTo>
                    <a:pt x="1207" y="47"/>
                    <a:pt x="1008" y="1"/>
                    <a:pt x="8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3" name="Google Shape;5473;p49"/>
            <p:cNvSpPr/>
            <p:nvPr/>
          </p:nvSpPr>
          <p:spPr>
            <a:xfrm rot="5191967">
              <a:off x="2849238" y="3661537"/>
              <a:ext cx="56853" cy="36856"/>
            </a:xfrm>
            <a:custGeom>
              <a:avLst/>
              <a:gdLst/>
              <a:ahLst/>
              <a:cxnLst/>
              <a:rect l="l" t="t" r="r" b="b"/>
              <a:pathLst>
                <a:path w="1015" h="658" extrusionOk="0">
                  <a:moveTo>
                    <a:pt x="479" y="1"/>
                  </a:moveTo>
                  <a:cubicBezTo>
                    <a:pt x="375" y="1"/>
                    <a:pt x="272" y="22"/>
                    <a:pt x="168" y="62"/>
                  </a:cubicBezTo>
                  <a:cubicBezTo>
                    <a:pt x="1" y="145"/>
                    <a:pt x="34" y="479"/>
                    <a:pt x="168" y="563"/>
                  </a:cubicBezTo>
                  <a:cubicBezTo>
                    <a:pt x="261" y="630"/>
                    <a:pt x="357" y="658"/>
                    <a:pt x="447" y="658"/>
                  </a:cubicBezTo>
                  <a:cubicBezTo>
                    <a:pt x="765" y="658"/>
                    <a:pt x="1015" y="312"/>
                    <a:pt x="820" y="78"/>
                  </a:cubicBezTo>
                  <a:cubicBezTo>
                    <a:pt x="706" y="26"/>
                    <a:pt x="593" y="1"/>
                    <a:pt x="4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4" name="Google Shape;5474;p49"/>
            <p:cNvSpPr/>
            <p:nvPr/>
          </p:nvSpPr>
          <p:spPr>
            <a:xfrm rot="5191967">
              <a:off x="2959553" y="3747190"/>
              <a:ext cx="45930" cy="42570"/>
            </a:xfrm>
            <a:custGeom>
              <a:avLst/>
              <a:gdLst/>
              <a:ahLst/>
              <a:cxnLst/>
              <a:rect l="l" t="t" r="r" b="b"/>
              <a:pathLst>
                <a:path w="820" h="760" extrusionOk="0">
                  <a:moveTo>
                    <a:pt x="435" y="0"/>
                  </a:moveTo>
                  <a:cubicBezTo>
                    <a:pt x="281" y="0"/>
                    <a:pt x="107" y="126"/>
                    <a:pt x="68" y="232"/>
                  </a:cubicBezTo>
                  <a:cubicBezTo>
                    <a:pt x="1" y="556"/>
                    <a:pt x="277" y="760"/>
                    <a:pt x="518" y="760"/>
                  </a:cubicBezTo>
                  <a:cubicBezTo>
                    <a:pt x="637" y="760"/>
                    <a:pt x="747" y="710"/>
                    <a:pt x="803" y="599"/>
                  </a:cubicBezTo>
                  <a:cubicBezTo>
                    <a:pt x="819" y="382"/>
                    <a:pt x="719" y="181"/>
                    <a:pt x="552" y="31"/>
                  </a:cubicBezTo>
                  <a:cubicBezTo>
                    <a:pt x="517" y="10"/>
                    <a:pt x="476" y="0"/>
                    <a:pt x="4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5" name="Google Shape;5475;p49"/>
            <p:cNvSpPr/>
            <p:nvPr/>
          </p:nvSpPr>
          <p:spPr>
            <a:xfrm rot="5191967">
              <a:off x="2929926" y="3855754"/>
              <a:ext cx="46546" cy="42177"/>
            </a:xfrm>
            <a:custGeom>
              <a:avLst/>
              <a:gdLst/>
              <a:ahLst/>
              <a:cxnLst/>
              <a:rect l="l" t="t" r="r" b="b"/>
              <a:pathLst>
                <a:path w="831" h="753" extrusionOk="0">
                  <a:moveTo>
                    <a:pt x="437" y="0"/>
                  </a:moveTo>
                  <a:cubicBezTo>
                    <a:pt x="286" y="0"/>
                    <a:pt x="104" y="125"/>
                    <a:pt x="78" y="240"/>
                  </a:cubicBezTo>
                  <a:cubicBezTo>
                    <a:pt x="0" y="552"/>
                    <a:pt x="279" y="753"/>
                    <a:pt x="523" y="753"/>
                  </a:cubicBezTo>
                  <a:cubicBezTo>
                    <a:pt x="645" y="753"/>
                    <a:pt x="758" y="702"/>
                    <a:pt x="814" y="591"/>
                  </a:cubicBezTo>
                  <a:cubicBezTo>
                    <a:pt x="830" y="391"/>
                    <a:pt x="730" y="173"/>
                    <a:pt x="563" y="40"/>
                  </a:cubicBezTo>
                  <a:cubicBezTo>
                    <a:pt x="528" y="12"/>
                    <a:pt x="484" y="0"/>
                    <a:pt x="4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6" name="Google Shape;5476;p49"/>
            <p:cNvSpPr/>
            <p:nvPr/>
          </p:nvSpPr>
          <p:spPr>
            <a:xfrm rot="5191967">
              <a:off x="2783889" y="3838453"/>
              <a:ext cx="55620" cy="36688"/>
            </a:xfrm>
            <a:custGeom>
              <a:avLst/>
              <a:gdLst/>
              <a:ahLst/>
              <a:cxnLst/>
              <a:rect l="l" t="t" r="r" b="b"/>
              <a:pathLst>
                <a:path w="993" h="655" extrusionOk="0">
                  <a:moveTo>
                    <a:pt x="387" y="0"/>
                  </a:moveTo>
                  <a:cubicBezTo>
                    <a:pt x="319" y="0"/>
                    <a:pt x="251" y="10"/>
                    <a:pt x="185" y="30"/>
                  </a:cubicBezTo>
                  <a:cubicBezTo>
                    <a:pt x="1" y="97"/>
                    <a:pt x="1" y="431"/>
                    <a:pt x="135" y="532"/>
                  </a:cubicBezTo>
                  <a:cubicBezTo>
                    <a:pt x="226" y="619"/>
                    <a:pt x="332" y="655"/>
                    <a:pt x="435" y="655"/>
                  </a:cubicBezTo>
                  <a:cubicBezTo>
                    <a:pt x="727" y="655"/>
                    <a:pt x="993" y="365"/>
                    <a:pt x="820" y="131"/>
                  </a:cubicBezTo>
                  <a:cubicBezTo>
                    <a:pt x="692" y="49"/>
                    <a:pt x="540" y="0"/>
                    <a:pt x="38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77" name="Google Shape;5477;p49"/>
            <p:cNvSpPr/>
            <p:nvPr/>
          </p:nvSpPr>
          <p:spPr>
            <a:xfrm rot="5191967">
              <a:off x="3025354" y="3540956"/>
              <a:ext cx="61334" cy="53828"/>
            </a:xfrm>
            <a:custGeom>
              <a:avLst/>
              <a:gdLst/>
              <a:ahLst/>
              <a:cxnLst/>
              <a:rect l="l" t="t" r="r" b="b"/>
              <a:pathLst>
                <a:path w="1095" h="961" extrusionOk="0">
                  <a:moveTo>
                    <a:pt x="698" y="0"/>
                  </a:moveTo>
                  <a:cubicBezTo>
                    <a:pt x="539" y="0"/>
                    <a:pt x="356" y="70"/>
                    <a:pt x="275" y="171"/>
                  </a:cubicBezTo>
                  <a:cubicBezTo>
                    <a:pt x="1" y="550"/>
                    <a:pt x="361" y="960"/>
                    <a:pt x="706" y="960"/>
                  </a:cubicBezTo>
                  <a:cubicBezTo>
                    <a:pt x="802" y="960"/>
                    <a:pt x="897" y="929"/>
                    <a:pt x="977" y="856"/>
                  </a:cubicBezTo>
                  <a:cubicBezTo>
                    <a:pt x="1094" y="639"/>
                    <a:pt x="1077" y="338"/>
                    <a:pt x="944" y="104"/>
                  </a:cubicBezTo>
                  <a:cubicBezTo>
                    <a:pt x="897" y="31"/>
                    <a:pt x="803" y="0"/>
                    <a:pt x="6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5479" name="Google Shape;5479;p49"/>
          <p:cNvGrpSpPr/>
          <p:nvPr/>
        </p:nvGrpSpPr>
        <p:grpSpPr>
          <a:xfrm>
            <a:off x="4008093" y="270838"/>
            <a:ext cx="1885828" cy="456205"/>
            <a:chOff x="3006069" y="203128"/>
            <a:chExt cx="1414371" cy="342154"/>
          </a:xfrm>
        </p:grpSpPr>
        <p:sp>
          <p:nvSpPr>
            <p:cNvPr id="5480" name="Google Shape;5480;p49"/>
            <p:cNvSpPr/>
            <p:nvPr/>
          </p:nvSpPr>
          <p:spPr>
            <a:xfrm rot="10505833">
              <a:off x="3005973" y="362033"/>
              <a:ext cx="1414562" cy="58324"/>
            </a:xfrm>
            <a:custGeom>
              <a:avLst/>
              <a:gdLst/>
              <a:ahLst/>
              <a:cxnLst/>
              <a:rect l="l" t="t" r="r" b="b"/>
              <a:pathLst>
                <a:path w="29759" h="1227" extrusionOk="0">
                  <a:moveTo>
                    <a:pt x="5419" y="1"/>
                  </a:moveTo>
                  <a:cubicBezTo>
                    <a:pt x="4968" y="1"/>
                    <a:pt x="4520" y="17"/>
                    <a:pt x="4077" y="57"/>
                  </a:cubicBezTo>
                  <a:cubicBezTo>
                    <a:pt x="3426" y="107"/>
                    <a:pt x="2791" y="274"/>
                    <a:pt x="2172" y="441"/>
                  </a:cubicBezTo>
                  <a:cubicBezTo>
                    <a:pt x="1487" y="642"/>
                    <a:pt x="769" y="825"/>
                    <a:pt x="101" y="842"/>
                  </a:cubicBezTo>
                  <a:cubicBezTo>
                    <a:pt x="34" y="842"/>
                    <a:pt x="0" y="892"/>
                    <a:pt x="0" y="942"/>
                  </a:cubicBezTo>
                  <a:cubicBezTo>
                    <a:pt x="0" y="1009"/>
                    <a:pt x="34" y="1059"/>
                    <a:pt x="101" y="1059"/>
                  </a:cubicBezTo>
                  <a:cubicBezTo>
                    <a:pt x="786" y="1026"/>
                    <a:pt x="1521" y="842"/>
                    <a:pt x="2206" y="658"/>
                  </a:cubicBezTo>
                  <a:cubicBezTo>
                    <a:pt x="2824" y="491"/>
                    <a:pt x="3459" y="324"/>
                    <a:pt x="4077" y="274"/>
                  </a:cubicBezTo>
                  <a:cubicBezTo>
                    <a:pt x="4501" y="245"/>
                    <a:pt x="4927" y="233"/>
                    <a:pt x="5354" y="233"/>
                  </a:cubicBezTo>
                  <a:cubicBezTo>
                    <a:pt x="6411" y="233"/>
                    <a:pt x="7475" y="308"/>
                    <a:pt x="8522" y="391"/>
                  </a:cubicBezTo>
                  <a:cubicBezTo>
                    <a:pt x="9023" y="424"/>
                    <a:pt x="9541" y="475"/>
                    <a:pt x="10059" y="491"/>
                  </a:cubicBezTo>
                  <a:cubicBezTo>
                    <a:pt x="11496" y="575"/>
                    <a:pt x="12950" y="692"/>
                    <a:pt x="14370" y="825"/>
                  </a:cubicBezTo>
                  <a:cubicBezTo>
                    <a:pt x="16625" y="1009"/>
                    <a:pt x="18981" y="1226"/>
                    <a:pt x="21304" y="1226"/>
                  </a:cubicBezTo>
                  <a:cubicBezTo>
                    <a:pt x="21454" y="1226"/>
                    <a:pt x="21588" y="1226"/>
                    <a:pt x="21755" y="1193"/>
                  </a:cubicBezTo>
                  <a:lnTo>
                    <a:pt x="22958" y="1193"/>
                  </a:lnTo>
                  <a:cubicBezTo>
                    <a:pt x="24579" y="1193"/>
                    <a:pt x="26266" y="1193"/>
                    <a:pt x="27854" y="942"/>
                  </a:cubicBezTo>
                  <a:cubicBezTo>
                    <a:pt x="28255" y="892"/>
                    <a:pt x="28605" y="725"/>
                    <a:pt x="28973" y="575"/>
                  </a:cubicBezTo>
                  <a:cubicBezTo>
                    <a:pt x="29224" y="475"/>
                    <a:pt x="29441" y="358"/>
                    <a:pt x="29675" y="307"/>
                  </a:cubicBezTo>
                  <a:cubicBezTo>
                    <a:pt x="29725" y="274"/>
                    <a:pt x="29758" y="241"/>
                    <a:pt x="29742" y="174"/>
                  </a:cubicBezTo>
                  <a:cubicBezTo>
                    <a:pt x="29727" y="145"/>
                    <a:pt x="29688" y="104"/>
                    <a:pt x="29634" y="104"/>
                  </a:cubicBezTo>
                  <a:cubicBezTo>
                    <a:pt x="29626" y="104"/>
                    <a:pt x="29617" y="105"/>
                    <a:pt x="29608" y="107"/>
                  </a:cubicBezTo>
                  <a:cubicBezTo>
                    <a:pt x="29357" y="174"/>
                    <a:pt x="29107" y="274"/>
                    <a:pt x="28890" y="391"/>
                  </a:cubicBezTo>
                  <a:cubicBezTo>
                    <a:pt x="28555" y="525"/>
                    <a:pt x="28188" y="675"/>
                    <a:pt x="27820" y="742"/>
                  </a:cubicBezTo>
                  <a:cubicBezTo>
                    <a:pt x="26233" y="993"/>
                    <a:pt x="24562" y="993"/>
                    <a:pt x="22958" y="993"/>
                  </a:cubicBezTo>
                  <a:lnTo>
                    <a:pt x="21755" y="993"/>
                  </a:lnTo>
                  <a:cubicBezTo>
                    <a:pt x="21659" y="993"/>
                    <a:pt x="21562" y="993"/>
                    <a:pt x="21466" y="993"/>
                  </a:cubicBezTo>
                  <a:cubicBezTo>
                    <a:pt x="19104" y="993"/>
                    <a:pt x="16715" y="800"/>
                    <a:pt x="14403" y="591"/>
                  </a:cubicBezTo>
                  <a:cubicBezTo>
                    <a:pt x="12983" y="475"/>
                    <a:pt x="11529" y="341"/>
                    <a:pt x="10092" y="257"/>
                  </a:cubicBezTo>
                  <a:cubicBezTo>
                    <a:pt x="9558" y="241"/>
                    <a:pt x="9040" y="190"/>
                    <a:pt x="8538" y="157"/>
                  </a:cubicBezTo>
                  <a:cubicBezTo>
                    <a:pt x="7522" y="87"/>
                    <a:pt x="6465" y="1"/>
                    <a:pt x="54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1" name="Google Shape;5481;p49"/>
            <p:cNvSpPr/>
            <p:nvPr/>
          </p:nvSpPr>
          <p:spPr>
            <a:xfrm rot="10505833">
              <a:off x="4226031" y="330598"/>
              <a:ext cx="139845" cy="186048"/>
            </a:xfrm>
            <a:custGeom>
              <a:avLst/>
              <a:gdLst/>
              <a:ahLst/>
              <a:cxnLst/>
              <a:rect l="l" t="t" r="r" b="b"/>
              <a:pathLst>
                <a:path w="2942" h="3914" extrusionOk="0">
                  <a:moveTo>
                    <a:pt x="2481" y="1"/>
                  </a:moveTo>
                  <a:cubicBezTo>
                    <a:pt x="2227" y="1"/>
                    <a:pt x="1868" y="180"/>
                    <a:pt x="1404" y="538"/>
                  </a:cubicBezTo>
                  <a:cubicBezTo>
                    <a:pt x="151" y="1407"/>
                    <a:pt x="1" y="3128"/>
                    <a:pt x="1" y="3813"/>
                  </a:cubicBezTo>
                  <a:cubicBezTo>
                    <a:pt x="1" y="3880"/>
                    <a:pt x="34" y="3913"/>
                    <a:pt x="101" y="3913"/>
                  </a:cubicBezTo>
                  <a:cubicBezTo>
                    <a:pt x="151" y="3913"/>
                    <a:pt x="201" y="3880"/>
                    <a:pt x="201" y="3846"/>
                  </a:cubicBezTo>
                  <a:cubicBezTo>
                    <a:pt x="201" y="3178"/>
                    <a:pt x="335" y="1557"/>
                    <a:pt x="1521" y="739"/>
                  </a:cubicBezTo>
                  <a:cubicBezTo>
                    <a:pt x="2092" y="310"/>
                    <a:pt x="2381" y="245"/>
                    <a:pt x="2513" y="245"/>
                  </a:cubicBezTo>
                  <a:cubicBezTo>
                    <a:pt x="2551" y="245"/>
                    <a:pt x="2575" y="250"/>
                    <a:pt x="2590" y="254"/>
                  </a:cubicBezTo>
                  <a:cubicBezTo>
                    <a:pt x="2707" y="304"/>
                    <a:pt x="2707" y="571"/>
                    <a:pt x="2691" y="755"/>
                  </a:cubicBezTo>
                  <a:lnTo>
                    <a:pt x="2691" y="906"/>
                  </a:lnTo>
                  <a:cubicBezTo>
                    <a:pt x="2691" y="1674"/>
                    <a:pt x="2072" y="2627"/>
                    <a:pt x="1488" y="3061"/>
                  </a:cubicBezTo>
                  <a:cubicBezTo>
                    <a:pt x="1170" y="3261"/>
                    <a:pt x="819" y="3429"/>
                    <a:pt x="452" y="3579"/>
                  </a:cubicBezTo>
                  <a:cubicBezTo>
                    <a:pt x="435" y="3295"/>
                    <a:pt x="669" y="2977"/>
                    <a:pt x="853" y="2710"/>
                  </a:cubicBezTo>
                  <a:cubicBezTo>
                    <a:pt x="919" y="2627"/>
                    <a:pt x="953" y="2560"/>
                    <a:pt x="1003" y="2493"/>
                  </a:cubicBezTo>
                  <a:cubicBezTo>
                    <a:pt x="1270" y="2125"/>
                    <a:pt x="1571" y="1758"/>
                    <a:pt x="1872" y="1424"/>
                  </a:cubicBezTo>
                  <a:cubicBezTo>
                    <a:pt x="1922" y="1390"/>
                    <a:pt x="1922" y="1323"/>
                    <a:pt x="1872" y="1290"/>
                  </a:cubicBezTo>
                  <a:cubicBezTo>
                    <a:pt x="1855" y="1265"/>
                    <a:pt x="1830" y="1252"/>
                    <a:pt x="1805" y="1252"/>
                  </a:cubicBezTo>
                  <a:cubicBezTo>
                    <a:pt x="1780" y="1252"/>
                    <a:pt x="1755" y="1265"/>
                    <a:pt x="1738" y="1290"/>
                  </a:cubicBezTo>
                  <a:cubicBezTo>
                    <a:pt x="1421" y="1624"/>
                    <a:pt x="1103" y="1992"/>
                    <a:pt x="836" y="2376"/>
                  </a:cubicBezTo>
                  <a:cubicBezTo>
                    <a:pt x="786" y="2426"/>
                    <a:pt x="736" y="2493"/>
                    <a:pt x="686" y="2560"/>
                  </a:cubicBezTo>
                  <a:cubicBezTo>
                    <a:pt x="435" y="2894"/>
                    <a:pt x="117" y="3312"/>
                    <a:pt x="268" y="3729"/>
                  </a:cubicBezTo>
                  <a:lnTo>
                    <a:pt x="335" y="3796"/>
                  </a:lnTo>
                  <a:lnTo>
                    <a:pt x="418" y="3796"/>
                  </a:lnTo>
                  <a:cubicBezTo>
                    <a:pt x="836" y="3629"/>
                    <a:pt x="1237" y="3429"/>
                    <a:pt x="1605" y="3178"/>
                  </a:cubicBezTo>
                  <a:cubicBezTo>
                    <a:pt x="2239" y="2710"/>
                    <a:pt x="2908" y="1708"/>
                    <a:pt x="2908" y="872"/>
                  </a:cubicBezTo>
                  <a:lnTo>
                    <a:pt x="2908" y="739"/>
                  </a:lnTo>
                  <a:cubicBezTo>
                    <a:pt x="2925" y="505"/>
                    <a:pt x="2941" y="137"/>
                    <a:pt x="2657" y="37"/>
                  </a:cubicBezTo>
                  <a:cubicBezTo>
                    <a:pt x="2606" y="13"/>
                    <a:pt x="2547" y="1"/>
                    <a:pt x="24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2" name="Google Shape;5482;p49"/>
            <p:cNvSpPr/>
            <p:nvPr/>
          </p:nvSpPr>
          <p:spPr>
            <a:xfrm rot="10505833">
              <a:off x="3908829" y="378921"/>
              <a:ext cx="185097" cy="144218"/>
            </a:xfrm>
            <a:custGeom>
              <a:avLst/>
              <a:gdLst/>
              <a:ahLst/>
              <a:cxnLst/>
              <a:rect l="l" t="t" r="r" b="b"/>
              <a:pathLst>
                <a:path w="3894" h="3034" extrusionOk="0">
                  <a:moveTo>
                    <a:pt x="3317" y="206"/>
                  </a:moveTo>
                  <a:cubicBezTo>
                    <a:pt x="3425" y="206"/>
                    <a:pt x="3501" y="225"/>
                    <a:pt x="3542" y="260"/>
                  </a:cubicBezTo>
                  <a:cubicBezTo>
                    <a:pt x="3643" y="344"/>
                    <a:pt x="3559" y="577"/>
                    <a:pt x="3509" y="761"/>
                  </a:cubicBezTo>
                  <a:cubicBezTo>
                    <a:pt x="3476" y="828"/>
                    <a:pt x="3476" y="861"/>
                    <a:pt x="3459" y="912"/>
                  </a:cubicBezTo>
                  <a:cubicBezTo>
                    <a:pt x="3225" y="1663"/>
                    <a:pt x="2356" y="2349"/>
                    <a:pt x="1671" y="2599"/>
                  </a:cubicBezTo>
                  <a:cubicBezTo>
                    <a:pt x="1287" y="2683"/>
                    <a:pt x="886" y="2766"/>
                    <a:pt x="518" y="2783"/>
                  </a:cubicBezTo>
                  <a:cubicBezTo>
                    <a:pt x="585" y="2516"/>
                    <a:pt x="919" y="2265"/>
                    <a:pt x="1170" y="2081"/>
                  </a:cubicBezTo>
                  <a:cubicBezTo>
                    <a:pt x="1220" y="2031"/>
                    <a:pt x="1287" y="1964"/>
                    <a:pt x="1354" y="1931"/>
                  </a:cubicBezTo>
                  <a:cubicBezTo>
                    <a:pt x="1721" y="1663"/>
                    <a:pt x="2122" y="1413"/>
                    <a:pt x="2523" y="1179"/>
                  </a:cubicBezTo>
                  <a:cubicBezTo>
                    <a:pt x="2557" y="1146"/>
                    <a:pt x="2590" y="1079"/>
                    <a:pt x="2557" y="1029"/>
                  </a:cubicBezTo>
                  <a:cubicBezTo>
                    <a:pt x="2532" y="1004"/>
                    <a:pt x="2490" y="989"/>
                    <a:pt x="2456" y="989"/>
                  </a:cubicBezTo>
                  <a:cubicBezTo>
                    <a:pt x="2443" y="989"/>
                    <a:pt x="2432" y="991"/>
                    <a:pt x="2423" y="995"/>
                  </a:cubicBezTo>
                  <a:cubicBezTo>
                    <a:pt x="2005" y="1229"/>
                    <a:pt x="1604" y="1480"/>
                    <a:pt x="1220" y="1764"/>
                  </a:cubicBezTo>
                  <a:cubicBezTo>
                    <a:pt x="1170" y="1814"/>
                    <a:pt x="1103" y="1864"/>
                    <a:pt x="1036" y="1914"/>
                  </a:cubicBezTo>
                  <a:cubicBezTo>
                    <a:pt x="776" y="2109"/>
                    <a:pt x="465" y="2345"/>
                    <a:pt x="340" y="2645"/>
                  </a:cubicBezTo>
                  <a:lnTo>
                    <a:pt x="340" y="2645"/>
                  </a:lnTo>
                  <a:cubicBezTo>
                    <a:pt x="622" y="1911"/>
                    <a:pt x="1231" y="778"/>
                    <a:pt x="2390" y="410"/>
                  </a:cubicBezTo>
                  <a:lnTo>
                    <a:pt x="2423" y="410"/>
                  </a:lnTo>
                  <a:cubicBezTo>
                    <a:pt x="2813" y="270"/>
                    <a:pt x="3119" y="206"/>
                    <a:pt x="3317" y="206"/>
                  </a:cubicBezTo>
                  <a:close/>
                  <a:moveTo>
                    <a:pt x="3307" y="0"/>
                  </a:moveTo>
                  <a:cubicBezTo>
                    <a:pt x="3015" y="0"/>
                    <a:pt x="2651" y="104"/>
                    <a:pt x="2339" y="193"/>
                  </a:cubicBezTo>
                  <a:lnTo>
                    <a:pt x="2306" y="193"/>
                  </a:lnTo>
                  <a:cubicBezTo>
                    <a:pt x="852" y="661"/>
                    <a:pt x="217" y="2248"/>
                    <a:pt x="17" y="2917"/>
                  </a:cubicBezTo>
                  <a:cubicBezTo>
                    <a:pt x="0" y="2950"/>
                    <a:pt x="17" y="3017"/>
                    <a:pt x="84" y="3034"/>
                  </a:cubicBezTo>
                  <a:lnTo>
                    <a:pt x="101" y="3034"/>
                  </a:lnTo>
                  <a:cubicBezTo>
                    <a:pt x="134" y="3034"/>
                    <a:pt x="184" y="3017"/>
                    <a:pt x="217" y="3000"/>
                  </a:cubicBezTo>
                  <a:cubicBezTo>
                    <a:pt x="245" y="2912"/>
                    <a:pt x="279" y="2808"/>
                    <a:pt x="322" y="2693"/>
                  </a:cubicBezTo>
                  <a:lnTo>
                    <a:pt x="322" y="2693"/>
                  </a:lnTo>
                  <a:cubicBezTo>
                    <a:pt x="298" y="2764"/>
                    <a:pt x="284" y="2838"/>
                    <a:pt x="284" y="2917"/>
                  </a:cubicBezTo>
                  <a:cubicBezTo>
                    <a:pt x="284" y="2950"/>
                    <a:pt x="301" y="2983"/>
                    <a:pt x="334" y="3000"/>
                  </a:cubicBezTo>
                  <a:cubicBezTo>
                    <a:pt x="351" y="3017"/>
                    <a:pt x="385" y="3017"/>
                    <a:pt x="418" y="3017"/>
                  </a:cubicBezTo>
                  <a:cubicBezTo>
                    <a:pt x="852" y="3000"/>
                    <a:pt x="1287" y="2933"/>
                    <a:pt x="1721" y="2816"/>
                  </a:cubicBezTo>
                  <a:cubicBezTo>
                    <a:pt x="2456" y="2532"/>
                    <a:pt x="3392" y="1780"/>
                    <a:pt x="3643" y="978"/>
                  </a:cubicBezTo>
                  <a:cubicBezTo>
                    <a:pt x="3643" y="945"/>
                    <a:pt x="3676" y="895"/>
                    <a:pt x="3693" y="845"/>
                  </a:cubicBezTo>
                  <a:cubicBezTo>
                    <a:pt x="3776" y="611"/>
                    <a:pt x="3893" y="277"/>
                    <a:pt x="3676" y="93"/>
                  </a:cubicBezTo>
                  <a:cubicBezTo>
                    <a:pt x="3581" y="26"/>
                    <a:pt x="3453" y="0"/>
                    <a:pt x="330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3" name="Google Shape;5483;p49"/>
            <p:cNvSpPr/>
            <p:nvPr/>
          </p:nvSpPr>
          <p:spPr>
            <a:xfrm rot="10505833">
              <a:off x="4091741" y="210483"/>
              <a:ext cx="178775" cy="155436"/>
            </a:xfrm>
            <a:custGeom>
              <a:avLst/>
              <a:gdLst/>
              <a:ahLst/>
              <a:cxnLst/>
              <a:rect l="l" t="t" r="r" b="b"/>
              <a:pathLst>
                <a:path w="3761" h="3270" extrusionOk="0">
                  <a:moveTo>
                    <a:pt x="100" y="1"/>
                  </a:moveTo>
                  <a:cubicBezTo>
                    <a:pt x="58" y="1"/>
                    <a:pt x="18" y="43"/>
                    <a:pt x="18" y="95"/>
                  </a:cubicBezTo>
                  <a:cubicBezTo>
                    <a:pt x="1" y="145"/>
                    <a:pt x="34" y="212"/>
                    <a:pt x="101" y="212"/>
                  </a:cubicBezTo>
                  <a:cubicBezTo>
                    <a:pt x="753" y="279"/>
                    <a:pt x="2340" y="596"/>
                    <a:pt x="3025" y="1866"/>
                  </a:cubicBezTo>
                  <a:lnTo>
                    <a:pt x="3042" y="1883"/>
                  </a:lnTo>
                  <a:cubicBezTo>
                    <a:pt x="3343" y="2451"/>
                    <a:pt x="3460" y="2802"/>
                    <a:pt x="3376" y="2969"/>
                  </a:cubicBezTo>
                  <a:cubicBezTo>
                    <a:pt x="3343" y="3036"/>
                    <a:pt x="3259" y="3057"/>
                    <a:pt x="3161" y="3057"/>
                  </a:cubicBezTo>
                  <a:cubicBezTo>
                    <a:pt x="3063" y="3057"/>
                    <a:pt x="2950" y="3036"/>
                    <a:pt x="2858" y="3019"/>
                  </a:cubicBezTo>
                  <a:cubicBezTo>
                    <a:pt x="2791" y="3019"/>
                    <a:pt x="2758" y="2986"/>
                    <a:pt x="2708" y="2986"/>
                  </a:cubicBezTo>
                  <a:cubicBezTo>
                    <a:pt x="1956" y="2885"/>
                    <a:pt x="1104" y="2150"/>
                    <a:pt x="719" y="1532"/>
                  </a:cubicBezTo>
                  <a:cubicBezTo>
                    <a:pt x="552" y="1181"/>
                    <a:pt x="435" y="813"/>
                    <a:pt x="335" y="446"/>
                  </a:cubicBezTo>
                  <a:lnTo>
                    <a:pt x="335" y="446"/>
                  </a:lnTo>
                  <a:cubicBezTo>
                    <a:pt x="619" y="463"/>
                    <a:pt x="920" y="730"/>
                    <a:pt x="1137" y="947"/>
                  </a:cubicBezTo>
                  <a:cubicBezTo>
                    <a:pt x="1204" y="1014"/>
                    <a:pt x="1271" y="1064"/>
                    <a:pt x="1338" y="1114"/>
                  </a:cubicBezTo>
                  <a:cubicBezTo>
                    <a:pt x="1672" y="1432"/>
                    <a:pt x="1973" y="1766"/>
                    <a:pt x="2273" y="2117"/>
                  </a:cubicBezTo>
                  <a:cubicBezTo>
                    <a:pt x="2294" y="2138"/>
                    <a:pt x="2329" y="2159"/>
                    <a:pt x="2364" y="2159"/>
                  </a:cubicBezTo>
                  <a:cubicBezTo>
                    <a:pt x="2385" y="2159"/>
                    <a:pt x="2405" y="2152"/>
                    <a:pt x="2424" y="2133"/>
                  </a:cubicBezTo>
                  <a:cubicBezTo>
                    <a:pt x="2457" y="2100"/>
                    <a:pt x="2474" y="2033"/>
                    <a:pt x="2440" y="1983"/>
                  </a:cubicBezTo>
                  <a:cubicBezTo>
                    <a:pt x="2140" y="1632"/>
                    <a:pt x="1839" y="1281"/>
                    <a:pt x="1471" y="964"/>
                  </a:cubicBezTo>
                  <a:cubicBezTo>
                    <a:pt x="1421" y="930"/>
                    <a:pt x="1354" y="864"/>
                    <a:pt x="1287" y="797"/>
                  </a:cubicBezTo>
                  <a:cubicBezTo>
                    <a:pt x="1034" y="543"/>
                    <a:pt x="686" y="249"/>
                    <a:pt x="317" y="249"/>
                  </a:cubicBezTo>
                  <a:cubicBezTo>
                    <a:pt x="273" y="249"/>
                    <a:pt x="229" y="253"/>
                    <a:pt x="185" y="262"/>
                  </a:cubicBezTo>
                  <a:cubicBezTo>
                    <a:pt x="168" y="262"/>
                    <a:pt x="135" y="279"/>
                    <a:pt x="118" y="295"/>
                  </a:cubicBezTo>
                  <a:cubicBezTo>
                    <a:pt x="101" y="312"/>
                    <a:pt x="101" y="362"/>
                    <a:pt x="101" y="379"/>
                  </a:cubicBezTo>
                  <a:cubicBezTo>
                    <a:pt x="201" y="813"/>
                    <a:pt x="369" y="1231"/>
                    <a:pt x="552" y="1632"/>
                  </a:cubicBezTo>
                  <a:cubicBezTo>
                    <a:pt x="953" y="2317"/>
                    <a:pt x="1856" y="3103"/>
                    <a:pt x="2708" y="3203"/>
                  </a:cubicBezTo>
                  <a:cubicBezTo>
                    <a:pt x="2758" y="3203"/>
                    <a:pt x="2791" y="3219"/>
                    <a:pt x="2841" y="3219"/>
                  </a:cubicBezTo>
                  <a:cubicBezTo>
                    <a:pt x="2942" y="3236"/>
                    <a:pt x="3042" y="3270"/>
                    <a:pt x="3176" y="3270"/>
                  </a:cubicBezTo>
                  <a:cubicBezTo>
                    <a:pt x="3343" y="3270"/>
                    <a:pt x="3510" y="3219"/>
                    <a:pt x="3593" y="3103"/>
                  </a:cubicBezTo>
                  <a:cubicBezTo>
                    <a:pt x="3760" y="2802"/>
                    <a:pt x="3510" y="2284"/>
                    <a:pt x="3259" y="1799"/>
                  </a:cubicBezTo>
                  <a:lnTo>
                    <a:pt x="3226" y="1783"/>
                  </a:lnTo>
                  <a:cubicBezTo>
                    <a:pt x="2724" y="813"/>
                    <a:pt x="1605" y="179"/>
                    <a:pt x="135" y="11"/>
                  </a:cubicBezTo>
                  <a:cubicBezTo>
                    <a:pt x="124" y="4"/>
                    <a:pt x="112" y="1"/>
                    <a:pt x="10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4" name="Google Shape;5484;p49"/>
            <p:cNvSpPr/>
            <p:nvPr/>
          </p:nvSpPr>
          <p:spPr>
            <a:xfrm rot="10505833">
              <a:off x="3749908" y="239797"/>
              <a:ext cx="178728" cy="155436"/>
            </a:xfrm>
            <a:custGeom>
              <a:avLst/>
              <a:gdLst/>
              <a:ahLst/>
              <a:cxnLst/>
              <a:rect l="l" t="t" r="r" b="b"/>
              <a:pathLst>
                <a:path w="3760" h="3270" extrusionOk="0">
                  <a:moveTo>
                    <a:pt x="107" y="1"/>
                  </a:moveTo>
                  <a:cubicBezTo>
                    <a:pt x="57" y="1"/>
                    <a:pt x="17" y="43"/>
                    <a:pt x="17" y="95"/>
                  </a:cubicBezTo>
                  <a:cubicBezTo>
                    <a:pt x="0" y="145"/>
                    <a:pt x="50" y="212"/>
                    <a:pt x="100" y="212"/>
                  </a:cubicBezTo>
                  <a:cubicBezTo>
                    <a:pt x="752" y="279"/>
                    <a:pt x="2356" y="596"/>
                    <a:pt x="3024" y="1866"/>
                  </a:cubicBezTo>
                  <a:lnTo>
                    <a:pt x="3058" y="1883"/>
                  </a:lnTo>
                  <a:cubicBezTo>
                    <a:pt x="3342" y="2451"/>
                    <a:pt x="3475" y="2802"/>
                    <a:pt x="3392" y="2969"/>
                  </a:cubicBezTo>
                  <a:cubicBezTo>
                    <a:pt x="3358" y="3036"/>
                    <a:pt x="3275" y="3057"/>
                    <a:pt x="3175" y="3057"/>
                  </a:cubicBezTo>
                  <a:cubicBezTo>
                    <a:pt x="3074" y="3057"/>
                    <a:pt x="2957" y="3036"/>
                    <a:pt x="2857" y="3019"/>
                  </a:cubicBezTo>
                  <a:cubicBezTo>
                    <a:pt x="2807" y="3019"/>
                    <a:pt x="2757" y="2986"/>
                    <a:pt x="2724" y="2986"/>
                  </a:cubicBezTo>
                  <a:cubicBezTo>
                    <a:pt x="1938" y="2885"/>
                    <a:pt x="1086" y="2150"/>
                    <a:pt x="719" y="1532"/>
                  </a:cubicBezTo>
                  <a:cubicBezTo>
                    <a:pt x="551" y="1181"/>
                    <a:pt x="418" y="813"/>
                    <a:pt x="317" y="446"/>
                  </a:cubicBezTo>
                  <a:lnTo>
                    <a:pt x="317" y="446"/>
                  </a:lnTo>
                  <a:cubicBezTo>
                    <a:pt x="602" y="463"/>
                    <a:pt x="902" y="713"/>
                    <a:pt x="1136" y="947"/>
                  </a:cubicBezTo>
                  <a:cubicBezTo>
                    <a:pt x="1186" y="1014"/>
                    <a:pt x="1253" y="1064"/>
                    <a:pt x="1320" y="1114"/>
                  </a:cubicBezTo>
                  <a:cubicBezTo>
                    <a:pt x="1671" y="1432"/>
                    <a:pt x="1988" y="1766"/>
                    <a:pt x="2272" y="2117"/>
                  </a:cubicBezTo>
                  <a:cubicBezTo>
                    <a:pt x="2304" y="2138"/>
                    <a:pt x="2342" y="2159"/>
                    <a:pt x="2375" y="2159"/>
                  </a:cubicBezTo>
                  <a:cubicBezTo>
                    <a:pt x="2394" y="2159"/>
                    <a:pt x="2410" y="2152"/>
                    <a:pt x="2423" y="2133"/>
                  </a:cubicBezTo>
                  <a:cubicBezTo>
                    <a:pt x="2473" y="2100"/>
                    <a:pt x="2490" y="2033"/>
                    <a:pt x="2439" y="1983"/>
                  </a:cubicBezTo>
                  <a:cubicBezTo>
                    <a:pt x="2155" y="1632"/>
                    <a:pt x="1821" y="1281"/>
                    <a:pt x="1470" y="964"/>
                  </a:cubicBezTo>
                  <a:cubicBezTo>
                    <a:pt x="1404" y="930"/>
                    <a:pt x="1337" y="864"/>
                    <a:pt x="1270" y="797"/>
                  </a:cubicBezTo>
                  <a:cubicBezTo>
                    <a:pt x="1015" y="557"/>
                    <a:pt x="666" y="250"/>
                    <a:pt x="295" y="250"/>
                  </a:cubicBezTo>
                  <a:cubicBezTo>
                    <a:pt x="252" y="250"/>
                    <a:pt x="210" y="254"/>
                    <a:pt x="167" y="262"/>
                  </a:cubicBezTo>
                  <a:cubicBezTo>
                    <a:pt x="150" y="262"/>
                    <a:pt x="134" y="279"/>
                    <a:pt x="100" y="295"/>
                  </a:cubicBezTo>
                  <a:cubicBezTo>
                    <a:pt x="84" y="312"/>
                    <a:pt x="84" y="362"/>
                    <a:pt x="84" y="379"/>
                  </a:cubicBezTo>
                  <a:cubicBezTo>
                    <a:pt x="184" y="813"/>
                    <a:pt x="368" y="1231"/>
                    <a:pt x="551" y="1632"/>
                  </a:cubicBezTo>
                  <a:cubicBezTo>
                    <a:pt x="936" y="2317"/>
                    <a:pt x="1838" y="3103"/>
                    <a:pt x="2690" y="3203"/>
                  </a:cubicBezTo>
                  <a:cubicBezTo>
                    <a:pt x="2740" y="3203"/>
                    <a:pt x="2774" y="3219"/>
                    <a:pt x="2824" y="3219"/>
                  </a:cubicBezTo>
                  <a:cubicBezTo>
                    <a:pt x="2924" y="3236"/>
                    <a:pt x="3024" y="3270"/>
                    <a:pt x="3158" y="3270"/>
                  </a:cubicBezTo>
                  <a:cubicBezTo>
                    <a:pt x="3325" y="3270"/>
                    <a:pt x="3492" y="3219"/>
                    <a:pt x="3592" y="3103"/>
                  </a:cubicBezTo>
                  <a:cubicBezTo>
                    <a:pt x="3759" y="2802"/>
                    <a:pt x="3509" y="2284"/>
                    <a:pt x="3258" y="1799"/>
                  </a:cubicBezTo>
                  <a:lnTo>
                    <a:pt x="3241" y="1783"/>
                  </a:lnTo>
                  <a:cubicBezTo>
                    <a:pt x="2506" y="429"/>
                    <a:pt x="835" y="95"/>
                    <a:pt x="150" y="11"/>
                  </a:cubicBezTo>
                  <a:cubicBezTo>
                    <a:pt x="136" y="4"/>
                    <a:pt x="121" y="1"/>
                    <a:pt x="1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5" name="Google Shape;5485;p49"/>
            <p:cNvSpPr/>
            <p:nvPr/>
          </p:nvSpPr>
          <p:spPr>
            <a:xfrm rot="10505833">
              <a:off x="3525077" y="383885"/>
              <a:ext cx="185858" cy="144265"/>
            </a:xfrm>
            <a:custGeom>
              <a:avLst/>
              <a:gdLst/>
              <a:ahLst/>
              <a:cxnLst/>
              <a:rect l="l" t="t" r="r" b="b"/>
              <a:pathLst>
                <a:path w="3910" h="3035" extrusionOk="0">
                  <a:moveTo>
                    <a:pt x="3334" y="227"/>
                  </a:moveTo>
                  <a:cubicBezTo>
                    <a:pt x="3433" y="227"/>
                    <a:pt x="3503" y="244"/>
                    <a:pt x="3542" y="277"/>
                  </a:cubicBezTo>
                  <a:cubicBezTo>
                    <a:pt x="3659" y="361"/>
                    <a:pt x="3576" y="612"/>
                    <a:pt x="3509" y="779"/>
                  </a:cubicBezTo>
                  <a:cubicBezTo>
                    <a:pt x="3492" y="846"/>
                    <a:pt x="3492" y="896"/>
                    <a:pt x="3459" y="929"/>
                  </a:cubicBezTo>
                  <a:cubicBezTo>
                    <a:pt x="3208" y="1681"/>
                    <a:pt x="2356" y="2366"/>
                    <a:pt x="1671" y="2617"/>
                  </a:cubicBezTo>
                  <a:cubicBezTo>
                    <a:pt x="1287" y="2700"/>
                    <a:pt x="902" y="2784"/>
                    <a:pt x="518" y="2817"/>
                  </a:cubicBezTo>
                  <a:cubicBezTo>
                    <a:pt x="585" y="2516"/>
                    <a:pt x="902" y="2266"/>
                    <a:pt x="1170" y="2082"/>
                  </a:cubicBezTo>
                  <a:cubicBezTo>
                    <a:pt x="1237" y="2032"/>
                    <a:pt x="1287" y="1982"/>
                    <a:pt x="1353" y="1932"/>
                  </a:cubicBezTo>
                  <a:cubicBezTo>
                    <a:pt x="1704" y="1664"/>
                    <a:pt x="2105" y="1414"/>
                    <a:pt x="2506" y="1180"/>
                  </a:cubicBezTo>
                  <a:cubicBezTo>
                    <a:pt x="2540" y="1146"/>
                    <a:pt x="2573" y="1079"/>
                    <a:pt x="2540" y="1029"/>
                  </a:cubicBezTo>
                  <a:cubicBezTo>
                    <a:pt x="2515" y="1005"/>
                    <a:pt x="2473" y="989"/>
                    <a:pt x="2439" y="989"/>
                  </a:cubicBezTo>
                  <a:cubicBezTo>
                    <a:pt x="2426" y="989"/>
                    <a:pt x="2415" y="991"/>
                    <a:pt x="2406" y="996"/>
                  </a:cubicBezTo>
                  <a:cubicBezTo>
                    <a:pt x="2005" y="1230"/>
                    <a:pt x="1604" y="1480"/>
                    <a:pt x="1237" y="1765"/>
                  </a:cubicBezTo>
                  <a:cubicBezTo>
                    <a:pt x="1170" y="1815"/>
                    <a:pt x="1103" y="1865"/>
                    <a:pt x="1036" y="1915"/>
                  </a:cubicBezTo>
                  <a:cubicBezTo>
                    <a:pt x="809" y="2085"/>
                    <a:pt x="543" y="2287"/>
                    <a:pt x="396" y="2535"/>
                  </a:cubicBezTo>
                  <a:lnTo>
                    <a:pt x="396" y="2535"/>
                  </a:lnTo>
                  <a:cubicBezTo>
                    <a:pt x="688" y="1811"/>
                    <a:pt x="1295" y="776"/>
                    <a:pt x="2406" y="428"/>
                  </a:cubicBezTo>
                  <a:lnTo>
                    <a:pt x="2423" y="428"/>
                  </a:lnTo>
                  <a:cubicBezTo>
                    <a:pt x="2824" y="294"/>
                    <a:pt x="3136" y="227"/>
                    <a:pt x="3334" y="227"/>
                  </a:cubicBezTo>
                  <a:close/>
                  <a:moveTo>
                    <a:pt x="3318" y="1"/>
                  </a:moveTo>
                  <a:cubicBezTo>
                    <a:pt x="3030" y="1"/>
                    <a:pt x="2662" y="105"/>
                    <a:pt x="2339" y="194"/>
                  </a:cubicBezTo>
                  <a:lnTo>
                    <a:pt x="2323" y="194"/>
                  </a:lnTo>
                  <a:cubicBezTo>
                    <a:pt x="852" y="662"/>
                    <a:pt x="234" y="2249"/>
                    <a:pt x="17" y="2917"/>
                  </a:cubicBezTo>
                  <a:cubicBezTo>
                    <a:pt x="0" y="2951"/>
                    <a:pt x="17" y="3018"/>
                    <a:pt x="84" y="3034"/>
                  </a:cubicBezTo>
                  <a:lnTo>
                    <a:pt x="100" y="3034"/>
                  </a:lnTo>
                  <a:cubicBezTo>
                    <a:pt x="150" y="3034"/>
                    <a:pt x="184" y="3001"/>
                    <a:pt x="234" y="3001"/>
                  </a:cubicBezTo>
                  <a:cubicBezTo>
                    <a:pt x="250" y="2946"/>
                    <a:pt x="269" y="2884"/>
                    <a:pt x="292" y="2817"/>
                  </a:cubicBezTo>
                  <a:lnTo>
                    <a:pt x="292" y="2817"/>
                  </a:lnTo>
                  <a:cubicBezTo>
                    <a:pt x="287" y="2850"/>
                    <a:pt x="284" y="2883"/>
                    <a:pt x="284" y="2917"/>
                  </a:cubicBezTo>
                  <a:cubicBezTo>
                    <a:pt x="284" y="2951"/>
                    <a:pt x="318" y="2984"/>
                    <a:pt x="334" y="3001"/>
                  </a:cubicBezTo>
                  <a:cubicBezTo>
                    <a:pt x="351" y="3018"/>
                    <a:pt x="401" y="3018"/>
                    <a:pt x="418" y="3018"/>
                  </a:cubicBezTo>
                  <a:cubicBezTo>
                    <a:pt x="852" y="3001"/>
                    <a:pt x="1287" y="2934"/>
                    <a:pt x="1738" y="2817"/>
                  </a:cubicBezTo>
                  <a:cubicBezTo>
                    <a:pt x="2456" y="2533"/>
                    <a:pt x="3409" y="1781"/>
                    <a:pt x="3659" y="979"/>
                  </a:cubicBezTo>
                  <a:cubicBezTo>
                    <a:pt x="3659" y="946"/>
                    <a:pt x="3676" y="896"/>
                    <a:pt x="3693" y="846"/>
                  </a:cubicBezTo>
                  <a:cubicBezTo>
                    <a:pt x="3776" y="612"/>
                    <a:pt x="3910" y="277"/>
                    <a:pt x="3676" y="94"/>
                  </a:cubicBezTo>
                  <a:cubicBezTo>
                    <a:pt x="3587" y="27"/>
                    <a:pt x="3462" y="1"/>
                    <a:pt x="33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6" name="Google Shape;5486;p49"/>
            <p:cNvSpPr/>
            <p:nvPr/>
          </p:nvSpPr>
          <p:spPr>
            <a:xfrm rot="10505833">
              <a:off x="3218960" y="392625"/>
              <a:ext cx="185905" cy="144978"/>
            </a:xfrm>
            <a:custGeom>
              <a:avLst/>
              <a:gdLst/>
              <a:ahLst/>
              <a:cxnLst/>
              <a:rect l="l" t="t" r="r" b="b"/>
              <a:pathLst>
                <a:path w="3911" h="3050" extrusionOk="0">
                  <a:moveTo>
                    <a:pt x="3324" y="0"/>
                  </a:moveTo>
                  <a:cubicBezTo>
                    <a:pt x="3035" y="0"/>
                    <a:pt x="2665" y="109"/>
                    <a:pt x="2340" y="210"/>
                  </a:cubicBezTo>
                  <a:lnTo>
                    <a:pt x="2323" y="210"/>
                  </a:lnTo>
                  <a:cubicBezTo>
                    <a:pt x="853" y="661"/>
                    <a:pt x="235" y="2248"/>
                    <a:pt x="18" y="2916"/>
                  </a:cubicBezTo>
                  <a:cubicBezTo>
                    <a:pt x="1" y="2966"/>
                    <a:pt x="18" y="3017"/>
                    <a:pt x="84" y="3050"/>
                  </a:cubicBezTo>
                  <a:lnTo>
                    <a:pt x="101" y="3050"/>
                  </a:lnTo>
                  <a:cubicBezTo>
                    <a:pt x="151" y="3050"/>
                    <a:pt x="185" y="3017"/>
                    <a:pt x="201" y="3017"/>
                  </a:cubicBezTo>
                  <a:cubicBezTo>
                    <a:pt x="419" y="2382"/>
                    <a:pt x="1003" y="861"/>
                    <a:pt x="2374" y="427"/>
                  </a:cubicBezTo>
                  <a:lnTo>
                    <a:pt x="2407" y="427"/>
                  </a:lnTo>
                  <a:cubicBezTo>
                    <a:pt x="2794" y="298"/>
                    <a:pt x="3098" y="231"/>
                    <a:pt x="3297" y="231"/>
                  </a:cubicBezTo>
                  <a:cubicBezTo>
                    <a:pt x="3407" y="231"/>
                    <a:pt x="3485" y="251"/>
                    <a:pt x="3526" y="293"/>
                  </a:cubicBezTo>
                  <a:cubicBezTo>
                    <a:pt x="3627" y="377"/>
                    <a:pt x="3543" y="611"/>
                    <a:pt x="3493" y="794"/>
                  </a:cubicBezTo>
                  <a:cubicBezTo>
                    <a:pt x="3460" y="844"/>
                    <a:pt x="3443" y="895"/>
                    <a:pt x="3443" y="928"/>
                  </a:cubicBezTo>
                  <a:cubicBezTo>
                    <a:pt x="3209" y="1680"/>
                    <a:pt x="2340" y="2382"/>
                    <a:pt x="1655" y="2616"/>
                  </a:cubicBezTo>
                  <a:cubicBezTo>
                    <a:pt x="1287" y="2699"/>
                    <a:pt x="886" y="2799"/>
                    <a:pt x="519" y="2816"/>
                  </a:cubicBezTo>
                  <a:cubicBezTo>
                    <a:pt x="586" y="2515"/>
                    <a:pt x="903" y="2265"/>
                    <a:pt x="1171" y="2081"/>
                  </a:cubicBezTo>
                  <a:cubicBezTo>
                    <a:pt x="1237" y="2047"/>
                    <a:pt x="1287" y="1981"/>
                    <a:pt x="1354" y="1930"/>
                  </a:cubicBezTo>
                  <a:cubicBezTo>
                    <a:pt x="1705" y="1663"/>
                    <a:pt x="2106" y="1413"/>
                    <a:pt x="2507" y="1179"/>
                  </a:cubicBezTo>
                  <a:cubicBezTo>
                    <a:pt x="2541" y="1145"/>
                    <a:pt x="2574" y="1078"/>
                    <a:pt x="2541" y="1045"/>
                  </a:cubicBezTo>
                  <a:cubicBezTo>
                    <a:pt x="2516" y="1007"/>
                    <a:pt x="2472" y="989"/>
                    <a:pt x="2437" y="989"/>
                  </a:cubicBezTo>
                  <a:cubicBezTo>
                    <a:pt x="2426" y="989"/>
                    <a:pt x="2415" y="991"/>
                    <a:pt x="2407" y="995"/>
                  </a:cubicBezTo>
                  <a:cubicBezTo>
                    <a:pt x="2006" y="1229"/>
                    <a:pt x="1605" y="1479"/>
                    <a:pt x="1237" y="1763"/>
                  </a:cubicBezTo>
                  <a:cubicBezTo>
                    <a:pt x="1171" y="1814"/>
                    <a:pt x="1104" y="1880"/>
                    <a:pt x="1037" y="1914"/>
                  </a:cubicBezTo>
                  <a:cubicBezTo>
                    <a:pt x="703" y="2164"/>
                    <a:pt x="285" y="2482"/>
                    <a:pt x="285" y="2916"/>
                  </a:cubicBezTo>
                  <a:cubicBezTo>
                    <a:pt x="285" y="2966"/>
                    <a:pt x="318" y="2983"/>
                    <a:pt x="335" y="3000"/>
                  </a:cubicBezTo>
                  <a:cubicBezTo>
                    <a:pt x="352" y="3017"/>
                    <a:pt x="402" y="3017"/>
                    <a:pt x="419" y="3017"/>
                  </a:cubicBezTo>
                  <a:cubicBezTo>
                    <a:pt x="853" y="3000"/>
                    <a:pt x="1287" y="2933"/>
                    <a:pt x="1722" y="2816"/>
                  </a:cubicBezTo>
                  <a:cubicBezTo>
                    <a:pt x="2457" y="2549"/>
                    <a:pt x="3393" y="1797"/>
                    <a:pt x="3660" y="978"/>
                  </a:cubicBezTo>
                  <a:cubicBezTo>
                    <a:pt x="3660" y="928"/>
                    <a:pt x="3677" y="878"/>
                    <a:pt x="3693" y="828"/>
                  </a:cubicBezTo>
                  <a:cubicBezTo>
                    <a:pt x="3777" y="627"/>
                    <a:pt x="3911" y="293"/>
                    <a:pt x="3677" y="93"/>
                  </a:cubicBezTo>
                  <a:cubicBezTo>
                    <a:pt x="3589" y="26"/>
                    <a:pt x="3466" y="0"/>
                    <a:pt x="33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7" name="Google Shape;5487;p49"/>
            <p:cNvSpPr/>
            <p:nvPr/>
          </p:nvSpPr>
          <p:spPr>
            <a:xfrm rot="10505833">
              <a:off x="3368576" y="244589"/>
              <a:ext cx="178728" cy="156672"/>
            </a:xfrm>
            <a:custGeom>
              <a:avLst/>
              <a:gdLst/>
              <a:ahLst/>
              <a:cxnLst/>
              <a:rect l="l" t="t" r="r" b="b"/>
              <a:pathLst>
                <a:path w="3760" h="3296" extrusionOk="0">
                  <a:moveTo>
                    <a:pt x="125" y="1"/>
                  </a:moveTo>
                  <a:cubicBezTo>
                    <a:pt x="71" y="1"/>
                    <a:pt x="32" y="44"/>
                    <a:pt x="17" y="87"/>
                  </a:cubicBezTo>
                  <a:cubicBezTo>
                    <a:pt x="0" y="154"/>
                    <a:pt x="34" y="221"/>
                    <a:pt x="101" y="221"/>
                  </a:cubicBezTo>
                  <a:cubicBezTo>
                    <a:pt x="752" y="305"/>
                    <a:pt x="2340" y="622"/>
                    <a:pt x="3025" y="1892"/>
                  </a:cubicBezTo>
                  <a:lnTo>
                    <a:pt x="3041" y="1909"/>
                  </a:lnTo>
                  <a:cubicBezTo>
                    <a:pt x="3342" y="2477"/>
                    <a:pt x="3459" y="2828"/>
                    <a:pt x="3376" y="2995"/>
                  </a:cubicBezTo>
                  <a:cubicBezTo>
                    <a:pt x="3351" y="3061"/>
                    <a:pt x="3267" y="3082"/>
                    <a:pt x="3167" y="3082"/>
                  </a:cubicBezTo>
                  <a:cubicBezTo>
                    <a:pt x="3066" y="3082"/>
                    <a:pt x="2950" y="3061"/>
                    <a:pt x="2858" y="3045"/>
                  </a:cubicBezTo>
                  <a:cubicBezTo>
                    <a:pt x="2824" y="3045"/>
                    <a:pt x="2774" y="3011"/>
                    <a:pt x="2741" y="3011"/>
                  </a:cubicBezTo>
                  <a:cubicBezTo>
                    <a:pt x="1955" y="2928"/>
                    <a:pt x="1103" y="2209"/>
                    <a:pt x="736" y="1574"/>
                  </a:cubicBezTo>
                  <a:cubicBezTo>
                    <a:pt x="569" y="1224"/>
                    <a:pt x="435" y="873"/>
                    <a:pt x="335" y="488"/>
                  </a:cubicBezTo>
                  <a:lnTo>
                    <a:pt x="335" y="488"/>
                  </a:lnTo>
                  <a:cubicBezTo>
                    <a:pt x="619" y="505"/>
                    <a:pt x="919" y="756"/>
                    <a:pt x="1153" y="990"/>
                  </a:cubicBezTo>
                  <a:cubicBezTo>
                    <a:pt x="1203" y="1056"/>
                    <a:pt x="1270" y="1123"/>
                    <a:pt x="1337" y="1157"/>
                  </a:cubicBezTo>
                  <a:cubicBezTo>
                    <a:pt x="1671" y="1457"/>
                    <a:pt x="1989" y="1792"/>
                    <a:pt x="2273" y="2143"/>
                  </a:cubicBezTo>
                  <a:cubicBezTo>
                    <a:pt x="2305" y="2164"/>
                    <a:pt x="2336" y="2185"/>
                    <a:pt x="2368" y="2185"/>
                  </a:cubicBezTo>
                  <a:cubicBezTo>
                    <a:pt x="2386" y="2185"/>
                    <a:pt x="2405" y="2178"/>
                    <a:pt x="2423" y="2159"/>
                  </a:cubicBezTo>
                  <a:cubicBezTo>
                    <a:pt x="2457" y="2126"/>
                    <a:pt x="2490" y="2059"/>
                    <a:pt x="2440" y="2009"/>
                  </a:cubicBezTo>
                  <a:cubicBezTo>
                    <a:pt x="2156" y="1641"/>
                    <a:pt x="1838" y="1307"/>
                    <a:pt x="1488" y="990"/>
                  </a:cubicBezTo>
                  <a:cubicBezTo>
                    <a:pt x="1421" y="956"/>
                    <a:pt x="1354" y="889"/>
                    <a:pt x="1287" y="823"/>
                  </a:cubicBezTo>
                  <a:cubicBezTo>
                    <a:pt x="1032" y="583"/>
                    <a:pt x="683" y="275"/>
                    <a:pt x="312" y="275"/>
                  </a:cubicBezTo>
                  <a:cubicBezTo>
                    <a:pt x="270" y="275"/>
                    <a:pt x="227" y="279"/>
                    <a:pt x="184" y="288"/>
                  </a:cubicBezTo>
                  <a:cubicBezTo>
                    <a:pt x="168" y="288"/>
                    <a:pt x="151" y="305"/>
                    <a:pt x="117" y="321"/>
                  </a:cubicBezTo>
                  <a:cubicBezTo>
                    <a:pt x="101" y="338"/>
                    <a:pt x="101" y="388"/>
                    <a:pt x="101" y="405"/>
                  </a:cubicBezTo>
                  <a:cubicBezTo>
                    <a:pt x="201" y="839"/>
                    <a:pt x="368" y="1257"/>
                    <a:pt x="569" y="1658"/>
                  </a:cubicBezTo>
                  <a:cubicBezTo>
                    <a:pt x="953" y="2343"/>
                    <a:pt x="1855" y="3128"/>
                    <a:pt x="2707" y="3229"/>
                  </a:cubicBezTo>
                  <a:cubicBezTo>
                    <a:pt x="2757" y="3229"/>
                    <a:pt x="2791" y="3245"/>
                    <a:pt x="2841" y="3245"/>
                  </a:cubicBezTo>
                  <a:cubicBezTo>
                    <a:pt x="2941" y="3262"/>
                    <a:pt x="3075" y="3295"/>
                    <a:pt x="3192" y="3295"/>
                  </a:cubicBezTo>
                  <a:cubicBezTo>
                    <a:pt x="3359" y="3295"/>
                    <a:pt x="3509" y="3245"/>
                    <a:pt x="3593" y="3095"/>
                  </a:cubicBezTo>
                  <a:cubicBezTo>
                    <a:pt x="3760" y="2794"/>
                    <a:pt x="3509" y="2293"/>
                    <a:pt x="3259" y="1808"/>
                  </a:cubicBezTo>
                  <a:lnTo>
                    <a:pt x="3242" y="1792"/>
                  </a:lnTo>
                  <a:cubicBezTo>
                    <a:pt x="2741" y="823"/>
                    <a:pt x="1604" y="171"/>
                    <a:pt x="151" y="4"/>
                  </a:cubicBezTo>
                  <a:cubicBezTo>
                    <a:pt x="142" y="2"/>
                    <a:pt x="133" y="1"/>
                    <a:pt x="1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5488" name="Google Shape;5488;p49"/>
            <p:cNvSpPr/>
            <p:nvPr/>
          </p:nvSpPr>
          <p:spPr>
            <a:xfrm rot="10505833">
              <a:off x="3035291" y="271626"/>
              <a:ext cx="177967" cy="157005"/>
            </a:xfrm>
            <a:custGeom>
              <a:avLst/>
              <a:gdLst/>
              <a:ahLst/>
              <a:cxnLst/>
              <a:rect l="l" t="t" r="r" b="b"/>
              <a:pathLst>
                <a:path w="3744" h="3303" extrusionOk="0">
                  <a:moveTo>
                    <a:pt x="110" y="1"/>
                  </a:moveTo>
                  <a:cubicBezTo>
                    <a:pt x="64" y="1"/>
                    <a:pt x="34" y="43"/>
                    <a:pt x="34" y="95"/>
                  </a:cubicBezTo>
                  <a:cubicBezTo>
                    <a:pt x="0" y="145"/>
                    <a:pt x="51" y="212"/>
                    <a:pt x="117" y="212"/>
                  </a:cubicBezTo>
                  <a:cubicBezTo>
                    <a:pt x="752" y="295"/>
                    <a:pt x="2373" y="613"/>
                    <a:pt x="3041" y="1883"/>
                  </a:cubicBezTo>
                  <a:lnTo>
                    <a:pt x="3058" y="1933"/>
                  </a:lnTo>
                  <a:cubicBezTo>
                    <a:pt x="3158" y="2133"/>
                    <a:pt x="3509" y="2785"/>
                    <a:pt x="3392" y="3019"/>
                  </a:cubicBezTo>
                  <a:cubicBezTo>
                    <a:pt x="3359" y="3077"/>
                    <a:pt x="3275" y="3098"/>
                    <a:pt x="3177" y="3098"/>
                  </a:cubicBezTo>
                  <a:cubicBezTo>
                    <a:pt x="3079" y="3098"/>
                    <a:pt x="2966" y="3077"/>
                    <a:pt x="2874" y="3052"/>
                  </a:cubicBezTo>
                  <a:cubicBezTo>
                    <a:pt x="2807" y="3052"/>
                    <a:pt x="2757" y="3035"/>
                    <a:pt x="2724" y="3035"/>
                  </a:cubicBezTo>
                  <a:cubicBezTo>
                    <a:pt x="1972" y="2935"/>
                    <a:pt x="1120" y="2200"/>
                    <a:pt x="736" y="1565"/>
                  </a:cubicBezTo>
                  <a:cubicBezTo>
                    <a:pt x="569" y="1214"/>
                    <a:pt x="452" y="863"/>
                    <a:pt x="335" y="479"/>
                  </a:cubicBezTo>
                  <a:lnTo>
                    <a:pt x="335" y="479"/>
                  </a:lnTo>
                  <a:cubicBezTo>
                    <a:pt x="635" y="513"/>
                    <a:pt x="919" y="780"/>
                    <a:pt x="1153" y="980"/>
                  </a:cubicBezTo>
                  <a:cubicBezTo>
                    <a:pt x="1220" y="1047"/>
                    <a:pt x="1287" y="1114"/>
                    <a:pt x="1337" y="1147"/>
                  </a:cubicBezTo>
                  <a:cubicBezTo>
                    <a:pt x="1671" y="1465"/>
                    <a:pt x="1989" y="1799"/>
                    <a:pt x="2290" y="2150"/>
                  </a:cubicBezTo>
                  <a:cubicBezTo>
                    <a:pt x="2311" y="2182"/>
                    <a:pt x="2347" y="2201"/>
                    <a:pt x="2378" y="2201"/>
                  </a:cubicBezTo>
                  <a:cubicBezTo>
                    <a:pt x="2395" y="2201"/>
                    <a:pt x="2411" y="2195"/>
                    <a:pt x="2423" y="2183"/>
                  </a:cubicBezTo>
                  <a:cubicBezTo>
                    <a:pt x="2473" y="2133"/>
                    <a:pt x="2490" y="2066"/>
                    <a:pt x="2457" y="2033"/>
                  </a:cubicBezTo>
                  <a:cubicBezTo>
                    <a:pt x="2156" y="1682"/>
                    <a:pt x="1838" y="1315"/>
                    <a:pt x="1488" y="1014"/>
                  </a:cubicBezTo>
                  <a:cubicBezTo>
                    <a:pt x="1421" y="964"/>
                    <a:pt x="1371" y="897"/>
                    <a:pt x="1304" y="847"/>
                  </a:cubicBezTo>
                  <a:cubicBezTo>
                    <a:pt x="1035" y="578"/>
                    <a:pt x="699" y="282"/>
                    <a:pt x="333" y="282"/>
                  </a:cubicBezTo>
                  <a:cubicBezTo>
                    <a:pt x="289" y="282"/>
                    <a:pt x="245" y="286"/>
                    <a:pt x="201" y="295"/>
                  </a:cubicBezTo>
                  <a:cubicBezTo>
                    <a:pt x="184" y="295"/>
                    <a:pt x="151" y="312"/>
                    <a:pt x="134" y="345"/>
                  </a:cubicBezTo>
                  <a:cubicBezTo>
                    <a:pt x="117" y="362"/>
                    <a:pt x="117" y="396"/>
                    <a:pt x="117" y="429"/>
                  </a:cubicBezTo>
                  <a:cubicBezTo>
                    <a:pt x="218" y="863"/>
                    <a:pt x="385" y="1281"/>
                    <a:pt x="569" y="1682"/>
                  </a:cubicBezTo>
                  <a:cubicBezTo>
                    <a:pt x="970" y="2367"/>
                    <a:pt x="1872" y="3136"/>
                    <a:pt x="2724" y="3236"/>
                  </a:cubicBezTo>
                  <a:cubicBezTo>
                    <a:pt x="2774" y="3236"/>
                    <a:pt x="2807" y="3269"/>
                    <a:pt x="2858" y="3269"/>
                  </a:cubicBezTo>
                  <a:cubicBezTo>
                    <a:pt x="2958" y="3286"/>
                    <a:pt x="3058" y="3303"/>
                    <a:pt x="3192" y="3303"/>
                  </a:cubicBezTo>
                  <a:cubicBezTo>
                    <a:pt x="3359" y="3303"/>
                    <a:pt x="3526" y="3269"/>
                    <a:pt x="3593" y="3102"/>
                  </a:cubicBezTo>
                  <a:cubicBezTo>
                    <a:pt x="3743" y="2802"/>
                    <a:pt x="3509" y="2284"/>
                    <a:pt x="3259" y="1816"/>
                  </a:cubicBezTo>
                  <a:lnTo>
                    <a:pt x="3242" y="1782"/>
                  </a:lnTo>
                  <a:cubicBezTo>
                    <a:pt x="2741" y="813"/>
                    <a:pt x="1621" y="178"/>
                    <a:pt x="151" y="11"/>
                  </a:cubicBezTo>
                  <a:cubicBezTo>
                    <a:pt x="136" y="4"/>
                    <a:pt x="122" y="1"/>
                    <a:pt x="1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199" name="Google Shape;2765;p40"/>
          <p:cNvGrpSpPr/>
          <p:nvPr/>
        </p:nvGrpSpPr>
        <p:grpSpPr>
          <a:xfrm rot="-4980384">
            <a:off x="18411" y="276906"/>
            <a:ext cx="1164735" cy="1291296"/>
            <a:chOff x="-772417" y="2125457"/>
            <a:chExt cx="1292370" cy="501429"/>
          </a:xfrm>
        </p:grpSpPr>
        <p:sp>
          <p:nvSpPr>
            <p:cNvPr id="200" name="Google Shape;2766;p40"/>
            <p:cNvSpPr/>
            <p:nvPr/>
          </p:nvSpPr>
          <p:spPr>
            <a:xfrm rot="19031">
              <a:off x="-721862" y="2128732"/>
              <a:ext cx="1192218" cy="494808"/>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nvGrpSpPr>
            <p:cNvPr id="201" name="Google Shape;2767;p40"/>
            <p:cNvGrpSpPr/>
            <p:nvPr/>
          </p:nvGrpSpPr>
          <p:grpSpPr>
            <a:xfrm>
              <a:off x="457377" y="2132184"/>
              <a:ext cx="62576" cy="494703"/>
              <a:chOff x="457377" y="2132184"/>
              <a:chExt cx="62576" cy="494703"/>
            </a:xfrm>
          </p:grpSpPr>
          <p:grpSp>
            <p:nvGrpSpPr>
              <p:cNvPr id="215" name="Google Shape;2768;p40"/>
              <p:cNvGrpSpPr/>
              <p:nvPr/>
            </p:nvGrpSpPr>
            <p:grpSpPr>
              <a:xfrm>
                <a:off x="457377" y="2132184"/>
                <a:ext cx="52655" cy="248941"/>
                <a:chOff x="467469" y="2131884"/>
                <a:chExt cx="105351" cy="498082"/>
              </a:xfrm>
            </p:grpSpPr>
            <p:sp>
              <p:nvSpPr>
                <p:cNvPr id="222" name="Google Shape;2769;p40"/>
                <p:cNvSpPr/>
                <p:nvPr/>
              </p:nvSpPr>
              <p:spPr>
                <a:xfrm rot="5259188">
                  <a:off x="457373" y="2144483"/>
                  <a:ext cx="109892" cy="85202"/>
                </a:xfrm>
                <a:prstGeom prst="triangle">
                  <a:avLst>
                    <a:gd name="adj" fmla="val 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3" name="Google Shape;2770;p40"/>
                <p:cNvSpPr/>
                <p:nvPr/>
              </p:nvSpPr>
              <p:spPr>
                <a:xfrm rot="5259188">
                  <a:off x="473024" y="2532165"/>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4" name="Google Shape;2771;p40"/>
                <p:cNvSpPr/>
                <p:nvPr/>
              </p:nvSpPr>
              <p:spPr>
                <a:xfrm rot="5259188">
                  <a:off x="469111" y="2435245"/>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5" name="Google Shape;2772;p40"/>
                <p:cNvSpPr/>
                <p:nvPr/>
              </p:nvSpPr>
              <p:spPr>
                <a:xfrm rot="5259188">
                  <a:off x="465198" y="2338324"/>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6" name="Google Shape;2773;p40"/>
                <p:cNvSpPr/>
                <p:nvPr/>
              </p:nvSpPr>
              <p:spPr>
                <a:xfrm rot="5259188">
                  <a:off x="461286" y="2241403"/>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216" name="Google Shape;2774;p40"/>
              <p:cNvGrpSpPr/>
              <p:nvPr/>
            </p:nvGrpSpPr>
            <p:grpSpPr>
              <a:xfrm>
                <a:off x="467299" y="2377945"/>
                <a:ext cx="52655" cy="248941"/>
                <a:chOff x="487320" y="2131037"/>
                <a:chExt cx="105351" cy="498082"/>
              </a:xfrm>
            </p:grpSpPr>
            <p:sp>
              <p:nvSpPr>
                <p:cNvPr id="217" name="Google Shape;2775;p40"/>
                <p:cNvSpPr/>
                <p:nvPr/>
              </p:nvSpPr>
              <p:spPr>
                <a:xfrm rot="5259188">
                  <a:off x="477224" y="2143636"/>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8" name="Google Shape;2776;p40"/>
                <p:cNvSpPr/>
                <p:nvPr/>
              </p:nvSpPr>
              <p:spPr>
                <a:xfrm rot="5259188">
                  <a:off x="492876" y="2531318"/>
                  <a:ext cx="109892" cy="85202"/>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9" name="Google Shape;2777;p40"/>
                <p:cNvSpPr/>
                <p:nvPr/>
              </p:nvSpPr>
              <p:spPr>
                <a:xfrm rot="5259188">
                  <a:off x="488963" y="2434397"/>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0" name="Google Shape;2778;p40"/>
                <p:cNvSpPr/>
                <p:nvPr/>
              </p:nvSpPr>
              <p:spPr>
                <a:xfrm rot="5259188">
                  <a:off x="485050" y="2337477"/>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21" name="Google Shape;2779;p40"/>
                <p:cNvSpPr/>
                <p:nvPr/>
              </p:nvSpPr>
              <p:spPr>
                <a:xfrm rot="5259188">
                  <a:off x="481137" y="2240556"/>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grpSp>
          <p:nvGrpSpPr>
            <p:cNvPr id="202" name="Google Shape;2780;p40"/>
            <p:cNvGrpSpPr/>
            <p:nvPr/>
          </p:nvGrpSpPr>
          <p:grpSpPr>
            <a:xfrm rot="10800000">
              <a:off x="-772417" y="2125457"/>
              <a:ext cx="62576" cy="494703"/>
              <a:chOff x="272461" y="2140133"/>
              <a:chExt cx="62576" cy="494703"/>
            </a:xfrm>
          </p:grpSpPr>
          <p:grpSp>
            <p:nvGrpSpPr>
              <p:cNvPr id="203" name="Google Shape;2781;p40"/>
              <p:cNvGrpSpPr/>
              <p:nvPr/>
            </p:nvGrpSpPr>
            <p:grpSpPr>
              <a:xfrm>
                <a:off x="272461" y="2140133"/>
                <a:ext cx="52655" cy="248941"/>
                <a:chOff x="97489" y="2147789"/>
                <a:chExt cx="105351" cy="498082"/>
              </a:xfrm>
            </p:grpSpPr>
            <p:sp>
              <p:nvSpPr>
                <p:cNvPr id="210" name="Google Shape;2782;p40"/>
                <p:cNvSpPr/>
                <p:nvPr/>
              </p:nvSpPr>
              <p:spPr>
                <a:xfrm rot="5259188">
                  <a:off x="87393" y="2160388"/>
                  <a:ext cx="109892" cy="85202"/>
                </a:xfrm>
                <a:prstGeom prst="triangle">
                  <a:avLst>
                    <a:gd name="adj" fmla="val 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1" name="Google Shape;2783;p40"/>
                <p:cNvSpPr/>
                <p:nvPr/>
              </p:nvSpPr>
              <p:spPr>
                <a:xfrm rot="5259188">
                  <a:off x="103044" y="2548070"/>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2" name="Google Shape;2784;p40"/>
                <p:cNvSpPr/>
                <p:nvPr/>
              </p:nvSpPr>
              <p:spPr>
                <a:xfrm rot="5259188">
                  <a:off x="99131" y="2451150"/>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3" name="Google Shape;2785;p40"/>
                <p:cNvSpPr/>
                <p:nvPr/>
              </p:nvSpPr>
              <p:spPr>
                <a:xfrm rot="5259188">
                  <a:off x="95218" y="2354229"/>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14" name="Google Shape;2786;p40"/>
                <p:cNvSpPr/>
                <p:nvPr/>
              </p:nvSpPr>
              <p:spPr>
                <a:xfrm rot="5259188">
                  <a:off x="91306" y="2257309"/>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nvGrpSpPr>
              <p:cNvPr id="204" name="Google Shape;2787;p40"/>
              <p:cNvGrpSpPr/>
              <p:nvPr/>
            </p:nvGrpSpPr>
            <p:grpSpPr>
              <a:xfrm>
                <a:off x="282383" y="2385894"/>
                <a:ext cx="52655" cy="248941"/>
                <a:chOff x="117340" y="2146942"/>
                <a:chExt cx="105351" cy="498082"/>
              </a:xfrm>
            </p:grpSpPr>
            <p:sp>
              <p:nvSpPr>
                <p:cNvPr id="205" name="Google Shape;2788;p40"/>
                <p:cNvSpPr/>
                <p:nvPr/>
              </p:nvSpPr>
              <p:spPr>
                <a:xfrm rot="5259188">
                  <a:off x="107244" y="2159541"/>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6" name="Google Shape;2789;p40"/>
                <p:cNvSpPr/>
                <p:nvPr/>
              </p:nvSpPr>
              <p:spPr>
                <a:xfrm rot="5259188">
                  <a:off x="122896" y="2547223"/>
                  <a:ext cx="109892" cy="85202"/>
                </a:xfrm>
                <a:prstGeom prst="triangle">
                  <a:avLst>
                    <a:gd name="adj" fmla="val 10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7" name="Google Shape;2790;p40"/>
                <p:cNvSpPr/>
                <p:nvPr/>
              </p:nvSpPr>
              <p:spPr>
                <a:xfrm rot="5259188">
                  <a:off x="118983" y="2450303"/>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8" name="Google Shape;2791;p40"/>
                <p:cNvSpPr/>
                <p:nvPr/>
              </p:nvSpPr>
              <p:spPr>
                <a:xfrm rot="5259188">
                  <a:off x="115070" y="2353382"/>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sp>
              <p:nvSpPr>
                <p:cNvPr id="209" name="Google Shape;2792;p40"/>
                <p:cNvSpPr/>
                <p:nvPr/>
              </p:nvSpPr>
              <p:spPr>
                <a:xfrm rot="5259188">
                  <a:off x="111157" y="2256462"/>
                  <a:ext cx="109892" cy="85202"/>
                </a:xfrm>
                <a:prstGeom prst="triangl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Times New Roman"/>
                    <a:ea typeface="+mn-ea"/>
                    <a:cs typeface="+mn-cs"/>
                  </a:endParaRPr>
                </a:p>
              </p:txBody>
            </p:sp>
          </p:grpSp>
        </p:grpSp>
      </p:grpSp>
      <p:sp>
        <p:nvSpPr>
          <p:cNvPr id="5" name="TextBox 4"/>
          <p:cNvSpPr txBox="1"/>
          <p:nvPr/>
        </p:nvSpPr>
        <p:spPr>
          <a:xfrm>
            <a:off x="158082" y="528205"/>
            <a:ext cx="1261408" cy="748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Times New Roman"/>
                <a:ea typeface="+mn-ea"/>
                <a:cs typeface="+mn-cs"/>
              </a:rPr>
              <a:t>01</a:t>
            </a:r>
          </a:p>
        </p:txBody>
      </p:sp>
      <p:sp>
        <p:nvSpPr>
          <p:cNvPr id="6" name="TextBox 5"/>
          <p:cNvSpPr txBox="1"/>
          <p:nvPr/>
        </p:nvSpPr>
        <p:spPr>
          <a:xfrm>
            <a:off x="1212105" y="501609"/>
            <a:ext cx="3224339" cy="748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prstClr val="black"/>
                </a:solidFill>
                <a:effectLst/>
                <a:uLnTx/>
                <a:uFillTx/>
                <a:latin typeface="Times New Roman"/>
                <a:ea typeface="+mn-ea"/>
                <a:cs typeface="+mn-cs"/>
              </a:rPr>
              <a:t>KHÁM PHÁ</a:t>
            </a:r>
          </a:p>
        </p:txBody>
      </p:sp>
      <p:sp>
        <p:nvSpPr>
          <p:cNvPr id="7" name="Rounded Rectangle 6"/>
          <p:cNvSpPr/>
          <p:nvPr/>
        </p:nvSpPr>
        <p:spPr>
          <a:xfrm>
            <a:off x="7736777" y="501609"/>
            <a:ext cx="4288386" cy="2325112"/>
          </a:xfrm>
          <a:prstGeom prst="round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Quan</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sát</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và</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cho</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biết</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a:t>
            </a:r>
          </a:p>
          <a:p>
            <a:pPr marL="0" marR="0" lvl="0" indent="0"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Nội</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dung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tranh</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a:t>
            </a:r>
          </a:p>
          <a:p>
            <a:pPr marL="457200" marR="0" lvl="0" indent="-457200" defTabSz="914400" rtl="0" eaLnBrk="1" fontAlgn="auto" latinLnBrk="0" hangingPunct="1">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Đường</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nét</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a:t>
            </a:r>
          </a:p>
          <a:p>
            <a:pPr marL="457200" marR="0" lvl="0" indent="-457200" defTabSz="914400" rtl="0" eaLnBrk="1" fontAlgn="auto" latinLnBrk="0" hangingPunct="1">
              <a:spcBef>
                <a:spcPts val="0"/>
              </a:spcBef>
              <a:spcAft>
                <a:spcPts val="0"/>
              </a:spcAft>
              <a:buClrTx/>
              <a:buSzTx/>
              <a:buFontTx/>
              <a:buChar char="-"/>
              <a:tabLst/>
              <a:defRPr/>
            </a:pP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Màu</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 </a:t>
            </a:r>
            <a:r>
              <a:rPr kumimoji="0" lang="en-US" sz="3200" b="0" i="0" u="none" strike="noStrike" kern="1200" cap="none" spc="0" normalizeH="0" baseline="0" noProof="0" dirty="0" err="1">
                <a:ln>
                  <a:noFill/>
                </a:ln>
                <a:solidFill>
                  <a:srgbClr val="002060"/>
                </a:solidFill>
                <a:effectLst/>
                <a:uLnTx/>
                <a:uFillTx/>
                <a:latin typeface="Times New Roman"/>
                <a:ea typeface="+mn-ea"/>
                <a:cs typeface="+mn-cs"/>
              </a:rPr>
              <a:t>sắc</a:t>
            </a:r>
            <a:r>
              <a:rPr kumimoji="0" lang="en-US" sz="3200" b="0" i="0" u="none" strike="noStrike" kern="1200" cap="none" spc="0" normalizeH="0" baseline="0" noProof="0" dirty="0">
                <a:ln>
                  <a:noFill/>
                </a:ln>
                <a:solidFill>
                  <a:srgbClr val="002060"/>
                </a:solidFill>
                <a:effectLst/>
                <a:uLnTx/>
                <a:uFillTx/>
                <a:latin typeface="Times New Roman"/>
                <a:ea typeface="+mn-ea"/>
                <a:cs typeface="+mn-cs"/>
              </a:rPr>
              <a:t>?</a:t>
            </a:r>
          </a:p>
        </p:txBody>
      </p:sp>
      <p:pic>
        <p:nvPicPr>
          <p:cNvPr id="228" name="Picture 227">
            <a:extLst>
              <a:ext uri="{FF2B5EF4-FFF2-40B4-BE49-F238E27FC236}">
                <a16:creationId xmlns:a16="http://schemas.microsoft.com/office/drawing/2014/main" id="{4145650D-40EE-4D78-83E0-F66D2982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854" y="2815518"/>
            <a:ext cx="6908535" cy="3565322"/>
          </a:xfrm>
          <a:prstGeom prst="rect">
            <a:avLst/>
          </a:prstGeom>
        </p:spPr>
      </p:pic>
      <p:pic>
        <p:nvPicPr>
          <p:cNvPr id="230" name="Picture 229">
            <a:extLst>
              <a:ext uri="{FF2B5EF4-FFF2-40B4-BE49-F238E27FC236}">
                <a16:creationId xmlns:a16="http://schemas.microsoft.com/office/drawing/2014/main" id="{865804F5-4223-4019-9D5B-C3A05C5AD6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31" y="2118161"/>
            <a:ext cx="3439352" cy="4149534"/>
          </a:xfrm>
          <a:prstGeom prst="rect">
            <a:avLst/>
          </a:prstGeom>
          <a:ln w="76200">
            <a:solidFill>
              <a:srgbClr val="FF0000"/>
            </a:solidFill>
          </a:ln>
        </p:spPr>
      </p:pic>
      <p:sp>
        <p:nvSpPr>
          <p:cNvPr id="364" name="Google Shape;1537;p36">
            <a:extLst>
              <a:ext uri="{FF2B5EF4-FFF2-40B4-BE49-F238E27FC236}">
                <a16:creationId xmlns:a16="http://schemas.microsoft.com/office/drawing/2014/main" id="{82741D63-D011-4699-BB8F-07B586FD0B8A}"/>
              </a:ext>
            </a:extLst>
          </p:cNvPr>
          <p:cNvSpPr txBox="1">
            <a:spLocks/>
          </p:cNvSpPr>
          <p:nvPr/>
        </p:nvSpPr>
        <p:spPr>
          <a:xfrm>
            <a:off x="86040" y="1817403"/>
            <a:ext cx="789600" cy="524800"/>
          </a:xfrm>
          <a:prstGeom prst="rect">
            <a:avLst/>
          </a:prstGeom>
          <a:solidFill>
            <a:srgbClr val="92D050"/>
          </a:solidFill>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733" b="1" dirty="0">
                <a:solidFill>
                  <a:schemeClr val="accent1">
                    <a:lumMod val="75000"/>
                  </a:schemeClr>
                </a:solidFill>
                <a:latin typeface="+mn-lt"/>
              </a:rPr>
              <a:t>A</a:t>
            </a:r>
          </a:p>
        </p:txBody>
      </p:sp>
      <p:sp>
        <p:nvSpPr>
          <p:cNvPr id="366" name="Google Shape;1537;p36">
            <a:extLst>
              <a:ext uri="{FF2B5EF4-FFF2-40B4-BE49-F238E27FC236}">
                <a16:creationId xmlns:a16="http://schemas.microsoft.com/office/drawing/2014/main" id="{CB60ACB1-FA81-4FC7-B4EF-5716A1533E25}"/>
              </a:ext>
            </a:extLst>
          </p:cNvPr>
          <p:cNvSpPr txBox="1">
            <a:spLocks/>
          </p:cNvSpPr>
          <p:nvPr/>
        </p:nvSpPr>
        <p:spPr>
          <a:xfrm>
            <a:off x="4292857" y="2448969"/>
            <a:ext cx="789600" cy="524800"/>
          </a:xfrm>
          <a:prstGeom prst="rect">
            <a:avLst/>
          </a:prstGeom>
          <a:solidFill>
            <a:srgbClr val="92D050"/>
          </a:solidFill>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3733" b="1" dirty="0">
                <a:solidFill>
                  <a:schemeClr val="accent1">
                    <a:lumMod val="75000"/>
                  </a:schemeClr>
                </a:solidFill>
                <a:latin typeface="+mn-lt"/>
              </a:rPr>
              <a:t>B</a:t>
            </a:r>
          </a:p>
        </p:txBody>
      </p:sp>
      <p:sp>
        <p:nvSpPr>
          <p:cNvPr id="2" name="TextBox 1">
            <a:extLst>
              <a:ext uri="{FF2B5EF4-FFF2-40B4-BE49-F238E27FC236}">
                <a16:creationId xmlns:a16="http://schemas.microsoft.com/office/drawing/2014/main" id="{64F85C39-341C-416B-873F-E4270D7122D0}"/>
              </a:ext>
            </a:extLst>
          </p:cNvPr>
          <p:cNvSpPr txBox="1"/>
          <p:nvPr/>
        </p:nvSpPr>
        <p:spPr>
          <a:xfrm>
            <a:off x="1138037" y="1116286"/>
            <a:ext cx="4574522" cy="461665"/>
          </a:xfrm>
          <a:prstGeom prst="rect">
            <a:avLst/>
          </a:prstGeom>
          <a:noFill/>
        </p:spPr>
        <p:txBody>
          <a:bodyPr wrap="none" rtlCol="0">
            <a:spAutoFit/>
          </a:bodyPr>
          <a:lstStyle/>
          <a:p>
            <a:r>
              <a:rPr lang="en-US" sz="2400" b="1" dirty="0" err="1"/>
              <a:t>Nét</a:t>
            </a:r>
            <a:r>
              <a:rPr lang="en-US" sz="2400" b="1" dirty="0"/>
              <a:t>, </a:t>
            </a:r>
            <a:r>
              <a:rPr lang="en-US" sz="2400" b="1" dirty="0" err="1"/>
              <a:t>màu</a:t>
            </a:r>
            <a:r>
              <a:rPr lang="en-US" sz="2400" b="1" dirty="0"/>
              <a:t> </a:t>
            </a:r>
            <a:r>
              <a:rPr lang="en-US" sz="2400" b="1" dirty="0" err="1"/>
              <a:t>trong</a:t>
            </a:r>
            <a:r>
              <a:rPr lang="en-US" sz="2400" b="1" dirty="0"/>
              <a:t> </a:t>
            </a:r>
            <a:r>
              <a:rPr lang="en-US" sz="2400" b="1" dirty="0" err="1"/>
              <a:t>tranh</a:t>
            </a:r>
            <a:r>
              <a:rPr lang="en-US" sz="2400" b="1" dirty="0"/>
              <a:t> </a:t>
            </a:r>
            <a:r>
              <a:rPr lang="en-US" sz="2400" b="1" dirty="0" err="1"/>
              <a:t>Hàng</a:t>
            </a:r>
            <a:r>
              <a:rPr lang="en-US" sz="2400" b="1" dirty="0"/>
              <a:t> </a:t>
            </a:r>
            <a:r>
              <a:rPr lang="en-US" sz="2400" b="1" dirty="0" err="1"/>
              <a:t>trống</a:t>
            </a:r>
            <a:endParaRPr lang="en-US" sz="2400" b="1" dirty="0"/>
          </a:p>
        </p:txBody>
      </p:sp>
    </p:spTree>
    <p:extLst>
      <p:ext uri="{BB962C8B-B14F-4D97-AF65-F5344CB8AC3E}">
        <p14:creationId xmlns:p14="http://schemas.microsoft.com/office/powerpoint/2010/main" val="126180322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9" name="Rectangle 18"/>
          <p:cNvSpPr/>
          <p:nvPr/>
        </p:nvSpPr>
        <p:spPr>
          <a:xfrm>
            <a:off x="879566" y="1184358"/>
            <a:ext cx="10302240" cy="923330"/>
          </a:xfrm>
          <a:prstGeom prst="rect">
            <a:avLst/>
          </a:prstGeom>
        </p:spPr>
        <p:txBody>
          <a:bodyPr wrap="square">
            <a:spAutoFit/>
          </a:bodyPr>
          <a:lstStyle/>
          <a:p>
            <a:endParaRPr lang="vi-VN" dirty="0"/>
          </a:p>
          <a:p>
            <a:endParaRPr lang="vi-VN" dirty="0">
              <a:solidFill>
                <a:srgbClr val="00B050"/>
              </a:solidFill>
            </a:endParaRPr>
          </a:p>
          <a:p>
            <a:r>
              <a:rPr lang="vi-VN" dirty="0">
                <a:solidFill>
                  <a:srgbClr val="00B050"/>
                </a:solidFill>
              </a:rPr>
              <a:t>		</a:t>
            </a:r>
            <a:endParaRPr lang="vi-V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566" y="1230196"/>
            <a:ext cx="3368623" cy="4075229"/>
          </a:xfrm>
          <a:prstGeom prst="rect">
            <a:avLst/>
          </a:prstGeom>
          <a:ln w="76200">
            <a:solidFill>
              <a:srgbClr val="FF0000"/>
            </a:solidFill>
          </a:ln>
        </p:spPr>
      </p:pic>
      <p:sp>
        <p:nvSpPr>
          <p:cNvPr id="8" name="Rectangle 7"/>
          <p:cNvSpPr/>
          <p:nvPr/>
        </p:nvSpPr>
        <p:spPr>
          <a:xfrm>
            <a:off x="917625" y="5438269"/>
            <a:ext cx="3368623" cy="584775"/>
          </a:xfrm>
          <a:prstGeom prst="rect">
            <a:avLst/>
          </a:prstGeom>
        </p:spPr>
        <p:txBody>
          <a:bodyPr wrap="square">
            <a:spAutoFit/>
          </a:bodyPr>
          <a:lstStyle/>
          <a:p>
            <a:r>
              <a:rPr lang="vi-VN" sz="1600" i="1" dirty="0">
                <a:solidFill>
                  <a:srgbClr val="333333"/>
                </a:solidFill>
                <a:latin typeface="font-normal"/>
              </a:rPr>
              <a:t>Tranh Ngũ Hổ thể hiện sinh động cái uy nghi của loài chúa Sơn lâm</a:t>
            </a:r>
            <a:endParaRPr lang="en-GB" sz="1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184358"/>
            <a:ext cx="3552825" cy="4121067"/>
          </a:xfrm>
          <a:prstGeom prst="rect">
            <a:avLst/>
          </a:prstGeom>
          <a:ln w="38100">
            <a:solidFill>
              <a:srgbClr val="FF0000"/>
            </a:solidFill>
          </a:ln>
        </p:spPr>
      </p:pic>
      <p:sp>
        <p:nvSpPr>
          <p:cNvPr id="11" name="Rectangle 10"/>
          <p:cNvSpPr/>
          <p:nvPr/>
        </p:nvSpPr>
        <p:spPr>
          <a:xfrm>
            <a:off x="4867274" y="5439460"/>
            <a:ext cx="3629025" cy="584775"/>
          </a:xfrm>
          <a:prstGeom prst="rect">
            <a:avLst/>
          </a:prstGeom>
        </p:spPr>
        <p:txBody>
          <a:bodyPr wrap="square">
            <a:spAutoFit/>
          </a:bodyPr>
          <a:lstStyle/>
          <a:p>
            <a:r>
              <a:rPr lang="en-GB" sz="1600" i="1" dirty="0" err="1">
                <a:solidFill>
                  <a:srgbClr val="333333"/>
                </a:solidFill>
                <a:latin typeface="font-normal"/>
              </a:rPr>
              <a:t>Bức</a:t>
            </a:r>
            <a:r>
              <a:rPr lang="en-GB" sz="1600" i="1" dirty="0">
                <a:solidFill>
                  <a:srgbClr val="333333"/>
                </a:solidFill>
                <a:latin typeface="font-normal"/>
              </a:rPr>
              <a:t> </a:t>
            </a:r>
            <a:r>
              <a:rPr lang="en-GB" sz="1600" i="1" dirty="0" err="1">
                <a:solidFill>
                  <a:srgbClr val="333333"/>
                </a:solidFill>
                <a:latin typeface="font-normal"/>
              </a:rPr>
              <a:t>tranh</a:t>
            </a:r>
            <a:r>
              <a:rPr lang="en-GB" sz="1600" i="1" dirty="0">
                <a:solidFill>
                  <a:srgbClr val="333333"/>
                </a:solidFill>
                <a:latin typeface="font-normal"/>
              </a:rPr>
              <a:t> “Tam </a:t>
            </a:r>
            <a:r>
              <a:rPr lang="en-GB" sz="1600" i="1" dirty="0" err="1">
                <a:solidFill>
                  <a:srgbClr val="333333"/>
                </a:solidFill>
                <a:latin typeface="font-normal"/>
              </a:rPr>
              <a:t>Tòa</a:t>
            </a:r>
            <a:r>
              <a:rPr lang="en-GB" sz="1600" i="1" dirty="0">
                <a:solidFill>
                  <a:srgbClr val="333333"/>
                </a:solidFill>
                <a:latin typeface="font-normal"/>
              </a:rPr>
              <a:t> </a:t>
            </a:r>
            <a:r>
              <a:rPr lang="en-GB" sz="1600" i="1" dirty="0" err="1">
                <a:solidFill>
                  <a:srgbClr val="333333"/>
                </a:solidFill>
                <a:latin typeface="font-normal"/>
              </a:rPr>
              <a:t>Thánh</a:t>
            </a:r>
            <a:r>
              <a:rPr lang="en-GB" sz="1600" i="1" dirty="0">
                <a:solidFill>
                  <a:srgbClr val="333333"/>
                </a:solidFill>
                <a:latin typeface="font-normal"/>
              </a:rPr>
              <a:t> </a:t>
            </a:r>
            <a:r>
              <a:rPr lang="en-GB" sz="1600" i="1" dirty="0" err="1">
                <a:solidFill>
                  <a:srgbClr val="333333"/>
                </a:solidFill>
                <a:latin typeface="font-normal"/>
              </a:rPr>
              <a:t>Mẫu</a:t>
            </a:r>
            <a:r>
              <a:rPr lang="en-GB" sz="1600" i="1" dirty="0">
                <a:solidFill>
                  <a:srgbClr val="333333"/>
                </a:solidFill>
                <a:latin typeface="font-normal"/>
              </a:rPr>
              <a:t>” </a:t>
            </a:r>
            <a:r>
              <a:rPr lang="en-GB" sz="1600" i="1" dirty="0" err="1">
                <a:solidFill>
                  <a:srgbClr val="333333"/>
                </a:solidFill>
                <a:latin typeface="font-normal"/>
              </a:rPr>
              <a:t>nổi</a:t>
            </a:r>
            <a:r>
              <a:rPr lang="en-GB" sz="1600" i="1" dirty="0">
                <a:solidFill>
                  <a:srgbClr val="333333"/>
                </a:solidFill>
                <a:latin typeface="font-normal"/>
              </a:rPr>
              <a:t> </a:t>
            </a:r>
            <a:r>
              <a:rPr lang="en-GB" sz="1600" i="1" dirty="0" err="1">
                <a:solidFill>
                  <a:srgbClr val="333333"/>
                </a:solidFill>
                <a:latin typeface="font-normal"/>
              </a:rPr>
              <a:t>tiếng</a:t>
            </a:r>
            <a:r>
              <a:rPr lang="en-GB" sz="1600" i="1" dirty="0">
                <a:solidFill>
                  <a:srgbClr val="333333"/>
                </a:solidFill>
                <a:latin typeface="font-normal"/>
              </a:rPr>
              <a:t> </a:t>
            </a:r>
            <a:r>
              <a:rPr lang="en-GB" sz="1600" i="1" dirty="0" err="1">
                <a:solidFill>
                  <a:srgbClr val="333333"/>
                </a:solidFill>
                <a:latin typeface="font-normal"/>
              </a:rPr>
              <a:t>của</a:t>
            </a:r>
            <a:r>
              <a:rPr lang="en-GB" sz="1600" i="1" dirty="0">
                <a:solidFill>
                  <a:srgbClr val="333333"/>
                </a:solidFill>
                <a:latin typeface="font-normal"/>
              </a:rPr>
              <a:t> </a:t>
            </a:r>
            <a:r>
              <a:rPr lang="en-GB" sz="1600" i="1" dirty="0" err="1">
                <a:solidFill>
                  <a:srgbClr val="333333"/>
                </a:solidFill>
                <a:latin typeface="font-normal"/>
              </a:rPr>
              <a:t>làng</a:t>
            </a:r>
            <a:r>
              <a:rPr lang="en-GB" sz="1600" i="1" dirty="0">
                <a:solidFill>
                  <a:srgbClr val="333333"/>
                </a:solidFill>
                <a:latin typeface="font-normal"/>
              </a:rPr>
              <a:t> </a:t>
            </a:r>
            <a:r>
              <a:rPr lang="en-GB" sz="1600" i="1" dirty="0" err="1">
                <a:solidFill>
                  <a:srgbClr val="333333"/>
                </a:solidFill>
                <a:latin typeface="font-normal"/>
              </a:rPr>
              <a:t>tranh</a:t>
            </a:r>
            <a:r>
              <a:rPr lang="en-GB" sz="1600" i="1" dirty="0">
                <a:solidFill>
                  <a:srgbClr val="333333"/>
                </a:solidFill>
                <a:latin typeface="font-normal"/>
              </a:rPr>
              <a:t> </a:t>
            </a:r>
            <a:r>
              <a:rPr lang="en-GB" sz="1600" i="1" dirty="0" err="1">
                <a:solidFill>
                  <a:srgbClr val="333333"/>
                </a:solidFill>
                <a:latin typeface="font-normal"/>
              </a:rPr>
              <a:t>Hàng</a:t>
            </a:r>
            <a:r>
              <a:rPr lang="en-GB" sz="1600" i="1" dirty="0">
                <a:solidFill>
                  <a:srgbClr val="333333"/>
                </a:solidFill>
                <a:latin typeface="font-normal"/>
              </a:rPr>
              <a:t> </a:t>
            </a:r>
            <a:r>
              <a:rPr lang="en-GB" sz="1600" i="1" dirty="0" err="1">
                <a:solidFill>
                  <a:srgbClr val="333333"/>
                </a:solidFill>
                <a:latin typeface="font-normal"/>
              </a:rPr>
              <a:t>Trống</a:t>
            </a:r>
            <a:endParaRPr lang="en-GB" sz="1600" dirty="0"/>
          </a:p>
        </p:txBody>
      </p:sp>
      <p:pic>
        <p:nvPicPr>
          <p:cNvPr id="13" name="Picture 12"/>
          <p:cNvPicPr>
            <a:picLocks noChangeAspect="1"/>
          </p:cNvPicPr>
          <p:nvPr/>
        </p:nvPicPr>
        <p:blipFill>
          <a:blip r:embed="rId4"/>
          <a:stretch>
            <a:fillRect/>
          </a:stretch>
        </p:blipFill>
        <p:spPr>
          <a:xfrm>
            <a:off x="8905836" y="2069089"/>
            <a:ext cx="2066211" cy="2351604"/>
          </a:xfrm>
          <a:prstGeom prst="rect">
            <a:avLst/>
          </a:prstGeom>
        </p:spPr>
      </p:pic>
      <p:sp>
        <p:nvSpPr>
          <p:cNvPr id="15" name="Rectangle 14"/>
          <p:cNvSpPr/>
          <p:nvPr/>
        </p:nvSpPr>
        <p:spPr>
          <a:xfrm>
            <a:off x="9037241" y="2642926"/>
            <a:ext cx="1803400" cy="1015663"/>
          </a:xfrm>
          <a:prstGeom prst="rect">
            <a:avLst/>
          </a:prstGeom>
        </p:spPr>
        <p:txBody>
          <a:bodyPr wrap="square">
            <a:spAutoFit/>
          </a:bodyPr>
          <a:lstStyle/>
          <a:p>
            <a:pPr algn="ctr"/>
            <a:r>
              <a:rPr lang="en-GB" sz="2000" b="1" dirty="0">
                <a:ln/>
                <a:solidFill>
                  <a:srgbClr val="C00000"/>
                </a:solidFill>
                <a:effectLst>
                  <a:outerShdw blurRad="38100" dist="38100" dir="2700000" algn="tl">
                    <a:srgbClr val="000000">
                      <a:alpha val="43137"/>
                    </a:srgbClr>
                  </a:outerShdw>
                </a:effectLst>
              </a:rPr>
              <a:t>TRANH THỜ</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HÀNG TRỐNG</a:t>
            </a:r>
          </a:p>
        </p:txBody>
      </p:sp>
    </p:spTree>
    <p:extLst>
      <p:ext uri="{BB962C8B-B14F-4D97-AF65-F5344CB8AC3E}">
        <p14:creationId xmlns:p14="http://schemas.microsoft.com/office/powerpoint/2010/main" val="330287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5514" y="685800"/>
            <a:ext cx="10960974" cy="557422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sp>
        <p:nvSpPr>
          <p:cNvPr id="19" name="Rectangle 18"/>
          <p:cNvSpPr/>
          <p:nvPr/>
        </p:nvSpPr>
        <p:spPr>
          <a:xfrm>
            <a:off x="879566" y="1184358"/>
            <a:ext cx="10302240" cy="923330"/>
          </a:xfrm>
          <a:prstGeom prst="rect">
            <a:avLst/>
          </a:prstGeom>
        </p:spPr>
        <p:txBody>
          <a:bodyPr wrap="square">
            <a:spAutoFit/>
          </a:bodyPr>
          <a:lstStyle/>
          <a:p>
            <a:endParaRPr lang="vi-VN" dirty="0"/>
          </a:p>
          <a:p>
            <a:endParaRPr lang="vi-VN" dirty="0">
              <a:solidFill>
                <a:srgbClr val="00B050"/>
              </a:solidFill>
            </a:endParaRPr>
          </a:p>
          <a:p>
            <a:r>
              <a:rPr lang="vi-VN" dirty="0">
                <a:solidFill>
                  <a:srgbClr val="00B050"/>
                </a:solidFill>
              </a:rPr>
              <a:t>		</a:t>
            </a:r>
            <a:endParaRPr lang="vi-VN" dirty="0"/>
          </a:p>
        </p:txBody>
      </p:sp>
      <p:pic>
        <p:nvPicPr>
          <p:cNvPr id="13" name="Picture 12"/>
          <p:cNvPicPr>
            <a:picLocks noChangeAspect="1"/>
          </p:cNvPicPr>
          <p:nvPr/>
        </p:nvPicPr>
        <p:blipFill>
          <a:blip r:embed="rId2"/>
          <a:stretch>
            <a:fillRect/>
          </a:stretch>
        </p:blipFill>
        <p:spPr>
          <a:xfrm>
            <a:off x="9798261" y="2428349"/>
            <a:ext cx="1800450" cy="2150553"/>
          </a:xfrm>
          <a:prstGeom prst="rect">
            <a:avLst/>
          </a:prstGeom>
        </p:spPr>
      </p:pic>
      <p:sp>
        <p:nvSpPr>
          <p:cNvPr id="15" name="Rectangle 14"/>
          <p:cNvSpPr/>
          <p:nvPr/>
        </p:nvSpPr>
        <p:spPr>
          <a:xfrm>
            <a:off x="9877319" y="2845823"/>
            <a:ext cx="1702891" cy="1015663"/>
          </a:xfrm>
          <a:prstGeom prst="rect">
            <a:avLst/>
          </a:prstGeom>
        </p:spPr>
        <p:txBody>
          <a:bodyPr wrap="square">
            <a:spAutoFit/>
          </a:bodyPr>
          <a:lstStyle/>
          <a:p>
            <a:pPr algn="ctr"/>
            <a:r>
              <a:rPr lang="en-GB" sz="2000" b="1" dirty="0">
                <a:ln/>
                <a:solidFill>
                  <a:srgbClr val="C00000"/>
                </a:solidFill>
                <a:effectLst>
                  <a:outerShdw blurRad="38100" dist="38100" dir="2700000" algn="tl">
                    <a:srgbClr val="000000">
                      <a:alpha val="43137"/>
                    </a:srgbClr>
                  </a:outerShdw>
                </a:effectLst>
              </a:rPr>
              <a:t>TRANH TẾT</a:t>
            </a:r>
          </a:p>
          <a:p>
            <a:pPr algn="ctr"/>
            <a:endParaRPr lang="en-GB" sz="2000" b="1" dirty="0">
              <a:ln/>
              <a:solidFill>
                <a:srgbClr val="C00000"/>
              </a:solidFill>
              <a:effectLst>
                <a:outerShdw blurRad="38100" dist="38100" dir="2700000" algn="tl">
                  <a:srgbClr val="000000">
                    <a:alpha val="43137"/>
                  </a:srgbClr>
                </a:outerShdw>
              </a:effectLst>
            </a:endParaRPr>
          </a:p>
          <a:p>
            <a:pPr algn="ctr"/>
            <a:r>
              <a:rPr lang="en-GB" sz="2000" b="1" dirty="0">
                <a:ln/>
                <a:solidFill>
                  <a:srgbClr val="C00000"/>
                </a:solidFill>
                <a:effectLst>
                  <a:outerShdw blurRad="38100" dist="38100" dir="2700000" algn="tl">
                    <a:srgbClr val="000000">
                      <a:alpha val="43137"/>
                    </a:srgbClr>
                  </a:outerShdw>
                </a:effectLst>
              </a:rPr>
              <a:t>HÀNG TRỐNG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464" y="1562100"/>
            <a:ext cx="2990523" cy="39147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214" y="1670064"/>
            <a:ext cx="4961857" cy="3667125"/>
          </a:xfrm>
          <a:prstGeom prst="rect">
            <a:avLst/>
          </a:prstGeom>
          <a:ln w="57150">
            <a:solidFill>
              <a:srgbClr val="FF0000"/>
            </a:solidFill>
          </a:ln>
        </p:spPr>
      </p:pic>
      <p:sp>
        <p:nvSpPr>
          <p:cNvPr id="10" name="Rectangle 9"/>
          <p:cNvSpPr/>
          <p:nvPr/>
        </p:nvSpPr>
        <p:spPr>
          <a:xfrm>
            <a:off x="5441289" y="5568434"/>
            <a:ext cx="3093091" cy="307777"/>
          </a:xfrm>
          <a:prstGeom prst="rect">
            <a:avLst/>
          </a:prstGeom>
        </p:spPr>
        <p:txBody>
          <a:bodyPr wrap="none">
            <a:spAutoFit/>
          </a:bodyPr>
          <a:lstStyle/>
          <a:p>
            <a:r>
              <a:rPr lang="en-GB" sz="1400" i="1" dirty="0" err="1">
                <a:solidFill>
                  <a:srgbClr val="333333"/>
                </a:solidFill>
                <a:latin typeface="font-normal"/>
              </a:rPr>
              <a:t>Tranh</a:t>
            </a:r>
            <a:r>
              <a:rPr lang="en-GB" sz="1400" i="1" dirty="0">
                <a:solidFill>
                  <a:srgbClr val="333333"/>
                </a:solidFill>
                <a:latin typeface="font-normal"/>
              </a:rPr>
              <a:t> </a:t>
            </a:r>
            <a:r>
              <a:rPr lang="en-GB" sz="1400" i="1" dirty="0" err="1">
                <a:solidFill>
                  <a:srgbClr val="333333"/>
                </a:solidFill>
                <a:latin typeface="font-normal"/>
              </a:rPr>
              <a:t>Hàng</a:t>
            </a:r>
            <a:r>
              <a:rPr lang="en-GB" sz="1400" i="1" dirty="0">
                <a:solidFill>
                  <a:srgbClr val="333333"/>
                </a:solidFill>
                <a:latin typeface="font-normal"/>
              </a:rPr>
              <a:t> </a:t>
            </a:r>
            <a:r>
              <a:rPr lang="en-GB" sz="1400" i="1" dirty="0" err="1">
                <a:solidFill>
                  <a:srgbClr val="333333"/>
                </a:solidFill>
                <a:latin typeface="font-normal"/>
              </a:rPr>
              <a:t>Trống</a:t>
            </a:r>
            <a:r>
              <a:rPr lang="en-GB" sz="1400" i="1" dirty="0">
                <a:solidFill>
                  <a:srgbClr val="333333"/>
                </a:solidFill>
                <a:latin typeface="font-normal"/>
              </a:rPr>
              <a:t> “</a:t>
            </a:r>
            <a:r>
              <a:rPr lang="en-GB" sz="1400" i="1" dirty="0" err="1">
                <a:solidFill>
                  <a:srgbClr val="333333"/>
                </a:solidFill>
                <a:latin typeface="font-normal"/>
              </a:rPr>
              <a:t>Tứ</a:t>
            </a:r>
            <a:r>
              <a:rPr lang="en-GB" sz="1400" i="1" dirty="0">
                <a:solidFill>
                  <a:srgbClr val="333333"/>
                </a:solidFill>
                <a:latin typeface="font-normal"/>
              </a:rPr>
              <a:t> </a:t>
            </a:r>
            <a:r>
              <a:rPr lang="en-GB" sz="1400" i="1" dirty="0" err="1">
                <a:solidFill>
                  <a:srgbClr val="333333"/>
                </a:solidFill>
                <a:latin typeface="font-normal"/>
              </a:rPr>
              <a:t>quý</a:t>
            </a:r>
            <a:r>
              <a:rPr lang="en-GB" sz="1400" i="1" dirty="0">
                <a:solidFill>
                  <a:srgbClr val="333333"/>
                </a:solidFill>
                <a:latin typeface="font-normal"/>
              </a:rPr>
              <a:t> </a:t>
            </a:r>
            <a:r>
              <a:rPr lang="en-GB" sz="1400" i="1" dirty="0" err="1">
                <a:solidFill>
                  <a:srgbClr val="333333"/>
                </a:solidFill>
                <a:latin typeface="font-normal"/>
              </a:rPr>
              <a:t>bốn</a:t>
            </a:r>
            <a:r>
              <a:rPr lang="en-GB" sz="1400" i="1" dirty="0">
                <a:solidFill>
                  <a:srgbClr val="333333"/>
                </a:solidFill>
                <a:latin typeface="font-normal"/>
              </a:rPr>
              <a:t> </a:t>
            </a:r>
            <a:r>
              <a:rPr lang="en-GB" sz="1400" i="1" dirty="0" err="1">
                <a:solidFill>
                  <a:srgbClr val="333333"/>
                </a:solidFill>
                <a:latin typeface="font-normal"/>
              </a:rPr>
              <a:t>mùa</a:t>
            </a:r>
            <a:r>
              <a:rPr lang="en-GB" sz="1400" i="1" dirty="0">
                <a:solidFill>
                  <a:srgbClr val="333333"/>
                </a:solidFill>
                <a:latin typeface="font-normal"/>
              </a:rPr>
              <a:t>”</a:t>
            </a:r>
            <a:endParaRPr lang="en-GB" sz="1400" dirty="0"/>
          </a:p>
        </p:txBody>
      </p:sp>
      <p:sp>
        <p:nvSpPr>
          <p:cNvPr id="14" name="Rectangle 13"/>
          <p:cNvSpPr/>
          <p:nvPr/>
        </p:nvSpPr>
        <p:spPr>
          <a:xfrm>
            <a:off x="771526" y="5615285"/>
            <a:ext cx="3524250" cy="307777"/>
          </a:xfrm>
          <a:prstGeom prst="rect">
            <a:avLst/>
          </a:prstGeom>
        </p:spPr>
        <p:txBody>
          <a:bodyPr wrap="square">
            <a:spAutoFit/>
          </a:bodyPr>
          <a:lstStyle/>
          <a:p>
            <a:pPr algn="ctr"/>
            <a:r>
              <a:rPr lang="vi-VN" sz="1400" i="1" dirty="0">
                <a:solidFill>
                  <a:srgbClr val="333333"/>
                </a:solidFill>
                <a:latin typeface="font-normal"/>
              </a:rPr>
              <a:t>Tranh Hàng Trống: “Cá chép vượt vũ môn”</a:t>
            </a:r>
            <a:endParaRPr lang="vi-VN" sz="1400" dirty="0">
              <a:solidFill>
                <a:srgbClr val="333333"/>
              </a:solidFill>
              <a:latin typeface="font-norma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526" y="1184358"/>
            <a:ext cx="8812270" cy="506821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00" y="1184357"/>
            <a:ext cx="8802296" cy="5053378"/>
          </a:xfrm>
          <a:prstGeom prst="rect">
            <a:avLst/>
          </a:prstGeom>
        </p:spPr>
      </p:pic>
    </p:spTree>
    <p:extLst>
      <p:ext uri="{BB962C8B-B14F-4D97-AF65-F5344CB8AC3E}">
        <p14:creationId xmlns:p14="http://schemas.microsoft.com/office/powerpoint/2010/main" val="67271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5291</TotalTime>
  <Words>513</Words>
  <Application>Microsoft Office PowerPoint</Application>
  <PresentationFormat>Widescreen</PresentationFormat>
  <Paragraphs>97</Paragraphs>
  <Slides>17</Slides>
  <Notes>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17</vt:i4>
      </vt:variant>
    </vt:vector>
  </HeadingPairs>
  <TitlesOfParts>
    <vt:vector size="35" baseType="lpstr">
      <vt:lpstr>等线</vt:lpstr>
      <vt:lpstr>微软雅黑</vt:lpstr>
      <vt:lpstr>宋体</vt:lpstr>
      <vt:lpstr>Alegreya</vt:lpstr>
      <vt:lpstr>Arial</vt:lpstr>
      <vt:lpstr>Calibri</vt:lpstr>
      <vt:lpstr>Calibri Light</vt:lpstr>
      <vt:lpstr>font-normal</vt:lpstr>
      <vt:lpstr>Open Sans</vt:lpstr>
      <vt:lpstr>Public Sans</vt:lpstr>
      <vt:lpstr>Sue Ellen Francisco</vt:lpstr>
      <vt:lpstr>Tahoma</vt:lpstr>
      <vt:lpstr>Times New Roman</vt:lpstr>
      <vt:lpstr>方正稚艺简体</vt:lpstr>
      <vt:lpstr>Office 主题</vt:lpstr>
      <vt:lpstr>1_Office Theme</vt:lpstr>
      <vt:lpstr>2_Office 主题​​</vt:lpstr>
      <vt:lpstr>3_Office 主题​​</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admin</cp:lastModifiedBy>
  <cp:revision>280</cp:revision>
  <dcterms:created xsi:type="dcterms:W3CDTF">2021-11-10T14:10:09Z</dcterms:created>
  <dcterms:modified xsi:type="dcterms:W3CDTF">2023-07-18T15:20:28Z</dcterms:modified>
</cp:coreProperties>
</file>