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71"/>
  </p:notesMasterIdLst>
  <p:sldIdLst>
    <p:sldId id="336" r:id="rId2"/>
    <p:sldId id="350" r:id="rId3"/>
    <p:sldId id="308" r:id="rId4"/>
    <p:sldId id="309" r:id="rId5"/>
    <p:sldId id="312" r:id="rId6"/>
    <p:sldId id="313" r:id="rId7"/>
    <p:sldId id="314" r:id="rId8"/>
    <p:sldId id="317" r:id="rId9"/>
    <p:sldId id="318" r:id="rId10"/>
    <p:sldId id="257" r:id="rId11"/>
    <p:sldId id="331" r:id="rId12"/>
    <p:sldId id="351" r:id="rId13"/>
    <p:sldId id="258" r:id="rId14"/>
    <p:sldId id="320" r:id="rId15"/>
    <p:sldId id="322" r:id="rId16"/>
    <p:sldId id="289" r:id="rId17"/>
    <p:sldId id="288" r:id="rId18"/>
    <p:sldId id="338" r:id="rId19"/>
    <p:sldId id="325" r:id="rId20"/>
    <p:sldId id="326" r:id="rId21"/>
    <p:sldId id="344" r:id="rId22"/>
    <p:sldId id="343" r:id="rId23"/>
    <p:sldId id="329" r:id="rId24"/>
    <p:sldId id="330" r:id="rId25"/>
    <p:sldId id="339" r:id="rId26"/>
    <p:sldId id="340" r:id="rId27"/>
    <p:sldId id="341" r:id="rId28"/>
    <p:sldId id="342" r:id="rId29"/>
    <p:sldId id="353" r:id="rId30"/>
    <p:sldId id="337" r:id="rId31"/>
    <p:sldId id="346" r:id="rId32"/>
    <p:sldId id="332" r:id="rId33"/>
    <p:sldId id="354" r:id="rId34"/>
    <p:sldId id="333" r:id="rId35"/>
    <p:sldId id="352" r:id="rId36"/>
    <p:sldId id="335" r:id="rId37"/>
    <p:sldId id="298" r:id="rId38"/>
    <p:sldId id="299" r:id="rId39"/>
    <p:sldId id="300" r:id="rId40"/>
    <p:sldId id="301" r:id="rId41"/>
    <p:sldId id="302" r:id="rId42"/>
    <p:sldId id="303" r:id="rId43"/>
    <p:sldId id="304" r:id="rId44"/>
    <p:sldId id="305" r:id="rId45"/>
    <p:sldId id="306" r:id="rId46"/>
    <p:sldId id="259" r:id="rId47"/>
    <p:sldId id="260" r:id="rId48"/>
    <p:sldId id="261" r:id="rId49"/>
    <p:sldId id="262" r:id="rId50"/>
    <p:sldId id="263" r:id="rId51"/>
    <p:sldId id="264" r:id="rId52"/>
    <p:sldId id="265" r:id="rId53"/>
    <p:sldId id="266" r:id="rId54"/>
    <p:sldId id="267" r:id="rId55"/>
    <p:sldId id="268" r:id="rId56"/>
    <p:sldId id="269" r:id="rId57"/>
    <p:sldId id="270" r:id="rId58"/>
    <p:sldId id="271" r:id="rId59"/>
    <p:sldId id="272" r:id="rId60"/>
    <p:sldId id="273" r:id="rId61"/>
    <p:sldId id="274" r:id="rId62"/>
    <p:sldId id="275" r:id="rId63"/>
    <p:sldId id="276" r:id="rId64"/>
    <p:sldId id="277" r:id="rId65"/>
    <p:sldId id="278" r:id="rId66"/>
    <p:sldId id="279" r:id="rId67"/>
    <p:sldId id="280" r:id="rId68"/>
    <p:sldId id="281" r:id="rId69"/>
    <p:sldId id="282" r:id="rId7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347" autoAdjust="0"/>
  </p:normalViewPr>
  <p:slideViewPr>
    <p:cSldViewPr>
      <p:cViewPr varScale="1">
        <p:scale>
          <a:sx n="82" d="100"/>
          <a:sy n="82" d="100"/>
        </p:scale>
        <p:origin x="1080"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F05166-F7D9-46ED-9489-32B6B4F4D942}"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973ECA6D-F37D-43FF-914F-1172926997FF}">
      <dgm:prSet phldrT="[Text]"/>
      <dgm:spPr/>
      <dgm:t>
        <a:bodyPr/>
        <a:lstStyle/>
        <a:p>
          <a:r>
            <a:rPr lang="vi-VN" dirty="0" smtClean="0">
              <a:latin typeface="Times New Roman" panose="02020603050405020304" pitchFamily="18" charset="0"/>
              <a:cs typeface="Times New Roman" panose="02020603050405020304" pitchFamily="18" charset="0"/>
            </a:rPr>
            <a:t>Nội dung chủ đề</a:t>
          </a:r>
          <a:endParaRPr lang="en-US" dirty="0">
            <a:latin typeface="Times New Roman" panose="02020603050405020304" pitchFamily="18" charset="0"/>
            <a:cs typeface="Times New Roman" panose="02020603050405020304" pitchFamily="18" charset="0"/>
          </a:endParaRPr>
        </a:p>
      </dgm:t>
    </dgm:pt>
    <dgm:pt modelId="{E7EFD252-424C-45C4-A9C2-789BBAEFDF22}" type="parTrans" cxnId="{8CD3A2D0-EA88-4721-BD93-62A341906278}">
      <dgm:prSet/>
      <dgm:spPr/>
      <dgm:t>
        <a:bodyPr/>
        <a:lstStyle/>
        <a:p>
          <a:endParaRPr lang="en-US">
            <a:latin typeface="Times New Roman" panose="02020603050405020304" pitchFamily="18" charset="0"/>
            <a:cs typeface="Times New Roman" panose="02020603050405020304" pitchFamily="18" charset="0"/>
          </a:endParaRPr>
        </a:p>
      </dgm:t>
    </dgm:pt>
    <dgm:pt modelId="{1619CD07-263C-4011-B8EC-B02B323EAE04}" type="sibTrans" cxnId="{8CD3A2D0-EA88-4721-BD93-62A341906278}">
      <dgm:prSet/>
      <dgm:spPr/>
      <dgm:t>
        <a:bodyPr/>
        <a:lstStyle/>
        <a:p>
          <a:endParaRPr lang="en-US">
            <a:latin typeface="Times New Roman" panose="02020603050405020304" pitchFamily="18" charset="0"/>
            <a:cs typeface="Times New Roman" panose="02020603050405020304" pitchFamily="18" charset="0"/>
          </a:endParaRPr>
        </a:p>
      </dgm:t>
    </dgm:pt>
    <dgm:pt modelId="{D47F7BA9-91F8-4C3C-BEC3-F72E58A064B4}">
      <dgm:prSet phldrT="[Text]" custT="1"/>
      <dgm:spPr/>
      <dgm:t>
        <a:bodyPr/>
        <a:lstStyle/>
        <a:p>
          <a:r>
            <a:rPr lang="vi-VN" sz="2800" b="0" smtClean="0">
              <a:latin typeface="Times New Roman" panose="02020603050405020304" pitchFamily="18" charset="0"/>
              <a:cs typeface="Times New Roman" panose="02020603050405020304" pitchFamily="18" charset="0"/>
            </a:rPr>
            <a:t>Thực trạng, nguyên nhân gây ô nhiễm môi trường ở thành phố Hà Nội. </a:t>
          </a:r>
          <a:endParaRPr lang="en-US" sz="2800" b="0">
            <a:latin typeface="Times New Roman" panose="02020603050405020304" pitchFamily="18" charset="0"/>
            <a:cs typeface="Times New Roman" panose="02020603050405020304" pitchFamily="18" charset="0"/>
          </a:endParaRPr>
        </a:p>
      </dgm:t>
    </dgm:pt>
    <dgm:pt modelId="{9088CF17-6402-4F6A-8371-FBAE2EEC181D}" type="parTrans" cxnId="{F0FCCF26-BE5A-4B6C-AE57-DD80925BCEC8}">
      <dgm:prSet/>
      <dgm:spPr/>
      <dgm:t>
        <a:bodyPr/>
        <a:lstStyle/>
        <a:p>
          <a:endParaRPr lang="en-US">
            <a:latin typeface="Times New Roman" panose="02020603050405020304" pitchFamily="18" charset="0"/>
            <a:cs typeface="Times New Roman" panose="02020603050405020304" pitchFamily="18" charset="0"/>
          </a:endParaRPr>
        </a:p>
      </dgm:t>
    </dgm:pt>
    <dgm:pt modelId="{E518905E-D92C-4080-9579-340812A0CE66}" type="sibTrans" cxnId="{F0FCCF26-BE5A-4B6C-AE57-DD80925BCEC8}">
      <dgm:prSet/>
      <dgm:spPr/>
      <dgm:t>
        <a:bodyPr/>
        <a:lstStyle/>
        <a:p>
          <a:endParaRPr lang="en-US">
            <a:latin typeface="Times New Roman" panose="02020603050405020304" pitchFamily="18" charset="0"/>
            <a:cs typeface="Times New Roman" panose="02020603050405020304" pitchFamily="18" charset="0"/>
          </a:endParaRPr>
        </a:p>
      </dgm:t>
    </dgm:pt>
    <dgm:pt modelId="{22CB54AD-A8D4-4A82-8451-CE2133D8444A}">
      <dgm:prSet phldrT="[Text]" custT="1"/>
      <dgm:spPr/>
      <dgm:t>
        <a:bodyPr/>
        <a:lstStyle/>
        <a:p>
          <a:r>
            <a:rPr lang="vi-VN" sz="2800" smtClean="0">
              <a:latin typeface="Times New Roman" panose="02020603050405020304" pitchFamily="18" charset="0"/>
              <a:cs typeface="Times New Roman" panose="02020603050405020304" pitchFamily="18" charset="0"/>
            </a:rPr>
            <a:t>Ảnh hưởng của ô nhiễm môi trường tới đời sống, sức khoẻ người dân thành phố.</a:t>
          </a:r>
          <a:endParaRPr lang="en-US" sz="2800">
            <a:latin typeface="Times New Roman" panose="02020603050405020304" pitchFamily="18" charset="0"/>
            <a:cs typeface="Times New Roman" panose="02020603050405020304" pitchFamily="18" charset="0"/>
          </a:endParaRPr>
        </a:p>
      </dgm:t>
    </dgm:pt>
    <dgm:pt modelId="{C02C6FC8-BF30-4865-A972-1658497CCEC1}" type="parTrans" cxnId="{1FD8884D-DB58-4534-A2ED-EC756B4E4A04}">
      <dgm:prSet/>
      <dgm:spPr/>
      <dgm:t>
        <a:bodyPr/>
        <a:lstStyle/>
        <a:p>
          <a:endParaRPr lang="en-US">
            <a:latin typeface="Times New Roman" panose="02020603050405020304" pitchFamily="18" charset="0"/>
            <a:cs typeface="Times New Roman" panose="02020603050405020304" pitchFamily="18" charset="0"/>
          </a:endParaRPr>
        </a:p>
      </dgm:t>
    </dgm:pt>
    <dgm:pt modelId="{06F09564-BC22-49E0-84E3-34004BE9EBAE}" type="sibTrans" cxnId="{1FD8884D-DB58-4534-A2ED-EC756B4E4A04}">
      <dgm:prSet/>
      <dgm:spPr/>
      <dgm:t>
        <a:bodyPr/>
        <a:lstStyle/>
        <a:p>
          <a:endParaRPr lang="en-US">
            <a:latin typeface="Times New Roman" panose="02020603050405020304" pitchFamily="18" charset="0"/>
            <a:cs typeface="Times New Roman" panose="02020603050405020304" pitchFamily="18" charset="0"/>
          </a:endParaRPr>
        </a:p>
      </dgm:t>
    </dgm:pt>
    <dgm:pt modelId="{EE89C53B-CB86-4122-81A2-38AF050D3169}">
      <dgm:prSet phldrT="[Text]" custT="1"/>
      <dgm:spPr/>
      <dgm:t>
        <a:bodyPr/>
        <a:lstStyle/>
        <a:p>
          <a:r>
            <a:rPr lang="vi-VN" sz="2800" smtClean="0">
              <a:latin typeface="Times New Roman" panose="02020603050405020304" pitchFamily="18" charset="0"/>
              <a:cs typeface="Times New Roman" panose="02020603050405020304" pitchFamily="18" charset="0"/>
            </a:rPr>
            <a:t>Đưa ra một số biện pháp để góp phần bảo vệ môi trường ở thành phố Hà Nội.</a:t>
          </a:r>
          <a:endParaRPr lang="en-US" sz="2800" smtClean="0">
            <a:latin typeface="Times New Roman" panose="02020603050405020304" pitchFamily="18" charset="0"/>
            <a:cs typeface="Times New Roman" panose="02020603050405020304" pitchFamily="18" charset="0"/>
          </a:endParaRPr>
        </a:p>
      </dgm:t>
    </dgm:pt>
    <dgm:pt modelId="{ED7B9D83-A5F5-4747-9E29-01F73D89411E}" type="parTrans" cxnId="{31EA1F15-4D5D-4AD5-B54A-81D2A0446B0E}">
      <dgm:prSet/>
      <dgm:spPr/>
      <dgm:t>
        <a:bodyPr/>
        <a:lstStyle/>
        <a:p>
          <a:endParaRPr lang="en-US">
            <a:latin typeface="Times New Roman" panose="02020603050405020304" pitchFamily="18" charset="0"/>
            <a:cs typeface="Times New Roman" panose="02020603050405020304" pitchFamily="18" charset="0"/>
          </a:endParaRPr>
        </a:p>
      </dgm:t>
    </dgm:pt>
    <dgm:pt modelId="{6E196A37-FC29-4F3D-842A-5BAB347E3F79}" type="sibTrans" cxnId="{31EA1F15-4D5D-4AD5-B54A-81D2A0446B0E}">
      <dgm:prSet/>
      <dgm:spPr/>
      <dgm:t>
        <a:bodyPr/>
        <a:lstStyle/>
        <a:p>
          <a:endParaRPr lang="en-US">
            <a:latin typeface="Times New Roman" panose="02020603050405020304" pitchFamily="18" charset="0"/>
            <a:cs typeface="Times New Roman" panose="02020603050405020304" pitchFamily="18" charset="0"/>
          </a:endParaRPr>
        </a:p>
      </dgm:t>
    </dgm:pt>
    <dgm:pt modelId="{0E503D8D-3F67-4D91-8A4F-86A83902EB0D}" type="pres">
      <dgm:prSet presAssocID="{96F05166-F7D9-46ED-9489-32B6B4F4D942}" presName="Name0" presStyleCnt="0">
        <dgm:presLayoutVars>
          <dgm:chMax val="1"/>
          <dgm:chPref val="1"/>
          <dgm:dir/>
          <dgm:resizeHandles/>
        </dgm:presLayoutVars>
      </dgm:prSet>
      <dgm:spPr/>
      <dgm:t>
        <a:bodyPr/>
        <a:lstStyle/>
        <a:p>
          <a:endParaRPr lang="en-US"/>
        </a:p>
      </dgm:t>
    </dgm:pt>
    <dgm:pt modelId="{73268208-252A-4DE5-92E5-265EA4DD62B4}" type="pres">
      <dgm:prSet presAssocID="{973ECA6D-F37D-43FF-914F-1172926997FF}" presName="Parent" presStyleLbl="node1" presStyleIdx="0" presStyleCnt="2" custScaleX="95638" custScaleY="87309" custLinFactNeighborX="-64699" custLinFactNeighborY="-3644">
        <dgm:presLayoutVars>
          <dgm:chMax val="4"/>
          <dgm:chPref val="3"/>
        </dgm:presLayoutVars>
      </dgm:prSet>
      <dgm:spPr/>
      <dgm:t>
        <a:bodyPr/>
        <a:lstStyle/>
        <a:p>
          <a:endParaRPr lang="en-US"/>
        </a:p>
      </dgm:t>
    </dgm:pt>
    <dgm:pt modelId="{C2D84B9D-2AD2-4F96-84B8-FA0EAC4C611E}" type="pres">
      <dgm:prSet presAssocID="{D47F7BA9-91F8-4C3C-BEC3-F72E58A064B4}" presName="Accent" presStyleLbl="node1" presStyleIdx="1" presStyleCnt="2" custLinFactNeighborX="-47009" custLinFactNeighborY="1734"/>
      <dgm:spPr>
        <a:solidFill>
          <a:srgbClr val="FFC000"/>
        </a:solidFill>
      </dgm:spPr>
    </dgm:pt>
    <dgm:pt modelId="{6CCEBE51-0ED9-493B-B4C6-90AF14F6646D}" type="pres">
      <dgm:prSet presAssocID="{D47F7BA9-91F8-4C3C-BEC3-F72E58A064B4}" presName="Image1" presStyleLbl="fgImgPlace1" presStyleIdx="0" presStyleCnt="3" custScaleX="49650" custScaleY="49609" custLinFactX="155925" custLinFactNeighborX="200000" custLinFactNeighborY="-53219"/>
      <dgm:spPr/>
    </dgm:pt>
    <dgm:pt modelId="{DBAA0542-AC9B-4138-AA08-2026BD56533F}" type="pres">
      <dgm:prSet presAssocID="{D47F7BA9-91F8-4C3C-BEC3-F72E58A064B4}" presName="Child1" presStyleLbl="revTx" presStyleIdx="0" presStyleCnt="3" custScaleX="354136" custLinFactNeighborX="-28734" custLinFactNeighborY="-29358">
        <dgm:presLayoutVars>
          <dgm:chMax val="0"/>
          <dgm:chPref val="0"/>
          <dgm:bulletEnabled val="1"/>
        </dgm:presLayoutVars>
      </dgm:prSet>
      <dgm:spPr/>
      <dgm:t>
        <a:bodyPr/>
        <a:lstStyle/>
        <a:p>
          <a:endParaRPr lang="en-US"/>
        </a:p>
      </dgm:t>
    </dgm:pt>
    <dgm:pt modelId="{A1E39BB0-165C-4169-BBFE-27ACF6FD9665}" type="pres">
      <dgm:prSet presAssocID="{22CB54AD-A8D4-4A82-8451-CE2133D8444A}" presName="Image2" presStyleCnt="0"/>
      <dgm:spPr/>
    </dgm:pt>
    <dgm:pt modelId="{109C81C5-F91C-4BC7-B880-9D0EAA0E6B10}" type="pres">
      <dgm:prSet presAssocID="{22CB54AD-A8D4-4A82-8451-CE2133D8444A}" presName="Image" presStyleLbl="fgImgPlace1" presStyleIdx="1" presStyleCnt="3" custScaleX="51601" custScaleY="47680" custLinFactX="118250" custLinFactNeighborX="200000" custLinFactNeighborY="-5835"/>
      <dgm:spPr/>
    </dgm:pt>
    <dgm:pt modelId="{BFCF36A3-7155-42B4-B2A8-E4C4A5953546}" type="pres">
      <dgm:prSet presAssocID="{22CB54AD-A8D4-4A82-8451-CE2133D8444A}" presName="Child2" presStyleLbl="revTx" presStyleIdx="1" presStyleCnt="3" custScaleX="311115" custLinFactNeighborX="-4044" custLinFactNeighborY="-20312">
        <dgm:presLayoutVars>
          <dgm:chMax val="0"/>
          <dgm:chPref val="0"/>
          <dgm:bulletEnabled val="1"/>
        </dgm:presLayoutVars>
      </dgm:prSet>
      <dgm:spPr/>
      <dgm:t>
        <a:bodyPr/>
        <a:lstStyle/>
        <a:p>
          <a:endParaRPr lang="en-US"/>
        </a:p>
      </dgm:t>
    </dgm:pt>
    <dgm:pt modelId="{6538AAA1-4777-4E08-91FA-C182DDAA6F28}" type="pres">
      <dgm:prSet presAssocID="{EE89C53B-CB86-4122-81A2-38AF050D3169}" presName="Image3" presStyleCnt="0"/>
      <dgm:spPr/>
    </dgm:pt>
    <dgm:pt modelId="{5398435A-4D4F-4E98-9749-6C611E4AA740}" type="pres">
      <dgm:prSet presAssocID="{EE89C53B-CB86-4122-81A2-38AF050D3169}" presName="Image" presStyleLbl="fgImgPlace1" presStyleIdx="2" presStyleCnt="3" custScaleX="55616" custScaleY="55649" custLinFactX="107463" custLinFactNeighborX="200000" custLinFactNeighborY="56355"/>
      <dgm:spPr/>
    </dgm:pt>
    <dgm:pt modelId="{801E8EFB-A3A5-46CD-969B-93B7904C8DB1}" type="pres">
      <dgm:prSet presAssocID="{EE89C53B-CB86-4122-81A2-38AF050D3169}" presName="Child3" presStyleLbl="revTx" presStyleIdx="2" presStyleCnt="3" custScaleX="338670" custLinFactNeighborX="1792" custLinFactNeighborY="-676">
        <dgm:presLayoutVars>
          <dgm:chMax val="0"/>
          <dgm:chPref val="0"/>
          <dgm:bulletEnabled val="1"/>
        </dgm:presLayoutVars>
      </dgm:prSet>
      <dgm:spPr/>
      <dgm:t>
        <a:bodyPr/>
        <a:lstStyle/>
        <a:p>
          <a:endParaRPr lang="en-US"/>
        </a:p>
      </dgm:t>
    </dgm:pt>
  </dgm:ptLst>
  <dgm:cxnLst>
    <dgm:cxn modelId="{6ECE4779-D6A5-4A60-BFC7-17C8F5E9D8AE}" type="presOf" srcId="{96F05166-F7D9-46ED-9489-32B6B4F4D942}" destId="{0E503D8D-3F67-4D91-8A4F-86A83902EB0D}" srcOrd="0" destOrd="0" presId="urn:microsoft.com/office/officeart/2011/layout/RadialPictureList"/>
    <dgm:cxn modelId="{1FD8884D-DB58-4534-A2ED-EC756B4E4A04}" srcId="{973ECA6D-F37D-43FF-914F-1172926997FF}" destId="{22CB54AD-A8D4-4A82-8451-CE2133D8444A}" srcOrd="1" destOrd="0" parTransId="{C02C6FC8-BF30-4865-A972-1658497CCEC1}" sibTransId="{06F09564-BC22-49E0-84E3-34004BE9EBAE}"/>
    <dgm:cxn modelId="{8CD3A2D0-EA88-4721-BD93-62A341906278}" srcId="{96F05166-F7D9-46ED-9489-32B6B4F4D942}" destId="{973ECA6D-F37D-43FF-914F-1172926997FF}" srcOrd="0" destOrd="0" parTransId="{E7EFD252-424C-45C4-A9C2-789BBAEFDF22}" sibTransId="{1619CD07-263C-4011-B8EC-B02B323EAE04}"/>
    <dgm:cxn modelId="{C236D72D-06A3-43BD-AD9A-33BA20207729}" type="presOf" srcId="{EE89C53B-CB86-4122-81A2-38AF050D3169}" destId="{801E8EFB-A3A5-46CD-969B-93B7904C8DB1}" srcOrd="0" destOrd="0" presId="urn:microsoft.com/office/officeart/2011/layout/RadialPictureList"/>
    <dgm:cxn modelId="{F0FCCF26-BE5A-4B6C-AE57-DD80925BCEC8}" srcId="{973ECA6D-F37D-43FF-914F-1172926997FF}" destId="{D47F7BA9-91F8-4C3C-BEC3-F72E58A064B4}" srcOrd="0" destOrd="0" parTransId="{9088CF17-6402-4F6A-8371-FBAE2EEC181D}" sibTransId="{E518905E-D92C-4080-9579-340812A0CE66}"/>
    <dgm:cxn modelId="{1C76920F-C2B2-41C8-A24B-3CED0ABD3A38}" type="presOf" srcId="{D47F7BA9-91F8-4C3C-BEC3-F72E58A064B4}" destId="{DBAA0542-AC9B-4138-AA08-2026BD56533F}" srcOrd="0" destOrd="0" presId="urn:microsoft.com/office/officeart/2011/layout/RadialPictureList"/>
    <dgm:cxn modelId="{8CEFF915-F98D-4BBC-9ECD-8C2A37EDDAF1}" type="presOf" srcId="{973ECA6D-F37D-43FF-914F-1172926997FF}" destId="{73268208-252A-4DE5-92E5-265EA4DD62B4}" srcOrd="0" destOrd="0" presId="urn:microsoft.com/office/officeart/2011/layout/RadialPictureList"/>
    <dgm:cxn modelId="{31EA1F15-4D5D-4AD5-B54A-81D2A0446B0E}" srcId="{973ECA6D-F37D-43FF-914F-1172926997FF}" destId="{EE89C53B-CB86-4122-81A2-38AF050D3169}" srcOrd="2" destOrd="0" parTransId="{ED7B9D83-A5F5-4747-9E29-01F73D89411E}" sibTransId="{6E196A37-FC29-4F3D-842A-5BAB347E3F79}"/>
    <dgm:cxn modelId="{8B13206E-9B9C-4D7A-BC86-FCAC66C97C90}" type="presOf" srcId="{22CB54AD-A8D4-4A82-8451-CE2133D8444A}" destId="{BFCF36A3-7155-42B4-B2A8-E4C4A5953546}" srcOrd="0" destOrd="0" presId="urn:microsoft.com/office/officeart/2011/layout/RadialPictureList"/>
    <dgm:cxn modelId="{6895E6F1-BF2E-43F2-8BDB-4891A2379685}" type="presParOf" srcId="{0E503D8D-3F67-4D91-8A4F-86A83902EB0D}" destId="{73268208-252A-4DE5-92E5-265EA4DD62B4}" srcOrd="0" destOrd="0" presId="urn:microsoft.com/office/officeart/2011/layout/RadialPictureList"/>
    <dgm:cxn modelId="{02E36FD1-8BD7-4F27-BE4C-95F8DF26F815}" type="presParOf" srcId="{0E503D8D-3F67-4D91-8A4F-86A83902EB0D}" destId="{C2D84B9D-2AD2-4F96-84B8-FA0EAC4C611E}" srcOrd="1" destOrd="0" presId="urn:microsoft.com/office/officeart/2011/layout/RadialPictureList"/>
    <dgm:cxn modelId="{789E4A31-64EA-46F9-897A-6C7C4AEED3A0}" type="presParOf" srcId="{0E503D8D-3F67-4D91-8A4F-86A83902EB0D}" destId="{6CCEBE51-0ED9-493B-B4C6-90AF14F6646D}" srcOrd="2" destOrd="0" presId="urn:microsoft.com/office/officeart/2011/layout/RadialPictureList"/>
    <dgm:cxn modelId="{53624253-8860-4E94-AF9D-B9D69BCF74A0}" type="presParOf" srcId="{0E503D8D-3F67-4D91-8A4F-86A83902EB0D}" destId="{DBAA0542-AC9B-4138-AA08-2026BD56533F}" srcOrd="3" destOrd="0" presId="urn:microsoft.com/office/officeart/2011/layout/RadialPictureList"/>
    <dgm:cxn modelId="{5C66D725-84C3-4B4E-96FD-BE27BAF0EE36}" type="presParOf" srcId="{0E503D8D-3F67-4D91-8A4F-86A83902EB0D}" destId="{A1E39BB0-165C-4169-BBFE-27ACF6FD9665}" srcOrd="4" destOrd="0" presId="urn:microsoft.com/office/officeart/2011/layout/RadialPictureList"/>
    <dgm:cxn modelId="{909EEA26-BC22-4866-958E-7AD6DE3E0285}" type="presParOf" srcId="{A1E39BB0-165C-4169-BBFE-27ACF6FD9665}" destId="{109C81C5-F91C-4BC7-B880-9D0EAA0E6B10}" srcOrd="0" destOrd="0" presId="urn:microsoft.com/office/officeart/2011/layout/RadialPictureList"/>
    <dgm:cxn modelId="{BF1BF3AF-9277-4EFB-A4A8-68160EBF0106}" type="presParOf" srcId="{0E503D8D-3F67-4D91-8A4F-86A83902EB0D}" destId="{BFCF36A3-7155-42B4-B2A8-E4C4A5953546}" srcOrd="5" destOrd="0" presId="urn:microsoft.com/office/officeart/2011/layout/RadialPictureList"/>
    <dgm:cxn modelId="{FC1484D2-BE10-43FB-900A-B9F2FBD405A6}" type="presParOf" srcId="{0E503D8D-3F67-4D91-8A4F-86A83902EB0D}" destId="{6538AAA1-4777-4E08-91FA-C182DDAA6F28}" srcOrd="6" destOrd="0" presId="urn:microsoft.com/office/officeart/2011/layout/RadialPictureList"/>
    <dgm:cxn modelId="{AC360E60-C47B-4CB9-8657-A61B529851E8}" type="presParOf" srcId="{6538AAA1-4777-4E08-91FA-C182DDAA6F28}" destId="{5398435A-4D4F-4E98-9749-6C611E4AA740}" srcOrd="0" destOrd="0" presId="urn:microsoft.com/office/officeart/2011/layout/RadialPictureList"/>
    <dgm:cxn modelId="{512EFB35-D67D-476A-BA0B-267BFBCD9562}" type="presParOf" srcId="{0E503D8D-3F67-4D91-8A4F-86A83902EB0D}" destId="{801E8EFB-A3A5-46CD-969B-93B7904C8DB1}" srcOrd="7" destOrd="0" presId="urn:microsoft.com/office/officeart/2011/layout/RadialPicture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3F1424-28CA-2748-A2A6-EED03843C5B0}"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29D958F6-25FC-7B4B-8A59-E7344B1ECAD8}">
      <dgm:prSet phldrT="[Text]" custT="1"/>
      <dgm:spPr>
        <a:solidFill>
          <a:schemeClr val="accent3">
            <a:lumMod val="60000"/>
            <a:lumOff val="40000"/>
          </a:schemeClr>
        </a:solidFill>
      </dgm:spPr>
      <dgm:t>
        <a:bodyPr/>
        <a:lstStyle/>
        <a:p>
          <a:r>
            <a:rPr lang="en-US" sz="2400" err="1" smtClean="0">
              <a:solidFill>
                <a:schemeClr val="tx1">
                  <a:lumMod val="95000"/>
                  <a:lumOff val="5000"/>
                </a:schemeClr>
              </a:solidFill>
            </a:rPr>
            <a:t>Rác</a:t>
          </a:r>
          <a:r>
            <a:rPr lang="en-US" sz="2400" smtClean="0">
              <a:solidFill>
                <a:schemeClr val="tx1">
                  <a:lumMod val="95000"/>
                  <a:lumOff val="5000"/>
                </a:schemeClr>
              </a:solidFill>
            </a:rPr>
            <a:t> </a:t>
          </a:r>
          <a:r>
            <a:rPr lang="en-US" sz="2400" err="1" smtClean="0">
              <a:solidFill>
                <a:schemeClr val="tx1">
                  <a:lumMod val="95000"/>
                  <a:lumOff val="5000"/>
                </a:schemeClr>
              </a:solidFill>
            </a:rPr>
            <a:t>thải</a:t>
          </a:r>
          <a:r>
            <a:rPr lang="en-US" sz="2400" smtClean="0">
              <a:solidFill>
                <a:schemeClr val="tx1">
                  <a:lumMod val="95000"/>
                  <a:lumOff val="5000"/>
                </a:schemeClr>
              </a:solidFill>
            </a:rPr>
            <a:t> </a:t>
          </a:r>
          <a:r>
            <a:rPr lang="en-US" sz="2400" err="1" smtClean="0">
              <a:solidFill>
                <a:schemeClr val="tx1">
                  <a:lumMod val="95000"/>
                  <a:lumOff val="5000"/>
                </a:schemeClr>
              </a:solidFill>
            </a:rPr>
            <a:t>nhựa</a:t>
          </a:r>
          <a:r>
            <a:rPr lang="en-US" sz="2400" smtClean="0">
              <a:solidFill>
                <a:schemeClr val="tx1">
                  <a:lumMod val="95000"/>
                  <a:lumOff val="5000"/>
                </a:schemeClr>
              </a:solidFill>
            </a:rPr>
            <a:t>  </a:t>
          </a:r>
          <a:r>
            <a:rPr lang="vi-VN" sz="2400" smtClean="0">
              <a:solidFill>
                <a:schemeClr val="tx1">
                  <a:lumMod val="95000"/>
                  <a:lumOff val="5000"/>
                </a:schemeClr>
              </a:solidFill>
            </a:rPr>
            <a:t>Bình quân mỗi hội gia đình sử dụng khoảng 1kg túi nilon/tháng</a:t>
          </a:r>
          <a:r>
            <a:rPr lang="vi-VN" sz="2400" smtClean="0"/>
            <a:t/>
          </a:r>
          <a:br>
            <a:rPr lang="vi-VN" sz="2400" smtClean="0"/>
          </a:br>
          <a:endParaRPr lang="en-US" sz="2400"/>
        </a:p>
      </dgm:t>
    </dgm:pt>
    <dgm:pt modelId="{8544AAE5-F6B3-9F46-A7F6-72B92B77283C}" type="parTrans" cxnId="{5F76E1E6-1011-584C-B922-60F16182EBAA}">
      <dgm:prSet/>
      <dgm:spPr/>
      <dgm:t>
        <a:bodyPr/>
        <a:lstStyle/>
        <a:p>
          <a:endParaRPr lang="en-US"/>
        </a:p>
      </dgm:t>
    </dgm:pt>
    <dgm:pt modelId="{5CB58750-E0F5-6546-81B1-86A67F63D824}" type="sibTrans" cxnId="{5F76E1E6-1011-584C-B922-60F16182EBAA}">
      <dgm:prSet/>
      <dgm:spPr/>
      <dgm:t>
        <a:bodyPr/>
        <a:lstStyle/>
        <a:p>
          <a:endParaRPr lang="en-US"/>
        </a:p>
      </dgm:t>
    </dgm:pt>
    <dgm:pt modelId="{D3D0EDF2-7F8B-D744-BA1F-B61ECE3396E1}">
      <dgm:prSet phldrT="[Text]" custT="1"/>
      <dgm:spPr>
        <a:solidFill>
          <a:schemeClr val="accent3">
            <a:lumMod val="60000"/>
            <a:lumOff val="40000"/>
          </a:schemeClr>
        </a:solidFill>
      </dgm:spPr>
      <dgm:t>
        <a:bodyPr/>
        <a:lstStyle/>
        <a:p>
          <a:r>
            <a:rPr lang="vi-VN" sz="2400" smtClean="0">
              <a:solidFill>
                <a:srgbClr val="0D0D0D"/>
              </a:solidFill>
            </a:rPr>
            <a:t>Lượng chất thải nhựa và túi nilon ở việt nam khoảng 2,5 triệu tấn/năm</a:t>
          </a:r>
          <a:r>
            <a:rPr lang="vi-VN" sz="1400" smtClean="0">
              <a:solidFill>
                <a:srgbClr val="0D0D0D"/>
              </a:solidFill>
            </a:rPr>
            <a:t/>
          </a:r>
          <a:br>
            <a:rPr lang="vi-VN" sz="1400" smtClean="0">
              <a:solidFill>
                <a:srgbClr val="0D0D0D"/>
              </a:solidFill>
            </a:rPr>
          </a:br>
          <a:endParaRPr lang="en-US" sz="1400">
            <a:solidFill>
              <a:srgbClr val="0D0D0D"/>
            </a:solidFill>
          </a:endParaRPr>
        </a:p>
      </dgm:t>
    </dgm:pt>
    <dgm:pt modelId="{428C0F3B-B630-9244-BD02-A236903850D4}" type="parTrans" cxnId="{E2BF85A3-EB39-C64A-9207-DF79A6934586}">
      <dgm:prSet/>
      <dgm:spPr/>
      <dgm:t>
        <a:bodyPr/>
        <a:lstStyle/>
        <a:p>
          <a:endParaRPr lang="en-US"/>
        </a:p>
      </dgm:t>
    </dgm:pt>
    <dgm:pt modelId="{726C99B0-56BE-DE4A-93BE-0E8F1841FED7}" type="sibTrans" cxnId="{E2BF85A3-EB39-C64A-9207-DF79A6934586}">
      <dgm:prSet/>
      <dgm:spPr/>
      <dgm:t>
        <a:bodyPr/>
        <a:lstStyle/>
        <a:p>
          <a:endParaRPr lang="en-US"/>
        </a:p>
      </dgm:t>
    </dgm:pt>
    <dgm:pt modelId="{C9D9D22D-050D-0A4C-B0B2-808CA371A546}">
      <dgm:prSet phldrT="[Text]" custT="1"/>
      <dgm:spPr>
        <a:solidFill>
          <a:schemeClr val="accent3">
            <a:lumMod val="60000"/>
            <a:lumOff val="40000"/>
          </a:schemeClr>
        </a:solidFill>
      </dgm:spPr>
      <dgm:t>
        <a:bodyPr/>
        <a:lstStyle/>
        <a:p>
          <a:r>
            <a:rPr lang="vi-VN" sz="2400" smtClean="0">
              <a:solidFill>
                <a:srgbClr val="0D0D0D"/>
              </a:solidFill>
            </a:rPr>
            <a:t>Khối lượng chất thải rắn SH năm 2020 trên toàn quốc tăng 46% so với năm 2010</a:t>
          </a:r>
          <a:r>
            <a:rPr lang="vi-VN" sz="1400" smtClean="0">
              <a:solidFill>
                <a:srgbClr val="0D0D0D"/>
              </a:solidFill>
            </a:rPr>
            <a:t/>
          </a:r>
          <a:br>
            <a:rPr lang="vi-VN" sz="1400" smtClean="0">
              <a:solidFill>
                <a:srgbClr val="0D0D0D"/>
              </a:solidFill>
            </a:rPr>
          </a:br>
          <a:r>
            <a:rPr lang="vi-VN" sz="1400" smtClean="0">
              <a:solidFill>
                <a:srgbClr val="0D0D0D"/>
              </a:solidFill>
            </a:rPr>
            <a:t/>
          </a:r>
          <a:br>
            <a:rPr lang="vi-VN" sz="1400" smtClean="0">
              <a:solidFill>
                <a:srgbClr val="0D0D0D"/>
              </a:solidFill>
            </a:rPr>
          </a:br>
          <a:endParaRPr lang="en-US" sz="1400">
            <a:solidFill>
              <a:srgbClr val="0D0D0D"/>
            </a:solidFill>
          </a:endParaRPr>
        </a:p>
      </dgm:t>
    </dgm:pt>
    <dgm:pt modelId="{5398E732-FF76-234D-A723-2174E3FC6FEA}" type="parTrans" cxnId="{E975630B-6265-FB40-BF39-495C0B1D1601}">
      <dgm:prSet/>
      <dgm:spPr/>
      <dgm:t>
        <a:bodyPr/>
        <a:lstStyle/>
        <a:p>
          <a:endParaRPr lang="en-US"/>
        </a:p>
      </dgm:t>
    </dgm:pt>
    <dgm:pt modelId="{455C63E8-4084-5E4D-A9DA-3C787A9FC0C2}" type="sibTrans" cxnId="{E975630B-6265-FB40-BF39-495C0B1D1601}">
      <dgm:prSet/>
      <dgm:spPr/>
      <dgm:t>
        <a:bodyPr/>
        <a:lstStyle/>
        <a:p>
          <a:endParaRPr lang="en-US"/>
        </a:p>
      </dgm:t>
    </dgm:pt>
    <dgm:pt modelId="{234A5292-83F9-6647-8BD9-D230694B91CD}" type="pres">
      <dgm:prSet presAssocID="{8D3F1424-28CA-2748-A2A6-EED03843C5B0}" presName="linear" presStyleCnt="0">
        <dgm:presLayoutVars>
          <dgm:dir/>
          <dgm:animLvl val="lvl"/>
          <dgm:resizeHandles val="exact"/>
        </dgm:presLayoutVars>
      </dgm:prSet>
      <dgm:spPr/>
      <dgm:t>
        <a:bodyPr/>
        <a:lstStyle/>
        <a:p>
          <a:endParaRPr lang="en-US"/>
        </a:p>
      </dgm:t>
    </dgm:pt>
    <dgm:pt modelId="{5E617501-7F5D-ED4F-85DA-53425BC86F34}" type="pres">
      <dgm:prSet presAssocID="{29D958F6-25FC-7B4B-8A59-E7344B1ECAD8}" presName="parentLin" presStyleCnt="0"/>
      <dgm:spPr/>
    </dgm:pt>
    <dgm:pt modelId="{2BF1B0B7-DB56-A341-AEE6-BD5B4F19211B}" type="pres">
      <dgm:prSet presAssocID="{29D958F6-25FC-7B4B-8A59-E7344B1ECAD8}" presName="parentLeftMargin" presStyleLbl="node1" presStyleIdx="0" presStyleCnt="3"/>
      <dgm:spPr/>
      <dgm:t>
        <a:bodyPr/>
        <a:lstStyle/>
        <a:p>
          <a:endParaRPr lang="en-US"/>
        </a:p>
      </dgm:t>
    </dgm:pt>
    <dgm:pt modelId="{27FE24D0-831A-7D46-A496-9D25235DCB4E}" type="pres">
      <dgm:prSet presAssocID="{29D958F6-25FC-7B4B-8A59-E7344B1ECAD8}" presName="parentText" presStyleLbl="node1" presStyleIdx="0" presStyleCnt="3" custScaleX="109204" custScaleY="207760">
        <dgm:presLayoutVars>
          <dgm:chMax val="0"/>
          <dgm:bulletEnabled val="1"/>
        </dgm:presLayoutVars>
      </dgm:prSet>
      <dgm:spPr/>
      <dgm:t>
        <a:bodyPr/>
        <a:lstStyle/>
        <a:p>
          <a:endParaRPr lang="en-US"/>
        </a:p>
      </dgm:t>
    </dgm:pt>
    <dgm:pt modelId="{C724F8B0-1346-2247-96F1-E0D7E40E9482}" type="pres">
      <dgm:prSet presAssocID="{29D958F6-25FC-7B4B-8A59-E7344B1ECAD8}" presName="negativeSpace" presStyleCnt="0"/>
      <dgm:spPr/>
    </dgm:pt>
    <dgm:pt modelId="{5C1B15E4-304C-4B48-ACDF-5640344B74EB}" type="pres">
      <dgm:prSet presAssocID="{29D958F6-25FC-7B4B-8A59-E7344B1ECAD8}" presName="childText" presStyleLbl="conFgAcc1" presStyleIdx="0" presStyleCnt="3">
        <dgm:presLayoutVars>
          <dgm:bulletEnabled val="1"/>
        </dgm:presLayoutVars>
        <dgm:style>
          <a:lnRef idx="2">
            <a:schemeClr val="accent2"/>
          </a:lnRef>
          <a:fillRef idx="1">
            <a:schemeClr val="lt1"/>
          </a:fillRef>
          <a:effectRef idx="0">
            <a:schemeClr val="accent2"/>
          </a:effectRef>
          <a:fontRef idx="minor">
            <a:schemeClr val="dk1"/>
          </a:fontRef>
        </dgm:style>
      </dgm:prSet>
      <dgm:spPr>
        <a:solidFill>
          <a:srgbClr val="948A54"/>
        </a:solidFill>
      </dgm:spPr>
    </dgm:pt>
    <dgm:pt modelId="{B8ABF94D-1D81-5447-A3DB-0EDBCCFDE505}" type="pres">
      <dgm:prSet presAssocID="{5CB58750-E0F5-6546-81B1-86A67F63D824}" presName="spaceBetweenRectangles" presStyleCnt="0"/>
      <dgm:spPr/>
    </dgm:pt>
    <dgm:pt modelId="{3A4E6F58-3AF4-9A47-8591-FC4763B8CC13}" type="pres">
      <dgm:prSet presAssocID="{D3D0EDF2-7F8B-D744-BA1F-B61ECE3396E1}" presName="parentLin" presStyleCnt="0"/>
      <dgm:spPr/>
    </dgm:pt>
    <dgm:pt modelId="{485CD30B-B196-644D-8EAB-9A971BED92F9}" type="pres">
      <dgm:prSet presAssocID="{D3D0EDF2-7F8B-D744-BA1F-B61ECE3396E1}" presName="parentLeftMargin" presStyleLbl="node1" presStyleIdx="0" presStyleCnt="3"/>
      <dgm:spPr/>
      <dgm:t>
        <a:bodyPr/>
        <a:lstStyle/>
        <a:p>
          <a:endParaRPr lang="en-US"/>
        </a:p>
      </dgm:t>
    </dgm:pt>
    <dgm:pt modelId="{B9276AA5-4241-874D-95C1-75E4E378D56B}" type="pres">
      <dgm:prSet presAssocID="{D3D0EDF2-7F8B-D744-BA1F-B61ECE3396E1}" presName="parentText" presStyleLbl="node1" presStyleIdx="1" presStyleCnt="3" custScaleX="109555" custScaleY="180675">
        <dgm:presLayoutVars>
          <dgm:chMax val="0"/>
          <dgm:bulletEnabled val="1"/>
        </dgm:presLayoutVars>
      </dgm:prSet>
      <dgm:spPr/>
      <dgm:t>
        <a:bodyPr/>
        <a:lstStyle/>
        <a:p>
          <a:endParaRPr lang="en-US"/>
        </a:p>
      </dgm:t>
    </dgm:pt>
    <dgm:pt modelId="{50EE0B57-3320-5F44-8DAA-197823766072}" type="pres">
      <dgm:prSet presAssocID="{D3D0EDF2-7F8B-D744-BA1F-B61ECE3396E1}" presName="negativeSpace" presStyleCnt="0"/>
      <dgm:spPr/>
    </dgm:pt>
    <dgm:pt modelId="{416F39E7-B1F8-0F4A-90B1-C02A053C09F4}" type="pres">
      <dgm:prSet presAssocID="{D3D0EDF2-7F8B-D744-BA1F-B61ECE3396E1}" presName="childText" presStyleLbl="conFgAcc1" presStyleIdx="1" presStyleCnt="3">
        <dgm:presLayoutVars>
          <dgm:bulletEnabled val="1"/>
        </dgm:presLayoutVars>
        <dgm:style>
          <a:lnRef idx="2">
            <a:schemeClr val="accent2"/>
          </a:lnRef>
          <a:fillRef idx="1">
            <a:schemeClr val="lt1"/>
          </a:fillRef>
          <a:effectRef idx="0">
            <a:schemeClr val="accent2"/>
          </a:effectRef>
          <a:fontRef idx="minor">
            <a:schemeClr val="dk1"/>
          </a:fontRef>
        </dgm:style>
      </dgm:prSet>
      <dgm:spPr>
        <a:solidFill>
          <a:srgbClr val="948A54"/>
        </a:solidFill>
      </dgm:spPr>
    </dgm:pt>
    <dgm:pt modelId="{CFA1CD8F-6EA1-5D46-9FE3-982E93B9257A}" type="pres">
      <dgm:prSet presAssocID="{726C99B0-56BE-DE4A-93BE-0E8F1841FED7}" presName="spaceBetweenRectangles" presStyleCnt="0"/>
      <dgm:spPr/>
    </dgm:pt>
    <dgm:pt modelId="{CD98ED16-4906-D04C-97D7-0D7F7FB61AB1}" type="pres">
      <dgm:prSet presAssocID="{C9D9D22D-050D-0A4C-B0B2-808CA371A546}" presName="parentLin" presStyleCnt="0"/>
      <dgm:spPr/>
    </dgm:pt>
    <dgm:pt modelId="{05BC8730-2C63-2D49-A989-72AE2D3818AB}" type="pres">
      <dgm:prSet presAssocID="{C9D9D22D-050D-0A4C-B0B2-808CA371A546}" presName="parentLeftMargin" presStyleLbl="node1" presStyleIdx="1" presStyleCnt="3"/>
      <dgm:spPr/>
      <dgm:t>
        <a:bodyPr/>
        <a:lstStyle/>
        <a:p>
          <a:endParaRPr lang="en-US"/>
        </a:p>
      </dgm:t>
    </dgm:pt>
    <dgm:pt modelId="{4BB4A9B0-9E1C-294E-AB41-19CAB4F25FF5}" type="pres">
      <dgm:prSet presAssocID="{C9D9D22D-050D-0A4C-B0B2-808CA371A546}" presName="parentText" presStyleLbl="node1" presStyleIdx="2" presStyleCnt="3" custScaleX="109607" custScaleY="191500" custLinFactNeighborX="2357" custLinFactNeighborY="7040">
        <dgm:presLayoutVars>
          <dgm:chMax val="0"/>
          <dgm:bulletEnabled val="1"/>
        </dgm:presLayoutVars>
      </dgm:prSet>
      <dgm:spPr/>
      <dgm:t>
        <a:bodyPr/>
        <a:lstStyle/>
        <a:p>
          <a:endParaRPr lang="en-US"/>
        </a:p>
      </dgm:t>
    </dgm:pt>
    <dgm:pt modelId="{94648810-4004-AA46-848F-3E39F18E772C}" type="pres">
      <dgm:prSet presAssocID="{C9D9D22D-050D-0A4C-B0B2-808CA371A546}" presName="negativeSpace" presStyleCnt="0"/>
      <dgm:spPr/>
    </dgm:pt>
    <dgm:pt modelId="{0454947D-6970-6649-85B7-4FCD4906694C}" type="pres">
      <dgm:prSet presAssocID="{C9D9D22D-050D-0A4C-B0B2-808CA371A546}" presName="childText" presStyleLbl="conFgAcc1" presStyleIdx="2" presStyleCnt="3">
        <dgm:presLayoutVars>
          <dgm:bulletEnabled val="1"/>
        </dgm:presLayoutVars>
        <dgm:style>
          <a:lnRef idx="2">
            <a:schemeClr val="accent2"/>
          </a:lnRef>
          <a:fillRef idx="1">
            <a:schemeClr val="lt1"/>
          </a:fillRef>
          <a:effectRef idx="0">
            <a:schemeClr val="accent2"/>
          </a:effectRef>
          <a:fontRef idx="minor">
            <a:schemeClr val="dk1"/>
          </a:fontRef>
        </dgm:style>
      </dgm:prSet>
      <dgm:spPr>
        <a:solidFill>
          <a:schemeClr val="tx2">
            <a:lumMod val="50000"/>
          </a:schemeClr>
        </a:solidFill>
      </dgm:spPr>
    </dgm:pt>
  </dgm:ptLst>
  <dgm:cxnLst>
    <dgm:cxn modelId="{F24A8692-86B0-4108-B709-066A937D24A6}" type="presOf" srcId="{8D3F1424-28CA-2748-A2A6-EED03843C5B0}" destId="{234A5292-83F9-6647-8BD9-D230694B91CD}" srcOrd="0" destOrd="0" presId="urn:microsoft.com/office/officeart/2005/8/layout/list1"/>
    <dgm:cxn modelId="{11B81357-7D64-4E04-BF4A-BE550B836023}" type="presOf" srcId="{C9D9D22D-050D-0A4C-B0B2-808CA371A546}" destId="{4BB4A9B0-9E1C-294E-AB41-19CAB4F25FF5}" srcOrd="1" destOrd="0" presId="urn:microsoft.com/office/officeart/2005/8/layout/list1"/>
    <dgm:cxn modelId="{E975630B-6265-FB40-BF39-495C0B1D1601}" srcId="{8D3F1424-28CA-2748-A2A6-EED03843C5B0}" destId="{C9D9D22D-050D-0A4C-B0B2-808CA371A546}" srcOrd="2" destOrd="0" parTransId="{5398E732-FF76-234D-A723-2174E3FC6FEA}" sibTransId="{455C63E8-4084-5E4D-A9DA-3C787A9FC0C2}"/>
    <dgm:cxn modelId="{5F76E1E6-1011-584C-B922-60F16182EBAA}" srcId="{8D3F1424-28CA-2748-A2A6-EED03843C5B0}" destId="{29D958F6-25FC-7B4B-8A59-E7344B1ECAD8}" srcOrd="0" destOrd="0" parTransId="{8544AAE5-F6B3-9F46-A7F6-72B92B77283C}" sibTransId="{5CB58750-E0F5-6546-81B1-86A67F63D824}"/>
    <dgm:cxn modelId="{E2BF85A3-EB39-C64A-9207-DF79A6934586}" srcId="{8D3F1424-28CA-2748-A2A6-EED03843C5B0}" destId="{D3D0EDF2-7F8B-D744-BA1F-B61ECE3396E1}" srcOrd="1" destOrd="0" parTransId="{428C0F3B-B630-9244-BD02-A236903850D4}" sibTransId="{726C99B0-56BE-DE4A-93BE-0E8F1841FED7}"/>
    <dgm:cxn modelId="{B5BF23FE-03BA-4EEA-B7FD-19048DE3F488}" type="presOf" srcId="{C9D9D22D-050D-0A4C-B0B2-808CA371A546}" destId="{05BC8730-2C63-2D49-A989-72AE2D3818AB}" srcOrd="0" destOrd="0" presId="urn:microsoft.com/office/officeart/2005/8/layout/list1"/>
    <dgm:cxn modelId="{9A788D46-3373-4673-ABAB-2ABD9DE1AAB4}" type="presOf" srcId="{29D958F6-25FC-7B4B-8A59-E7344B1ECAD8}" destId="{27FE24D0-831A-7D46-A496-9D25235DCB4E}" srcOrd="1" destOrd="0" presId="urn:microsoft.com/office/officeart/2005/8/layout/list1"/>
    <dgm:cxn modelId="{A534E2DB-BD9D-46A1-88E5-FE1092FF02C3}" type="presOf" srcId="{D3D0EDF2-7F8B-D744-BA1F-B61ECE3396E1}" destId="{485CD30B-B196-644D-8EAB-9A971BED92F9}" srcOrd="0" destOrd="0" presId="urn:microsoft.com/office/officeart/2005/8/layout/list1"/>
    <dgm:cxn modelId="{D3ADD853-7768-4811-ABC7-BD0FEFEED530}" type="presOf" srcId="{D3D0EDF2-7F8B-D744-BA1F-B61ECE3396E1}" destId="{B9276AA5-4241-874D-95C1-75E4E378D56B}" srcOrd="1" destOrd="0" presId="urn:microsoft.com/office/officeart/2005/8/layout/list1"/>
    <dgm:cxn modelId="{835EFDE2-91D2-45B0-9C0D-07171933E6AA}" type="presOf" srcId="{29D958F6-25FC-7B4B-8A59-E7344B1ECAD8}" destId="{2BF1B0B7-DB56-A341-AEE6-BD5B4F19211B}" srcOrd="0" destOrd="0" presId="urn:microsoft.com/office/officeart/2005/8/layout/list1"/>
    <dgm:cxn modelId="{C1A8CEAF-D9BB-4594-A045-265D7EC52FD3}" type="presParOf" srcId="{234A5292-83F9-6647-8BD9-D230694B91CD}" destId="{5E617501-7F5D-ED4F-85DA-53425BC86F34}" srcOrd="0" destOrd="0" presId="urn:microsoft.com/office/officeart/2005/8/layout/list1"/>
    <dgm:cxn modelId="{3F495A55-F347-4828-A1E6-381E6A121239}" type="presParOf" srcId="{5E617501-7F5D-ED4F-85DA-53425BC86F34}" destId="{2BF1B0B7-DB56-A341-AEE6-BD5B4F19211B}" srcOrd="0" destOrd="0" presId="urn:microsoft.com/office/officeart/2005/8/layout/list1"/>
    <dgm:cxn modelId="{94B88CB5-DEA7-4EF5-A8E7-D88B368BA1D8}" type="presParOf" srcId="{5E617501-7F5D-ED4F-85DA-53425BC86F34}" destId="{27FE24D0-831A-7D46-A496-9D25235DCB4E}" srcOrd="1" destOrd="0" presId="urn:microsoft.com/office/officeart/2005/8/layout/list1"/>
    <dgm:cxn modelId="{375473EE-543C-4B72-B743-342C397D1AC4}" type="presParOf" srcId="{234A5292-83F9-6647-8BD9-D230694B91CD}" destId="{C724F8B0-1346-2247-96F1-E0D7E40E9482}" srcOrd="1" destOrd="0" presId="urn:microsoft.com/office/officeart/2005/8/layout/list1"/>
    <dgm:cxn modelId="{F1242556-8212-4248-B167-039D53C52067}" type="presParOf" srcId="{234A5292-83F9-6647-8BD9-D230694B91CD}" destId="{5C1B15E4-304C-4B48-ACDF-5640344B74EB}" srcOrd="2" destOrd="0" presId="urn:microsoft.com/office/officeart/2005/8/layout/list1"/>
    <dgm:cxn modelId="{7F21A88E-B0A7-43AB-8F0F-C49DA9C3B9EE}" type="presParOf" srcId="{234A5292-83F9-6647-8BD9-D230694B91CD}" destId="{B8ABF94D-1D81-5447-A3DB-0EDBCCFDE505}" srcOrd="3" destOrd="0" presId="urn:microsoft.com/office/officeart/2005/8/layout/list1"/>
    <dgm:cxn modelId="{8268149C-E662-4647-8F92-7CA7C4FD63DB}" type="presParOf" srcId="{234A5292-83F9-6647-8BD9-D230694B91CD}" destId="{3A4E6F58-3AF4-9A47-8591-FC4763B8CC13}" srcOrd="4" destOrd="0" presId="urn:microsoft.com/office/officeart/2005/8/layout/list1"/>
    <dgm:cxn modelId="{ED3FE026-B57E-415A-AB15-AFF6A201E6F0}" type="presParOf" srcId="{3A4E6F58-3AF4-9A47-8591-FC4763B8CC13}" destId="{485CD30B-B196-644D-8EAB-9A971BED92F9}" srcOrd="0" destOrd="0" presId="urn:microsoft.com/office/officeart/2005/8/layout/list1"/>
    <dgm:cxn modelId="{7035C4B8-A0C9-4350-84D4-5554E19C7D3F}" type="presParOf" srcId="{3A4E6F58-3AF4-9A47-8591-FC4763B8CC13}" destId="{B9276AA5-4241-874D-95C1-75E4E378D56B}" srcOrd="1" destOrd="0" presId="urn:microsoft.com/office/officeart/2005/8/layout/list1"/>
    <dgm:cxn modelId="{CDC7849B-BCA6-46E3-BE43-169F6DA36974}" type="presParOf" srcId="{234A5292-83F9-6647-8BD9-D230694B91CD}" destId="{50EE0B57-3320-5F44-8DAA-197823766072}" srcOrd="5" destOrd="0" presId="urn:microsoft.com/office/officeart/2005/8/layout/list1"/>
    <dgm:cxn modelId="{9AFFBCA4-91A8-41F3-8630-1F29C41D4C94}" type="presParOf" srcId="{234A5292-83F9-6647-8BD9-D230694B91CD}" destId="{416F39E7-B1F8-0F4A-90B1-C02A053C09F4}" srcOrd="6" destOrd="0" presId="urn:microsoft.com/office/officeart/2005/8/layout/list1"/>
    <dgm:cxn modelId="{FD12323C-3EF6-4192-9C0C-8F908CB4CF5C}" type="presParOf" srcId="{234A5292-83F9-6647-8BD9-D230694B91CD}" destId="{CFA1CD8F-6EA1-5D46-9FE3-982E93B9257A}" srcOrd="7" destOrd="0" presId="urn:microsoft.com/office/officeart/2005/8/layout/list1"/>
    <dgm:cxn modelId="{D1EC588E-7D60-40B8-853F-00645511A26E}" type="presParOf" srcId="{234A5292-83F9-6647-8BD9-D230694B91CD}" destId="{CD98ED16-4906-D04C-97D7-0D7F7FB61AB1}" srcOrd="8" destOrd="0" presId="urn:microsoft.com/office/officeart/2005/8/layout/list1"/>
    <dgm:cxn modelId="{992BE360-DD1E-4FB8-838F-E2C19DC73006}" type="presParOf" srcId="{CD98ED16-4906-D04C-97D7-0D7F7FB61AB1}" destId="{05BC8730-2C63-2D49-A989-72AE2D3818AB}" srcOrd="0" destOrd="0" presId="urn:microsoft.com/office/officeart/2005/8/layout/list1"/>
    <dgm:cxn modelId="{2CC00A6A-8019-4BCB-B36E-19959F5C623E}" type="presParOf" srcId="{CD98ED16-4906-D04C-97D7-0D7F7FB61AB1}" destId="{4BB4A9B0-9E1C-294E-AB41-19CAB4F25FF5}" srcOrd="1" destOrd="0" presId="urn:microsoft.com/office/officeart/2005/8/layout/list1"/>
    <dgm:cxn modelId="{B3BB8308-236D-4EA3-A24B-E6C701A116D8}" type="presParOf" srcId="{234A5292-83F9-6647-8BD9-D230694B91CD}" destId="{94648810-4004-AA46-848F-3E39F18E772C}" srcOrd="9" destOrd="0" presId="urn:microsoft.com/office/officeart/2005/8/layout/list1"/>
    <dgm:cxn modelId="{9936D920-EE92-414D-80F8-5CD48709B866}" type="presParOf" srcId="{234A5292-83F9-6647-8BD9-D230694B91CD}" destId="{0454947D-6970-6649-85B7-4FCD4906694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68208-252A-4DE5-92E5-265EA4DD62B4}">
      <dsp:nvSpPr>
        <dsp:cNvPr id="0" name=""/>
        <dsp:cNvSpPr/>
      </dsp:nvSpPr>
      <dsp:spPr>
        <a:xfrm>
          <a:off x="0" y="1289673"/>
          <a:ext cx="2115482" cy="193134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vi-VN" sz="3200" kern="1200" dirty="0" smtClean="0">
              <a:latin typeface="Times New Roman" panose="02020603050405020304" pitchFamily="18" charset="0"/>
              <a:cs typeface="Times New Roman" panose="02020603050405020304" pitchFamily="18" charset="0"/>
            </a:rPr>
            <a:t>Nội dung chủ đề</a:t>
          </a:r>
          <a:endParaRPr lang="en-US" sz="3200" kern="1200" dirty="0">
            <a:latin typeface="Times New Roman" panose="02020603050405020304" pitchFamily="18" charset="0"/>
            <a:cs typeface="Times New Roman" panose="02020603050405020304" pitchFamily="18" charset="0"/>
          </a:endParaRPr>
        </a:p>
      </dsp:txBody>
      <dsp:txXfrm>
        <a:off x="309805" y="1572512"/>
        <a:ext cx="1495872" cy="1365665"/>
      </dsp:txXfrm>
    </dsp:sp>
    <dsp:sp modelId="{C2D84B9D-2AD2-4F96-84B8-FA0EAC4C611E}">
      <dsp:nvSpPr>
        <dsp:cNvPr id="0" name=""/>
        <dsp:cNvSpPr/>
      </dsp:nvSpPr>
      <dsp:spPr>
        <a:xfrm>
          <a:off x="-1970451" y="80599"/>
          <a:ext cx="4458964" cy="4648200"/>
        </a:xfrm>
        <a:prstGeom prst="blockArc">
          <a:avLst>
            <a:gd name="adj1" fmla="val 17527788"/>
            <a:gd name="adj2" fmla="val 4119114"/>
            <a:gd name="adj3" fmla="val 5750"/>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CEBE51-0ED9-493B-B4C6-90AF14F6646D}">
      <dsp:nvSpPr>
        <dsp:cNvPr id="0" name=""/>
        <dsp:cNvSpPr/>
      </dsp:nvSpPr>
      <dsp:spPr>
        <a:xfrm>
          <a:off x="7924802" y="59683"/>
          <a:ext cx="588332" cy="588011"/>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AA0542-AC9B-4138-AA08-2026BD56533F}">
      <dsp:nvSpPr>
        <dsp:cNvPr id="0" name=""/>
        <dsp:cNvSpPr/>
      </dsp:nvSpPr>
      <dsp:spPr>
        <a:xfrm>
          <a:off x="2212561" y="74113"/>
          <a:ext cx="5617002" cy="114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vi-VN" sz="2800" b="0" kern="1200" smtClean="0">
              <a:latin typeface="Times New Roman" panose="02020603050405020304" pitchFamily="18" charset="0"/>
              <a:cs typeface="Times New Roman" panose="02020603050405020304" pitchFamily="18" charset="0"/>
            </a:rPr>
            <a:t>Thực trạng, nguyên nhân gây ô nhiễm môi trường ở thành phố Hà Nội. </a:t>
          </a:r>
          <a:endParaRPr lang="en-US" sz="2800" b="0" kern="1200">
            <a:latin typeface="Times New Roman" panose="02020603050405020304" pitchFamily="18" charset="0"/>
            <a:cs typeface="Times New Roman" panose="02020603050405020304" pitchFamily="18" charset="0"/>
          </a:endParaRPr>
        </a:p>
      </dsp:txBody>
      <dsp:txXfrm>
        <a:off x="2212561" y="74113"/>
        <a:ext cx="5617002" cy="1147175"/>
      </dsp:txXfrm>
    </dsp:sp>
    <dsp:sp modelId="{109C81C5-F91C-4BC7-B880-9D0EAA0E6B10}">
      <dsp:nvSpPr>
        <dsp:cNvPr id="0" name=""/>
        <dsp:cNvSpPr/>
      </dsp:nvSpPr>
      <dsp:spPr>
        <a:xfrm>
          <a:off x="7922948" y="1981196"/>
          <a:ext cx="611451" cy="565146"/>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CF36A3-7155-42B4-B2A8-E4C4A5953546}">
      <dsp:nvSpPr>
        <dsp:cNvPr id="0" name=""/>
        <dsp:cNvSpPr/>
      </dsp:nvSpPr>
      <dsp:spPr>
        <a:xfrm>
          <a:off x="3409953" y="1524005"/>
          <a:ext cx="4934640" cy="114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vi-VN" sz="2800" kern="1200" smtClean="0">
              <a:latin typeface="Times New Roman" panose="02020603050405020304" pitchFamily="18" charset="0"/>
              <a:cs typeface="Times New Roman" panose="02020603050405020304" pitchFamily="18" charset="0"/>
            </a:rPr>
            <a:t>Ảnh hưởng của ô nhiễm môi trường tới đời sống, sức khoẻ người dân thành phố.</a:t>
          </a:r>
          <a:endParaRPr lang="en-US" sz="2800" kern="1200">
            <a:latin typeface="Times New Roman" panose="02020603050405020304" pitchFamily="18" charset="0"/>
            <a:cs typeface="Times New Roman" panose="02020603050405020304" pitchFamily="18" charset="0"/>
          </a:endParaRPr>
        </a:p>
      </dsp:txBody>
      <dsp:txXfrm>
        <a:off x="3409953" y="1524005"/>
        <a:ext cx="4934640" cy="1147175"/>
      </dsp:txXfrm>
    </dsp:sp>
    <dsp:sp modelId="{5398435A-4D4F-4E98-9749-6C611E4AA740}">
      <dsp:nvSpPr>
        <dsp:cNvPr id="0" name=""/>
        <dsp:cNvSpPr/>
      </dsp:nvSpPr>
      <dsp:spPr>
        <a:xfrm>
          <a:off x="7315199" y="3988597"/>
          <a:ext cx="659027" cy="659602"/>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1E8EFB-A3A5-46CD-969B-93B7904C8DB1}">
      <dsp:nvSpPr>
        <dsp:cNvPr id="0" name=""/>
        <dsp:cNvSpPr/>
      </dsp:nvSpPr>
      <dsp:spPr>
        <a:xfrm>
          <a:off x="2819393" y="3124202"/>
          <a:ext cx="5371694" cy="114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10000"/>
            </a:spcAft>
          </a:pPr>
          <a:r>
            <a:rPr lang="vi-VN" sz="2800" kern="1200" smtClean="0">
              <a:latin typeface="Times New Roman" panose="02020603050405020304" pitchFamily="18" charset="0"/>
              <a:cs typeface="Times New Roman" panose="02020603050405020304" pitchFamily="18" charset="0"/>
            </a:rPr>
            <a:t>Đưa ra một số biện pháp để góp phần bảo vệ môi trường ở thành phố Hà Nội.</a:t>
          </a:r>
          <a:endParaRPr lang="en-US" sz="2800" kern="1200" smtClean="0">
            <a:latin typeface="Times New Roman" panose="02020603050405020304" pitchFamily="18" charset="0"/>
            <a:cs typeface="Times New Roman" panose="02020603050405020304" pitchFamily="18" charset="0"/>
          </a:endParaRPr>
        </a:p>
      </dsp:txBody>
      <dsp:txXfrm>
        <a:off x="2819393" y="3124202"/>
        <a:ext cx="5371694" cy="1147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B15E4-304C-4B48-ACDF-5640344B74EB}">
      <dsp:nvSpPr>
        <dsp:cNvPr id="0" name=""/>
        <dsp:cNvSpPr/>
      </dsp:nvSpPr>
      <dsp:spPr>
        <a:xfrm>
          <a:off x="0" y="973258"/>
          <a:ext cx="8815294" cy="504000"/>
        </a:xfrm>
        <a:prstGeom prst="rect">
          <a:avLst/>
        </a:prstGeom>
        <a:solidFill>
          <a:srgbClr val="948A54"/>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27FE24D0-831A-7D46-A496-9D25235DCB4E}">
      <dsp:nvSpPr>
        <dsp:cNvPr id="0" name=""/>
        <dsp:cNvSpPr/>
      </dsp:nvSpPr>
      <dsp:spPr>
        <a:xfrm>
          <a:off x="440764" y="41843"/>
          <a:ext cx="6738657" cy="1226615"/>
        </a:xfrm>
        <a:prstGeom prst="roundRect">
          <a:avLst/>
        </a:prstGeom>
        <a:solidFill>
          <a:schemeClr val="accent3">
            <a:lumMod val="60000"/>
            <a:lumOff val="4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3238" tIns="0" rIns="233238" bIns="0" numCol="1" spcCol="1270" anchor="ctr" anchorCtr="0">
          <a:noAutofit/>
        </a:bodyPr>
        <a:lstStyle/>
        <a:p>
          <a:pPr lvl="0" algn="l" defTabSz="1066800">
            <a:lnSpc>
              <a:spcPct val="90000"/>
            </a:lnSpc>
            <a:spcBef>
              <a:spcPct val="0"/>
            </a:spcBef>
            <a:spcAft>
              <a:spcPct val="35000"/>
            </a:spcAft>
          </a:pPr>
          <a:r>
            <a:rPr lang="en-US" sz="2400" kern="1200" dirty="0" err="1" smtClean="0">
              <a:solidFill>
                <a:schemeClr val="tx1">
                  <a:lumMod val="95000"/>
                  <a:lumOff val="5000"/>
                </a:schemeClr>
              </a:solidFill>
            </a:rPr>
            <a:t>Rác</a:t>
          </a:r>
          <a:r>
            <a:rPr lang="en-US" sz="2400" kern="1200" dirty="0" smtClean="0">
              <a:solidFill>
                <a:schemeClr val="tx1">
                  <a:lumMod val="95000"/>
                  <a:lumOff val="5000"/>
                </a:schemeClr>
              </a:solidFill>
            </a:rPr>
            <a:t> </a:t>
          </a:r>
          <a:r>
            <a:rPr lang="en-US" sz="2400" kern="1200" dirty="0" err="1" smtClean="0">
              <a:solidFill>
                <a:schemeClr val="tx1">
                  <a:lumMod val="95000"/>
                  <a:lumOff val="5000"/>
                </a:schemeClr>
              </a:solidFill>
            </a:rPr>
            <a:t>thải</a:t>
          </a:r>
          <a:r>
            <a:rPr lang="en-US" sz="2400" kern="1200" dirty="0" smtClean="0">
              <a:solidFill>
                <a:schemeClr val="tx1">
                  <a:lumMod val="95000"/>
                  <a:lumOff val="5000"/>
                </a:schemeClr>
              </a:solidFill>
            </a:rPr>
            <a:t> </a:t>
          </a:r>
          <a:r>
            <a:rPr lang="en-US" sz="2400" kern="1200" dirty="0" err="1" smtClean="0">
              <a:solidFill>
                <a:schemeClr val="tx1">
                  <a:lumMod val="95000"/>
                  <a:lumOff val="5000"/>
                </a:schemeClr>
              </a:solidFill>
            </a:rPr>
            <a:t>nhựa</a:t>
          </a:r>
          <a:r>
            <a:rPr lang="en-US" sz="2400" kern="1200" dirty="0" smtClean="0">
              <a:solidFill>
                <a:schemeClr val="tx1">
                  <a:lumMod val="95000"/>
                  <a:lumOff val="5000"/>
                </a:schemeClr>
              </a:solidFill>
            </a:rPr>
            <a:t>  </a:t>
          </a:r>
          <a:r>
            <a:rPr lang="vi-VN" sz="2400" kern="1200" dirty="0" smtClean="0">
              <a:solidFill>
                <a:schemeClr val="tx1">
                  <a:lumMod val="95000"/>
                  <a:lumOff val="5000"/>
                </a:schemeClr>
              </a:solidFill>
            </a:rPr>
            <a:t>Bình quân mỗi hội gia đình sử dụng khoảng 1kg túi nilon/tháng</a:t>
          </a:r>
          <a:r>
            <a:rPr lang="vi-VN" sz="2400" kern="1200" dirty="0" smtClean="0"/>
            <a:t/>
          </a:r>
          <a:br>
            <a:rPr lang="vi-VN" sz="2400" kern="1200" dirty="0" smtClean="0"/>
          </a:br>
          <a:endParaRPr lang="en-US" sz="2400" kern="1200" dirty="0"/>
        </a:p>
      </dsp:txBody>
      <dsp:txXfrm>
        <a:off x="500642" y="101721"/>
        <a:ext cx="6618901" cy="1106859"/>
      </dsp:txXfrm>
    </dsp:sp>
    <dsp:sp modelId="{416F39E7-B1F8-0F4A-90B1-C02A053C09F4}">
      <dsp:nvSpPr>
        <dsp:cNvPr id="0" name=""/>
        <dsp:cNvSpPr/>
      </dsp:nvSpPr>
      <dsp:spPr>
        <a:xfrm>
          <a:off x="0" y="2356763"/>
          <a:ext cx="8815294" cy="504000"/>
        </a:xfrm>
        <a:prstGeom prst="rect">
          <a:avLst/>
        </a:prstGeom>
        <a:solidFill>
          <a:srgbClr val="948A54"/>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B9276AA5-4241-874D-95C1-75E4E378D56B}">
      <dsp:nvSpPr>
        <dsp:cNvPr id="0" name=""/>
        <dsp:cNvSpPr/>
      </dsp:nvSpPr>
      <dsp:spPr>
        <a:xfrm>
          <a:off x="440764" y="1585258"/>
          <a:ext cx="6760316" cy="1066705"/>
        </a:xfrm>
        <a:prstGeom prst="roundRect">
          <a:avLst/>
        </a:prstGeom>
        <a:solidFill>
          <a:schemeClr val="accent3">
            <a:lumMod val="60000"/>
            <a:lumOff val="4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3238" tIns="0" rIns="233238" bIns="0" numCol="1" spcCol="1270" anchor="ctr" anchorCtr="0">
          <a:noAutofit/>
        </a:bodyPr>
        <a:lstStyle/>
        <a:p>
          <a:pPr lvl="0" algn="l" defTabSz="1066800">
            <a:lnSpc>
              <a:spcPct val="90000"/>
            </a:lnSpc>
            <a:spcBef>
              <a:spcPct val="0"/>
            </a:spcBef>
            <a:spcAft>
              <a:spcPct val="35000"/>
            </a:spcAft>
          </a:pPr>
          <a:r>
            <a:rPr lang="vi-VN" sz="2400" kern="1200" dirty="0" smtClean="0">
              <a:solidFill>
                <a:srgbClr val="0D0D0D"/>
              </a:solidFill>
            </a:rPr>
            <a:t>Lượng chất thải nhựa và túi nilon ở việt nam khoảng 2,5 triệu tấn/năm</a:t>
          </a:r>
          <a:r>
            <a:rPr lang="vi-VN" sz="1400" kern="1200" dirty="0" smtClean="0">
              <a:solidFill>
                <a:srgbClr val="0D0D0D"/>
              </a:solidFill>
            </a:rPr>
            <a:t/>
          </a:r>
          <a:br>
            <a:rPr lang="vi-VN" sz="1400" kern="1200" dirty="0" smtClean="0">
              <a:solidFill>
                <a:srgbClr val="0D0D0D"/>
              </a:solidFill>
            </a:rPr>
          </a:br>
          <a:endParaRPr lang="en-US" sz="1400" kern="1200" dirty="0">
            <a:solidFill>
              <a:srgbClr val="0D0D0D"/>
            </a:solidFill>
          </a:endParaRPr>
        </a:p>
      </dsp:txBody>
      <dsp:txXfrm>
        <a:off x="492836" y="1637330"/>
        <a:ext cx="6656172" cy="962561"/>
      </dsp:txXfrm>
    </dsp:sp>
    <dsp:sp modelId="{0454947D-6970-6649-85B7-4FCD4906694C}">
      <dsp:nvSpPr>
        <dsp:cNvPr id="0" name=""/>
        <dsp:cNvSpPr/>
      </dsp:nvSpPr>
      <dsp:spPr>
        <a:xfrm>
          <a:off x="0" y="3804179"/>
          <a:ext cx="8815294" cy="504000"/>
        </a:xfrm>
        <a:prstGeom prst="rect">
          <a:avLst/>
        </a:prstGeom>
        <a:solidFill>
          <a:schemeClr val="tx2">
            <a:lumMod val="50000"/>
          </a:schemeClr>
        </a:solidFill>
        <a:ln w="19050" cap="rnd"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4BB4A9B0-9E1C-294E-AB41-19CAB4F25FF5}">
      <dsp:nvSpPr>
        <dsp:cNvPr id="0" name=""/>
        <dsp:cNvSpPr/>
      </dsp:nvSpPr>
      <dsp:spPr>
        <a:xfrm>
          <a:off x="451153" y="3010327"/>
          <a:ext cx="6763525" cy="1130616"/>
        </a:xfrm>
        <a:prstGeom prst="roundRect">
          <a:avLst/>
        </a:prstGeom>
        <a:solidFill>
          <a:schemeClr val="accent3">
            <a:lumMod val="60000"/>
            <a:lumOff val="40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3238" tIns="0" rIns="233238" bIns="0" numCol="1" spcCol="1270" anchor="ctr" anchorCtr="0">
          <a:noAutofit/>
        </a:bodyPr>
        <a:lstStyle/>
        <a:p>
          <a:pPr lvl="0" algn="l" defTabSz="1066800">
            <a:lnSpc>
              <a:spcPct val="90000"/>
            </a:lnSpc>
            <a:spcBef>
              <a:spcPct val="0"/>
            </a:spcBef>
            <a:spcAft>
              <a:spcPct val="35000"/>
            </a:spcAft>
          </a:pPr>
          <a:r>
            <a:rPr lang="vi-VN" sz="2400" kern="1200" dirty="0" smtClean="0">
              <a:solidFill>
                <a:srgbClr val="0D0D0D"/>
              </a:solidFill>
            </a:rPr>
            <a:t>Khối lượng chất thải rắn SH năm 2020 trên toàn quốc tăng 46% so với năm 2010</a:t>
          </a:r>
          <a:r>
            <a:rPr lang="vi-VN" sz="1400" kern="1200" dirty="0" smtClean="0">
              <a:solidFill>
                <a:srgbClr val="0D0D0D"/>
              </a:solidFill>
            </a:rPr>
            <a:t/>
          </a:r>
          <a:br>
            <a:rPr lang="vi-VN" sz="1400" kern="1200" dirty="0" smtClean="0">
              <a:solidFill>
                <a:srgbClr val="0D0D0D"/>
              </a:solidFill>
            </a:rPr>
          </a:br>
          <a:r>
            <a:rPr lang="vi-VN" sz="1400" kern="1200" dirty="0" smtClean="0">
              <a:solidFill>
                <a:srgbClr val="0D0D0D"/>
              </a:solidFill>
            </a:rPr>
            <a:t/>
          </a:r>
          <a:br>
            <a:rPr lang="vi-VN" sz="1400" kern="1200" dirty="0" smtClean="0">
              <a:solidFill>
                <a:srgbClr val="0D0D0D"/>
              </a:solidFill>
            </a:rPr>
          </a:br>
          <a:endParaRPr lang="en-US" sz="1400" kern="1200" dirty="0">
            <a:solidFill>
              <a:srgbClr val="0D0D0D"/>
            </a:solidFill>
          </a:endParaRPr>
        </a:p>
      </dsp:txBody>
      <dsp:txXfrm>
        <a:off x="506345" y="3065519"/>
        <a:ext cx="6653141" cy="1020232"/>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E035AB-EF20-4699-AD0F-FE7EC96A8CD5}" type="datetimeFigureOut">
              <a:rPr lang="en-US" smtClean="0"/>
              <a:t>4/4/2023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1A574E-4D55-405F-AEF4-B4A8488BFC9D}" type="slidenum">
              <a:rPr lang="en-US" smtClean="0"/>
              <a:t>‹#›</a:t>
            </a:fld>
            <a:endParaRPr lang="en-US"/>
          </a:p>
        </p:txBody>
      </p:sp>
    </p:spTree>
    <p:extLst>
      <p:ext uri="{BB962C8B-B14F-4D97-AF65-F5344CB8AC3E}">
        <p14:creationId xmlns:p14="http://schemas.microsoft.com/office/powerpoint/2010/main" val="83740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wikipedia.org/wiki/%C3%94_nhi%E1%BB%85m_kh%C3%B4ng_kh%C3%AD" TargetMode="External"/><Relationship Id="rId7" Type="http://schemas.openxmlformats.org/officeDocument/2006/relationships/hyperlink" Target="https://vi.wikipedia.org/wiki/T%C6%B0%C6%A1ng_lai"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vi.wikipedia.org/wiki/D%E1%BB%B1_b%C3%A1o_th%E1%BB%9Di_ti%E1%BA%BFt" TargetMode="External"/><Relationship Id="rId5" Type="http://schemas.openxmlformats.org/officeDocument/2006/relationships/hyperlink" Target="https://vi.wikipedia.org/wiki/Hi%E1%BB%87n_t%E1%BA%A1i" TargetMode="External"/><Relationship Id="rId4" Type="http://schemas.openxmlformats.org/officeDocument/2006/relationships/hyperlink" Target="https://vi.wikipedia.org/wiki/Kh%C3%AD_quy%E1%BB%83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Trước khi vào bài chúng ta chơi trò chơi mang tên: đuổi hình bắt </a:t>
            </a:r>
            <a:r>
              <a:rPr lang="vi-VN" dirty="0" smtClean="0"/>
              <a:t>chữ</a:t>
            </a:r>
            <a:r>
              <a:rPr lang="en-US" baseline="0" dirty="0" smtClean="0"/>
              <a:t>. </a:t>
            </a:r>
            <a:r>
              <a:rPr lang="vi-VN" dirty="0" smtClean="0"/>
              <a:t>Các </a:t>
            </a:r>
            <a:r>
              <a:rPr lang="vi-VN" dirty="0" smtClean="0"/>
              <a:t>con đã sẵn sàng chưa?</a:t>
            </a:r>
            <a:endParaRPr lang="en-US" dirty="0"/>
          </a:p>
        </p:txBody>
      </p:sp>
      <p:sp>
        <p:nvSpPr>
          <p:cNvPr id="4" name="Slide Number Placeholder 3"/>
          <p:cNvSpPr>
            <a:spLocks noGrp="1"/>
          </p:cNvSpPr>
          <p:nvPr>
            <p:ph type="sldNum" sz="quarter" idx="10"/>
          </p:nvPr>
        </p:nvSpPr>
        <p:spPr/>
        <p:txBody>
          <a:bodyPr/>
          <a:lstStyle/>
          <a:p>
            <a:fld id="{C31A574E-4D55-405F-AEF4-B4A8488BFC9D}" type="slidenum">
              <a:rPr lang="en-US" smtClean="0"/>
              <a:t>3</a:t>
            </a:fld>
            <a:endParaRPr lang="en-US"/>
          </a:p>
        </p:txBody>
      </p:sp>
    </p:spTree>
    <p:extLst>
      <p:ext uri="{BB962C8B-B14F-4D97-AF65-F5344CB8AC3E}">
        <p14:creationId xmlns:p14="http://schemas.microsoft.com/office/powerpoint/2010/main" val="4004128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A574E-4D55-405F-AEF4-B4A8488BFC9D}" type="slidenum">
              <a:rPr lang="en-US" smtClean="0"/>
              <a:t>15</a:t>
            </a:fld>
            <a:endParaRPr lang="en-US"/>
          </a:p>
        </p:txBody>
      </p:sp>
    </p:spTree>
    <p:extLst>
      <p:ext uri="{BB962C8B-B14F-4D97-AF65-F5344CB8AC3E}">
        <p14:creationId xmlns:p14="http://schemas.microsoft.com/office/powerpoint/2010/main" val="199533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Phần này cô đã giao nhiệm vụ về nhà cho các nhóm, cô mời lần lượt các nhóm lên trình bày</a:t>
            </a:r>
            <a:endParaRPr lang="en-US"/>
          </a:p>
        </p:txBody>
      </p:sp>
      <p:sp>
        <p:nvSpPr>
          <p:cNvPr id="4" name="Slide Number Placeholder 3"/>
          <p:cNvSpPr>
            <a:spLocks noGrp="1"/>
          </p:cNvSpPr>
          <p:nvPr>
            <p:ph type="sldNum" sz="quarter" idx="10"/>
          </p:nvPr>
        </p:nvSpPr>
        <p:spPr/>
        <p:txBody>
          <a:bodyPr/>
          <a:lstStyle/>
          <a:p>
            <a:fld id="{C31A574E-4D55-405F-AEF4-B4A8488BFC9D}" type="slidenum">
              <a:rPr lang="en-US" smtClean="0"/>
              <a:t>17</a:t>
            </a:fld>
            <a:endParaRPr lang="en-US"/>
          </a:p>
        </p:txBody>
      </p:sp>
    </p:spTree>
    <p:extLst>
      <p:ext uri="{BB962C8B-B14F-4D97-AF65-F5344CB8AC3E}">
        <p14:creationId xmlns:p14="http://schemas.microsoft.com/office/powerpoint/2010/main" val="3154731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Các con có nhận xét gì về phần trình bày của các bạn.</a:t>
            </a:r>
          </a:p>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Ngoài </a:t>
            </a:r>
          </a:p>
          <a:p>
            <a:pPr marL="342900" indent="-342900">
              <a:buFontTx/>
              <a:buChar char="-"/>
              <a:defRPr/>
            </a:pPr>
            <a:r>
              <a:rPr lang="vi-VN" sz="1200" dirty="0" smtClean="0">
                <a:latin typeface="Times New Roman" panose="02020603050405020304" pitchFamily="18" charset="0"/>
                <a:cs typeface="Times New Roman" panose="02020603050405020304" pitchFamily="18" charset="0"/>
              </a:rPr>
              <a:t>Do ý thức của con người, </a:t>
            </a:r>
          </a:p>
          <a:p>
            <a:pPr marL="342900" indent="-342900">
              <a:buFontTx/>
              <a:buChar char="-"/>
              <a:defRPr/>
            </a:pPr>
            <a:r>
              <a:rPr lang="vi-VN" sz="1200" dirty="0" smtClean="0">
                <a:latin typeface="Times New Roman" panose="02020603050405020304" pitchFamily="18" charset="0"/>
                <a:cs typeface="Times New Roman" panose="02020603050405020304" pitchFamily="18" charset="0"/>
              </a:rPr>
              <a:t>Do hoạt động nông nghiệp sử dụng nhiều phân hóa học, hữu cơ, thuốc trừ sâu, diệt cỏ; </a:t>
            </a:r>
          </a:p>
          <a:p>
            <a:pPr marL="342900" indent="-342900">
              <a:buFontTx/>
              <a:buChar char="-"/>
              <a:defRPr/>
            </a:pPr>
            <a:r>
              <a:rPr lang="vi-VN" sz="1200" dirty="0" smtClean="0">
                <a:latin typeface="Times New Roman" panose="02020603050405020304" pitchFamily="18" charset="0"/>
                <a:cs typeface="Times New Roman" panose="02020603050405020304" pitchFamily="18" charset="0"/>
              </a:rPr>
              <a:t>Do chất thải công nghiệp chưa qua xử lí thải trực tiếp vào môi trường</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những nguyên nhân trên cô bổ sung thêm: do thoát nước mặt bị ô nhiễm vào đất; tro, than; mưa axit....</a:t>
            </a:r>
            <a:endParaRPr lang="en-US" dirty="0" smtClean="0"/>
          </a:p>
        </p:txBody>
      </p:sp>
      <p:sp>
        <p:nvSpPr>
          <p:cNvPr id="4" name="Slide Number Placeholder 3"/>
          <p:cNvSpPr>
            <a:spLocks noGrp="1"/>
          </p:cNvSpPr>
          <p:nvPr>
            <p:ph type="sldNum" sz="quarter" idx="10"/>
          </p:nvPr>
        </p:nvSpPr>
        <p:spPr/>
        <p:txBody>
          <a:bodyPr/>
          <a:lstStyle/>
          <a:p>
            <a:fld id="{C31A574E-4D55-405F-AEF4-B4A8488BFC9D}" type="slidenum">
              <a:rPr lang="en-US" smtClean="0"/>
              <a:t>18</a:t>
            </a:fld>
            <a:endParaRPr lang="en-US"/>
          </a:p>
        </p:txBody>
      </p:sp>
    </p:spTree>
    <p:extLst>
      <p:ext uri="{BB962C8B-B14F-4D97-AF65-F5344CB8AC3E}">
        <p14:creationId xmlns:p14="http://schemas.microsoft.com/office/powerpoint/2010/main" val="3722973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Không chỉ ô nhiễm đất mà ô nhiễm nước cũng là một trong những vấn đề bất cập và đáng được quan tâm của Hà Nội. Cả lớp cùng theo dõi phần trình bày của nhóm 2 về vấn đề này.</a:t>
            </a:r>
          </a:p>
          <a:p>
            <a:r>
              <a:rPr lang="vi-VN" dirty="0" smtClean="0"/>
              <a:t>Các con vừa được thưởng thức 1 tiểu phẩm ngắn rất thú vị đến từ nhóm 2. Như các con thấy trong tiểu phẩm có nói đến 1 số thực trạng, nguyên nhân gây ổ nhiễm nước</a:t>
            </a:r>
            <a:r>
              <a:rPr lang="vi-VN" baseline="0" dirty="0" smtClean="0"/>
              <a:t> và nguyên nhân chủ yếu là do con người. Với thực trạng đó chúng ta đề cao hơn nữa tinh thần bảo vệ môi trường nước.</a:t>
            </a:r>
            <a:endParaRPr lang="en-US" dirty="0"/>
          </a:p>
        </p:txBody>
      </p:sp>
      <p:sp>
        <p:nvSpPr>
          <p:cNvPr id="4" name="Slide Number Placeholder 3"/>
          <p:cNvSpPr>
            <a:spLocks noGrp="1"/>
          </p:cNvSpPr>
          <p:nvPr>
            <p:ph type="sldNum" sz="quarter" idx="10"/>
          </p:nvPr>
        </p:nvSpPr>
        <p:spPr/>
        <p:txBody>
          <a:bodyPr/>
          <a:lstStyle/>
          <a:p>
            <a:fld id="{C31A574E-4D55-405F-AEF4-B4A8488BFC9D}" type="slidenum">
              <a:rPr lang="en-US" smtClean="0"/>
              <a:t>19</a:t>
            </a:fld>
            <a:endParaRPr lang="en-US"/>
          </a:p>
        </p:txBody>
      </p:sp>
    </p:spTree>
    <p:extLst>
      <p:ext uri="{BB962C8B-B14F-4D97-AF65-F5344CB8AC3E}">
        <p14:creationId xmlns:p14="http://schemas.microsoft.com/office/powerpoint/2010/main" val="101444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Tiếp theo, mời đại diện nhóm 3 lên trình bày kết quả của nhóm mình</a:t>
            </a:r>
            <a:endParaRPr lang="en-US" dirty="0"/>
          </a:p>
        </p:txBody>
      </p:sp>
      <p:sp>
        <p:nvSpPr>
          <p:cNvPr id="4" name="Slide Number Placeholder 3"/>
          <p:cNvSpPr>
            <a:spLocks noGrp="1"/>
          </p:cNvSpPr>
          <p:nvPr>
            <p:ph type="sldNum" sz="quarter" idx="10"/>
          </p:nvPr>
        </p:nvSpPr>
        <p:spPr/>
        <p:txBody>
          <a:bodyPr/>
          <a:lstStyle/>
          <a:p>
            <a:fld id="{C31A574E-4D55-405F-AEF4-B4A8488BFC9D}" type="slidenum">
              <a:rPr lang="en-US" smtClean="0"/>
              <a:t>20</a:t>
            </a:fld>
            <a:endParaRPr lang="en-US"/>
          </a:p>
        </p:txBody>
      </p:sp>
    </p:spTree>
    <p:extLst>
      <p:ext uri="{BB962C8B-B14F-4D97-AF65-F5344CB8AC3E}">
        <p14:creationId xmlns:p14="http://schemas.microsoft.com/office/powerpoint/2010/main" val="3956302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Chỉ số chất lượng không khí</a:t>
            </a:r>
            <a:r>
              <a:rPr lang="vi-VN" sz="1200" b="0" i="0" kern="1200" dirty="0" smtClean="0">
                <a:solidFill>
                  <a:schemeClr val="tx1"/>
                </a:solidFill>
                <a:effectLst/>
                <a:latin typeface="+mn-lt"/>
                <a:ea typeface="+mn-ea"/>
                <a:cs typeface="+mn-cs"/>
              </a:rPr>
              <a:t> (</a:t>
            </a:r>
            <a:r>
              <a:rPr lang="vi-VN" sz="1200" b="1" i="0" kern="1200" dirty="0" smtClean="0">
                <a:solidFill>
                  <a:schemeClr val="tx1"/>
                </a:solidFill>
                <a:effectLst/>
                <a:latin typeface="+mn-lt"/>
                <a:ea typeface="+mn-ea"/>
                <a:cs typeface="+mn-cs"/>
              </a:rPr>
              <a:t>AQI</a:t>
            </a:r>
            <a:r>
              <a:rPr lang="vi-VN" sz="1200" b="0" i="0" kern="1200" dirty="0" smtClean="0">
                <a:solidFill>
                  <a:schemeClr val="tx1"/>
                </a:solidFill>
                <a:effectLst/>
                <a:latin typeface="+mn-lt"/>
                <a:ea typeface="+mn-ea"/>
                <a:cs typeface="+mn-cs"/>
              </a:rPr>
              <a:t>) là thước đo đơn giản hóa mức độ </a:t>
            </a:r>
            <a:r>
              <a:rPr lang="vi-VN" sz="1200" b="0" i="0" u="none" strike="noStrike" kern="1200" dirty="0" smtClean="0">
                <a:solidFill>
                  <a:schemeClr val="tx1"/>
                </a:solidFill>
                <a:effectLst/>
                <a:latin typeface="+mn-lt"/>
                <a:ea typeface="+mn-ea"/>
                <a:cs typeface="+mn-cs"/>
                <a:hlinkClick r:id="rId3" tooltip="Ô nhiễm không khí"/>
              </a:rPr>
              <a:t>ô nhiễm</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4" tooltip="Khí quyển"/>
              </a:rPr>
              <a:t>không khí</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5" tooltip="Hiện tại"/>
              </a:rPr>
              <a:t>hiện tại</a:t>
            </a:r>
            <a:r>
              <a:rPr lang="vi-VN" sz="1200" b="0" i="0" kern="1200" dirty="0" smtClean="0">
                <a:solidFill>
                  <a:schemeClr val="tx1"/>
                </a:solidFill>
                <a:effectLst/>
                <a:latin typeface="+mn-lt"/>
                <a:ea typeface="+mn-ea"/>
                <a:cs typeface="+mn-cs"/>
              </a:rPr>
              <a:t> hoặc </a:t>
            </a:r>
            <a:r>
              <a:rPr lang="vi-VN" sz="1200" b="0" i="0" u="none" strike="noStrike" kern="1200" dirty="0" smtClean="0">
                <a:solidFill>
                  <a:schemeClr val="tx1"/>
                </a:solidFill>
                <a:effectLst/>
                <a:latin typeface="+mn-lt"/>
                <a:ea typeface="+mn-ea"/>
                <a:cs typeface="+mn-cs"/>
                <a:hlinkClick r:id="rId6" tooltip="Dự báo thời tiết"/>
              </a:rPr>
              <a:t>dự báo</a:t>
            </a:r>
            <a:r>
              <a:rPr lang="vi-VN" sz="1200" b="0" i="0" kern="1200" dirty="0" smtClean="0">
                <a:solidFill>
                  <a:schemeClr val="tx1"/>
                </a:solidFill>
                <a:effectLst/>
                <a:latin typeface="+mn-lt"/>
                <a:ea typeface="+mn-ea"/>
                <a:cs typeface="+mn-cs"/>
              </a:rPr>
              <a:t> mức độ </a:t>
            </a:r>
            <a:r>
              <a:rPr lang="vi-VN" sz="1200" b="0" i="0" u="none" strike="noStrike" kern="1200" dirty="0" smtClean="0">
                <a:solidFill>
                  <a:schemeClr val="tx1"/>
                </a:solidFill>
                <a:effectLst/>
                <a:latin typeface="+mn-lt"/>
                <a:ea typeface="+mn-ea"/>
                <a:cs typeface="+mn-cs"/>
                <a:hlinkClick r:id="rId3" tooltip="Ô nhiễm không khí"/>
              </a:rPr>
              <a:t>ô nhiễm không khí</a:t>
            </a:r>
            <a:r>
              <a:rPr lang="vi-VN" sz="1200" b="0" i="0" kern="1200" dirty="0" smtClean="0">
                <a:solidFill>
                  <a:schemeClr val="tx1"/>
                </a:solidFill>
                <a:effectLst/>
                <a:latin typeface="+mn-lt"/>
                <a:ea typeface="+mn-ea"/>
                <a:cs typeface="+mn-cs"/>
              </a:rPr>
              <a:t> trong </a:t>
            </a:r>
            <a:r>
              <a:rPr lang="vi-VN" sz="1200" b="0" i="0" u="none" strike="noStrike" kern="1200" dirty="0" smtClean="0">
                <a:solidFill>
                  <a:schemeClr val="tx1"/>
                </a:solidFill>
                <a:effectLst/>
                <a:latin typeface="+mn-lt"/>
                <a:ea typeface="+mn-ea"/>
                <a:cs typeface="+mn-cs"/>
                <a:hlinkClick r:id="rId7" tooltip="Tương lai"/>
              </a:rPr>
              <a:t>tương lai</a:t>
            </a:r>
            <a:r>
              <a:rPr lang="vi-VN"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i="0" kern="1200" dirty="0" smtClean="0">
                <a:solidFill>
                  <a:schemeClr val="tx1"/>
                </a:solidFill>
                <a:effectLst/>
                <a:latin typeface="+mn-lt"/>
                <a:ea typeface="+mn-ea"/>
                <a:cs typeface="+mn-cs"/>
              </a:rPr>
              <a:t>PM2.5:</a:t>
            </a:r>
            <a:r>
              <a:rPr lang="vi-VN" sz="1200" b="0" i="0" kern="1200" dirty="0" smtClean="0">
                <a:solidFill>
                  <a:schemeClr val="tx1"/>
                </a:solidFill>
                <a:effectLst/>
                <a:latin typeface="+mn-lt"/>
                <a:ea typeface="+mn-ea"/>
                <a:cs typeface="+mn-cs"/>
              </a:rPr>
              <a:t> Loại bụi mịn có đường kính nhỏ hơn 2.5 micron.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31A574E-4D55-405F-AEF4-B4A8488BFC9D}" type="slidenum">
              <a:rPr lang="en-US" smtClean="0"/>
              <a:t>21</a:t>
            </a:fld>
            <a:endParaRPr lang="en-US"/>
          </a:p>
        </p:txBody>
      </p:sp>
    </p:spTree>
    <p:extLst>
      <p:ext uri="{BB962C8B-B14F-4D97-AF65-F5344CB8AC3E}">
        <p14:creationId xmlns:p14="http://schemas.microsoft.com/office/powerpoint/2010/main" val="1520723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Cho các bạn nghe các đoạn âm thanh ngăn, đố đó là âm thanh gì?</a:t>
            </a:r>
          </a:p>
          <a:p>
            <a:r>
              <a:rPr lang="vi-VN" dirty="0" smtClean="0"/>
              <a:t>Đưa ra câu hỏi: Nếu nghe các âm thanh đó liên tục bạn sẽ cảm thấy như thế nào?</a:t>
            </a:r>
          </a:p>
          <a:p>
            <a:r>
              <a:rPr lang="vi-VN" dirty="0" smtClean="0"/>
              <a:t>Hằng ngày chúng ta phải nghe rất nhiều loại âm thanh khác nhau, nó khiến chúng ta rất đau đầu và mệt mỏi, những âm thanh này xuất phát từ các nguyên nhân sau</a:t>
            </a:r>
          </a:p>
          <a:p>
            <a:r>
              <a:rPr lang="vi-VN" dirty="0" smtClean="0"/>
              <a:t>-&gt; rút ra kiến</a:t>
            </a:r>
            <a:r>
              <a:rPr lang="vi-VN" baseline="0" dirty="0" smtClean="0"/>
              <a:t> thức</a:t>
            </a:r>
          </a:p>
          <a:p>
            <a:r>
              <a:rPr lang="en-US" b="1" i="1" dirty="0" smtClean="0">
                <a:latin typeface="Times New Roman" panose="02020603050405020304" pitchFamily="18" charset="0"/>
                <a:cs typeface="Times New Roman" panose="02020603050405020304" pitchFamily="18" charset="0"/>
              </a:rPr>
              <a:t>Do </a:t>
            </a:r>
            <a:r>
              <a:rPr lang="en-US" b="1" i="1" dirty="0" err="1" smtClean="0">
                <a:latin typeface="Times New Roman" panose="02020603050405020304" pitchFamily="18" charset="0"/>
                <a:cs typeface="Times New Roman" panose="02020603050405020304" pitchFamily="18" charset="0"/>
              </a:rPr>
              <a:t>đời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sống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sinh</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hoạt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hàng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ngày</a:t>
            </a:r>
            <a:r>
              <a:rPr lang="vi-VN" dirty="0" smtClean="0">
                <a:latin typeface="Times New Roman" panose="02020603050405020304" pitchFamily="18" charset="0"/>
                <a:cs typeface="Times New Roman" panose="02020603050405020304" pitchFamily="18" charset="0"/>
              </a:rPr>
              <a:t> </a:t>
            </a:r>
          </a:p>
          <a:p>
            <a:r>
              <a:rPr lang="en-US" b="1" i="1" dirty="0" err="1" smtClean="0">
                <a:latin typeface="Times New Roman" panose="02020603050405020304" pitchFamily="18" charset="0"/>
                <a:cs typeface="Times New Roman" panose="02020603050405020304" pitchFamily="18" charset="0"/>
              </a:rPr>
              <a:t>Nguyên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nhân</a:t>
            </a:r>
            <a:r>
              <a:rPr lang="en-US" b="1" i="1" dirty="0" smtClean="0">
                <a:latin typeface="Times New Roman" panose="02020603050405020304" pitchFamily="18" charset="0"/>
                <a:cs typeface="Times New Roman" panose="02020603050405020304" pitchFamily="18" charset="0"/>
              </a:rPr>
              <a:t> do </a:t>
            </a:r>
            <a:r>
              <a:rPr lang="en-US" b="1" i="1" dirty="0" err="1" smtClean="0">
                <a:latin typeface="Times New Roman" panose="02020603050405020304" pitchFamily="18" charset="0"/>
                <a:cs typeface="Times New Roman" panose="02020603050405020304" pitchFamily="18" charset="0"/>
              </a:rPr>
              <a:t>tự</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nhiên</a:t>
            </a:r>
            <a:r>
              <a:rPr lang="vi-VN"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núi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lửa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a:t>
            </a:r>
            <a:endParaRPr lang="vi-VN" dirty="0" smtClean="0">
              <a:latin typeface="Times New Roman" panose="02020603050405020304" pitchFamily="18" charset="0"/>
              <a:cs typeface="Times New Roman" panose="02020603050405020304" pitchFamily="18" charset="0"/>
            </a:endParaRPr>
          </a:p>
          <a:p>
            <a:r>
              <a:rPr lang="vi-VN" b="1" i="1" dirty="0" smtClean="0">
                <a:latin typeface="Times New Roman" panose="02020603050405020304" pitchFamily="18" charset="0"/>
                <a:cs typeface="Times New Roman" panose="02020603050405020304" pitchFamily="18" charset="0"/>
              </a:rPr>
              <a:t>Do các phương tiện giao thông như ô tô, xe máy, máy bay, tàu hỏa…</a:t>
            </a:r>
            <a:endParaRPr lang="vi-VN" dirty="0" smtClean="0">
              <a:latin typeface="Times New Roman" panose="02020603050405020304" pitchFamily="18" charset="0"/>
              <a:cs typeface="Times New Roman" panose="02020603050405020304" pitchFamily="18" charset="0"/>
            </a:endParaRPr>
          </a:p>
          <a:p>
            <a:r>
              <a:rPr lang="vi-VN" b="1" i="1" dirty="0" smtClean="0">
                <a:latin typeface="Times New Roman" panose="02020603050405020304" pitchFamily="18" charset="0"/>
                <a:cs typeface="Times New Roman" panose="02020603050405020304" pitchFamily="18" charset="0"/>
              </a:rPr>
              <a:t>Do các cơ sở sản xuất, kinh doanh</a:t>
            </a:r>
            <a:endParaRPr lang="vi-VN" dirty="0" smtClean="0">
              <a:latin typeface="Times New Roman" panose="02020603050405020304" pitchFamily="18" charset="0"/>
              <a:cs typeface="Times New Roman" panose="02020603050405020304" pitchFamily="18" charset="0"/>
            </a:endParaRPr>
          </a:p>
          <a:p>
            <a:r>
              <a:rPr lang="en-US" b="1" i="1" dirty="0" smtClean="0">
                <a:latin typeface="Times New Roman" panose="02020603050405020304" pitchFamily="18" charset="0"/>
                <a:cs typeface="Times New Roman" panose="02020603050405020304" pitchFamily="18" charset="0"/>
              </a:rPr>
              <a:t>Do </a:t>
            </a:r>
            <a:r>
              <a:rPr lang="en-US" b="1" i="1" dirty="0" err="1" smtClean="0">
                <a:latin typeface="Times New Roman" panose="02020603050405020304" pitchFamily="18" charset="0"/>
                <a:cs typeface="Times New Roman" panose="02020603050405020304" pitchFamily="18" charset="0"/>
              </a:rPr>
              <a:t>hoạt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động</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xây</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dựng</a:t>
            </a:r>
            <a:endParaRPr lang="en-US" dirty="0" smtClean="0">
              <a:latin typeface="Times New Roman" panose="02020603050405020304" pitchFamily="18" charset="0"/>
              <a:cs typeface="Times New Roman" panose="02020603050405020304" pitchFamily="18" charset="0"/>
            </a:endParaRPr>
          </a:p>
          <a:p>
            <a:endParaRPr lang="vi-VN" dirty="0" smtClean="0"/>
          </a:p>
        </p:txBody>
      </p:sp>
      <p:sp>
        <p:nvSpPr>
          <p:cNvPr id="4" name="Slide Number Placeholder 3"/>
          <p:cNvSpPr>
            <a:spLocks noGrp="1"/>
          </p:cNvSpPr>
          <p:nvPr>
            <p:ph type="sldNum" sz="quarter" idx="10"/>
          </p:nvPr>
        </p:nvSpPr>
        <p:spPr/>
        <p:txBody>
          <a:bodyPr/>
          <a:lstStyle/>
          <a:p>
            <a:fld id="{C31A574E-4D55-405F-AEF4-B4A8488BFC9D}" type="slidenum">
              <a:rPr lang="en-US" smtClean="0"/>
              <a:t>23</a:t>
            </a:fld>
            <a:endParaRPr lang="en-US"/>
          </a:p>
        </p:txBody>
      </p:sp>
    </p:spTree>
    <p:extLst>
      <p:ext uri="{BB962C8B-B14F-4D97-AF65-F5344CB8AC3E}">
        <p14:creationId xmlns:p14="http://schemas.microsoft.com/office/powerpoint/2010/main" val="3399675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400" i="0" kern="1200" dirty="0" smtClean="0">
                <a:solidFill>
                  <a:schemeClr val="tx1"/>
                </a:solidFill>
                <a:effectLst/>
                <a:latin typeface="Times New Roman" panose="02020603050405020304" pitchFamily="18" charset="0"/>
                <a:ea typeface="+mn-ea"/>
                <a:cs typeface="Times New Roman" panose="02020603050405020304" pitchFamily="18" charset="0"/>
              </a:rPr>
              <a:t>Chúng ta vừa cùng nhau theo dõi, lắng nghe phần hoạt động của các nhóm. Từ đó chúng ta thấy được thực trạng môi trường ở Hà Nội đang rơi vào mức báo động đỏ.</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Hiện</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nay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chất</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khí</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1400" i="0" kern="1200" dirty="0" smtClean="0">
                <a:solidFill>
                  <a:schemeClr val="tx1"/>
                </a:solidFill>
                <a:effectLst/>
                <a:latin typeface="Times New Roman" panose="02020603050405020304" pitchFamily="18" charset="0"/>
                <a:ea typeface="+mn-ea"/>
                <a:cs typeface="Times New Roman" panose="02020603050405020304" pitchFamily="18" charset="0"/>
              </a:rPr>
              <a:t>nước,</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đất</a:t>
            </a:r>
            <a:r>
              <a:rPr lang="vi-VN" sz="1400" i="0" kern="1200" dirty="0" smtClean="0">
                <a:solidFill>
                  <a:schemeClr val="tx1"/>
                </a:solidFill>
                <a:effectLst/>
                <a:latin typeface="Times New Roman" panose="02020603050405020304" pitchFamily="18" charset="0"/>
                <a:ea typeface="+mn-ea"/>
                <a:cs typeface="Times New Roman" panose="02020603050405020304" pitchFamily="18" charset="0"/>
              </a:rPr>
              <a:t> và tiếng ồn</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đều</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bị</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ô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nhiễm</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nghiêm</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400" i="0" kern="1200" dirty="0" err="1" smtClean="0">
                <a:solidFill>
                  <a:schemeClr val="tx1"/>
                </a:solidFill>
                <a:effectLst/>
                <a:latin typeface="Times New Roman" panose="02020603050405020304" pitchFamily="18" charset="0"/>
                <a:ea typeface="+mn-ea"/>
                <a:cs typeface="Times New Roman" panose="02020603050405020304" pitchFamily="18" charset="0"/>
              </a:rPr>
              <a:t>trọng</a:t>
            </a:r>
            <a:r>
              <a:rPr lang="en-US" sz="140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vi-VN" sz="1400" i="0" kern="1200" dirty="0" smtClean="0">
                <a:solidFill>
                  <a:schemeClr val="tx1"/>
                </a:solidFill>
                <a:effectLst/>
                <a:latin typeface="Times New Roman" panose="02020603050405020304" pitchFamily="18" charset="0"/>
                <a:ea typeface="+mn-ea"/>
                <a:cs typeface="Times New Roman" panose="02020603050405020304" pitchFamily="18" charset="0"/>
              </a:rPr>
              <a:t> Đối với nước: Các con sông lớn ở HN như sông Tô Lịch, Lừ, Kim Ngưu </a:t>
            </a:r>
            <a:r>
              <a:rPr lang="en-US" sz="1200" i="1" kern="1200" dirty="0" err="1" smtClean="0">
                <a:solidFill>
                  <a:schemeClr val="tx1"/>
                </a:solidFill>
                <a:effectLst/>
                <a:latin typeface="+mn-lt"/>
                <a:ea typeface="+mn-ea"/>
                <a:cs typeface="+mn-cs"/>
              </a:rPr>
              <a:t>nhận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phần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lớn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loại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nước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thải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nội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thành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đều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bị</a:t>
            </a:r>
            <a:r>
              <a:rPr lang="en-US" sz="1200" i="1" kern="1200" dirty="0" smtClean="0">
                <a:solidFill>
                  <a:schemeClr val="tx1"/>
                </a:solidFill>
                <a:effectLst/>
                <a:latin typeface="+mn-lt"/>
                <a:ea typeface="+mn-ea"/>
                <a:cs typeface="+mn-cs"/>
              </a:rPr>
              <a:t> ô </a:t>
            </a:r>
            <a:r>
              <a:rPr lang="en-US" sz="1200" i="1" kern="1200" dirty="0" err="1" smtClean="0">
                <a:solidFill>
                  <a:schemeClr val="tx1"/>
                </a:solidFill>
                <a:effectLst/>
                <a:latin typeface="+mn-lt"/>
                <a:ea typeface="+mn-ea"/>
                <a:cs typeface="+mn-cs"/>
              </a:rPr>
              <a:t>nhiễm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nặng</a:t>
            </a:r>
            <a:r>
              <a:rPr lang="vi-VN" sz="1400" i="0" kern="1200" dirty="0" smtClean="0">
                <a:solidFill>
                  <a:schemeClr val="tx1"/>
                </a:solidFill>
                <a:effectLst/>
                <a:latin typeface="Times New Roman" panose="02020603050405020304" pitchFamily="18" charset="0"/>
                <a:ea typeface="+mn-ea"/>
                <a:cs typeface="Times New Roman" panose="02020603050405020304" pitchFamily="18" charset="0"/>
              </a:rPr>
              <a:t> Đối với đất đang gặp vấn đề bạc màu, hạn hán, thiếu chất dinh dưỡng. Đối với không khí, lượng bụi mịn luôn ở ngưỡng cao. Đối với tiếng ồn, nghe hằng ngày khiến chúng ta mệt mỏi, áp lực. Vậy nguyên nhân của các vấn đề đó là do đâu? Chúng ta sang b. Nguyên nhân</a:t>
            </a:r>
            <a:endParaRPr lang="en-US" sz="1400"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31A574E-4D55-405F-AEF4-B4A8488BFC9D}" type="slidenum">
              <a:rPr lang="en-US" smtClean="0"/>
              <a:t>24</a:t>
            </a:fld>
            <a:endParaRPr lang="en-US"/>
          </a:p>
        </p:txBody>
      </p:sp>
    </p:spTree>
    <p:extLst>
      <p:ext uri="{BB962C8B-B14F-4D97-AF65-F5344CB8AC3E}">
        <p14:creationId xmlns:p14="http://schemas.microsoft.com/office/powerpoint/2010/main" val="3380085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Có thể giao trước về nhà</a:t>
            </a:r>
            <a:endParaRPr lang="en-US" dirty="0"/>
          </a:p>
        </p:txBody>
      </p:sp>
      <p:sp>
        <p:nvSpPr>
          <p:cNvPr id="4" name="Slide Number Placeholder 3"/>
          <p:cNvSpPr>
            <a:spLocks noGrp="1"/>
          </p:cNvSpPr>
          <p:nvPr>
            <p:ph type="sldNum" sz="quarter" idx="10"/>
          </p:nvPr>
        </p:nvSpPr>
        <p:spPr/>
        <p:txBody>
          <a:bodyPr/>
          <a:lstStyle/>
          <a:p>
            <a:fld id="{C31A574E-4D55-405F-AEF4-B4A8488BFC9D}" type="slidenum">
              <a:rPr lang="en-US" smtClean="0"/>
              <a:t>32</a:t>
            </a:fld>
            <a:endParaRPr lang="en-US"/>
          </a:p>
        </p:txBody>
      </p:sp>
    </p:spTree>
    <p:extLst>
      <p:ext uri="{BB962C8B-B14F-4D97-AF65-F5344CB8AC3E}">
        <p14:creationId xmlns:p14="http://schemas.microsoft.com/office/powerpoint/2010/main" val="2495638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c68a97855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c68a97855_0_192: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0F633134-3C62-4700-81E3-6F700A325952}" type="slidenum">
              <a:rPr lang="en-US" altLang="en-US" smtClean="0">
                <a:latin typeface="Times New Roman" panose="02020603050405020304" pitchFamily="18" charset="0"/>
              </a:rPr>
              <a:pPr eaLnBrk="0" hangingPunct="0"/>
              <a:t>4</a:t>
            </a:fld>
            <a:endParaRPr lang="en-US" altLang="en-US" smtClean="0">
              <a:latin typeface="Times New Roman" panose="02020603050405020304" pitchFamily="18" charset="0"/>
            </a:endParaRPr>
          </a:p>
        </p:txBody>
      </p:sp>
      <p:sp>
        <p:nvSpPr>
          <p:cNvPr id="5123" name="Nơi giữ chỗ cho Hình ảnh của Bản chiế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lIns="93311" tIns="46656" rIns="93311" bIns="46656" numCol="1" anchor="t" anchorCtr="0" compatLnSpc="1">
            <a:prstTxWarp prst="textNoShape">
              <a:avLst/>
            </a:prstTxWarp>
          </a:bodyPr>
          <a:lstStyle/>
          <a:p>
            <a:pPr eaLnBrk="1" hangingPunct="1">
              <a:spcBef>
                <a:spcPct val="0"/>
              </a:spcBef>
            </a:pPr>
            <a:endParaRPr lang="en-US" altLang="en-US" smtClean="0"/>
          </a:p>
        </p:txBody>
      </p:sp>
      <p:sp>
        <p:nvSpPr>
          <p:cNvPr id="5125" name="Nơi giữ chỗ cho Số hiệu Bản chiếu 3"/>
          <p:cNvSpPr txBox="1">
            <a:spLocks noGrp="1"/>
          </p:cNvSpPr>
          <p:nvPr/>
        </p:nvSpPr>
        <p:spPr bwMode="auto">
          <a:xfrm>
            <a:off x="3927475" y="8926513"/>
            <a:ext cx="30051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6" rIns="93311" bIns="46656"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0B2793-C3AC-4460-AB98-A5BA58B0939E}" type="slidenum">
              <a:rPr lang="en-US" altLang="en-US" sz="1200"/>
              <a:pPr algn="r" eaLnBrk="1" hangingPunct="1"/>
              <a:t>4</a:t>
            </a:fld>
            <a:endParaRPr lang="en-US" altLang="en-US" sz="1200"/>
          </a:p>
        </p:txBody>
      </p:sp>
    </p:spTree>
    <p:extLst>
      <p:ext uri="{BB962C8B-B14F-4D97-AF65-F5344CB8AC3E}">
        <p14:creationId xmlns:p14="http://schemas.microsoft.com/office/powerpoint/2010/main" val="2817734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c68a9785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c68a97855_0_89: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c68a97855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c68a97855_0_302: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8b56fcf48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8b56fcf48_0_79: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c68a9785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c68a97855_1_65: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c68a97855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c68a97855_1_80: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4c68a97855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4c68a97855_1_210: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c68a97855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4c68a97855_1_161: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c68a97855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4c68a97855_1_104: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c68a97855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c68a97855_1_8: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c68a97855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c68a97855_1_141: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3EA9067D-CB38-4ACE-9B02-A3CBFD1AC4D7}" type="slidenum">
              <a:rPr lang="en-US" altLang="en-US" smtClean="0">
                <a:latin typeface="Times New Roman" panose="02020603050405020304" pitchFamily="18" charset="0"/>
              </a:rPr>
              <a:pPr eaLnBrk="0" hangingPunct="0"/>
              <a:t>6</a:t>
            </a:fld>
            <a:endParaRPr lang="en-US" altLang="en-US" smtClean="0">
              <a:latin typeface="Times New Roman" panose="02020603050405020304" pitchFamily="18" charset="0"/>
            </a:endParaRPr>
          </a:p>
        </p:txBody>
      </p:sp>
      <p:sp>
        <p:nvSpPr>
          <p:cNvPr id="12291" name="Nơi giữ chỗ cho Hình ảnh của Bản chiế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lIns="93311" tIns="46656" rIns="93311" bIns="46656" numCol="1" anchor="t" anchorCtr="0" compatLnSpc="1">
            <a:prstTxWarp prst="textNoShape">
              <a:avLst/>
            </a:prstTxWarp>
          </a:bodyPr>
          <a:lstStyle/>
          <a:p>
            <a:pPr eaLnBrk="1" hangingPunct="1">
              <a:spcBef>
                <a:spcPct val="0"/>
              </a:spcBef>
            </a:pPr>
            <a:endParaRPr lang="en-US" altLang="en-US" smtClean="0"/>
          </a:p>
        </p:txBody>
      </p:sp>
      <p:sp>
        <p:nvSpPr>
          <p:cNvPr id="12293" name="Nơi giữ chỗ cho Số hiệu Bản chiếu 3"/>
          <p:cNvSpPr txBox="1">
            <a:spLocks noGrp="1"/>
          </p:cNvSpPr>
          <p:nvPr/>
        </p:nvSpPr>
        <p:spPr bwMode="auto">
          <a:xfrm>
            <a:off x="3927475" y="8926513"/>
            <a:ext cx="30051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6" rIns="93311" bIns="46656"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A2D7574-3C0C-498E-83E3-E8FF38C38D8D}" type="slidenum">
              <a:rPr lang="en-US" altLang="en-US" sz="1200"/>
              <a:pPr algn="r" eaLnBrk="1" hangingPunct="1"/>
              <a:t>6</a:t>
            </a:fld>
            <a:endParaRPr lang="en-US" altLang="en-US" sz="1200"/>
          </a:p>
        </p:txBody>
      </p:sp>
    </p:spTree>
    <p:extLst>
      <p:ext uri="{BB962C8B-B14F-4D97-AF65-F5344CB8AC3E}">
        <p14:creationId xmlns:p14="http://schemas.microsoft.com/office/powerpoint/2010/main" val="744061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c8996e15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c8996e154_0_28: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4c68a97855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4c68a97855_1_206: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4c68a97855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4c68a97855_1_237: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4c68a97855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4c68a97855_1_88: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4c6f126ef7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4c6f126ef7_1_182: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4c68a97855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4c68a97855_1_273: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4c68a97855_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4c68a97855_1_284: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4c68a97855_1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4c68a97855_1_307: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4c6f126e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4c6f126ef7_0_2: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4c6f126ef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4c6f126ef7_1_5: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9E7A8DFD-4A0E-4B65-9299-CD636B14B805}" type="slidenum">
              <a:rPr lang="en-US" altLang="en-US" smtClean="0">
                <a:latin typeface="Times New Roman" panose="02020603050405020304" pitchFamily="18" charset="0"/>
              </a:rPr>
              <a:pPr eaLnBrk="0" hangingPunct="0"/>
              <a:t>7</a:t>
            </a:fld>
            <a:endParaRPr lang="en-US" altLang="en-US" smtClean="0">
              <a:latin typeface="Times New Roman" panose="02020603050405020304" pitchFamily="18" charset="0"/>
            </a:endParaRPr>
          </a:p>
        </p:txBody>
      </p:sp>
      <p:sp>
        <p:nvSpPr>
          <p:cNvPr id="14339" name="Nơi giữ chỗ cho Hình ảnh của Bản chiế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lIns="93311" tIns="46656" rIns="93311" bIns="46656" numCol="1" anchor="t" anchorCtr="0" compatLnSpc="1">
            <a:prstTxWarp prst="textNoShape">
              <a:avLst/>
            </a:prstTxWarp>
          </a:bodyPr>
          <a:lstStyle/>
          <a:p>
            <a:pPr eaLnBrk="1" hangingPunct="1">
              <a:spcBef>
                <a:spcPct val="0"/>
              </a:spcBef>
            </a:pPr>
            <a:endParaRPr lang="en-US" altLang="en-US" smtClean="0"/>
          </a:p>
        </p:txBody>
      </p:sp>
      <p:sp>
        <p:nvSpPr>
          <p:cNvPr id="14341" name="Nơi giữ chỗ cho Số hiệu Bản chiếu 3"/>
          <p:cNvSpPr txBox="1">
            <a:spLocks noGrp="1"/>
          </p:cNvSpPr>
          <p:nvPr/>
        </p:nvSpPr>
        <p:spPr bwMode="auto">
          <a:xfrm>
            <a:off x="3927475" y="8926513"/>
            <a:ext cx="30051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6" rIns="93311" bIns="46656"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60A376B-D9C7-4457-B74A-DF054344B723}" type="slidenum">
              <a:rPr lang="en-US" altLang="en-US" sz="1200"/>
              <a:pPr algn="r" eaLnBrk="1" hangingPunct="1"/>
              <a:t>7</a:t>
            </a:fld>
            <a:endParaRPr lang="en-US" altLang="en-US" sz="1200"/>
          </a:p>
        </p:txBody>
      </p:sp>
    </p:spTree>
    <p:extLst>
      <p:ext uri="{BB962C8B-B14F-4D97-AF65-F5344CB8AC3E}">
        <p14:creationId xmlns:p14="http://schemas.microsoft.com/office/powerpoint/2010/main" val="2462430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4c6f126ef7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4c6f126ef7_1_148: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4c6f126ef7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4c6f126ef7_1_163: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4c6f126ef7_1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4c6f126ef7_1_202: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1BAF3D2C-CEEB-4063-BD5F-2E5D3A73FE52}" type="slidenum">
              <a:rPr lang="en-US" altLang="en-US" smtClean="0">
                <a:latin typeface="Times New Roman" panose="02020603050405020304" pitchFamily="18" charset="0"/>
              </a:rPr>
              <a:pPr eaLnBrk="0" hangingPunct="0"/>
              <a:t>8</a:t>
            </a:fld>
            <a:endParaRPr lang="en-US" altLang="en-US" smtClean="0">
              <a:latin typeface="Times New Roman" panose="02020603050405020304" pitchFamily="18" charset="0"/>
            </a:endParaRPr>
          </a:p>
        </p:txBody>
      </p:sp>
      <p:sp>
        <p:nvSpPr>
          <p:cNvPr id="20483" name="Nơi giữ chỗ cho Hình ảnh của Bản chiế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lIns="93311" tIns="46656" rIns="93311" bIns="46656" numCol="1" anchor="t" anchorCtr="0" compatLnSpc="1">
            <a:prstTxWarp prst="textNoShape">
              <a:avLst/>
            </a:prstTxWarp>
          </a:bodyPr>
          <a:lstStyle/>
          <a:p>
            <a:pPr eaLnBrk="1" hangingPunct="1">
              <a:spcBef>
                <a:spcPct val="0"/>
              </a:spcBef>
            </a:pPr>
            <a:endParaRPr lang="en-US" altLang="en-US" smtClean="0"/>
          </a:p>
        </p:txBody>
      </p:sp>
      <p:sp>
        <p:nvSpPr>
          <p:cNvPr id="20485" name="Nơi giữ chỗ cho Số hiệu Bản chiếu 3"/>
          <p:cNvSpPr txBox="1">
            <a:spLocks noGrp="1"/>
          </p:cNvSpPr>
          <p:nvPr/>
        </p:nvSpPr>
        <p:spPr bwMode="auto">
          <a:xfrm>
            <a:off x="3927475" y="8926513"/>
            <a:ext cx="30051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6" rIns="93311" bIns="46656"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BD7C49A-8862-4C1E-98DA-11EB25247D27}" type="slidenum">
              <a:rPr lang="en-US" altLang="en-US" sz="1200"/>
              <a:pPr algn="r" eaLnBrk="1" hangingPunct="1"/>
              <a:t>8</a:t>
            </a:fld>
            <a:endParaRPr lang="en-US" altLang="en-US" sz="1200"/>
          </a:p>
        </p:txBody>
      </p:sp>
    </p:spTree>
    <p:extLst>
      <p:ext uri="{BB962C8B-B14F-4D97-AF65-F5344CB8AC3E}">
        <p14:creationId xmlns:p14="http://schemas.microsoft.com/office/powerpoint/2010/main" val="2041482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281D5776-9A43-4CDE-90ED-FC44DF888681}" type="slidenum">
              <a:rPr lang="en-US" altLang="en-US" smtClean="0">
                <a:latin typeface="Times New Roman" panose="02020603050405020304" pitchFamily="18" charset="0"/>
              </a:rPr>
              <a:pPr eaLnBrk="0" hangingPunct="0"/>
              <a:t>9</a:t>
            </a:fld>
            <a:endParaRPr lang="en-US" altLang="en-US" smtClean="0">
              <a:latin typeface="Times New Roman" panose="02020603050405020304" pitchFamily="18" charset="0"/>
            </a:endParaRPr>
          </a:p>
        </p:txBody>
      </p:sp>
      <p:sp>
        <p:nvSpPr>
          <p:cNvPr id="22531" name="Nơi giữ chỗ cho Hình ảnh của Bản chiế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lIns="93311" tIns="46656" rIns="93311" bIns="46656" numCol="1" anchor="t" anchorCtr="0" compatLnSpc="1">
            <a:prstTxWarp prst="textNoShape">
              <a:avLst/>
            </a:prstTxWarp>
          </a:bodyPr>
          <a:lstStyle/>
          <a:p>
            <a:pPr eaLnBrk="1" hangingPunct="1">
              <a:spcBef>
                <a:spcPct val="0"/>
              </a:spcBef>
            </a:pPr>
            <a:endParaRPr lang="en-US" altLang="en-US" dirty="0" smtClean="0"/>
          </a:p>
        </p:txBody>
      </p:sp>
      <p:sp>
        <p:nvSpPr>
          <p:cNvPr id="22533" name="Nơi giữ chỗ cho Số hiệu Bản chiếu 3"/>
          <p:cNvSpPr txBox="1">
            <a:spLocks noGrp="1"/>
          </p:cNvSpPr>
          <p:nvPr/>
        </p:nvSpPr>
        <p:spPr bwMode="auto">
          <a:xfrm>
            <a:off x="3927475" y="8926513"/>
            <a:ext cx="30051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6" rIns="93311" bIns="46656"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B4AD67C-06C8-476F-8BEA-C724696AE56E}" type="slidenum">
              <a:rPr lang="en-US" altLang="en-US" sz="1200"/>
              <a:pPr algn="r" eaLnBrk="1" hangingPunct="1"/>
              <a:t>9</a:t>
            </a:fld>
            <a:endParaRPr lang="en-US" altLang="en-US" sz="1200"/>
          </a:p>
        </p:txBody>
      </p:sp>
    </p:spTree>
    <p:extLst>
      <p:ext uri="{BB962C8B-B14F-4D97-AF65-F5344CB8AC3E}">
        <p14:creationId xmlns:p14="http://schemas.microsoft.com/office/powerpoint/2010/main" val="360836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c68a9785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c68a97855_0_33: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Bài này chúng ta học trong 3 tiết: tiết 1....</a:t>
            </a:r>
            <a:endParaRPr lang="en-US"/>
          </a:p>
        </p:txBody>
      </p:sp>
      <p:sp>
        <p:nvSpPr>
          <p:cNvPr id="4" name="Slide Number Placeholder 3"/>
          <p:cNvSpPr>
            <a:spLocks noGrp="1"/>
          </p:cNvSpPr>
          <p:nvPr>
            <p:ph type="sldNum" sz="quarter" idx="10"/>
          </p:nvPr>
        </p:nvSpPr>
        <p:spPr/>
        <p:txBody>
          <a:bodyPr/>
          <a:lstStyle/>
          <a:p>
            <a:fld id="{C31A574E-4D55-405F-AEF4-B4A8488BFC9D}" type="slidenum">
              <a:rPr lang="en-US" smtClean="0"/>
              <a:t>11</a:t>
            </a:fld>
            <a:endParaRPr lang="en-US"/>
          </a:p>
        </p:txBody>
      </p:sp>
    </p:spTree>
    <p:extLst>
      <p:ext uri="{BB962C8B-B14F-4D97-AF65-F5344CB8AC3E}">
        <p14:creationId xmlns:p14="http://schemas.microsoft.com/office/powerpoint/2010/main" val="169890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c68a97855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c68a97855_0_83:notes"/>
          <p:cNvSpPr txBox="1">
            <a:spLocks noGrp="1"/>
          </p:cNvSpPr>
          <p:nvPr>
            <p:ph type="body" idx="1"/>
          </p:nvPr>
        </p:nvSpPr>
        <p:spPr>
          <a:xfrm>
            <a:off x="685792" y="4343390"/>
            <a:ext cx="5486416" cy="4114688"/>
          </a:xfrm>
          <a:prstGeom prst="rect">
            <a:avLst/>
          </a:prstGeom>
        </p:spPr>
        <p:txBody>
          <a:bodyPr spcFirstLastPara="1" wrap="square" lIns="53977" tIns="53977" rIns="53977" bIns="53977" anchor="t" anchorCtr="0">
            <a:noAutofit/>
          </a:bodyPr>
          <a:lstStyle/>
          <a:p>
            <a:r>
              <a:rPr lang="vi-VN" dirty="0" smtClean="0"/>
              <a:t>Hôm nay chúng ta vào tiết 1. I thực trạng.....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49223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279217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latin typeface="Arial"/>
              </a:rPr>
              <a:t>”</a:t>
            </a:r>
            <a:endParaRPr lang="en-US" sz="1350">
              <a:solidFill>
                <a:schemeClr val="accent1">
                  <a:lumMod val="60000"/>
                  <a:lumOff val="40000"/>
                </a:schemeClr>
              </a:solidFill>
              <a:latin typeface="Arial"/>
            </a:endParaRPr>
          </a:p>
        </p:txBody>
      </p:sp>
    </p:spTree>
    <p:extLst>
      <p:ext uri="{BB962C8B-B14F-4D97-AF65-F5344CB8AC3E}">
        <p14:creationId xmlns:p14="http://schemas.microsoft.com/office/powerpoint/2010/main" val="3009081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1156240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7813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1546786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3127294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4049170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2629800" y="1993400"/>
            <a:ext cx="3884400" cy="365400"/>
          </a:xfrm>
          <a:prstGeom prst="rect">
            <a:avLst/>
          </a:prstGeom>
          <a:noFill/>
          <a:ln>
            <a:noFill/>
          </a:ln>
        </p:spPr>
        <p:txBody>
          <a:bodyPr spcFirstLastPara="1" wrap="square" lIns="0" tIns="0" rIns="0" bIns="0" anchor="t" anchorCtr="0">
            <a:noAutofit/>
          </a:bodyPr>
          <a:lstStyle>
            <a:lvl1pPr lvl="0" rtl="0">
              <a:spcBef>
                <a:spcPts val="0"/>
              </a:spcBef>
              <a:spcAft>
                <a:spcPts val="0"/>
              </a:spcAft>
              <a:buClr>
                <a:srgbClr val="C6D9BB"/>
              </a:buClr>
              <a:buSzPts val="1200"/>
              <a:buNone/>
              <a:defRPr sz="1200" i="0">
                <a:solidFill>
                  <a:srgbClr val="C6D9BB"/>
                </a:solidFill>
              </a:defRPr>
            </a:lvl1pPr>
            <a:lvl2pPr lvl="1" rtl="0">
              <a:spcBef>
                <a:spcPts val="0"/>
              </a:spcBef>
              <a:spcAft>
                <a:spcPts val="0"/>
              </a:spcAft>
              <a:buClr>
                <a:srgbClr val="C6D9BB"/>
              </a:buClr>
              <a:buSzPts val="1300"/>
              <a:buFont typeface="BenchNine"/>
              <a:buNone/>
              <a:defRPr sz="1300">
                <a:solidFill>
                  <a:srgbClr val="C6D9BB"/>
                </a:solidFill>
                <a:latin typeface="BenchNine"/>
                <a:ea typeface="BenchNine"/>
                <a:cs typeface="BenchNine"/>
                <a:sym typeface="BenchNine"/>
              </a:defRPr>
            </a:lvl2pPr>
            <a:lvl3pPr lvl="2" rtl="0">
              <a:spcBef>
                <a:spcPts val="0"/>
              </a:spcBef>
              <a:spcAft>
                <a:spcPts val="0"/>
              </a:spcAft>
              <a:buClr>
                <a:srgbClr val="C6D9BB"/>
              </a:buClr>
              <a:buSzPts val="1300"/>
              <a:buFont typeface="BenchNine"/>
              <a:buNone/>
              <a:defRPr sz="1300">
                <a:solidFill>
                  <a:srgbClr val="C6D9BB"/>
                </a:solidFill>
                <a:latin typeface="BenchNine"/>
                <a:ea typeface="BenchNine"/>
                <a:cs typeface="BenchNine"/>
                <a:sym typeface="BenchNine"/>
              </a:defRPr>
            </a:lvl3pPr>
            <a:lvl4pPr lvl="3" rtl="0">
              <a:spcBef>
                <a:spcPts val="0"/>
              </a:spcBef>
              <a:spcAft>
                <a:spcPts val="0"/>
              </a:spcAft>
              <a:buClr>
                <a:srgbClr val="C6D9BB"/>
              </a:buClr>
              <a:buSzPts val="1300"/>
              <a:buFont typeface="BenchNine"/>
              <a:buNone/>
              <a:defRPr sz="1300">
                <a:solidFill>
                  <a:srgbClr val="C6D9BB"/>
                </a:solidFill>
                <a:latin typeface="BenchNine"/>
                <a:ea typeface="BenchNine"/>
                <a:cs typeface="BenchNine"/>
                <a:sym typeface="BenchNine"/>
              </a:defRPr>
            </a:lvl4pPr>
            <a:lvl5pPr lvl="4" rtl="0">
              <a:spcBef>
                <a:spcPts val="0"/>
              </a:spcBef>
              <a:spcAft>
                <a:spcPts val="0"/>
              </a:spcAft>
              <a:buClr>
                <a:srgbClr val="C6D9BB"/>
              </a:buClr>
              <a:buSzPts val="1300"/>
              <a:buFont typeface="BenchNine"/>
              <a:buNone/>
              <a:defRPr sz="1300">
                <a:solidFill>
                  <a:srgbClr val="C6D9BB"/>
                </a:solidFill>
                <a:latin typeface="BenchNine"/>
                <a:ea typeface="BenchNine"/>
                <a:cs typeface="BenchNine"/>
                <a:sym typeface="BenchNine"/>
              </a:defRPr>
            </a:lvl5pPr>
            <a:lvl6pPr lvl="5" rtl="0">
              <a:spcBef>
                <a:spcPts val="0"/>
              </a:spcBef>
              <a:spcAft>
                <a:spcPts val="0"/>
              </a:spcAft>
              <a:buClr>
                <a:srgbClr val="C6D9BB"/>
              </a:buClr>
              <a:buSzPts val="1300"/>
              <a:buFont typeface="BenchNine"/>
              <a:buNone/>
              <a:defRPr sz="1300">
                <a:solidFill>
                  <a:srgbClr val="C6D9BB"/>
                </a:solidFill>
                <a:latin typeface="BenchNine"/>
                <a:ea typeface="BenchNine"/>
                <a:cs typeface="BenchNine"/>
                <a:sym typeface="BenchNine"/>
              </a:defRPr>
            </a:lvl6pPr>
            <a:lvl7pPr lvl="6" rtl="0">
              <a:spcBef>
                <a:spcPts val="0"/>
              </a:spcBef>
              <a:spcAft>
                <a:spcPts val="0"/>
              </a:spcAft>
              <a:buClr>
                <a:srgbClr val="C6D9BB"/>
              </a:buClr>
              <a:buSzPts val="1300"/>
              <a:buFont typeface="BenchNine"/>
              <a:buNone/>
              <a:defRPr sz="1300">
                <a:solidFill>
                  <a:srgbClr val="C6D9BB"/>
                </a:solidFill>
                <a:latin typeface="BenchNine"/>
                <a:ea typeface="BenchNine"/>
                <a:cs typeface="BenchNine"/>
                <a:sym typeface="BenchNine"/>
              </a:defRPr>
            </a:lvl7pPr>
            <a:lvl8pPr lvl="7" rtl="0">
              <a:spcBef>
                <a:spcPts val="0"/>
              </a:spcBef>
              <a:spcAft>
                <a:spcPts val="0"/>
              </a:spcAft>
              <a:buClr>
                <a:srgbClr val="C6D9BB"/>
              </a:buClr>
              <a:buSzPts val="1300"/>
              <a:buFont typeface="BenchNine"/>
              <a:buNone/>
              <a:defRPr sz="1300">
                <a:solidFill>
                  <a:srgbClr val="C6D9BB"/>
                </a:solidFill>
                <a:latin typeface="BenchNine"/>
                <a:ea typeface="BenchNine"/>
                <a:cs typeface="BenchNine"/>
                <a:sym typeface="BenchNine"/>
              </a:defRPr>
            </a:lvl8pPr>
            <a:lvl9pPr lvl="8" rtl="0">
              <a:spcBef>
                <a:spcPts val="0"/>
              </a:spcBef>
              <a:spcAft>
                <a:spcPts val="0"/>
              </a:spcAft>
              <a:buClr>
                <a:srgbClr val="C6D9BB"/>
              </a:buClr>
              <a:buSzPts val="1300"/>
              <a:buFont typeface="BenchNine"/>
              <a:buNone/>
              <a:defRPr sz="1300">
                <a:solidFill>
                  <a:srgbClr val="C6D9BB"/>
                </a:solidFill>
                <a:latin typeface="BenchNine"/>
                <a:ea typeface="BenchNine"/>
                <a:cs typeface="BenchNine"/>
                <a:sym typeface="BenchNine"/>
              </a:defRPr>
            </a:lvl9pPr>
          </a:lstStyle>
          <a:p>
            <a:endParaRPr/>
          </a:p>
        </p:txBody>
      </p:sp>
      <p:sp>
        <p:nvSpPr>
          <p:cNvPr id="16" name="Google Shape;16;p4"/>
          <p:cNvSpPr txBox="1">
            <a:spLocks noGrp="1"/>
          </p:cNvSpPr>
          <p:nvPr>
            <p:ph type="subTitle" idx="1"/>
          </p:nvPr>
        </p:nvSpPr>
        <p:spPr>
          <a:xfrm>
            <a:off x="2629800" y="1176100"/>
            <a:ext cx="3884400" cy="699000"/>
          </a:xfrm>
          <a:prstGeom prst="rect">
            <a:avLst/>
          </a:prstGeom>
        </p:spPr>
        <p:txBody>
          <a:bodyPr spcFirstLastPara="1" wrap="square" lIns="0" tIns="0" rIns="0" bIns="0" anchor="b" anchorCtr="0">
            <a:noAutofit/>
          </a:bodyPr>
          <a:lstStyle>
            <a:lvl1pPr lvl="0" rtl="0">
              <a:spcBef>
                <a:spcPts val="0"/>
              </a:spcBef>
              <a:spcAft>
                <a:spcPts val="0"/>
              </a:spcAft>
              <a:buNone/>
              <a:defRPr>
                <a:solidFill>
                  <a:srgbClr val="C6D9BB"/>
                </a:solidFill>
              </a:defRPr>
            </a:lvl1pPr>
            <a:lvl2pPr lvl="1" rtl="0">
              <a:spcBef>
                <a:spcPts val="0"/>
              </a:spcBef>
              <a:spcAft>
                <a:spcPts val="0"/>
              </a:spcAft>
              <a:buNone/>
              <a:defRPr sz="600">
                <a:solidFill>
                  <a:srgbClr val="C6D9BB"/>
                </a:solidFill>
              </a:defRPr>
            </a:lvl2pPr>
            <a:lvl3pPr lvl="2" rtl="0">
              <a:spcBef>
                <a:spcPts val="0"/>
              </a:spcBef>
              <a:spcAft>
                <a:spcPts val="0"/>
              </a:spcAft>
              <a:buNone/>
              <a:defRPr sz="600">
                <a:solidFill>
                  <a:srgbClr val="C6D9BB"/>
                </a:solidFill>
              </a:defRPr>
            </a:lvl3pPr>
            <a:lvl4pPr lvl="3" rtl="0">
              <a:spcBef>
                <a:spcPts val="0"/>
              </a:spcBef>
              <a:spcAft>
                <a:spcPts val="0"/>
              </a:spcAft>
              <a:buNone/>
              <a:defRPr sz="600">
                <a:solidFill>
                  <a:srgbClr val="C6D9BB"/>
                </a:solidFill>
              </a:defRPr>
            </a:lvl4pPr>
            <a:lvl5pPr lvl="4" rtl="0">
              <a:spcBef>
                <a:spcPts val="0"/>
              </a:spcBef>
              <a:spcAft>
                <a:spcPts val="0"/>
              </a:spcAft>
              <a:buNone/>
              <a:defRPr sz="600">
                <a:solidFill>
                  <a:srgbClr val="C6D9BB"/>
                </a:solidFill>
              </a:defRPr>
            </a:lvl5pPr>
            <a:lvl6pPr lvl="5" rtl="0">
              <a:spcBef>
                <a:spcPts val="0"/>
              </a:spcBef>
              <a:spcAft>
                <a:spcPts val="0"/>
              </a:spcAft>
              <a:buNone/>
              <a:defRPr sz="600">
                <a:solidFill>
                  <a:srgbClr val="C6D9BB"/>
                </a:solidFill>
              </a:defRPr>
            </a:lvl6pPr>
            <a:lvl7pPr lvl="6" rtl="0">
              <a:spcBef>
                <a:spcPts val="0"/>
              </a:spcBef>
              <a:spcAft>
                <a:spcPts val="0"/>
              </a:spcAft>
              <a:buNone/>
              <a:defRPr sz="600">
                <a:solidFill>
                  <a:srgbClr val="C6D9BB"/>
                </a:solidFill>
              </a:defRPr>
            </a:lvl7pPr>
            <a:lvl8pPr lvl="7" rtl="0">
              <a:spcBef>
                <a:spcPts val="0"/>
              </a:spcBef>
              <a:spcAft>
                <a:spcPts val="0"/>
              </a:spcAft>
              <a:buNone/>
              <a:defRPr sz="600">
                <a:solidFill>
                  <a:srgbClr val="C6D9BB"/>
                </a:solidFill>
              </a:defRPr>
            </a:lvl8pPr>
            <a:lvl9pPr lvl="8" rtl="0">
              <a:spcBef>
                <a:spcPts val="0"/>
              </a:spcBef>
              <a:spcAft>
                <a:spcPts val="0"/>
              </a:spcAft>
              <a:buNone/>
              <a:defRPr sz="600">
                <a:solidFill>
                  <a:srgbClr val="C6D9BB"/>
                </a:solidFill>
              </a:defRPr>
            </a:lvl9pPr>
          </a:lstStyle>
          <a:p>
            <a:endParaRPr/>
          </a:p>
        </p:txBody>
      </p:sp>
    </p:spTree>
    <p:extLst>
      <p:ext uri="{BB962C8B-B14F-4D97-AF65-F5344CB8AC3E}">
        <p14:creationId xmlns:p14="http://schemas.microsoft.com/office/powerpoint/2010/main" val="2505883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0351" y="3212072"/>
            <a:ext cx="2241600" cy="4215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rgbClr val="C6D9BB"/>
              </a:buClr>
              <a:buSzPts val="1400"/>
              <a:buNone/>
              <a:defRPr sz="1400" i="0">
                <a:solidFill>
                  <a:srgbClr val="C6D9BB"/>
                </a:solidFill>
              </a:defRPr>
            </a:lvl1pPr>
            <a:lvl2pPr lvl="1" algn="ctr">
              <a:spcBef>
                <a:spcPts val="0"/>
              </a:spcBef>
              <a:spcAft>
                <a:spcPts val="0"/>
              </a:spcAft>
              <a:buClr>
                <a:srgbClr val="C6D9BB"/>
              </a:buClr>
              <a:buSzPts val="1400"/>
              <a:buNone/>
              <a:defRPr sz="1400">
                <a:solidFill>
                  <a:srgbClr val="C6D9BB"/>
                </a:solidFill>
              </a:defRPr>
            </a:lvl2pPr>
            <a:lvl3pPr lvl="2" algn="ctr">
              <a:spcBef>
                <a:spcPts val="0"/>
              </a:spcBef>
              <a:spcAft>
                <a:spcPts val="0"/>
              </a:spcAft>
              <a:buClr>
                <a:srgbClr val="C6D9BB"/>
              </a:buClr>
              <a:buSzPts val="1400"/>
              <a:buNone/>
              <a:defRPr sz="1400">
                <a:solidFill>
                  <a:srgbClr val="C6D9BB"/>
                </a:solidFill>
              </a:defRPr>
            </a:lvl3pPr>
            <a:lvl4pPr lvl="3" algn="ctr">
              <a:spcBef>
                <a:spcPts val="0"/>
              </a:spcBef>
              <a:spcAft>
                <a:spcPts val="0"/>
              </a:spcAft>
              <a:buClr>
                <a:srgbClr val="C6D9BB"/>
              </a:buClr>
              <a:buSzPts val="1400"/>
              <a:buNone/>
              <a:defRPr sz="1400">
                <a:solidFill>
                  <a:srgbClr val="C6D9BB"/>
                </a:solidFill>
              </a:defRPr>
            </a:lvl4pPr>
            <a:lvl5pPr lvl="4" algn="ctr">
              <a:spcBef>
                <a:spcPts val="0"/>
              </a:spcBef>
              <a:spcAft>
                <a:spcPts val="0"/>
              </a:spcAft>
              <a:buClr>
                <a:srgbClr val="C6D9BB"/>
              </a:buClr>
              <a:buSzPts val="1400"/>
              <a:buNone/>
              <a:defRPr sz="1400">
                <a:solidFill>
                  <a:srgbClr val="C6D9BB"/>
                </a:solidFill>
              </a:defRPr>
            </a:lvl5pPr>
            <a:lvl6pPr lvl="5" algn="ctr">
              <a:spcBef>
                <a:spcPts val="0"/>
              </a:spcBef>
              <a:spcAft>
                <a:spcPts val="0"/>
              </a:spcAft>
              <a:buClr>
                <a:srgbClr val="C6D9BB"/>
              </a:buClr>
              <a:buSzPts val="1400"/>
              <a:buNone/>
              <a:defRPr sz="1400">
                <a:solidFill>
                  <a:srgbClr val="C6D9BB"/>
                </a:solidFill>
              </a:defRPr>
            </a:lvl6pPr>
            <a:lvl7pPr lvl="6" algn="ctr">
              <a:spcBef>
                <a:spcPts val="0"/>
              </a:spcBef>
              <a:spcAft>
                <a:spcPts val="0"/>
              </a:spcAft>
              <a:buClr>
                <a:srgbClr val="C6D9BB"/>
              </a:buClr>
              <a:buSzPts val="1400"/>
              <a:buNone/>
              <a:defRPr sz="1400">
                <a:solidFill>
                  <a:srgbClr val="C6D9BB"/>
                </a:solidFill>
              </a:defRPr>
            </a:lvl7pPr>
            <a:lvl8pPr lvl="7" algn="ctr">
              <a:spcBef>
                <a:spcPts val="0"/>
              </a:spcBef>
              <a:spcAft>
                <a:spcPts val="0"/>
              </a:spcAft>
              <a:buClr>
                <a:srgbClr val="C6D9BB"/>
              </a:buClr>
              <a:buSzPts val="1400"/>
              <a:buNone/>
              <a:defRPr sz="1400">
                <a:solidFill>
                  <a:srgbClr val="C6D9BB"/>
                </a:solidFill>
              </a:defRPr>
            </a:lvl8pPr>
            <a:lvl9pPr lvl="8" algn="ctr">
              <a:spcBef>
                <a:spcPts val="0"/>
              </a:spcBef>
              <a:spcAft>
                <a:spcPts val="0"/>
              </a:spcAft>
              <a:buClr>
                <a:srgbClr val="C6D9BB"/>
              </a:buClr>
              <a:buSzPts val="1400"/>
              <a:buNone/>
              <a:defRPr sz="1400">
                <a:solidFill>
                  <a:srgbClr val="C6D9BB"/>
                </a:solidFill>
              </a:defRPr>
            </a:lvl9pPr>
          </a:lstStyle>
          <a:p>
            <a:endParaRPr/>
          </a:p>
        </p:txBody>
      </p:sp>
      <p:sp>
        <p:nvSpPr>
          <p:cNvPr id="19" name="Google Shape;19;p5"/>
          <p:cNvSpPr txBox="1">
            <a:spLocks noGrp="1"/>
          </p:cNvSpPr>
          <p:nvPr>
            <p:ph type="subTitle" idx="1"/>
          </p:nvPr>
        </p:nvSpPr>
        <p:spPr>
          <a:xfrm>
            <a:off x="995200" y="3633572"/>
            <a:ext cx="1911900" cy="3303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4D4F40"/>
                </a:solidFill>
              </a:defRPr>
            </a:lvl1pPr>
            <a:lvl2pPr lvl="1" algn="ctr" rtl="0">
              <a:spcBef>
                <a:spcPts val="0"/>
              </a:spcBef>
              <a:spcAft>
                <a:spcPts val="0"/>
              </a:spcAft>
              <a:buNone/>
              <a:defRPr>
                <a:solidFill>
                  <a:srgbClr val="4D4F40"/>
                </a:solidFill>
              </a:defRPr>
            </a:lvl2pPr>
            <a:lvl3pPr lvl="2" algn="ctr" rtl="0">
              <a:spcBef>
                <a:spcPts val="0"/>
              </a:spcBef>
              <a:spcAft>
                <a:spcPts val="0"/>
              </a:spcAft>
              <a:buNone/>
              <a:defRPr>
                <a:solidFill>
                  <a:srgbClr val="4D4F40"/>
                </a:solidFill>
              </a:defRPr>
            </a:lvl3pPr>
            <a:lvl4pPr lvl="3" algn="ctr" rtl="0">
              <a:spcBef>
                <a:spcPts val="0"/>
              </a:spcBef>
              <a:spcAft>
                <a:spcPts val="0"/>
              </a:spcAft>
              <a:buNone/>
              <a:defRPr>
                <a:solidFill>
                  <a:srgbClr val="4D4F40"/>
                </a:solidFill>
              </a:defRPr>
            </a:lvl4pPr>
            <a:lvl5pPr lvl="4" algn="ctr" rtl="0">
              <a:spcBef>
                <a:spcPts val="0"/>
              </a:spcBef>
              <a:spcAft>
                <a:spcPts val="0"/>
              </a:spcAft>
              <a:buNone/>
              <a:defRPr>
                <a:solidFill>
                  <a:srgbClr val="4D4F40"/>
                </a:solidFill>
              </a:defRPr>
            </a:lvl5pPr>
            <a:lvl6pPr lvl="5" algn="ctr" rtl="0">
              <a:spcBef>
                <a:spcPts val="0"/>
              </a:spcBef>
              <a:spcAft>
                <a:spcPts val="0"/>
              </a:spcAft>
              <a:buNone/>
              <a:defRPr>
                <a:solidFill>
                  <a:srgbClr val="4D4F40"/>
                </a:solidFill>
              </a:defRPr>
            </a:lvl6pPr>
            <a:lvl7pPr lvl="6" algn="ctr" rtl="0">
              <a:spcBef>
                <a:spcPts val="0"/>
              </a:spcBef>
              <a:spcAft>
                <a:spcPts val="0"/>
              </a:spcAft>
              <a:buNone/>
              <a:defRPr>
                <a:solidFill>
                  <a:srgbClr val="4D4F40"/>
                </a:solidFill>
              </a:defRPr>
            </a:lvl7pPr>
            <a:lvl8pPr lvl="7" algn="ctr" rtl="0">
              <a:spcBef>
                <a:spcPts val="0"/>
              </a:spcBef>
              <a:spcAft>
                <a:spcPts val="0"/>
              </a:spcAft>
              <a:buNone/>
              <a:defRPr>
                <a:solidFill>
                  <a:srgbClr val="4D4F40"/>
                </a:solidFill>
              </a:defRPr>
            </a:lvl8pPr>
            <a:lvl9pPr lvl="8" algn="ctr" rtl="0">
              <a:spcBef>
                <a:spcPts val="0"/>
              </a:spcBef>
              <a:spcAft>
                <a:spcPts val="0"/>
              </a:spcAft>
              <a:buNone/>
              <a:defRPr>
                <a:solidFill>
                  <a:srgbClr val="4D4F40"/>
                </a:solidFill>
              </a:defRPr>
            </a:lvl9pPr>
          </a:lstStyle>
          <a:p>
            <a:endParaRPr/>
          </a:p>
        </p:txBody>
      </p:sp>
      <p:sp>
        <p:nvSpPr>
          <p:cNvPr id="20" name="Google Shape;20;p5"/>
          <p:cNvSpPr txBox="1">
            <a:spLocks noGrp="1"/>
          </p:cNvSpPr>
          <p:nvPr>
            <p:ph type="title" idx="2"/>
          </p:nvPr>
        </p:nvSpPr>
        <p:spPr>
          <a:xfrm>
            <a:off x="3451201" y="3212064"/>
            <a:ext cx="2241600" cy="421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rgbClr val="C6D9BB"/>
              </a:buClr>
              <a:buSzPts val="1400"/>
              <a:buNone/>
              <a:defRPr sz="1400" i="0">
                <a:solidFill>
                  <a:srgbClr val="C6D9BB"/>
                </a:solidFill>
              </a:defRPr>
            </a:lvl1pPr>
            <a:lvl2pPr lvl="1" algn="ctr" rtl="0">
              <a:spcBef>
                <a:spcPts val="0"/>
              </a:spcBef>
              <a:spcAft>
                <a:spcPts val="0"/>
              </a:spcAft>
              <a:buClr>
                <a:srgbClr val="C6D9BB"/>
              </a:buClr>
              <a:buSzPts val="1400"/>
              <a:buNone/>
              <a:defRPr sz="1400">
                <a:solidFill>
                  <a:srgbClr val="C6D9BB"/>
                </a:solidFill>
              </a:defRPr>
            </a:lvl2pPr>
            <a:lvl3pPr lvl="2" algn="ctr" rtl="0">
              <a:spcBef>
                <a:spcPts val="0"/>
              </a:spcBef>
              <a:spcAft>
                <a:spcPts val="0"/>
              </a:spcAft>
              <a:buClr>
                <a:srgbClr val="C6D9BB"/>
              </a:buClr>
              <a:buSzPts val="1400"/>
              <a:buNone/>
              <a:defRPr sz="1400">
                <a:solidFill>
                  <a:srgbClr val="C6D9BB"/>
                </a:solidFill>
              </a:defRPr>
            </a:lvl3pPr>
            <a:lvl4pPr lvl="3" algn="ctr" rtl="0">
              <a:spcBef>
                <a:spcPts val="0"/>
              </a:spcBef>
              <a:spcAft>
                <a:spcPts val="0"/>
              </a:spcAft>
              <a:buClr>
                <a:srgbClr val="C6D9BB"/>
              </a:buClr>
              <a:buSzPts val="1400"/>
              <a:buNone/>
              <a:defRPr sz="1400">
                <a:solidFill>
                  <a:srgbClr val="C6D9BB"/>
                </a:solidFill>
              </a:defRPr>
            </a:lvl4pPr>
            <a:lvl5pPr lvl="4" algn="ctr" rtl="0">
              <a:spcBef>
                <a:spcPts val="0"/>
              </a:spcBef>
              <a:spcAft>
                <a:spcPts val="0"/>
              </a:spcAft>
              <a:buClr>
                <a:srgbClr val="C6D9BB"/>
              </a:buClr>
              <a:buSzPts val="1400"/>
              <a:buNone/>
              <a:defRPr sz="1400">
                <a:solidFill>
                  <a:srgbClr val="C6D9BB"/>
                </a:solidFill>
              </a:defRPr>
            </a:lvl5pPr>
            <a:lvl6pPr lvl="5" algn="ctr" rtl="0">
              <a:spcBef>
                <a:spcPts val="0"/>
              </a:spcBef>
              <a:spcAft>
                <a:spcPts val="0"/>
              </a:spcAft>
              <a:buClr>
                <a:srgbClr val="C6D9BB"/>
              </a:buClr>
              <a:buSzPts val="1400"/>
              <a:buNone/>
              <a:defRPr sz="1400">
                <a:solidFill>
                  <a:srgbClr val="C6D9BB"/>
                </a:solidFill>
              </a:defRPr>
            </a:lvl6pPr>
            <a:lvl7pPr lvl="6" algn="ctr" rtl="0">
              <a:spcBef>
                <a:spcPts val="0"/>
              </a:spcBef>
              <a:spcAft>
                <a:spcPts val="0"/>
              </a:spcAft>
              <a:buClr>
                <a:srgbClr val="C6D9BB"/>
              </a:buClr>
              <a:buSzPts val="1400"/>
              <a:buNone/>
              <a:defRPr sz="1400">
                <a:solidFill>
                  <a:srgbClr val="C6D9BB"/>
                </a:solidFill>
              </a:defRPr>
            </a:lvl7pPr>
            <a:lvl8pPr lvl="7" algn="ctr" rtl="0">
              <a:spcBef>
                <a:spcPts val="0"/>
              </a:spcBef>
              <a:spcAft>
                <a:spcPts val="0"/>
              </a:spcAft>
              <a:buClr>
                <a:srgbClr val="C6D9BB"/>
              </a:buClr>
              <a:buSzPts val="1400"/>
              <a:buNone/>
              <a:defRPr sz="1400">
                <a:solidFill>
                  <a:srgbClr val="C6D9BB"/>
                </a:solidFill>
              </a:defRPr>
            </a:lvl8pPr>
            <a:lvl9pPr lvl="8" algn="ctr" rtl="0">
              <a:spcBef>
                <a:spcPts val="0"/>
              </a:spcBef>
              <a:spcAft>
                <a:spcPts val="0"/>
              </a:spcAft>
              <a:buClr>
                <a:srgbClr val="C6D9BB"/>
              </a:buClr>
              <a:buSzPts val="1400"/>
              <a:buNone/>
              <a:defRPr sz="1400">
                <a:solidFill>
                  <a:srgbClr val="C6D9BB"/>
                </a:solidFill>
              </a:defRPr>
            </a:lvl9pPr>
          </a:lstStyle>
          <a:p>
            <a:endParaRPr/>
          </a:p>
        </p:txBody>
      </p:sp>
      <p:sp>
        <p:nvSpPr>
          <p:cNvPr id="21" name="Google Shape;21;p5"/>
          <p:cNvSpPr txBox="1">
            <a:spLocks noGrp="1"/>
          </p:cNvSpPr>
          <p:nvPr>
            <p:ph type="subTitle" idx="3"/>
          </p:nvPr>
        </p:nvSpPr>
        <p:spPr>
          <a:xfrm>
            <a:off x="3616050" y="3633572"/>
            <a:ext cx="1911900" cy="3303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4D4F40"/>
                </a:solidFill>
              </a:defRPr>
            </a:lvl1pPr>
            <a:lvl2pPr lvl="1" algn="ctr" rtl="0">
              <a:spcBef>
                <a:spcPts val="0"/>
              </a:spcBef>
              <a:spcAft>
                <a:spcPts val="0"/>
              </a:spcAft>
              <a:buNone/>
              <a:defRPr>
                <a:solidFill>
                  <a:srgbClr val="4D4F40"/>
                </a:solidFill>
              </a:defRPr>
            </a:lvl2pPr>
            <a:lvl3pPr lvl="2" algn="ctr" rtl="0">
              <a:spcBef>
                <a:spcPts val="0"/>
              </a:spcBef>
              <a:spcAft>
                <a:spcPts val="0"/>
              </a:spcAft>
              <a:buNone/>
              <a:defRPr>
                <a:solidFill>
                  <a:srgbClr val="4D4F40"/>
                </a:solidFill>
              </a:defRPr>
            </a:lvl3pPr>
            <a:lvl4pPr lvl="3" algn="ctr" rtl="0">
              <a:spcBef>
                <a:spcPts val="0"/>
              </a:spcBef>
              <a:spcAft>
                <a:spcPts val="0"/>
              </a:spcAft>
              <a:buNone/>
              <a:defRPr>
                <a:solidFill>
                  <a:srgbClr val="4D4F40"/>
                </a:solidFill>
              </a:defRPr>
            </a:lvl4pPr>
            <a:lvl5pPr lvl="4" algn="ctr" rtl="0">
              <a:spcBef>
                <a:spcPts val="0"/>
              </a:spcBef>
              <a:spcAft>
                <a:spcPts val="0"/>
              </a:spcAft>
              <a:buNone/>
              <a:defRPr>
                <a:solidFill>
                  <a:srgbClr val="4D4F40"/>
                </a:solidFill>
              </a:defRPr>
            </a:lvl5pPr>
            <a:lvl6pPr lvl="5" algn="ctr" rtl="0">
              <a:spcBef>
                <a:spcPts val="0"/>
              </a:spcBef>
              <a:spcAft>
                <a:spcPts val="0"/>
              </a:spcAft>
              <a:buNone/>
              <a:defRPr>
                <a:solidFill>
                  <a:srgbClr val="4D4F40"/>
                </a:solidFill>
              </a:defRPr>
            </a:lvl6pPr>
            <a:lvl7pPr lvl="6" algn="ctr" rtl="0">
              <a:spcBef>
                <a:spcPts val="0"/>
              </a:spcBef>
              <a:spcAft>
                <a:spcPts val="0"/>
              </a:spcAft>
              <a:buNone/>
              <a:defRPr>
                <a:solidFill>
                  <a:srgbClr val="4D4F40"/>
                </a:solidFill>
              </a:defRPr>
            </a:lvl7pPr>
            <a:lvl8pPr lvl="7" algn="ctr" rtl="0">
              <a:spcBef>
                <a:spcPts val="0"/>
              </a:spcBef>
              <a:spcAft>
                <a:spcPts val="0"/>
              </a:spcAft>
              <a:buNone/>
              <a:defRPr>
                <a:solidFill>
                  <a:srgbClr val="4D4F40"/>
                </a:solidFill>
              </a:defRPr>
            </a:lvl8pPr>
            <a:lvl9pPr lvl="8" algn="ctr" rtl="0">
              <a:spcBef>
                <a:spcPts val="0"/>
              </a:spcBef>
              <a:spcAft>
                <a:spcPts val="0"/>
              </a:spcAft>
              <a:buNone/>
              <a:defRPr>
                <a:solidFill>
                  <a:srgbClr val="4D4F40"/>
                </a:solidFill>
              </a:defRPr>
            </a:lvl9pPr>
          </a:lstStyle>
          <a:p>
            <a:endParaRPr/>
          </a:p>
        </p:txBody>
      </p:sp>
      <p:sp>
        <p:nvSpPr>
          <p:cNvPr id="22" name="Google Shape;22;p5"/>
          <p:cNvSpPr txBox="1">
            <a:spLocks noGrp="1"/>
          </p:cNvSpPr>
          <p:nvPr>
            <p:ph type="title" idx="4"/>
          </p:nvPr>
        </p:nvSpPr>
        <p:spPr>
          <a:xfrm>
            <a:off x="6072051" y="3212072"/>
            <a:ext cx="2241600" cy="421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rgbClr val="C6D9BB"/>
              </a:buClr>
              <a:buSzPts val="1400"/>
              <a:buNone/>
              <a:defRPr sz="1400" i="0">
                <a:solidFill>
                  <a:srgbClr val="C6D9BB"/>
                </a:solidFill>
              </a:defRPr>
            </a:lvl1pPr>
            <a:lvl2pPr lvl="1" algn="ctr" rtl="0">
              <a:spcBef>
                <a:spcPts val="0"/>
              </a:spcBef>
              <a:spcAft>
                <a:spcPts val="0"/>
              </a:spcAft>
              <a:buClr>
                <a:srgbClr val="C6D9BB"/>
              </a:buClr>
              <a:buSzPts val="1400"/>
              <a:buNone/>
              <a:defRPr sz="1400">
                <a:solidFill>
                  <a:srgbClr val="C6D9BB"/>
                </a:solidFill>
              </a:defRPr>
            </a:lvl2pPr>
            <a:lvl3pPr lvl="2" algn="ctr" rtl="0">
              <a:spcBef>
                <a:spcPts val="0"/>
              </a:spcBef>
              <a:spcAft>
                <a:spcPts val="0"/>
              </a:spcAft>
              <a:buClr>
                <a:srgbClr val="C6D9BB"/>
              </a:buClr>
              <a:buSzPts val="1400"/>
              <a:buNone/>
              <a:defRPr sz="1400">
                <a:solidFill>
                  <a:srgbClr val="C6D9BB"/>
                </a:solidFill>
              </a:defRPr>
            </a:lvl3pPr>
            <a:lvl4pPr lvl="3" algn="ctr" rtl="0">
              <a:spcBef>
                <a:spcPts val="0"/>
              </a:spcBef>
              <a:spcAft>
                <a:spcPts val="0"/>
              </a:spcAft>
              <a:buClr>
                <a:srgbClr val="C6D9BB"/>
              </a:buClr>
              <a:buSzPts val="1400"/>
              <a:buNone/>
              <a:defRPr sz="1400">
                <a:solidFill>
                  <a:srgbClr val="C6D9BB"/>
                </a:solidFill>
              </a:defRPr>
            </a:lvl4pPr>
            <a:lvl5pPr lvl="4" algn="ctr" rtl="0">
              <a:spcBef>
                <a:spcPts val="0"/>
              </a:spcBef>
              <a:spcAft>
                <a:spcPts val="0"/>
              </a:spcAft>
              <a:buClr>
                <a:srgbClr val="C6D9BB"/>
              </a:buClr>
              <a:buSzPts val="1400"/>
              <a:buNone/>
              <a:defRPr sz="1400">
                <a:solidFill>
                  <a:srgbClr val="C6D9BB"/>
                </a:solidFill>
              </a:defRPr>
            </a:lvl5pPr>
            <a:lvl6pPr lvl="5" algn="ctr" rtl="0">
              <a:spcBef>
                <a:spcPts val="0"/>
              </a:spcBef>
              <a:spcAft>
                <a:spcPts val="0"/>
              </a:spcAft>
              <a:buClr>
                <a:srgbClr val="C6D9BB"/>
              </a:buClr>
              <a:buSzPts val="1400"/>
              <a:buNone/>
              <a:defRPr sz="1400">
                <a:solidFill>
                  <a:srgbClr val="C6D9BB"/>
                </a:solidFill>
              </a:defRPr>
            </a:lvl6pPr>
            <a:lvl7pPr lvl="6" algn="ctr" rtl="0">
              <a:spcBef>
                <a:spcPts val="0"/>
              </a:spcBef>
              <a:spcAft>
                <a:spcPts val="0"/>
              </a:spcAft>
              <a:buClr>
                <a:srgbClr val="C6D9BB"/>
              </a:buClr>
              <a:buSzPts val="1400"/>
              <a:buNone/>
              <a:defRPr sz="1400">
                <a:solidFill>
                  <a:srgbClr val="C6D9BB"/>
                </a:solidFill>
              </a:defRPr>
            </a:lvl7pPr>
            <a:lvl8pPr lvl="7" algn="ctr" rtl="0">
              <a:spcBef>
                <a:spcPts val="0"/>
              </a:spcBef>
              <a:spcAft>
                <a:spcPts val="0"/>
              </a:spcAft>
              <a:buClr>
                <a:srgbClr val="C6D9BB"/>
              </a:buClr>
              <a:buSzPts val="1400"/>
              <a:buNone/>
              <a:defRPr sz="1400">
                <a:solidFill>
                  <a:srgbClr val="C6D9BB"/>
                </a:solidFill>
              </a:defRPr>
            </a:lvl8pPr>
            <a:lvl9pPr lvl="8" algn="ctr" rtl="0">
              <a:spcBef>
                <a:spcPts val="0"/>
              </a:spcBef>
              <a:spcAft>
                <a:spcPts val="0"/>
              </a:spcAft>
              <a:buClr>
                <a:srgbClr val="C6D9BB"/>
              </a:buClr>
              <a:buSzPts val="1400"/>
              <a:buNone/>
              <a:defRPr sz="1400">
                <a:solidFill>
                  <a:srgbClr val="C6D9BB"/>
                </a:solidFill>
              </a:defRPr>
            </a:lvl9pPr>
          </a:lstStyle>
          <a:p>
            <a:endParaRPr/>
          </a:p>
        </p:txBody>
      </p:sp>
      <p:sp>
        <p:nvSpPr>
          <p:cNvPr id="23" name="Google Shape;23;p5"/>
          <p:cNvSpPr txBox="1">
            <a:spLocks noGrp="1"/>
          </p:cNvSpPr>
          <p:nvPr>
            <p:ph type="subTitle" idx="5"/>
          </p:nvPr>
        </p:nvSpPr>
        <p:spPr>
          <a:xfrm>
            <a:off x="6236900" y="3633572"/>
            <a:ext cx="1911900" cy="3303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4D4F40"/>
                </a:solidFill>
              </a:defRPr>
            </a:lvl1pPr>
            <a:lvl2pPr lvl="1" algn="ctr" rtl="0">
              <a:spcBef>
                <a:spcPts val="0"/>
              </a:spcBef>
              <a:spcAft>
                <a:spcPts val="0"/>
              </a:spcAft>
              <a:buNone/>
              <a:defRPr>
                <a:solidFill>
                  <a:srgbClr val="4D4F40"/>
                </a:solidFill>
              </a:defRPr>
            </a:lvl2pPr>
            <a:lvl3pPr lvl="2" algn="ctr" rtl="0">
              <a:spcBef>
                <a:spcPts val="0"/>
              </a:spcBef>
              <a:spcAft>
                <a:spcPts val="0"/>
              </a:spcAft>
              <a:buNone/>
              <a:defRPr>
                <a:solidFill>
                  <a:srgbClr val="4D4F40"/>
                </a:solidFill>
              </a:defRPr>
            </a:lvl3pPr>
            <a:lvl4pPr lvl="3" algn="ctr" rtl="0">
              <a:spcBef>
                <a:spcPts val="0"/>
              </a:spcBef>
              <a:spcAft>
                <a:spcPts val="0"/>
              </a:spcAft>
              <a:buNone/>
              <a:defRPr>
                <a:solidFill>
                  <a:srgbClr val="4D4F40"/>
                </a:solidFill>
              </a:defRPr>
            </a:lvl4pPr>
            <a:lvl5pPr lvl="4" algn="ctr" rtl="0">
              <a:spcBef>
                <a:spcPts val="0"/>
              </a:spcBef>
              <a:spcAft>
                <a:spcPts val="0"/>
              </a:spcAft>
              <a:buNone/>
              <a:defRPr>
                <a:solidFill>
                  <a:srgbClr val="4D4F40"/>
                </a:solidFill>
              </a:defRPr>
            </a:lvl5pPr>
            <a:lvl6pPr lvl="5" algn="ctr" rtl="0">
              <a:spcBef>
                <a:spcPts val="0"/>
              </a:spcBef>
              <a:spcAft>
                <a:spcPts val="0"/>
              </a:spcAft>
              <a:buNone/>
              <a:defRPr>
                <a:solidFill>
                  <a:srgbClr val="4D4F40"/>
                </a:solidFill>
              </a:defRPr>
            </a:lvl6pPr>
            <a:lvl7pPr lvl="6" algn="ctr" rtl="0">
              <a:spcBef>
                <a:spcPts val="0"/>
              </a:spcBef>
              <a:spcAft>
                <a:spcPts val="0"/>
              </a:spcAft>
              <a:buNone/>
              <a:defRPr>
                <a:solidFill>
                  <a:srgbClr val="4D4F40"/>
                </a:solidFill>
              </a:defRPr>
            </a:lvl7pPr>
            <a:lvl8pPr lvl="7" algn="ctr" rtl="0">
              <a:spcBef>
                <a:spcPts val="0"/>
              </a:spcBef>
              <a:spcAft>
                <a:spcPts val="0"/>
              </a:spcAft>
              <a:buNone/>
              <a:defRPr>
                <a:solidFill>
                  <a:srgbClr val="4D4F40"/>
                </a:solidFill>
              </a:defRPr>
            </a:lvl8pPr>
            <a:lvl9pPr lvl="8" algn="ctr" rtl="0">
              <a:spcBef>
                <a:spcPts val="0"/>
              </a:spcBef>
              <a:spcAft>
                <a:spcPts val="0"/>
              </a:spcAft>
              <a:buNone/>
              <a:defRPr>
                <a:solidFill>
                  <a:srgbClr val="4D4F40"/>
                </a:solidFill>
              </a:defRPr>
            </a:lvl9pPr>
          </a:lstStyle>
          <a:p>
            <a:endParaRPr/>
          </a:p>
        </p:txBody>
      </p:sp>
      <p:sp>
        <p:nvSpPr>
          <p:cNvPr id="24" name="Google Shape;24;p5"/>
          <p:cNvSpPr txBox="1">
            <a:spLocks noGrp="1"/>
          </p:cNvSpPr>
          <p:nvPr>
            <p:ph type="title" idx="6" hasCustomPrompt="1"/>
          </p:nvPr>
        </p:nvSpPr>
        <p:spPr>
          <a:xfrm>
            <a:off x="830350" y="2590497"/>
            <a:ext cx="2241600" cy="697800"/>
          </a:xfrm>
          <a:prstGeom prst="rect">
            <a:avLst/>
          </a:prstGeom>
        </p:spPr>
        <p:txBody>
          <a:bodyPr spcFirstLastPara="1" wrap="square" lIns="0" tIns="0" rIns="0" bIns="0" anchor="b" anchorCtr="0">
            <a:noAutofit/>
          </a:bodyPr>
          <a:lstStyle>
            <a:lvl1pPr lvl="0" algn="ctr" rtl="0">
              <a:spcBef>
                <a:spcPts val="0"/>
              </a:spcBef>
              <a:spcAft>
                <a:spcPts val="0"/>
              </a:spcAft>
              <a:buClr>
                <a:srgbClr val="C6D9BB"/>
              </a:buClr>
              <a:buSzPts val="7200"/>
              <a:buNone/>
              <a:defRPr sz="7200">
                <a:solidFill>
                  <a:srgbClr val="C6D9BB"/>
                </a:solidFill>
              </a:defRPr>
            </a:lvl1pPr>
            <a:lvl2pPr lvl="1" algn="ctr" rtl="0">
              <a:spcBef>
                <a:spcPts val="0"/>
              </a:spcBef>
              <a:spcAft>
                <a:spcPts val="0"/>
              </a:spcAft>
              <a:buClr>
                <a:srgbClr val="C6D9BB"/>
              </a:buClr>
              <a:buSzPts val="7200"/>
              <a:buNone/>
              <a:defRPr sz="7200">
                <a:solidFill>
                  <a:srgbClr val="C6D9BB"/>
                </a:solidFill>
              </a:defRPr>
            </a:lvl2pPr>
            <a:lvl3pPr lvl="2" algn="ctr" rtl="0">
              <a:spcBef>
                <a:spcPts val="0"/>
              </a:spcBef>
              <a:spcAft>
                <a:spcPts val="0"/>
              </a:spcAft>
              <a:buClr>
                <a:srgbClr val="C6D9BB"/>
              </a:buClr>
              <a:buSzPts val="7200"/>
              <a:buNone/>
              <a:defRPr sz="7200">
                <a:solidFill>
                  <a:srgbClr val="C6D9BB"/>
                </a:solidFill>
              </a:defRPr>
            </a:lvl3pPr>
            <a:lvl4pPr lvl="3" algn="ctr" rtl="0">
              <a:spcBef>
                <a:spcPts val="0"/>
              </a:spcBef>
              <a:spcAft>
                <a:spcPts val="0"/>
              </a:spcAft>
              <a:buClr>
                <a:srgbClr val="C6D9BB"/>
              </a:buClr>
              <a:buSzPts val="7200"/>
              <a:buNone/>
              <a:defRPr sz="7200">
                <a:solidFill>
                  <a:srgbClr val="C6D9BB"/>
                </a:solidFill>
              </a:defRPr>
            </a:lvl4pPr>
            <a:lvl5pPr lvl="4" algn="ctr" rtl="0">
              <a:spcBef>
                <a:spcPts val="0"/>
              </a:spcBef>
              <a:spcAft>
                <a:spcPts val="0"/>
              </a:spcAft>
              <a:buClr>
                <a:srgbClr val="C6D9BB"/>
              </a:buClr>
              <a:buSzPts val="7200"/>
              <a:buNone/>
              <a:defRPr sz="7200">
                <a:solidFill>
                  <a:srgbClr val="C6D9BB"/>
                </a:solidFill>
              </a:defRPr>
            </a:lvl5pPr>
            <a:lvl6pPr lvl="5" algn="ctr" rtl="0">
              <a:spcBef>
                <a:spcPts val="0"/>
              </a:spcBef>
              <a:spcAft>
                <a:spcPts val="0"/>
              </a:spcAft>
              <a:buClr>
                <a:srgbClr val="C6D9BB"/>
              </a:buClr>
              <a:buSzPts val="7200"/>
              <a:buNone/>
              <a:defRPr sz="7200">
                <a:solidFill>
                  <a:srgbClr val="C6D9BB"/>
                </a:solidFill>
              </a:defRPr>
            </a:lvl6pPr>
            <a:lvl7pPr lvl="6" algn="ctr" rtl="0">
              <a:spcBef>
                <a:spcPts val="0"/>
              </a:spcBef>
              <a:spcAft>
                <a:spcPts val="0"/>
              </a:spcAft>
              <a:buClr>
                <a:srgbClr val="C6D9BB"/>
              </a:buClr>
              <a:buSzPts val="7200"/>
              <a:buNone/>
              <a:defRPr sz="7200">
                <a:solidFill>
                  <a:srgbClr val="C6D9BB"/>
                </a:solidFill>
              </a:defRPr>
            </a:lvl7pPr>
            <a:lvl8pPr lvl="7" algn="ctr" rtl="0">
              <a:spcBef>
                <a:spcPts val="0"/>
              </a:spcBef>
              <a:spcAft>
                <a:spcPts val="0"/>
              </a:spcAft>
              <a:buClr>
                <a:srgbClr val="C6D9BB"/>
              </a:buClr>
              <a:buSzPts val="7200"/>
              <a:buNone/>
              <a:defRPr sz="7200">
                <a:solidFill>
                  <a:srgbClr val="C6D9BB"/>
                </a:solidFill>
              </a:defRPr>
            </a:lvl8pPr>
            <a:lvl9pPr lvl="8" algn="ctr" rtl="0">
              <a:spcBef>
                <a:spcPts val="0"/>
              </a:spcBef>
              <a:spcAft>
                <a:spcPts val="0"/>
              </a:spcAft>
              <a:buClr>
                <a:srgbClr val="C6D9BB"/>
              </a:buClr>
              <a:buSzPts val="7200"/>
              <a:buNone/>
              <a:defRPr sz="7200">
                <a:solidFill>
                  <a:srgbClr val="C6D9BB"/>
                </a:solidFill>
              </a:defRPr>
            </a:lvl9pPr>
          </a:lstStyle>
          <a:p>
            <a:r>
              <a:t>xx%</a:t>
            </a:r>
          </a:p>
        </p:txBody>
      </p:sp>
      <p:sp>
        <p:nvSpPr>
          <p:cNvPr id="25" name="Google Shape;25;p5"/>
          <p:cNvSpPr txBox="1">
            <a:spLocks noGrp="1"/>
          </p:cNvSpPr>
          <p:nvPr>
            <p:ph type="title" idx="7" hasCustomPrompt="1"/>
          </p:nvPr>
        </p:nvSpPr>
        <p:spPr>
          <a:xfrm>
            <a:off x="3451200" y="2590497"/>
            <a:ext cx="2241600" cy="697800"/>
          </a:xfrm>
          <a:prstGeom prst="rect">
            <a:avLst/>
          </a:prstGeom>
        </p:spPr>
        <p:txBody>
          <a:bodyPr spcFirstLastPara="1" wrap="square" lIns="0" tIns="0" rIns="0" bIns="0" anchor="b" anchorCtr="0">
            <a:noAutofit/>
          </a:bodyPr>
          <a:lstStyle>
            <a:lvl1pPr lvl="0" algn="ctr" rtl="0">
              <a:spcBef>
                <a:spcPts val="0"/>
              </a:spcBef>
              <a:spcAft>
                <a:spcPts val="0"/>
              </a:spcAft>
              <a:buClr>
                <a:srgbClr val="C6D9BB"/>
              </a:buClr>
              <a:buSzPts val="7200"/>
              <a:buNone/>
              <a:defRPr sz="7200">
                <a:solidFill>
                  <a:srgbClr val="C6D9BB"/>
                </a:solidFill>
              </a:defRPr>
            </a:lvl1pPr>
            <a:lvl2pPr lvl="1" algn="ctr" rtl="0">
              <a:spcBef>
                <a:spcPts val="0"/>
              </a:spcBef>
              <a:spcAft>
                <a:spcPts val="0"/>
              </a:spcAft>
              <a:buClr>
                <a:srgbClr val="C6D9BB"/>
              </a:buClr>
              <a:buSzPts val="7200"/>
              <a:buNone/>
              <a:defRPr sz="7200">
                <a:solidFill>
                  <a:srgbClr val="C6D9BB"/>
                </a:solidFill>
              </a:defRPr>
            </a:lvl2pPr>
            <a:lvl3pPr lvl="2" algn="ctr" rtl="0">
              <a:spcBef>
                <a:spcPts val="0"/>
              </a:spcBef>
              <a:spcAft>
                <a:spcPts val="0"/>
              </a:spcAft>
              <a:buClr>
                <a:srgbClr val="C6D9BB"/>
              </a:buClr>
              <a:buSzPts val="7200"/>
              <a:buNone/>
              <a:defRPr sz="7200">
                <a:solidFill>
                  <a:srgbClr val="C6D9BB"/>
                </a:solidFill>
              </a:defRPr>
            </a:lvl3pPr>
            <a:lvl4pPr lvl="3" algn="ctr" rtl="0">
              <a:spcBef>
                <a:spcPts val="0"/>
              </a:spcBef>
              <a:spcAft>
                <a:spcPts val="0"/>
              </a:spcAft>
              <a:buClr>
                <a:srgbClr val="C6D9BB"/>
              </a:buClr>
              <a:buSzPts val="7200"/>
              <a:buNone/>
              <a:defRPr sz="7200">
                <a:solidFill>
                  <a:srgbClr val="C6D9BB"/>
                </a:solidFill>
              </a:defRPr>
            </a:lvl4pPr>
            <a:lvl5pPr lvl="4" algn="ctr" rtl="0">
              <a:spcBef>
                <a:spcPts val="0"/>
              </a:spcBef>
              <a:spcAft>
                <a:spcPts val="0"/>
              </a:spcAft>
              <a:buClr>
                <a:srgbClr val="C6D9BB"/>
              </a:buClr>
              <a:buSzPts val="7200"/>
              <a:buNone/>
              <a:defRPr sz="7200">
                <a:solidFill>
                  <a:srgbClr val="C6D9BB"/>
                </a:solidFill>
              </a:defRPr>
            </a:lvl5pPr>
            <a:lvl6pPr lvl="5" algn="ctr" rtl="0">
              <a:spcBef>
                <a:spcPts val="0"/>
              </a:spcBef>
              <a:spcAft>
                <a:spcPts val="0"/>
              </a:spcAft>
              <a:buClr>
                <a:srgbClr val="C6D9BB"/>
              </a:buClr>
              <a:buSzPts val="7200"/>
              <a:buNone/>
              <a:defRPr sz="7200">
                <a:solidFill>
                  <a:srgbClr val="C6D9BB"/>
                </a:solidFill>
              </a:defRPr>
            </a:lvl6pPr>
            <a:lvl7pPr lvl="6" algn="ctr" rtl="0">
              <a:spcBef>
                <a:spcPts val="0"/>
              </a:spcBef>
              <a:spcAft>
                <a:spcPts val="0"/>
              </a:spcAft>
              <a:buClr>
                <a:srgbClr val="C6D9BB"/>
              </a:buClr>
              <a:buSzPts val="7200"/>
              <a:buNone/>
              <a:defRPr sz="7200">
                <a:solidFill>
                  <a:srgbClr val="C6D9BB"/>
                </a:solidFill>
              </a:defRPr>
            </a:lvl7pPr>
            <a:lvl8pPr lvl="7" algn="ctr" rtl="0">
              <a:spcBef>
                <a:spcPts val="0"/>
              </a:spcBef>
              <a:spcAft>
                <a:spcPts val="0"/>
              </a:spcAft>
              <a:buClr>
                <a:srgbClr val="C6D9BB"/>
              </a:buClr>
              <a:buSzPts val="7200"/>
              <a:buNone/>
              <a:defRPr sz="7200">
                <a:solidFill>
                  <a:srgbClr val="C6D9BB"/>
                </a:solidFill>
              </a:defRPr>
            </a:lvl8pPr>
            <a:lvl9pPr lvl="8" algn="ctr" rtl="0">
              <a:spcBef>
                <a:spcPts val="0"/>
              </a:spcBef>
              <a:spcAft>
                <a:spcPts val="0"/>
              </a:spcAft>
              <a:buClr>
                <a:srgbClr val="C6D9BB"/>
              </a:buClr>
              <a:buSzPts val="7200"/>
              <a:buNone/>
              <a:defRPr sz="7200">
                <a:solidFill>
                  <a:srgbClr val="C6D9BB"/>
                </a:solidFill>
              </a:defRPr>
            </a:lvl9pPr>
          </a:lstStyle>
          <a:p>
            <a:r>
              <a:t>xx%</a:t>
            </a:r>
          </a:p>
        </p:txBody>
      </p:sp>
      <p:sp>
        <p:nvSpPr>
          <p:cNvPr id="26" name="Google Shape;26;p5"/>
          <p:cNvSpPr txBox="1">
            <a:spLocks noGrp="1"/>
          </p:cNvSpPr>
          <p:nvPr>
            <p:ph type="title" idx="8" hasCustomPrompt="1"/>
          </p:nvPr>
        </p:nvSpPr>
        <p:spPr>
          <a:xfrm>
            <a:off x="6072050" y="2590497"/>
            <a:ext cx="2241600" cy="697800"/>
          </a:xfrm>
          <a:prstGeom prst="rect">
            <a:avLst/>
          </a:prstGeom>
        </p:spPr>
        <p:txBody>
          <a:bodyPr spcFirstLastPara="1" wrap="square" lIns="0" tIns="0" rIns="0" bIns="0" anchor="b" anchorCtr="0">
            <a:noAutofit/>
          </a:bodyPr>
          <a:lstStyle>
            <a:lvl1pPr lvl="0" algn="ctr" rtl="0">
              <a:spcBef>
                <a:spcPts val="0"/>
              </a:spcBef>
              <a:spcAft>
                <a:spcPts val="0"/>
              </a:spcAft>
              <a:buClr>
                <a:srgbClr val="C6D9BB"/>
              </a:buClr>
              <a:buSzPts val="7200"/>
              <a:buNone/>
              <a:defRPr sz="7200">
                <a:solidFill>
                  <a:srgbClr val="C6D9BB"/>
                </a:solidFill>
              </a:defRPr>
            </a:lvl1pPr>
            <a:lvl2pPr lvl="1" algn="ctr" rtl="0">
              <a:spcBef>
                <a:spcPts val="0"/>
              </a:spcBef>
              <a:spcAft>
                <a:spcPts val="0"/>
              </a:spcAft>
              <a:buClr>
                <a:srgbClr val="C6D9BB"/>
              </a:buClr>
              <a:buSzPts val="7200"/>
              <a:buNone/>
              <a:defRPr sz="7200">
                <a:solidFill>
                  <a:srgbClr val="C6D9BB"/>
                </a:solidFill>
              </a:defRPr>
            </a:lvl2pPr>
            <a:lvl3pPr lvl="2" algn="ctr" rtl="0">
              <a:spcBef>
                <a:spcPts val="0"/>
              </a:spcBef>
              <a:spcAft>
                <a:spcPts val="0"/>
              </a:spcAft>
              <a:buClr>
                <a:srgbClr val="C6D9BB"/>
              </a:buClr>
              <a:buSzPts val="7200"/>
              <a:buNone/>
              <a:defRPr sz="7200">
                <a:solidFill>
                  <a:srgbClr val="C6D9BB"/>
                </a:solidFill>
              </a:defRPr>
            </a:lvl3pPr>
            <a:lvl4pPr lvl="3" algn="ctr" rtl="0">
              <a:spcBef>
                <a:spcPts val="0"/>
              </a:spcBef>
              <a:spcAft>
                <a:spcPts val="0"/>
              </a:spcAft>
              <a:buClr>
                <a:srgbClr val="C6D9BB"/>
              </a:buClr>
              <a:buSzPts val="7200"/>
              <a:buNone/>
              <a:defRPr sz="7200">
                <a:solidFill>
                  <a:srgbClr val="C6D9BB"/>
                </a:solidFill>
              </a:defRPr>
            </a:lvl4pPr>
            <a:lvl5pPr lvl="4" algn="ctr" rtl="0">
              <a:spcBef>
                <a:spcPts val="0"/>
              </a:spcBef>
              <a:spcAft>
                <a:spcPts val="0"/>
              </a:spcAft>
              <a:buClr>
                <a:srgbClr val="C6D9BB"/>
              </a:buClr>
              <a:buSzPts val="7200"/>
              <a:buNone/>
              <a:defRPr sz="7200">
                <a:solidFill>
                  <a:srgbClr val="C6D9BB"/>
                </a:solidFill>
              </a:defRPr>
            </a:lvl5pPr>
            <a:lvl6pPr lvl="5" algn="ctr" rtl="0">
              <a:spcBef>
                <a:spcPts val="0"/>
              </a:spcBef>
              <a:spcAft>
                <a:spcPts val="0"/>
              </a:spcAft>
              <a:buClr>
                <a:srgbClr val="C6D9BB"/>
              </a:buClr>
              <a:buSzPts val="7200"/>
              <a:buNone/>
              <a:defRPr sz="7200">
                <a:solidFill>
                  <a:srgbClr val="C6D9BB"/>
                </a:solidFill>
              </a:defRPr>
            </a:lvl6pPr>
            <a:lvl7pPr lvl="6" algn="ctr" rtl="0">
              <a:spcBef>
                <a:spcPts val="0"/>
              </a:spcBef>
              <a:spcAft>
                <a:spcPts val="0"/>
              </a:spcAft>
              <a:buClr>
                <a:srgbClr val="C6D9BB"/>
              </a:buClr>
              <a:buSzPts val="7200"/>
              <a:buNone/>
              <a:defRPr sz="7200">
                <a:solidFill>
                  <a:srgbClr val="C6D9BB"/>
                </a:solidFill>
              </a:defRPr>
            </a:lvl7pPr>
            <a:lvl8pPr lvl="7" algn="ctr" rtl="0">
              <a:spcBef>
                <a:spcPts val="0"/>
              </a:spcBef>
              <a:spcAft>
                <a:spcPts val="0"/>
              </a:spcAft>
              <a:buClr>
                <a:srgbClr val="C6D9BB"/>
              </a:buClr>
              <a:buSzPts val="7200"/>
              <a:buNone/>
              <a:defRPr sz="7200">
                <a:solidFill>
                  <a:srgbClr val="C6D9BB"/>
                </a:solidFill>
              </a:defRPr>
            </a:lvl8pPr>
            <a:lvl9pPr lvl="8" algn="ctr" rtl="0">
              <a:spcBef>
                <a:spcPts val="0"/>
              </a:spcBef>
              <a:spcAft>
                <a:spcPts val="0"/>
              </a:spcAft>
              <a:buClr>
                <a:srgbClr val="C6D9BB"/>
              </a:buClr>
              <a:buSzPts val="7200"/>
              <a:buNone/>
              <a:defRPr sz="7200">
                <a:solidFill>
                  <a:srgbClr val="C6D9BB"/>
                </a:solidFill>
              </a:defRPr>
            </a:lvl9pPr>
          </a:lstStyle>
          <a:p>
            <a:r>
              <a:t>xx%</a:t>
            </a:r>
          </a:p>
        </p:txBody>
      </p:sp>
      <p:sp>
        <p:nvSpPr>
          <p:cNvPr id="27" name="Google Shape;27;p5"/>
          <p:cNvSpPr txBox="1">
            <a:spLocks noGrp="1"/>
          </p:cNvSpPr>
          <p:nvPr>
            <p:ph type="title" idx="9"/>
          </p:nvPr>
        </p:nvSpPr>
        <p:spPr>
          <a:xfrm>
            <a:off x="705000" y="265300"/>
            <a:ext cx="773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C6D9BB"/>
              </a:buClr>
              <a:buSzPts val="2400"/>
              <a:buNone/>
              <a:defRPr sz="2400" i="0">
                <a:solidFill>
                  <a:srgbClr val="C6D9BB"/>
                </a:solidFill>
              </a:defRPr>
            </a:lvl1pPr>
            <a:lvl2pPr lvl="1" algn="ctr" rtl="0">
              <a:spcBef>
                <a:spcPts val="0"/>
              </a:spcBef>
              <a:spcAft>
                <a:spcPts val="0"/>
              </a:spcAft>
              <a:buClr>
                <a:srgbClr val="C6D9BB"/>
              </a:buClr>
              <a:buSzPts val="2400"/>
              <a:buNone/>
              <a:defRPr sz="2400">
                <a:solidFill>
                  <a:srgbClr val="C6D9BB"/>
                </a:solidFill>
              </a:defRPr>
            </a:lvl2pPr>
            <a:lvl3pPr lvl="2" algn="ctr" rtl="0">
              <a:spcBef>
                <a:spcPts val="0"/>
              </a:spcBef>
              <a:spcAft>
                <a:spcPts val="0"/>
              </a:spcAft>
              <a:buClr>
                <a:srgbClr val="C6D9BB"/>
              </a:buClr>
              <a:buSzPts val="2400"/>
              <a:buNone/>
              <a:defRPr sz="2400">
                <a:solidFill>
                  <a:srgbClr val="C6D9BB"/>
                </a:solidFill>
              </a:defRPr>
            </a:lvl3pPr>
            <a:lvl4pPr lvl="3" algn="ctr" rtl="0">
              <a:spcBef>
                <a:spcPts val="0"/>
              </a:spcBef>
              <a:spcAft>
                <a:spcPts val="0"/>
              </a:spcAft>
              <a:buClr>
                <a:srgbClr val="C6D9BB"/>
              </a:buClr>
              <a:buSzPts val="2400"/>
              <a:buNone/>
              <a:defRPr sz="2400">
                <a:solidFill>
                  <a:srgbClr val="C6D9BB"/>
                </a:solidFill>
              </a:defRPr>
            </a:lvl4pPr>
            <a:lvl5pPr lvl="4" algn="ctr" rtl="0">
              <a:spcBef>
                <a:spcPts val="0"/>
              </a:spcBef>
              <a:spcAft>
                <a:spcPts val="0"/>
              </a:spcAft>
              <a:buClr>
                <a:srgbClr val="C6D9BB"/>
              </a:buClr>
              <a:buSzPts val="2400"/>
              <a:buNone/>
              <a:defRPr sz="2400">
                <a:solidFill>
                  <a:srgbClr val="C6D9BB"/>
                </a:solidFill>
              </a:defRPr>
            </a:lvl5pPr>
            <a:lvl6pPr lvl="5" algn="ctr" rtl="0">
              <a:spcBef>
                <a:spcPts val="0"/>
              </a:spcBef>
              <a:spcAft>
                <a:spcPts val="0"/>
              </a:spcAft>
              <a:buClr>
                <a:srgbClr val="C6D9BB"/>
              </a:buClr>
              <a:buSzPts val="2400"/>
              <a:buNone/>
              <a:defRPr sz="2400">
                <a:solidFill>
                  <a:srgbClr val="C6D9BB"/>
                </a:solidFill>
              </a:defRPr>
            </a:lvl6pPr>
            <a:lvl7pPr lvl="6" algn="ctr" rtl="0">
              <a:spcBef>
                <a:spcPts val="0"/>
              </a:spcBef>
              <a:spcAft>
                <a:spcPts val="0"/>
              </a:spcAft>
              <a:buClr>
                <a:srgbClr val="C6D9BB"/>
              </a:buClr>
              <a:buSzPts val="2400"/>
              <a:buNone/>
              <a:defRPr sz="2400">
                <a:solidFill>
                  <a:srgbClr val="C6D9BB"/>
                </a:solidFill>
              </a:defRPr>
            </a:lvl7pPr>
            <a:lvl8pPr lvl="7" algn="ctr" rtl="0">
              <a:spcBef>
                <a:spcPts val="0"/>
              </a:spcBef>
              <a:spcAft>
                <a:spcPts val="0"/>
              </a:spcAft>
              <a:buClr>
                <a:srgbClr val="C6D9BB"/>
              </a:buClr>
              <a:buSzPts val="2400"/>
              <a:buNone/>
              <a:defRPr sz="2400">
                <a:solidFill>
                  <a:srgbClr val="C6D9BB"/>
                </a:solidFill>
              </a:defRPr>
            </a:lvl8pPr>
            <a:lvl9pPr lvl="8" algn="ctr" rtl="0">
              <a:spcBef>
                <a:spcPts val="0"/>
              </a:spcBef>
              <a:spcAft>
                <a:spcPts val="0"/>
              </a:spcAft>
              <a:buClr>
                <a:srgbClr val="C6D9BB"/>
              </a:buClr>
              <a:buSzPts val="2400"/>
              <a:buNone/>
              <a:defRPr sz="2400">
                <a:solidFill>
                  <a:srgbClr val="C6D9BB"/>
                </a:solidFill>
              </a:defRPr>
            </a:lvl9pPr>
          </a:lstStyle>
          <a:p>
            <a:endParaRPr/>
          </a:p>
        </p:txBody>
      </p:sp>
    </p:spTree>
    <p:extLst>
      <p:ext uri="{BB962C8B-B14F-4D97-AF65-F5344CB8AC3E}">
        <p14:creationId xmlns:p14="http://schemas.microsoft.com/office/powerpoint/2010/main" val="925248224"/>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LINE DESIGN ">
  <p:cSld name="HEADLINE DESIGN ">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2980100" y="3179475"/>
            <a:ext cx="3339000" cy="6162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4D4F40"/>
              </a:buClr>
              <a:buSzPts val="2500"/>
              <a:buNone/>
              <a:defRPr sz="2500" i="0">
                <a:solidFill>
                  <a:srgbClr val="4D4F40"/>
                </a:solidFill>
              </a:defRPr>
            </a:lvl1pPr>
            <a:lvl2pPr lvl="1" rtl="0">
              <a:spcBef>
                <a:spcPts val="0"/>
              </a:spcBef>
              <a:spcAft>
                <a:spcPts val="0"/>
              </a:spcAft>
              <a:buClr>
                <a:srgbClr val="4D4F40"/>
              </a:buClr>
              <a:buSzPts val="2500"/>
              <a:buNone/>
              <a:defRPr sz="2500">
                <a:solidFill>
                  <a:srgbClr val="4D4F40"/>
                </a:solidFill>
              </a:defRPr>
            </a:lvl2pPr>
            <a:lvl3pPr lvl="2" rtl="0">
              <a:spcBef>
                <a:spcPts val="0"/>
              </a:spcBef>
              <a:spcAft>
                <a:spcPts val="0"/>
              </a:spcAft>
              <a:buClr>
                <a:srgbClr val="4D4F40"/>
              </a:buClr>
              <a:buSzPts val="2500"/>
              <a:buNone/>
              <a:defRPr sz="2500">
                <a:solidFill>
                  <a:srgbClr val="4D4F40"/>
                </a:solidFill>
              </a:defRPr>
            </a:lvl3pPr>
            <a:lvl4pPr lvl="3" rtl="0">
              <a:spcBef>
                <a:spcPts val="0"/>
              </a:spcBef>
              <a:spcAft>
                <a:spcPts val="0"/>
              </a:spcAft>
              <a:buClr>
                <a:srgbClr val="4D4F40"/>
              </a:buClr>
              <a:buSzPts val="2500"/>
              <a:buNone/>
              <a:defRPr sz="2500">
                <a:solidFill>
                  <a:srgbClr val="4D4F40"/>
                </a:solidFill>
              </a:defRPr>
            </a:lvl4pPr>
            <a:lvl5pPr lvl="4" rtl="0">
              <a:spcBef>
                <a:spcPts val="0"/>
              </a:spcBef>
              <a:spcAft>
                <a:spcPts val="0"/>
              </a:spcAft>
              <a:buClr>
                <a:srgbClr val="4D4F40"/>
              </a:buClr>
              <a:buSzPts val="2500"/>
              <a:buNone/>
              <a:defRPr sz="2500">
                <a:solidFill>
                  <a:srgbClr val="4D4F40"/>
                </a:solidFill>
              </a:defRPr>
            </a:lvl5pPr>
            <a:lvl6pPr lvl="5" rtl="0">
              <a:spcBef>
                <a:spcPts val="0"/>
              </a:spcBef>
              <a:spcAft>
                <a:spcPts val="0"/>
              </a:spcAft>
              <a:buClr>
                <a:srgbClr val="4D4F40"/>
              </a:buClr>
              <a:buSzPts val="2500"/>
              <a:buNone/>
              <a:defRPr sz="2500">
                <a:solidFill>
                  <a:srgbClr val="4D4F40"/>
                </a:solidFill>
              </a:defRPr>
            </a:lvl6pPr>
            <a:lvl7pPr lvl="6" rtl="0">
              <a:spcBef>
                <a:spcPts val="0"/>
              </a:spcBef>
              <a:spcAft>
                <a:spcPts val="0"/>
              </a:spcAft>
              <a:buClr>
                <a:srgbClr val="4D4F40"/>
              </a:buClr>
              <a:buSzPts val="2500"/>
              <a:buNone/>
              <a:defRPr sz="2500">
                <a:solidFill>
                  <a:srgbClr val="4D4F40"/>
                </a:solidFill>
              </a:defRPr>
            </a:lvl7pPr>
            <a:lvl8pPr lvl="7" rtl="0">
              <a:spcBef>
                <a:spcPts val="0"/>
              </a:spcBef>
              <a:spcAft>
                <a:spcPts val="0"/>
              </a:spcAft>
              <a:buClr>
                <a:srgbClr val="4D4F40"/>
              </a:buClr>
              <a:buSzPts val="2500"/>
              <a:buNone/>
              <a:defRPr sz="2500">
                <a:solidFill>
                  <a:srgbClr val="4D4F40"/>
                </a:solidFill>
              </a:defRPr>
            </a:lvl8pPr>
            <a:lvl9pPr lvl="8" rtl="0">
              <a:spcBef>
                <a:spcPts val="0"/>
              </a:spcBef>
              <a:spcAft>
                <a:spcPts val="0"/>
              </a:spcAft>
              <a:buClr>
                <a:srgbClr val="4D4F40"/>
              </a:buClr>
              <a:buSzPts val="2500"/>
              <a:buNone/>
              <a:defRPr sz="2500">
                <a:solidFill>
                  <a:srgbClr val="4D4F40"/>
                </a:solidFill>
              </a:defRPr>
            </a:lvl9pPr>
          </a:lstStyle>
          <a:p>
            <a:endParaRPr/>
          </a:p>
        </p:txBody>
      </p:sp>
      <p:sp>
        <p:nvSpPr>
          <p:cNvPr id="30" name="Google Shape;30;p6"/>
          <p:cNvSpPr txBox="1">
            <a:spLocks noGrp="1"/>
          </p:cNvSpPr>
          <p:nvPr>
            <p:ph type="subTitle" idx="1"/>
          </p:nvPr>
        </p:nvSpPr>
        <p:spPr>
          <a:xfrm>
            <a:off x="2980100" y="3878850"/>
            <a:ext cx="3339000" cy="3552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4D4F40"/>
                </a:solidFill>
              </a:defRPr>
            </a:lvl1pPr>
            <a:lvl2pPr lvl="1" rtl="0">
              <a:spcBef>
                <a:spcPts val="0"/>
              </a:spcBef>
              <a:spcAft>
                <a:spcPts val="0"/>
              </a:spcAft>
              <a:buNone/>
              <a:defRPr sz="600">
                <a:solidFill>
                  <a:srgbClr val="4D4F40"/>
                </a:solidFill>
              </a:defRPr>
            </a:lvl2pPr>
            <a:lvl3pPr lvl="2" rtl="0">
              <a:spcBef>
                <a:spcPts val="0"/>
              </a:spcBef>
              <a:spcAft>
                <a:spcPts val="0"/>
              </a:spcAft>
              <a:buNone/>
              <a:defRPr sz="600">
                <a:solidFill>
                  <a:srgbClr val="4D4F40"/>
                </a:solidFill>
              </a:defRPr>
            </a:lvl3pPr>
            <a:lvl4pPr lvl="3" rtl="0">
              <a:spcBef>
                <a:spcPts val="0"/>
              </a:spcBef>
              <a:spcAft>
                <a:spcPts val="0"/>
              </a:spcAft>
              <a:buNone/>
              <a:defRPr sz="600">
                <a:solidFill>
                  <a:srgbClr val="4D4F40"/>
                </a:solidFill>
              </a:defRPr>
            </a:lvl4pPr>
            <a:lvl5pPr lvl="4" rtl="0">
              <a:spcBef>
                <a:spcPts val="0"/>
              </a:spcBef>
              <a:spcAft>
                <a:spcPts val="0"/>
              </a:spcAft>
              <a:buNone/>
              <a:defRPr sz="600">
                <a:solidFill>
                  <a:srgbClr val="4D4F40"/>
                </a:solidFill>
              </a:defRPr>
            </a:lvl5pPr>
            <a:lvl6pPr lvl="5" rtl="0">
              <a:spcBef>
                <a:spcPts val="0"/>
              </a:spcBef>
              <a:spcAft>
                <a:spcPts val="0"/>
              </a:spcAft>
              <a:buNone/>
              <a:defRPr sz="600">
                <a:solidFill>
                  <a:srgbClr val="4D4F40"/>
                </a:solidFill>
              </a:defRPr>
            </a:lvl6pPr>
            <a:lvl7pPr lvl="6" rtl="0">
              <a:spcBef>
                <a:spcPts val="0"/>
              </a:spcBef>
              <a:spcAft>
                <a:spcPts val="0"/>
              </a:spcAft>
              <a:buNone/>
              <a:defRPr sz="600">
                <a:solidFill>
                  <a:srgbClr val="4D4F40"/>
                </a:solidFill>
              </a:defRPr>
            </a:lvl7pPr>
            <a:lvl8pPr lvl="7" rtl="0">
              <a:spcBef>
                <a:spcPts val="0"/>
              </a:spcBef>
              <a:spcAft>
                <a:spcPts val="0"/>
              </a:spcAft>
              <a:buNone/>
              <a:defRPr sz="600">
                <a:solidFill>
                  <a:srgbClr val="4D4F40"/>
                </a:solidFill>
              </a:defRPr>
            </a:lvl8pPr>
            <a:lvl9pPr lvl="8" rtl="0">
              <a:spcBef>
                <a:spcPts val="0"/>
              </a:spcBef>
              <a:spcAft>
                <a:spcPts val="0"/>
              </a:spcAft>
              <a:buNone/>
              <a:defRPr sz="600">
                <a:solidFill>
                  <a:srgbClr val="4D4F40"/>
                </a:solidFill>
              </a:defRPr>
            </a:lvl9pPr>
          </a:lstStyle>
          <a:p>
            <a:endParaRPr/>
          </a:p>
        </p:txBody>
      </p:sp>
      <p:sp>
        <p:nvSpPr>
          <p:cNvPr id="32" name="Google Shape;32;p6"/>
          <p:cNvSpPr txBox="1">
            <a:spLocks noGrp="1"/>
          </p:cNvSpPr>
          <p:nvPr>
            <p:ph type="title" idx="2" hasCustomPrompt="1"/>
          </p:nvPr>
        </p:nvSpPr>
        <p:spPr>
          <a:xfrm>
            <a:off x="784850" y="3225228"/>
            <a:ext cx="2241600" cy="1239900"/>
          </a:xfrm>
          <a:prstGeom prst="rect">
            <a:avLst/>
          </a:prstGeom>
        </p:spPr>
        <p:txBody>
          <a:bodyPr spcFirstLastPara="1" wrap="square" lIns="0" tIns="0" rIns="0" bIns="0" anchor="b" anchorCtr="0">
            <a:noAutofit/>
          </a:bodyPr>
          <a:lstStyle>
            <a:lvl1pPr lvl="0" algn="ctr" rtl="0">
              <a:spcBef>
                <a:spcPts val="0"/>
              </a:spcBef>
              <a:spcAft>
                <a:spcPts val="0"/>
              </a:spcAft>
              <a:buClr>
                <a:srgbClr val="E3EDDE"/>
              </a:buClr>
              <a:buSzPts val="10000"/>
              <a:buNone/>
              <a:defRPr sz="10000">
                <a:solidFill>
                  <a:srgbClr val="E3EDDE"/>
                </a:solidFill>
              </a:defRPr>
            </a:lvl1pPr>
            <a:lvl2pPr lvl="1" algn="ctr" rtl="0">
              <a:spcBef>
                <a:spcPts val="0"/>
              </a:spcBef>
              <a:spcAft>
                <a:spcPts val="0"/>
              </a:spcAft>
              <a:buClr>
                <a:srgbClr val="4D4F40"/>
              </a:buClr>
              <a:buSzPts val="6000"/>
              <a:buNone/>
              <a:defRPr sz="6000">
                <a:solidFill>
                  <a:srgbClr val="4D4F40"/>
                </a:solidFill>
              </a:defRPr>
            </a:lvl2pPr>
            <a:lvl3pPr lvl="2" algn="ctr" rtl="0">
              <a:spcBef>
                <a:spcPts val="0"/>
              </a:spcBef>
              <a:spcAft>
                <a:spcPts val="0"/>
              </a:spcAft>
              <a:buClr>
                <a:srgbClr val="4D4F40"/>
              </a:buClr>
              <a:buSzPts val="6000"/>
              <a:buNone/>
              <a:defRPr sz="6000">
                <a:solidFill>
                  <a:srgbClr val="4D4F40"/>
                </a:solidFill>
              </a:defRPr>
            </a:lvl3pPr>
            <a:lvl4pPr lvl="3" algn="ctr" rtl="0">
              <a:spcBef>
                <a:spcPts val="0"/>
              </a:spcBef>
              <a:spcAft>
                <a:spcPts val="0"/>
              </a:spcAft>
              <a:buClr>
                <a:srgbClr val="4D4F40"/>
              </a:buClr>
              <a:buSzPts val="6000"/>
              <a:buNone/>
              <a:defRPr sz="6000">
                <a:solidFill>
                  <a:srgbClr val="4D4F40"/>
                </a:solidFill>
              </a:defRPr>
            </a:lvl4pPr>
            <a:lvl5pPr lvl="4" algn="ctr" rtl="0">
              <a:spcBef>
                <a:spcPts val="0"/>
              </a:spcBef>
              <a:spcAft>
                <a:spcPts val="0"/>
              </a:spcAft>
              <a:buClr>
                <a:srgbClr val="4D4F40"/>
              </a:buClr>
              <a:buSzPts val="6000"/>
              <a:buNone/>
              <a:defRPr sz="6000">
                <a:solidFill>
                  <a:srgbClr val="4D4F40"/>
                </a:solidFill>
              </a:defRPr>
            </a:lvl5pPr>
            <a:lvl6pPr lvl="5" algn="ctr" rtl="0">
              <a:spcBef>
                <a:spcPts val="0"/>
              </a:spcBef>
              <a:spcAft>
                <a:spcPts val="0"/>
              </a:spcAft>
              <a:buClr>
                <a:srgbClr val="4D4F40"/>
              </a:buClr>
              <a:buSzPts val="6000"/>
              <a:buNone/>
              <a:defRPr sz="6000">
                <a:solidFill>
                  <a:srgbClr val="4D4F40"/>
                </a:solidFill>
              </a:defRPr>
            </a:lvl6pPr>
            <a:lvl7pPr lvl="6" algn="ctr" rtl="0">
              <a:spcBef>
                <a:spcPts val="0"/>
              </a:spcBef>
              <a:spcAft>
                <a:spcPts val="0"/>
              </a:spcAft>
              <a:buClr>
                <a:srgbClr val="4D4F40"/>
              </a:buClr>
              <a:buSzPts val="6000"/>
              <a:buNone/>
              <a:defRPr sz="6000">
                <a:solidFill>
                  <a:srgbClr val="4D4F40"/>
                </a:solidFill>
              </a:defRPr>
            </a:lvl7pPr>
            <a:lvl8pPr lvl="7" algn="ctr" rtl="0">
              <a:spcBef>
                <a:spcPts val="0"/>
              </a:spcBef>
              <a:spcAft>
                <a:spcPts val="0"/>
              </a:spcAft>
              <a:buClr>
                <a:srgbClr val="4D4F40"/>
              </a:buClr>
              <a:buSzPts val="6000"/>
              <a:buNone/>
              <a:defRPr sz="6000">
                <a:solidFill>
                  <a:srgbClr val="4D4F40"/>
                </a:solidFill>
              </a:defRPr>
            </a:lvl8pPr>
            <a:lvl9pPr lvl="8" algn="ctr" rtl="0">
              <a:spcBef>
                <a:spcPts val="0"/>
              </a:spcBef>
              <a:spcAft>
                <a:spcPts val="0"/>
              </a:spcAft>
              <a:buClr>
                <a:srgbClr val="4D4F40"/>
              </a:buClr>
              <a:buSzPts val="6000"/>
              <a:buNone/>
              <a:defRPr sz="6000">
                <a:solidFill>
                  <a:srgbClr val="4D4F40"/>
                </a:solidFill>
              </a:defRPr>
            </a:lvl9pPr>
          </a:lstStyle>
          <a:p>
            <a:r>
              <a:t>xx%</a:t>
            </a:r>
          </a:p>
        </p:txBody>
      </p:sp>
    </p:spTree>
    <p:extLst>
      <p:ext uri="{BB962C8B-B14F-4D97-AF65-F5344CB8AC3E}">
        <p14:creationId xmlns:p14="http://schemas.microsoft.com/office/powerpoint/2010/main" val="498268784"/>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245113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TLE &amp; TEXT">
  <p:cSld name="TITTLE &amp;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08900" y="1403875"/>
            <a:ext cx="3189000" cy="10329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700"/>
              <a:buNone/>
              <a:defRPr sz="3300" i="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35" name="Google Shape;35;p7"/>
          <p:cNvSpPr txBox="1">
            <a:spLocks noGrp="1"/>
          </p:cNvSpPr>
          <p:nvPr>
            <p:ph type="subTitle" idx="1"/>
          </p:nvPr>
        </p:nvSpPr>
        <p:spPr>
          <a:xfrm>
            <a:off x="808900" y="2579800"/>
            <a:ext cx="3561000" cy="1449600"/>
          </a:xfrm>
          <a:prstGeom prst="rect">
            <a:avLst/>
          </a:prstGeom>
        </p:spPr>
        <p:txBody>
          <a:bodyPr spcFirstLastPara="1" wrap="square" lIns="0" tIns="0" rIns="0" bIns="0" anchor="t" anchorCtr="0">
            <a:noAutofit/>
          </a:bodyPr>
          <a:lstStyle>
            <a:lvl1pPr lvl="0" rtl="0">
              <a:spcBef>
                <a:spcPts val="0"/>
              </a:spcBef>
              <a:spcAft>
                <a:spcPts val="0"/>
              </a:spcAft>
              <a:buNone/>
              <a:defRPr sz="11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35204644"/>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TEXT 1">
  <p:cSld name="TITLE &amp; TEXT 1">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flipH="1">
            <a:off x="1600688" y="2926525"/>
            <a:ext cx="4456500" cy="6162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4D4F40"/>
              </a:buClr>
              <a:buSzPts val="2500"/>
              <a:buNone/>
              <a:defRPr sz="2500" i="0">
                <a:solidFill>
                  <a:srgbClr val="4D4F40"/>
                </a:solidFill>
              </a:defRPr>
            </a:lvl1pPr>
            <a:lvl2pPr lvl="1" rtl="0">
              <a:spcBef>
                <a:spcPts val="0"/>
              </a:spcBef>
              <a:spcAft>
                <a:spcPts val="0"/>
              </a:spcAft>
              <a:buClr>
                <a:srgbClr val="4D4F40"/>
              </a:buClr>
              <a:buSzPts val="2500"/>
              <a:buNone/>
              <a:defRPr sz="2500">
                <a:solidFill>
                  <a:srgbClr val="4D4F40"/>
                </a:solidFill>
              </a:defRPr>
            </a:lvl2pPr>
            <a:lvl3pPr lvl="2" rtl="0">
              <a:spcBef>
                <a:spcPts val="0"/>
              </a:spcBef>
              <a:spcAft>
                <a:spcPts val="0"/>
              </a:spcAft>
              <a:buClr>
                <a:srgbClr val="4D4F40"/>
              </a:buClr>
              <a:buSzPts val="2500"/>
              <a:buNone/>
              <a:defRPr sz="2500">
                <a:solidFill>
                  <a:srgbClr val="4D4F40"/>
                </a:solidFill>
              </a:defRPr>
            </a:lvl3pPr>
            <a:lvl4pPr lvl="3" rtl="0">
              <a:spcBef>
                <a:spcPts val="0"/>
              </a:spcBef>
              <a:spcAft>
                <a:spcPts val="0"/>
              </a:spcAft>
              <a:buClr>
                <a:srgbClr val="4D4F40"/>
              </a:buClr>
              <a:buSzPts val="2500"/>
              <a:buNone/>
              <a:defRPr sz="2500">
                <a:solidFill>
                  <a:srgbClr val="4D4F40"/>
                </a:solidFill>
              </a:defRPr>
            </a:lvl4pPr>
            <a:lvl5pPr lvl="4" rtl="0">
              <a:spcBef>
                <a:spcPts val="0"/>
              </a:spcBef>
              <a:spcAft>
                <a:spcPts val="0"/>
              </a:spcAft>
              <a:buClr>
                <a:srgbClr val="4D4F40"/>
              </a:buClr>
              <a:buSzPts val="2500"/>
              <a:buNone/>
              <a:defRPr sz="2500">
                <a:solidFill>
                  <a:srgbClr val="4D4F40"/>
                </a:solidFill>
              </a:defRPr>
            </a:lvl5pPr>
            <a:lvl6pPr lvl="5" rtl="0">
              <a:spcBef>
                <a:spcPts val="0"/>
              </a:spcBef>
              <a:spcAft>
                <a:spcPts val="0"/>
              </a:spcAft>
              <a:buClr>
                <a:srgbClr val="4D4F40"/>
              </a:buClr>
              <a:buSzPts val="2500"/>
              <a:buNone/>
              <a:defRPr sz="2500">
                <a:solidFill>
                  <a:srgbClr val="4D4F40"/>
                </a:solidFill>
              </a:defRPr>
            </a:lvl6pPr>
            <a:lvl7pPr lvl="6" rtl="0">
              <a:spcBef>
                <a:spcPts val="0"/>
              </a:spcBef>
              <a:spcAft>
                <a:spcPts val="0"/>
              </a:spcAft>
              <a:buClr>
                <a:srgbClr val="4D4F40"/>
              </a:buClr>
              <a:buSzPts val="2500"/>
              <a:buNone/>
              <a:defRPr sz="2500">
                <a:solidFill>
                  <a:srgbClr val="4D4F40"/>
                </a:solidFill>
              </a:defRPr>
            </a:lvl7pPr>
            <a:lvl8pPr lvl="7" rtl="0">
              <a:spcBef>
                <a:spcPts val="0"/>
              </a:spcBef>
              <a:spcAft>
                <a:spcPts val="0"/>
              </a:spcAft>
              <a:buClr>
                <a:srgbClr val="4D4F40"/>
              </a:buClr>
              <a:buSzPts val="2500"/>
              <a:buNone/>
              <a:defRPr sz="2500">
                <a:solidFill>
                  <a:srgbClr val="4D4F40"/>
                </a:solidFill>
              </a:defRPr>
            </a:lvl8pPr>
            <a:lvl9pPr lvl="8" rtl="0">
              <a:spcBef>
                <a:spcPts val="0"/>
              </a:spcBef>
              <a:spcAft>
                <a:spcPts val="0"/>
              </a:spcAft>
              <a:buClr>
                <a:srgbClr val="4D4F40"/>
              </a:buClr>
              <a:buSzPts val="2500"/>
              <a:buNone/>
              <a:defRPr sz="2500">
                <a:solidFill>
                  <a:srgbClr val="4D4F40"/>
                </a:solidFill>
              </a:defRPr>
            </a:lvl9pPr>
          </a:lstStyle>
          <a:p>
            <a:endParaRPr/>
          </a:p>
        </p:txBody>
      </p:sp>
      <p:sp>
        <p:nvSpPr>
          <p:cNvPr id="57" name="Google Shape;57;p10"/>
          <p:cNvSpPr txBox="1">
            <a:spLocks noGrp="1"/>
          </p:cNvSpPr>
          <p:nvPr>
            <p:ph type="subTitle" idx="1"/>
          </p:nvPr>
        </p:nvSpPr>
        <p:spPr>
          <a:xfrm flipH="1">
            <a:off x="1600688" y="3625900"/>
            <a:ext cx="3339000" cy="355200"/>
          </a:xfrm>
          <a:prstGeom prst="rect">
            <a:avLst/>
          </a:prstGeom>
        </p:spPr>
        <p:txBody>
          <a:bodyPr spcFirstLastPara="1" wrap="square" lIns="0" tIns="0" rIns="0" bIns="0" anchor="t" anchorCtr="0">
            <a:noAutofit/>
          </a:bodyPr>
          <a:lstStyle>
            <a:lvl1pPr lvl="0" rtl="0">
              <a:spcBef>
                <a:spcPts val="0"/>
              </a:spcBef>
              <a:spcAft>
                <a:spcPts val="0"/>
              </a:spcAft>
              <a:buNone/>
              <a:defRPr sz="1100">
                <a:solidFill>
                  <a:srgbClr val="4D4F40"/>
                </a:solidFill>
              </a:defRPr>
            </a:lvl1pPr>
            <a:lvl2pPr lvl="1" rtl="0">
              <a:spcBef>
                <a:spcPts val="0"/>
              </a:spcBef>
              <a:spcAft>
                <a:spcPts val="0"/>
              </a:spcAft>
              <a:buNone/>
              <a:defRPr sz="600">
                <a:solidFill>
                  <a:srgbClr val="4D4F40"/>
                </a:solidFill>
              </a:defRPr>
            </a:lvl2pPr>
            <a:lvl3pPr lvl="2" rtl="0">
              <a:spcBef>
                <a:spcPts val="0"/>
              </a:spcBef>
              <a:spcAft>
                <a:spcPts val="0"/>
              </a:spcAft>
              <a:buNone/>
              <a:defRPr sz="600">
                <a:solidFill>
                  <a:srgbClr val="4D4F40"/>
                </a:solidFill>
              </a:defRPr>
            </a:lvl3pPr>
            <a:lvl4pPr lvl="3" rtl="0">
              <a:spcBef>
                <a:spcPts val="0"/>
              </a:spcBef>
              <a:spcAft>
                <a:spcPts val="0"/>
              </a:spcAft>
              <a:buNone/>
              <a:defRPr sz="600">
                <a:solidFill>
                  <a:srgbClr val="4D4F40"/>
                </a:solidFill>
              </a:defRPr>
            </a:lvl4pPr>
            <a:lvl5pPr lvl="4" rtl="0">
              <a:spcBef>
                <a:spcPts val="0"/>
              </a:spcBef>
              <a:spcAft>
                <a:spcPts val="0"/>
              </a:spcAft>
              <a:buNone/>
              <a:defRPr sz="600">
                <a:solidFill>
                  <a:srgbClr val="4D4F40"/>
                </a:solidFill>
              </a:defRPr>
            </a:lvl5pPr>
            <a:lvl6pPr lvl="5" rtl="0">
              <a:spcBef>
                <a:spcPts val="0"/>
              </a:spcBef>
              <a:spcAft>
                <a:spcPts val="0"/>
              </a:spcAft>
              <a:buNone/>
              <a:defRPr sz="600">
                <a:solidFill>
                  <a:srgbClr val="4D4F40"/>
                </a:solidFill>
              </a:defRPr>
            </a:lvl6pPr>
            <a:lvl7pPr lvl="6" rtl="0">
              <a:spcBef>
                <a:spcPts val="0"/>
              </a:spcBef>
              <a:spcAft>
                <a:spcPts val="0"/>
              </a:spcAft>
              <a:buNone/>
              <a:defRPr sz="600">
                <a:solidFill>
                  <a:srgbClr val="4D4F40"/>
                </a:solidFill>
              </a:defRPr>
            </a:lvl7pPr>
            <a:lvl8pPr lvl="7" rtl="0">
              <a:spcBef>
                <a:spcPts val="0"/>
              </a:spcBef>
              <a:spcAft>
                <a:spcPts val="0"/>
              </a:spcAft>
              <a:buNone/>
              <a:defRPr sz="600">
                <a:solidFill>
                  <a:srgbClr val="4D4F40"/>
                </a:solidFill>
              </a:defRPr>
            </a:lvl8pPr>
            <a:lvl9pPr lvl="8" rtl="0">
              <a:spcBef>
                <a:spcPts val="0"/>
              </a:spcBef>
              <a:spcAft>
                <a:spcPts val="0"/>
              </a:spcAft>
              <a:buNone/>
              <a:defRPr sz="600">
                <a:solidFill>
                  <a:srgbClr val="4D4F40"/>
                </a:solidFill>
              </a:defRPr>
            </a:lvl9pPr>
          </a:lstStyle>
          <a:p>
            <a:endParaRPr/>
          </a:p>
        </p:txBody>
      </p:sp>
    </p:spTree>
    <p:extLst>
      <p:ext uri="{BB962C8B-B14F-4D97-AF65-F5344CB8AC3E}">
        <p14:creationId xmlns:p14="http://schemas.microsoft.com/office/powerpoint/2010/main" val="1200961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60"/>
        <p:cNvGrpSpPr/>
        <p:nvPr/>
      </p:nvGrpSpPr>
      <p:grpSpPr>
        <a:xfrm>
          <a:off x="0" y="0"/>
          <a:ext cx="0" cy="0"/>
          <a:chOff x="0" y="0"/>
          <a:chExt cx="0" cy="0"/>
        </a:xfrm>
      </p:grpSpPr>
      <p:sp>
        <p:nvSpPr>
          <p:cNvPr id="62" name="Google Shape;62;p11"/>
          <p:cNvSpPr txBox="1">
            <a:spLocks noGrp="1"/>
          </p:cNvSpPr>
          <p:nvPr>
            <p:ph type="title"/>
          </p:nvPr>
        </p:nvSpPr>
        <p:spPr>
          <a:xfrm>
            <a:off x="5865825" y="1528150"/>
            <a:ext cx="2717100" cy="901800"/>
          </a:xfrm>
          <a:prstGeom prst="rect">
            <a:avLst/>
          </a:prstGeom>
        </p:spPr>
        <p:txBody>
          <a:bodyPr spcFirstLastPara="1" wrap="square" lIns="0" tIns="0" rIns="0" bIns="0" anchor="ctr" anchorCtr="0">
            <a:noAutofit/>
          </a:bodyPr>
          <a:lstStyle>
            <a:lvl1pPr lvl="0" algn="ctr" rtl="0">
              <a:spcBef>
                <a:spcPts val="0"/>
              </a:spcBef>
              <a:spcAft>
                <a:spcPts val="0"/>
              </a:spcAft>
              <a:buNone/>
              <a:defRPr sz="2500">
                <a:solidFill>
                  <a:srgbClr val="F8FFF5"/>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87085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ITLE &amp; SOME TEXT SLIDE">
  <p:cSld name="BIG TITLE &amp; SOME TEXT SLIDE">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1886199" y="2268600"/>
            <a:ext cx="5371500" cy="606300"/>
          </a:xfrm>
          <a:prstGeom prst="rect">
            <a:avLst/>
          </a:prstGeom>
        </p:spPr>
        <p:txBody>
          <a:bodyPr spcFirstLastPara="1" wrap="square" lIns="0" tIns="0" rIns="0" bIns="0" anchor="b" anchorCtr="0">
            <a:noAutofit/>
          </a:bodyPr>
          <a:lstStyle>
            <a:lvl1pPr lvl="0" algn="ctr" rtl="0">
              <a:spcBef>
                <a:spcPts val="0"/>
              </a:spcBef>
              <a:spcAft>
                <a:spcPts val="0"/>
              </a:spcAft>
              <a:buNone/>
              <a:defRPr sz="5100">
                <a:solidFill>
                  <a:srgbClr val="E3EDDE"/>
                </a:solidFill>
              </a:defRPr>
            </a:lvl1pPr>
            <a:lvl2pPr lvl="1" algn="ctr" rtl="0">
              <a:spcBef>
                <a:spcPts val="0"/>
              </a:spcBef>
              <a:spcAft>
                <a:spcPts val="0"/>
              </a:spcAft>
              <a:buNone/>
              <a:defRPr sz="5100">
                <a:solidFill>
                  <a:srgbClr val="E3EDDE"/>
                </a:solidFill>
              </a:defRPr>
            </a:lvl2pPr>
            <a:lvl3pPr lvl="2" algn="ctr" rtl="0">
              <a:spcBef>
                <a:spcPts val="0"/>
              </a:spcBef>
              <a:spcAft>
                <a:spcPts val="0"/>
              </a:spcAft>
              <a:buNone/>
              <a:defRPr sz="5100">
                <a:solidFill>
                  <a:srgbClr val="E3EDDE"/>
                </a:solidFill>
              </a:defRPr>
            </a:lvl3pPr>
            <a:lvl4pPr lvl="3" algn="ctr" rtl="0">
              <a:spcBef>
                <a:spcPts val="0"/>
              </a:spcBef>
              <a:spcAft>
                <a:spcPts val="0"/>
              </a:spcAft>
              <a:buNone/>
              <a:defRPr sz="5100">
                <a:solidFill>
                  <a:srgbClr val="E3EDDE"/>
                </a:solidFill>
              </a:defRPr>
            </a:lvl4pPr>
            <a:lvl5pPr lvl="4" algn="ctr" rtl="0">
              <a:spcBef>
                <a:spcPts val="0"/>
              </a:spcBef>
              <a:spcAft>
                <a:spcPts val="0"/>
              </a:spcAft>
              <a:buNone/>
              <a:defRPr sz="5100">
                <a:solidFill>
                  <a:srgbClr val="E3EDDE"/>
                </a:solidFill>
              </a:defRPr>
            </a:lvl5pPr>
            <a:lvl6pPr lvl="5" algn="ctr" rtl="0">
              <a:spcBef>
                <a:spcPts val="0"/>
              </a:spcBef>
              <a:spcAft>
                <a:spcPts val="0"/>
              </a:spcAft>
              <a:buNone/>
              <a:defRPr sz="5100">
                <a:solidFill>
                  <a:srgbClr val="E3EDDE"/>
                </a:solidFill>
              </a:defRPr>
            </a:lvl6pPr>
            <a:lvl7pPr lvl="6" algn="ctr" rtl="0">
              <a:spcBef>
                <a:spcPts val="0"/>
              </a:spcBef>
              <a:spcAft>
                <a:spcPts val="0"/>
              </a:spcAft>
              <a:buNone/>
              <a:defRPr sz="5100">
                <a:solidFill>
                  <a:srgbClr val="E3EDDE"/>
                </a:solidFill>
              </a:defRPr>
            </a:lvl7pPr>
            <a:lvl8pPr lvl="7" algn="ctr" rtl="0">
              <a:spcBef>
                <a:spcPts val="0"/>
              </a:spcBef>
              <a:spcAft>
                <a:spcPts val="0"/>
              </a:spcAft>
              <a:buNone/>
              <a:defRPr sz="5100">
                <a:solidFill>
                  <a:srgbClr val="E3EDDE"/>
                </a:solidFill>
              </a:defRPr>
            </a:lvl8pPr>
            <a:lvl9pPr lvl="8" algn="ctr" rtl="0">
              <a:spcBef>
                <a:spcPts val="0"/>
              </a:spcBef>
              <a:spcAft>
                <a:spcPts val="0"/>
              </a:spcAft>
              <a:buNone/>
              <a:defRPr sz="5100">
                <a:solidFill>
                  <a:srgbClr val="E3EDDE"/>
                </a:solidFill>
              </a:defRPr>
            </a:lvl9pPr>
          </a:lstStyle>
          <a:p>
            <a:endParaRPr/>
          </a:p>
        </p:txBody>
      </p:sp>
      <p:sp>
        <p:nvSpPr>
          <p:cNvPr id="65" name="Google Shape;65;p12"/>
          <p:cNvSpPr txBox="1">
            <a:spLocks noGrp="1"/>
          </p:cNvSpPr>
          <p:nvPr>
            <p:ph type="subTitle" idx="1"/>
          </p:nvPr>
        </p:nvSpPr>
        <p:spPr>
          <a:xfrm>
            <a:off x="2195540" y="2874900"/>
            <a:ext cx="4752900" cy="699000"/>
          </a:xfrm>
          <a:prstGeom prst="rect">
            <a:avLst/>
          </a:prstGeom>
        </p:spPr>
        <p:txBody>
          <a:bodyPr spcFirstLastPara="1" wrap="square" lIns="0" tIns="0" rIns="0" bIns="0" anchor="t" anchorCtr="0">
            <a:noAutofit/>
          </a:bodyPr>
          <a:lstStyle>
            <a:lvl1pPr lvl="0" algn="ctr" rtl="0">
              <a:spcBef>
                <a:spcPts val="0"/>
              </a:spcBef>
              <a:spcAft>
                <a:spcPts val="0"/>
              </a:spcAft>
              <a:buNone/>
              <a:defRPr sz="1100">
                <a:solidFill>
                  <a:srgbClr val="E3EDDE"/>
                </a:solidFill>
              </a:defRPr>
            </a:lvl1pPr>
            <a:lvl2pPr lvl="1" algn="ctr" rtl="0">
              <a:spcBef>
                <a:spcPts val="0"/>
              </a:spcBef>
              <a:spcAft>
                <a:spcPts val="0"/>
              </a:spcAft>
              <a:buNone/>
              <a:defRPr sz="1100">
                <a:solidFill>
                  <a:srgbClr val="E3EDDE"/>
                </a:solidFill>
              </a:defRPr>
            </a:lvl2pPr>
            <a:lvl3pPr lvl="2" algn="ctr" rtl="0">
              <a:spcBef>
                <a:spcPts val="0"/>
              </a:spcBef>
              <a:spcAft>
                <a:spcPts val="0"/>
              </a:spcAft>
              <a:buNone/>
              <a:defRPr sz="1100">
                <a:solidFill>
                  <a:srgbClr val="E3EDDE"/>
                </a:solidFill>
              </a:defRPr>
            </a:lvl3pPr>
            <a:lvl4pPr lvl="3" algn="ctr" rtl="0">
              <a:spcBef>
                <a:spcPts val="0"/>
              </a:spcBef>
              <a:spcAft>
                <a:spcPts val="0"/>
              </a:spcAft>
              <a:buNone/>
              <a:defRPr sz="1100">
                <a:solidFill>
                  <a:srgbClr val="E3EDDE"/>
                </a:solidFill>
              </a:defRPr>
            </a:lvl4pPr>
            <a:lvl5pPr lvl="4" algn="ctr" rtl="0">
              <a:spcBef>
                <a:spcPts val="0"/>
              </a:spcBef>
              <a:spcAft>
                <a:spcPts val="0"/>
              </a:spcAft>
              <a:buNone/>
              <a:defRPr sz="1100">
                <a:solidFill>
                  <a:srgbClr val="E3EDDE"/>
                </a:solidFill>
              </a:defRPr>
            </a:lvl5pPr>
            <a:lvl6pPr lvl="5" algn="ctr" rtl="0">
              <a:spcBef>
                <a:spcPts val="0"/>
              </a:spcBef>
              <a:spcAft>
                <a:spcPts val="0"/>
              </a:spcAft>
              <a:buNone/>
              <a:defRPr sz="1100">
                <a:solidFill>
                  <a:srgbClr val="E3EDDE"/>
                </a:solidFill>
              </a:defRPr>
            </a:lvl6pPr>
            <a:lvl7pPr lvl="6" algn="ctr" rtl="0">
              <a:spcBef>
                <a:spcPts val="0"/>
              </a:spcBef>
              <a:spcAft>
                <a:spcPts val="0"/>
              </a:spcAft>
              <a:buNone/>
              <a:defRPr sz="1100">
                <a:solidFill>
                  <a:srgbClr val="E3EDDE"/>
                </a:solidFill>
              </a:defRPr>
            </a:lvl7pPr>
            <a:lvl8pPr lvl="7" algn="ctr" rtl="0">
              <a:spcBef>
                <a:spcPts val="0"/>
              </a:spcBef>
              <a:spcAft>
                <a:spcPts val="0"/>
              </a:spcAft>
              <a:buNone/>
              <a:defRPr sz="1100">
                <a:solidFill>
                  <a:srgbClr val="E3EDDE"/>
                </a:solidFill>
              </a:defRPr>
            </a:lvl8pPr>
            <a:lvl9pPr lvl="8" algn="ctr" rtl="0">
              <a:spcBef>
                <a:spcPts val="0"/>
              </a:spcBef>
              <a:spcAft>
                <a:spcPts val="0"/>
              </a:spcAft>
              <a:buNone/>
              <a:defRPr sz="1100">
                <a:solidFill>
                  <a:srgbClr val="E3EDDE"/>
                </a:solidFill>
              </a:defRPr>
            </a:lvl9pPr>
          </a:lstStyle>
          <a:p>
            <a:endParaRPr/>
          </a:p>
        </p:txBody>
      </p:sp>
    </p:spTree>
    <p:extLst>
      <p:ext uri="{BB962C8B-B14F-4D97-AF65-F5344CB8AC3E}">
        <p14:creationId xmlns:p14="http://schemas.microsoft.com/office/powerpoint/2010/main" val="4218454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TLE &amp; BLANK SLIDE">
  <p:cSld name="TITTLE &amp; BLANK SLIDE">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408637" y="391777"/>
            <a:ext cx="85458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2500"/>
              <a:buNone/>
              <a:defRPr sz="2500" i="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Tree>
    <p:extLst>
      <p:ext uri="{BB962C8B-B14F-4D97-AF65-F5344CB8AC3E}">
        <p14:creationId xmlns:p14="http://schemas.microsoft.com/office/powerpoint/2010/main" val="2081460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2">
  <p:cSld name="HEADLINE 2">
    <p:spTree>
      <p:nvGrpSpPr>
        <p:cNvPr id="1" name="Shape 66"/>
        <p:cNvGrpSpPr/>
        <p:nvPr/>
      </p:nvGrpSpPr>
      <p:grpSpPr>
        <a:xfrm>
          <a:off x="0" y="0"/>
          <a:ext cx="0" cy="0"/>
          <a:chOff x="0" y="0"/>
          <a:chExt cx="0" cy="0"/>
        </a:xfrm>
      </p:grpSpPr>
      <p:sp>
        <p:nvSpPr>
          <p:cNvPr id="68" name="Google Shape;68;p13"/>
          <p:cNvSpPr txBox="1">
            <a:spLocks noGrp="1"/>
          </p:cNvSpPr>
          <p:nvPr>
            <p:ph type="title" hasCustomPrompt="1"/>
          </p:nvPr>
        </p:nvSpPr>
        <p:spPr>
          <a:xfrm flipH="1">
            <a:off x="2073650" y="1763206"/>
            <a:ext cx="2241600" cy="1239900"/>
          </a:xfrm>
          <a:prstGeom prst="rect">
            <a:avLst/>
          </a:prstGeom>
        </p:spPr>
        <p:txBody>
          <a:bodyPr spcFirstLastPara="1" wrap="square" lIns="0" tIns="0" rIns="0" bIns="0" anchor="ctr" anchorCtr="0">
            <a:noAutofit/>
          </a:bodyPr>
          <a:lstStyle>
            <a:lvl1pPr lvl="0" algn="r" rtl="0">
              <a:spcBef>
                <a:spcPts val="0"/>
              </a:spcBef>
              <a:spcAft>
                <a:spcPts val="0"/>
              </a:spcAft>
              <a:buClr>
                <a:srgbClr val="F8FFF5"/>
              </a:buClr>
              <a:buSzPts val="10000"/>
              <a:buNone/>
              <a:defRPr sz="10000">
                <a:solidFill>
                  <a:srgbClr val="F8FFF5"/>
                </a:solidFill>
              </a:defRPr>
            </a:lvl1pPr>
            <a:lvl2pPr lvl="1" algn="r" rtl="0">
              <a:spcBef>
                <a:spcPts val="0"/>
              </a:spcBef>
              <a:spcAft>
                <a:spcPts val="0"/>
              </a:spcAft>
              <a:buClr>
                <a:srgbClr val="F8FFF5"/>
              </a:buClr>
              <a:buSzPts val="6000"/>
              <a:buNone/>
              <a:defRPr sz="6000">
                <a:solidFill>
                  <a:srgbClr val="F8FFF5"/>
                </a:solidFill>
              </a:defRPr>
            </a:lvl2pPr>
            <a:lvl3pPr lvl="2" algn="r" rtl="0">
              <a:spcBef>
                <a:spcPts val="0"/>
              </a:spcBef>
              <a:spcAft>
                <a:spcPts val="0"/>
              </a:spcAft>
              <a:buClr>
                <a:srgbClr val="F8FFF5"/>
              </a:buClr>
              <a:buSzPts val="6000"/>
              <a:buNone/>
              <a:defRPr sz="6000">
                <a:solidFill>
                  <a:srgbClr val="F8FFF5"/>
                </a:solidFill>
              </a:defRPr>
            </a:lvl3pPr>
            <a:lvl4pPr lvl="3" algn="r" rtl="0">
              <a:spcBef>
                <a:spcPts val="0"/>
              </a:spcBef>
              <a:spcAft>
                <a:spcPts val="0"/>
              </a:spcAft>
              <a:buClr>
                <a:srgbClr val="F8FFF5"/>
              </a:buClr>
              <a:buSzPts val="6000"/>
              <a:buNone/>
              <a:defRPr sz="6000">
                <a:solidFill>
                  <a:srgbClr val="F8FFF5"/>
                </a:solidFill>
              </a:defRPr>
            </a:lvl4pPr>
            <a:lvl5pPr lvl="4" algn="r" rtl="0">
              <a:spcBef>
                <a:spcPts val="0"/>
              </a:spcBef>
              <a:spcAft>
                <a:spcPts val="0"/>
              </a:spcAft>
              <a:buClr>
                <a:srgbClr val="F8FFF5"/>
              </a:buClr>
              <a:buSzPts val="6000"/>
              <a:buNone/>
              <a:defRPr sz="6000">
                <a:solidFill>
                  <a:srgbClr val="F8FFF5"/>
                </a:solidFill>
              </a:defRPr>
            </a:lvl5pPr>
            <a:lvl6pPr lvl="5" algn="r" rtl="0">
              <a:spcBef>
                <a:spcPts val="0"/>
              </a:spcBef>
              <a:spcAft>
                <a:spcPts val="0"/>
              </a:spcAft>
              <a:buClr>
                <a:srgbClr val="F8FFF5"/>
              </a:buClr>
              <a:buSzPts val="6000"/>
              <a:buNone/>
              <a:defRPr sz="6000">
                <a:solidFill>
                  <a:srgbClr val="F8FFF5"/>
                </a:solidFill>
              </a:defRPr>
            </a:lvl6pPr>
            <a:lvl7pPr lvl="6" algn="r" rtl="0">
              <a:spcBef>
                <a:spcPts val="0"/>
              </a:spcBef>
              <a:spcAft>
                <a:spcPts val="0"/>
              </a:spcAft>
              <a:buClr>
                <a:srgbClr val="F8FFF5"/>
              </a:buClr>
              <a:buSzPts val="6000"/>
              <a:buNone/>
              <a:defRPr sz="6000">
                <a:solidFill>
                  <a:srgbClr val="F8FFF5"/>
                </a:solidFill>
              </a:defRPr>
            </a:lvl7pPr>
            <a:lvl8pPr lvl="7" algn="r" rtl="0">
              <a:spcBef>
                <a:spcPts val="0"/>
              </a:spcBef>
              <a:spcAft>
                <a:spcPts val="0"/>
              </a:spcAft>
              <a:buClr>
                <a:srgbClr val="F8FFF5"/>
              </a:buClr>
              <a:buSzPts val="6000"/>
              <a:buNone/>
              <a:defRPr sz="6000">
                <a:solidFill>
                  <a:srgbClr val="F8FFF5"/>
                </a:solidFill>
              </a:defRPr>
            </a:lvl8pPr>
            <a:lvl9pPr lvl="8" algn="r" rtl="0">
              <a:spcBef>
                <a:spcPts val="0"/>
              </a:spcBef>
              <a:spcAft>
                <a:spcPts val="0"/>
              </a:spcAft>
              <a:buClr>
                <a:srgbClr val="F8FFF5"/>
              </a:buClr>
              <a:buSzPts val="6000"/>
              <a:buNone/>
              <a:defRPr sz="6000">
                <a:solidFill>
                  <a:srgbClr val="F8FFF5"/>
                </a:solidFill>
              </a:defRPr>
            </a:lvl9pPr>
          </a:lstStyle>
          <a:p>
            <a:r>
              <a:t>xx%</a:t>
            </a:r>
          </a:p>
        </p:txBody>
      </p:sp>
      <p:sp>
        <p:nvSpPr>
          <p:cNvPr id="69" name="Google Shape;69;p13"/>
          <p:cNvSpPr txBox="1">
            <a:spLocks noGrp="1"/>
          </p:cNvSpPr>
          <p:nvPr>
            <p:ph type="title" idx="2"/>
          </p:nvPr>
        </p:nvSpPr>
        <p:spPr>
          <a:xfrm flipH="1">
            <a:off x="4697695" y="1763200"/>
            <a:ext cx="4456500" cy="6162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4D4F40"/>
              </a:buClr>
              <a:buSzPts val="2500"/>
              <a:buNone/>
              <a:defRPr sz="2500" i="0">
                <a:solidFill>
                  <a:srgbClr val="4D4F40"/>
                </a:solidFill>
              </a:defRPr>
            </a:lvl1pPr>
            <a:lvl2pPr lvl="1" rtl="0">
              <a:spcBef>
                <a:spcPts val="0"/>
              </a:spcBef>
              <a:spcAft>
                <a:spcPts val="0"/>
              </a:spcAft>
              <a:buClr>
                <a:srgbClr val="4D4F40"/>
              </a:buClr>
              <a:buSzPts val="2500"/>
              <a:buNone/>
              <a:defRPr sz="2500">
                <a:solidFill>
                  <a:srgbClr val="4D4F40"/>
                </a:solidFill>
              </a:defRPr>
            </a:lvl2pPr>
            <a:lvl3pPr lvl="2" rtl="0">
              <a:spcBef>
                <a:spcPts val="0"/>
              </a:spcBef>
              <a:spcAft>
                <a:spcPts val="0"/>
              </a:spcAft>
              <a:buClr>
                <a:srgbClr val="4D4F40"/>
              </a:buClr>
              <a:buSzPts val="2500"/>
              <a:buNone/>
              <a:defRPr sz="2500">
                <a:solidFill>
                  <a:srgbClr val="4D4F40"/>
                </a:solidFill>
              </a:defRPr>
            </a:lvl3pPr>
            <a:lvl4pPr lvl="3" rtl="0">
              <a:spcBef>
                <a:spcPts val="0"/>
              </a:spcBef>
              <a:spcAft>
                <a:spcPts val="0"/>
              </a:spcAft>
              <a:buClr>
                <a:srgbClr val="4D4F40"/>
              </a:buClr>
              <a:buSzPts val="2500"/>
              <a:buNone/>
              <a:defRPr sz="2500">
                <a:solidFill>
                  <a:srgbClr val="4D4F40"/>
                </a:solidFill>
              </a:defRPr>
            </a:lvl4pPr>
            <a:lvl5pPr lvl="4" rtl="0">
              <a:spcBef>
                <a:spcPts val="0"/>
              </a:spcBef>
              <a:spcAft>
                <a:spcPts val="0"/>
              </a:spcAft>
              <a:buClr>
                <a:srgbClr val="4D4F40"/>
              </a:buClr>
              <a:buSzPts val="2500"/>
              <a:buNone/>
              <a:defRPr sz="2500">
                <a:solidFill>
                  <a:srgbClr val="4D4F40"/>
                </a:solidFill>
              </a:defRPr>
            </a:lvl5pPr>
            <a:lvl6pPr lvl="5" rtl="0">
              <a:spcBef>
                <a:spcPts val="0"/>
              </a:spcBef>
              <a:spcAft>
                <a:spcPts val="0"/>
              </a:spcAft>
              <a:buClr>
                <a:srgbClr val="4D4F40"/>
              </a:buClr>
              <a:buSzPts val="2500"/>
              <a:buNone/>
              <a:defRPr sz="2500">
                <a:solidFill>
                  <a:srgbClr val="4D4F40"/>
                </a:solidFill>
              </a:defRPr>
            </a:lvl6pPr>
            <a:lvl7pPr lvl="6" rtl="0">
              <a:spcBef>
                <a:spcPts val="0"/>
              </a:spcBef>
              <a:spcAft>
                <a:spcPts val="0"/>
              </a:spcAft>
              <a:buClr>
                <a:srgbClr val="4D4F40"/>
              </a:buClr>
              <a:buSzPts val="2500"/>
              <a:buNone/>
              <a:defRPr sz="2500">
                <a:solidFill>
                  <a:srgbClr val="4D4F40"/>
                </a:solidFill>
              </a:defRPr>
            </a:lvl7pPr>
            <a:lvl8pPr lvl="7" rtl="0">
              <a:spcBef>
                <a:spcPts val="0"/>
              </a:spcBef>
              <a:spcAft>
                <a:spcPts val="0"/>
              </a:spcAft>
              <a:buClr>
                <a:srgbClr val="4D4F40"/>
              </a:buClr>
              <a:buSzPts val="2500"/>
              <a:buNone/>
              <a:defRPr sz="2500">
                <a:solidFill>
                  <a:srgbClr val="4D4F40"/>
                </a:solidFill>
              </a:defRPr>
            </a:lvl8pPr>
            <a:lvl9pPr lvl="8" rtl="0">
              <a:spcBef>
                <a:spcPts val="0"/>
              </a:spcBef>
              <a:spcAft>
                <a:spcPts val="0"/>
              </a:spcAft>
              <a:buClr>
                <a:srgbClr val="4D4F40"/>
              </a:buClr>
              <a:buSzPts val="2500"/>
              <a:buNone/>
              <a:defRPr sz="2500">
                <a:solidFill>
                  <a:srgbClr val="4D4F40"/>
                </a:solidFill>
              </a:defRPr>
            </a:lvl9pPr>
          </a:lstStyle>
          <a:p>
            <a:endParaRPr/>
          </a:p>
        </p:txBody>
      </p:sp>
      <p:sp>
        <p:nvSpPr>
          <p:cNvPr id="70" name="Google Shape;70;p13"/>
          <p:cNvSpPr txBox="1">
            <a:spLocks noGrp="1"/>
          </p:cNvSpPr>
          <p:nvPr>
            <p:ph type="subTitle" idx="1"/>
          </p:nvPr>
        </p:nvSpPr>
        <p:spPr>
          <a:xfrm flipH="1">
            <a:off x="4697695" y="2462575"/>
            <a:ext cx="2436000" cy="3552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4D4F40"/>
                </a:solidFill>
              </a:defRPr>
            </a:lvl1pPr>
            <a:lvl2pPr lvl="1" rtl="0">
              <a:spcBef>
                <a:spcPts val="0"/>
              </a:spcBef>
              <a:spcAft>
                <a:spcPts val="0"/>
              </a:spcAft>
              <a:buNone/>
              <a:defRPr sz="600">
                <a:solidFill>
                  <a:srgbClr val="4D4F40"/>
                </a:solidFill>
              </a:defRPr>
            </a:lvl2pPr>
            <a:lvl3pPr lvl="2" rtl="0">
              <a:spcBef>
                <a:spcPts val="0"/>
              </a:spcBef>
              <a:spcAft>
                <a:spcPts val="0"/>
              </a:spcAft>
              <a:buNone/>
              <a:defRPr sz="600">
                <a:solidFill>
                  <a:srgbClr val="4D4F40"/>
                </a:solidFill>
              </a:defRPr>
            </a:lvl3pPr>
            <a:lvl4pPr lvl="3" rtl="0">
              <a:spcBef>
                <a:spcPts val="0"/>
              </a:spcBef>
              <a:spcAft>
                <a:spcPts val="0"/>
              </a:spcAft>
              <a:buNone/>
              <a:defRPr sz="600">
                <a:solidFill>
                  <a:srgbClr val="4D4F40"/>
                </a:solidFill>
              </a:defRPr>
            </a:lvl4pPr>
            <a:lvl5pPr lvl="4" rtl="0">
              <a:spcBef>
                <a:spcPts val="0"/>
              </a:spcBef>
              <a:spcAft>
                <a:spcPts val="0"/>
              </a:spcAft>
              <a:buNone/>
              <a:defRPr sz="600">
                <a:solidFill>
                  <a:srgbClr val="4D4F40"/>
                </a:solidFill>
              </a:defRPr>
            </a:lvl5pPr>
            <a:lvl6pPr lvl="5" rtl="0">
              <a:spcBef>
                <a:spcPts val="0"/>
              </a:spcBef>
              <a:spcAft>
                <a:spcPts val="0"/>
              </a:spcAft>
              <a:buNone/>
              <a:defRPr sz="600">
                <a:solidFill>
                  <a:srgbClr val="4D4F40"/>
                </a:solidFill>
              </a:defRPr>
            </a:lvl6pPr>
            <a:lvl7pPr lvl="6" rtl="0">
              <a:spcBef>
                <a:spcPts val="0"/>
              </a:spcBef>
              <a:spcAft>
                <a:spcPts val="0"/>
              </a:spcAft>
              <a:buNone/>
              <a:defRPr sz="600">
                <a:solidFill>
                  <a:srgbClr val="4D4F40"/>
                </a:solidFill>
              </a:defRPr>
            </a:lvl7pPr>
            <a:lvl8pPr lvl="7" rtl="0">
              <a:spcBef>
                <a:spcPts val="0"/>
              </a:spcBef>
              <a:spcAft>
                <a:spcPts val="0"/>
              </a:spcAft>
              <a:buNone/>
              <a:defRPr sz="600">
                <a:solidFill>
                  <a:srgbClr val="4D4F40"/>
                </a:solidFill>
              </a:defRPr>
            </a:lvl8pPr>
            <a:lvl9pPr lvl="8" rtl="0">
              <a:spcBef>
                <a:spcPts val="0"/>
              </a:spcBef>
              <a:spcAft>
                <a:spcPts val="0"/>
              </a:spcAft>
              <a:buNone/>
              <a:defRPr sz="600">
                <a:solidFill>
                  <a:srgbClr val="4D4F40"/>
                </a:solidFill>
              </a:defRPr>
            </a:lvl9pPr>
          </a:lstStyle>
          <a:p>
            <a:endParaRPr/>
          </a:p>
        </p:txBody>
      </p:sp>
    </p:spTree>
    <p:extLst>
      <p:ext uri="{BB962C8B-B14F-4D97-AF65-F5344CB8AC3E}">
        <p14:creationId xmlns:p14="http://schemas.microsoft.com/office/powerpoint/2010/main" val="3452344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TLE &amp; TWO COLUMNS">
  <p:cSld name="TITTLE &amp; TWO COLUMNS">
    <p:spTree>
      <p:nvGrpSpPr>
        <p:cNvPr id="1" name="Shape 36"/>
        <p:cNvGrpSpPr/>
        <p:nvPr/>
      </p:nvGrpSpPr>
      <p:grpSpPr>
        <a:xfrm>
          <a:off x="0" y="0"/>
          <a:ext cx="0" cy="0"/>
          <a:chOff x="0" y="0"/>
          <a:chExt cx="0" cy="0"/>
        </a:xfrm>
      </p:grpSpPr>
      <p:sp>
        <p:nvSpPr>
          <p:cNvPr id="38" name="Google Shape;38;p8"/>
          <p:cNvSpPr txBox="1">
            <a:spLocks noGrp="1"/>
          </p:cNvSpPr>
          <p:nvPr>
            <p:ph type="subTitle" idx="1"/>
          </p:nvPr>
        </p:nvSpPr>
        <p:spPr>
          <a:xfrm>
            <a:off x="2102915" y="3186937"/>
            <a:ext cx="1944300" cy="699000"/>
          </a:xfrm>
          <a:prstGeom prst="rect">
            <a:avLst/>
          </a:prstGeom>
        </p:spPr>
        <p:txBody>
          <a:bodyPr spcFirstLastPara="1" wrap="square" lIns="0" tIns="0" rIns="0" bIns="0" anchor="t" anchorCtr="0">
            <a:noAutofit/>
          </a:bodyPr>
          <a:lstStyle>
            <a:lvl1pPr lvl="0" algn="ctr" rtl="0">
              <a:spcBef>
                <a:spcPts val="0"/>
              </a:spcBef>
              <a:spcAft>
                <a:spcPts val="0"/>
              </a:spcAft>
              <a:buNone/>
              <a:defRPr sz="1100">
                <a:solidFill>
                  <a:srgbClr val="F8FFF5"/>
                </a:solidFill>
              </a:defRPr>
            </a:lvl1pPr>
            <a:lvl2pPr lvl="1" algn="ctr" rtl="0">
              <a:spcBef>
                <a:spcPts val="0"/>
              </a:spcBef>
              <a:spcAft>
                <a:spcPts val="0"/>
              </a:spcAft>
              <a:buNone/>
              <a:defRPr sz="1100">
                <a:solidFill>
                  <a:srgbClr val="F8FFF5"/>
                </a:solidFill>
              </a:defRPr>
            </a:lvl2pPr>
            <a:lvl3pPr lvl="2" algn="ctr" rtl="0">
              <a:spcBef>
                <a:spcPts val="0"/>
              </a:spcBef>
              <a:spcAft>
                <a:spcPts val="0"/>
              </a:spcAft>
              <a:buNone/>
              <a:defRPr sz="1100">
                <a:solidFill>
                  <a:srgbClr val="F8FFF5"/>
                </a:solidFill>
              </a:defRPr>
            </a:lvl3pPr>
            <a:lvl4pPr lvl="3" algn="ctr" rtl="0">
              <a:spcBef>
                <a:spcPts val="0"/>
              </a:spcBef>
              <a:spcAft>
                <a:spcPts val="0"/>
              </a:spcAft>
              <a:buNone/>
              <a:defRPr sz="1100">
                <a:solidFill>
                  <a:srgbClr val="F8FFF5"/>
                </a:solidFill>
              </a:defRPr>
            </a:lvl4pPr>
            <a:lvl5pPr lvl="4" algn="ctr" rtl="0">
              <a:spcBef>
                <a:spcPts val="0"/>
              </a:spcBef>
              <a:spcAft>
                <a:spcPts val="0"/>
              </a:spcAft>
              <a:buNone/>
              <a:defRPr sz="1100">
                <a:solidFill>
                  <a:srgbClr val="F8FFF5"/>
                </a:solidFill>
              </a:defRPr>
            </a:lvl5pPr>
            <a:lvl6pPr lvl="5" algn="ctr" rtl="0">
              <a:spcBef>
                <a:spcPts val="0"/>
              </a:spcBef>
              <a:spcAft>
                <a:spcPts val="0"/>
              </a:spcAft>
              <a:buNone/>
              <a:defRPr sz="1100">
                <a:solidFill>
                  <a:srgbClr val="F8FFF5"/>
                </a:solidFill>
              </a:defRPr>
            </a:lvl6pPr>
            <a:lvl7pPr lvl="6" algn="ctr" rtl="0">
              <a:spcBef>
                <a:spcPts val="0"/>
              </a:spcBef>
              <a:spcAft>
                <a:spcPts val="0"/>
              </a:spcAft>
              <a:buNone/>
              <a:defRPr sz="1100">
                <a:solidFill>
                  <a:srgbClr val="F8FFF5"/>
                </a:solidFill>
              </a:defRPr>
            </a:lvl7pPr>
            <a:lvl8pPr lvl="7" algn="ctr" rtl="0">
              <a:spcBef>
                <a:spcPts val="0"/>
              </a:spcBef>
              <a:spcAft>
                <a:spcPts val="0"/>
              </a:spcAft>
              <a:buNone/>
              <a:defRPr sz="1100">
                <a:solidFill>
                  <a:srgbClr val="F8FFF5"/>
                </a:solidFill>
              </a:defRPr>
            </a:lvl8pPr>
            <a:lvl9pPr lvl="8" algn="ctr" rtl="0">
              <a:spcBef>
                <a:spcPts val="0"/>
              </a:spcBef>
              <a:spcAft>
                <a:spcPts val="0"/>
              </a:spcAft>
              <a:buNone/>
              <a:defRPr sz="1100">
                <a:solidFill>
                  <a:srgbClr val="F8FFF5"/>
                </a:solidFill>
              </a:defRPr>
            </a:lvl9pPr>
          </a:lstStyle>
          <a:p>
            <a:endParaRPr/>
          </a:p>
        </p:txBody>
      </p:sp>
      <p:sp>
        <p:nvSpPr>
          <p:cNvPr id="39" name="Google Shape;39;p8"/>
          <p:cNvSpPr txBox="1">
            <a:spLocks noGrp="1"/>
          </p:cNvSpPr>
          <p:nvPr>
            <p:ph type="title"/>
          </p:nvPr>
        </p:nvSpPr>
        <p:spPr>
          <a:xfrm>
            <a:off x="2319387" y="264966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8FFF5"/>
              </a:buClr>
              <a:buSzPts val="1600"/>
              <a:buNone/>
              <a:defRPr sz="1600" i="0">
                <a:solidFill>
                  <a:srgbClr val="F8FFF5"/>
                </a:solidFill>
              </a:defRPr>
            </a:lvl1pPr>
            <a:lvl2pPr lvl="1" algn="ctr" rtl="0">
              <a:spcBef>
                <a:spcPts val="0"/>
              </a:spcBef>
              <a:spcAft>
                <a:spcPts val="0"/>
              </a:spcAft>
              <a:buClr>
                <a:srgbClr val="F8FFF5"/>
              </a:buClr>
              <a:buSzPts val="1600"/>
              <a:buNone/>
              <a:defRPr sz="1600">
                <a:solidFill>
                  <a:srgbClr val="F8FFF5"/>
                </a:solidFill>
              </a:defRPr>
            </a:lvl2pPr>
            <a:lvl3pPr lvl="2" algn="ctr" rtl="0">
              <a:spcBef>
                <a:spcPts val="0"/>
              </a:spcBef>
              <a:spcAft>
                <a:spcPts val="0"/>
              </a:spcAft>
              <a:buClr>
                <a:srgbClr val="F8FFF5"/>
              </a:buClr>
              <a:buSzPts val="1600"/>
              <a:buNone/>
              <a:defRPr sz="1600">
                <a:solidFill>
                  <a:srgbClr val="F8FFF5"/>
                </a:solidFill>
              </a:defRPr>
            </a:lvl3pPr>
            <a:lvl4pPr lvl="3" algn="ctr" rtl="0">
              <a:spcBef>
                <a:spcPts val="0"/>
              </a:spcBef>
              <a:spcAft>
                <a:spcPts val="0"/>
              </a:spcAft>
              <a:buClr>
                <a:srgbClr val="F8FFF5"/>
              </a:buClr>
              <a:buSzPts val="1600"/>
              <a:buNone/>
              <a:defRPr sz="1600">
                <a:solidFill>
                  <a:srgbClr val="F8FFF5"/>
                </a:solidFill>
              </a:defRPr>
            </a:lvl4pPr>
            <a:lvl5pPr lvl="4" algn="ctr" rtl="0">
              <a:spcBef>
                <a:spcPts val="0"/>
              </a:spcBef>
              <a:spcAft>
                <a:spcPts val="0"/>
              </a:spcAft>
              <a:buClr>
                <a:srgbClr val="F8FFF5"/>
              </a:buClr>
              <a:buSzPts val="1600"/>
              <a:buNone/>
              <a:defRPr sz="1600">
                <a:solidFill>
                  <a:srgbClr val="F8FFF5"/>
                </a:solidFill>
              </a:defRPr>
            </a:lvl5pPr>
            <a:lvl6pPr lvl="5" algn="ctr" rtl="0">
              <a:spcBef>
                <a:spcPts val="0"/>
              </a:spcBef>
              <a:spcAft>
                <a:spcPts val="0"/>
              </a:spcAft>
              <a:buClr>
                <a:srgbClr val="F8FFF5"/>
              </a:buClr>
              <a:buSzPts val="1600"/>
              <a:buNone/>
              <a:defRPr sz="1600">
                <a:solidFill>
                  <a:srgbClr val="F8FFF5"/>
                </a:solidFill>
              </a:defRPr>
            </a:lvl6pPr>
            <a:lvl7pPr lvl="6" algn="ctr" rtl="0">
              <a:spcBef>
                <a:spcPts val="0"/>
              </a:spcBef>
              <a:spcAft>
                <a:spcPts val="0"/>
              </a:spcAft>
              <a:buClr>
                <a:srgbClr val="F8FFF5"/>
              </a:buClr>
              <a:buSzPts val="1600"/>
              <a:buNone/>
              <a:defRPr sz="1600">
                <a:solidFill>
                  <a:srgbClr val="F8FFF5"/>
                </a:solidFill>
              </a:defRPr>
            </a:lvl7pPr>
            <a:lvl8pPr lvl="7" algn="ctr" rtl="0">
              <a:spcBef>
                <a:spcPts val="0"/>
              </a:spcBef>
              <a:spcAft>
                <a:spcPts val="0"/>
              </a:spcAft>
              <a:buClr>
                <a:srgbClr val="F8FFF5"/>
              </a:buClr>
              <a:buSzPts val="1600"/>
              <a:buNone/>
              <a:defRPr sz="1600">
                <a:solidFill>
                  <a:srgbClr val="F8FFF5"/>
                </a:solidFill>
              </a:defRPr>
            </a:lvl8pPr>
            <a:lvl9pPr lvl="8" algn="ctr" rtl="0">
              <a:spcBef>
                <a:spcPts val="0"/>
              </a:spcBef>
              <a:spcAft>
                <a:spcPts val="0"/>
              </a:spcAft>
              <a:buClr>
                <a:srgbClr val="F8FFF5"/>
              </a:buClr>
              <a:buSzPts val="1600"/>
              <a:buNone/>
              <a:defRPr sz="1600">
                <a:solidFill>
                  <a:srgbClr val="F8FFF5"/>
                </a:solidFill>
              </a:defRPr>
            </a:lvl9pPr>
          </a:lstStyle>
          <a:p>
            <a:endParaRPr/>
          </a:p>
        </p:txBody>
      </p:sp>
      <p:sp>
        <p:nvSpPr>
          <p:cNvPr id="40" name="Google Shape;40;p8"/>
          <p:cNvSpPr txBox="1">
            <a:spLocks noGrp="1"/>
          </p:cNvSpPr>
          <p:nvPr>
            <p:ph type="title" idx="2"/>
          </p:nvPr>
        </p:nvSpPr>
        <p:spPr>
          <a:xfrm>
            <a:off x="705000" y="265300"/>
            <a:ext cx="773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400"/>
              <a:buNone/>
              <a:defRPr sz="2400" i="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 name="Google Shape;42;p8"/>
          <p:cNvSpPr txBox="1">
            <a:spLocks noGrp="1"/>
          </p:cNvSpPr>
          <p:nvPr>
            <p:ph type="subTitle" idx="3"/>
          </p:nvPr>
        </p:nvSpPr>
        <p:spPr>
          <a:xfrm>
            <a:off x="5096265" y="3186937"/>
            <a:ext cx="1944300" cy="699000"/>
          </a:xfrm>
          <a:prstGeom prst="rect">
            <a:avLst/>
          </a:prstGeom>
        </p:spPr>
        <p:txBody>
          <a:bodyPr spcFirstLastPara="1" wrap="square" lIns="0" tIns="0" rIns="0" bIns="0" anchor="t" anchorCtr="0">
            <a:noAutofit/>
          </a:bodyPr>
          <a:lstStyle>
            <a:lvl1pPr lvl="0" algn="ctr" rtl="0">
              <a:spcBef>
                <a:spcPts val="0"/>
              </a:spcBef>
              <a:spcAft>
                <a:spcPts val="0"/>
              </a:spcAft>
              <a:buNone/>
              <a:defRPr sz="1100">
                <a:solidFill>
                  <a:srgbClr val="F8FFF5"/>
                </a:solidFill>
              </a:defRPr>
            </a:lvl1pPr>
            <a:lvl2pPr lvl="1" algn="ctr" rtl="0">
              <a:spcBef>
                <a:spcPts val="0"/>
              </a:spcBef>
              <a:spcAft>
                <a:spcPts val="0"/>
              </a:spcAft>
              <a:buNone/>
              <a:defRPr sz="1100">
                <a:solidFill>
                  <a:srgbClr val="F8FFF5"/>
                </a:solidFill>
              </a:defRPr>
            </a:lvl2pPr>
            <a:lvl3pPr lvl="2" algn="ctr" rtl="0">
              <a:spcBef>
                <a:spcPts val="0"/>
              </a:spcBef>
              <a:spcAft>
                <a:spcPts val="0"/>
              </a:spcAft>
              <a:buNone/>
              <a:defRPr sz="1100">
                <a:solidFill>
                  <a:srgbClr val="F8FFF5"/>
                </a:solidFill>
              </a:defRPr>
            </a:lvl3pPr>
            <a:lvl4pPr lvl="3" algn="ctr" rtl="0">
              <a:spcBef>
                <a:spcPts val="0"/>
              </a:spcBef>
              <a:spcAft>
                <a:spcPts val="0"/>
              </a:spcAft>
              <a:buNone/>
              <a:defRPr sz="1100">
                <a:solidFill>
                  <a:srgbClr val="F8FFF5"/>
                </a:solidFill>
              </a:defRPr>
            </a:lvl4pPr>
            <a:lvl5pPr lvl="4" algn="ctr" rtl="0">
              <a:spcBef>
                <a:spcPts val="0"/>
              </a:spcBef>
              <a:spcAft>
                <a:spcPts val="0"/>
              </a:spcAft>
              <a:buNone/>
              <a:defRPr sz="1100">
                <a:solidFill>
                  <a:srgbClr val="F8FFF5"/>
                </a:solidFill>
              </a:defRPr>
            </a:lvl5pPr>
            <a:lvl6pPr lvl="5" algn="ctr" rtl="0">
              <a:spcBef>
                <a:spcPts val="0"/>
              </a:spcBef>
              <a:spcAft>
                <a:spcPts val="0"/>
              </a:spcAft>
              <a:buNone/>
              <a:defRPr sz="1100">
                <a:solidFill>
                  <a:srgbClr val="F8FFF5"/>
                </a:solidFill>
              </a:defRPr>
            </a:lvl6pPr>
            <a:lvl7pPr lvl="6" algn="ctr" rtl="0">
              <a:spcBef>
                <a:spcPts val="0"/>
              </a:spcBef>
              <a:spcAft>
                <a:spcPts val="0"/>
              </a:spcAft>
              <a:buNone/>
              <a:defRPr sz="1100">
                <a:solidFill>
                  <a:srgbClr val="F8FFF5"/>
                </a:solidFill>
              </a:defRPr>
            </a:lvl7pPr>
            <a:lvl8pPr lvl="7" algn="ctr" rtl="0">
              <a:spcBef>
                <a:spcPts val="0"/>
              </a:spcBef>
              <a:spcAft>
                <a:spcPts val="0"/>
              </a:spcAft>
              <a:buNone/>
              <a:defRPr sz="1100">
                <a:solidFill>
                  <a:srgbClr val="F8FFF5"/>
                </a:solidFill>
              </a:defRPr>
            </a:lvl8pPr>
            <a:lvl9pPr lvl="8" algn="ctr" rtl="0">
              <a:spcBef>
                <a:spcPts val="0"/>
              </a:spcBef>
              <a:spcAft>
                <a:spcPts val="0"/>
              </a:spcAft>
              <a:buNone/>
              <a:defRPr sz="1100">
                <a:solidFill>
                  <a:srgbClr val="F8FFF5"/>
                </a:solidFill>
              </a:defRPr>
            </a:lvl9pPr>
          </a:lstStyle>
          <a:p>
            <a:endParaRPr/>
          </a:p>
        </p:txBody>
      </p:sp>
      <p:sp>
        <p:nvSpPr>
          <p:cNvPr id="43" name="Google Shape;43;p8"/>
          <p:cNvSpPr txBox="1">
            <a:spLocks noGrp="1"/>
          </p:cNvSpPr>
          <p:nvPr>
            <p:ph type="title" idx="4"/>
          </p:nvPr>
        </p:nvSpPr>
        <p:spPr>
          <a:xfrm>
            <a:off x="5312737" y="2649662"/>
            <a:ext cx="1515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8FFF5"/>
              </a:buClr>
              <a:buSzPts val="1600"/>
              <a:buNone/>
              <a:defRPr sz="1600" i="0">
                <a:solidFill>
                  <a:srgbClr val="F8FFF5"/>
                </a:solidFill>
              </a:defRPr>
            </a:lvl1pPr>
            <a:lvl2pPr lvl="1" algn="ctr" rtl="0">
              <a:spcBef>
                <a:spcPts val="0"/>
              </a:spcBef>
              <a:spcAft>
                <a:spcPts val="0"/>
              </a:spcAft>
              <a:buClr>
                <a:srgbClr val="F8FFF5"/>
              </a:buClr>
              <a:buSzPts val="1600"/>
              <a:buNone/>
              <a:defRPr sz="1600">
                <a:solidFill>
                  <a:srgbClr val="F8FFF5"/>
                </a:solidFill>
              </a:defRPr>
            </a:lvl2pPr>
            <a:lvl3pPr lvl="2" algn="ctr" rtl="0">
              <a:spcBef>
                <a:spcPts val="0"/>
              </a:spcBef>
              <a:spcAft>
                <a:spcPts val="0"/>
              </a:spcAft>
              <a:buClr>
                <a:srgbClr val="F8FFF5"/>
              </a:buClr>
              <a:buSzPts val="1600"/>
              <a:buNone/>
              <a:defRPr sz="1600">
                <a:solidFill>
                  <a:srgbClr val="F8FFF5"/>
                </a:solidFill>
              </a:defRPr>
            </a:lvl3pPr>
            <a:lvl4pPr lvl="3" algn="ctr" rtl="0">
              <a:spcBef>
                <a:spcPts val="0"/>
              </a:spcBef>
              <a:spcAft>
                <a:spcPts val="0"/>
              </a:spcAft>
              <a:buClr>
                <a:srgbClr val="F8FFF5"/>
              </a:buClr>
              <a:buSzPts val="1600"/>
              <a:buNone/>
              <a:defRPr sz="1600">
                <a:solidFill>
                  <a:srgbClr val="F8FFF5"/>
                </a:solidFill>
              </a:defRPr>
            </a:lvl4pPr>
            <a:lvl5pPr lvl="4" algn="ctr" rtl="0">
              <a:spcBef>
                <a:spcPts val="0"/>
              </a:spcBef>
              <a:spcAft>
                <a:spcPts val="0"/>
              </a:spcAft>
              <a:buClr>
                <a:srgbClr val="F8FFF5"/>
              </a:buClr>
              <a:buSzPts val="1600"/>
              <a:buNone/>
              <a:defRPr sz="1600">
                <a:solidFill>
                  <a:srgbClr val="F8FFF5"/>
                </a:solidFill>
              </a:defRPr>
            </a:lvl5pPr>
            <a:lvl6pPr lvl="5" algn="ctr" rtl="0">
              <a:spcBef>
                <a:spcPts val="0"/>
              </a:spcBef>
              <a:spcAft>
                <a:spcPts val="0"/>
              </a:spcAft>
              <a:buClr>
                <a:srgbClr val="F8FFF5"/>
              </a:buClr>
              <a:buSzPts val="1600"/>
              <a:buNone/>
              <a:defRPr sz="1600">
                <a:solidFill>
                  <a:srgbClr val="F8FFF5"/>
                </a:solidFill>
              </a:defRPr>
            </a:lvl6pPr>
            <a:lvl7pPr lvl="6" algn="ctr" rtl="0">
              <a:spcBef>
                <a:spcPts val="0"/>
              </a:spcBef>
              <a:spcAft>
                <a:spcPts val="0"/>
              </a:spcAft>
              <a:buClr>
                <a:srgbClr val="F8FFF5"/>
              </a:buClr>
              <a:buSzPts val="1600"/>
              <a:buNone/>
              <a:defRPr sz="1600">
                <a:solidFill>
                  <a:srgbClr val="F8FFF5"/>
                </a:solidFill>
              </a:defRPr>
            </a:lvl7pPr>
            <a:lvl8pPr lvl="7" algn="ctr" rtl="0">
              <a:spcBef>
                <a:spcPts val="0"/>
              </a:spcBef>
              <a:spcAft>
                <a:spcPts val="0"/>
              </a:spcAft>
              <a:buClr>
                <a:srgbClr val="F8FFF5"/>
              </a:buClr>
              <a:buSzPts val="1600"/>
              <a:buNone/>
              <a:defRPr sz="1600">
                <a:solidFill>
                  <a:srgbClr val="F8FFF5"/>
                </a:solidFill>
              </a:defRPr>
            </a:lvl8pPr>
            <a:lvl9pPr lvl="8" algn="ctr" rtl="0">
              <a:spcBef>
                <a:spcPts val="0"/>
              </a:spcBef>
              <a:spcAft>
                <a:spcPts val="0"/>
              </a:spcAft>
              <a:buClr>
                <a:srgbClr val="F8FFF5"/>
              </a:buClr>
              <a:buSzPts val="1600"/>
              <a:buNone/>
              <a:defRPr sz="1600">
                <a:solidFill>
                  <a:srgbClr val="F8FFF5"/>
                </a:solidFill>
              </a:defRPr>
            </a:lvl9pPr>
          </a:lstStyle>
          <a:p>
            <a:endParaRPr/>
          </a:p>
        </p:txBody>
      </p:sp>
    </p:spTree>
    <p:extLst>
      <p:ext uri="{BB962C8B-B14F-4D97-AF65-F5344CB8AC3E}">
        <p14:creationId xmlns:p14="http://schemas.microsoft.com/office/powerpoint/2010/main" val="3830767881"/>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amp; TEXT  ">
  <p:cSld name="BIG NUMBER &amp; TEXT  ">
    <p:spTree>
      <p:nvGrpSpPr>
        <p:cNvPr id="1" name="Shape 73"/>
        <p:cNvGrpSpPr/>
        <p:nvPr/>
      </p:nvGrpSpPr>
      <p:grpSpPr>
        <a:xfrm>
          <a:off x="0" y="0"/>
          <a:ext cx="0" cy="0"/>
          <a:chOff x="0" y="0"/>
          <a:chExt cx="0" cy="0"/>
        </a:xfrm>
      </p:grpSpPr>
      <p:sp>
        <p:nvSpPr>
          <p:cNvPr id="75" name="Google Shape;75;p15"/>
          <p:cNvSpPr txBox="1">
            <a:spLocks noGrp="1"/>
          </p:cNvSpPr>
          <p:nvPr>
            <p:ph type="subTitle" idx="1"/>
          </p:nvPr>
        </p:nvSpPr>
        <p:spPr>
          <a:xfrm>
            <a:off x="1863725" y="2877100"/>
            <a:ext cx="5486100" cy="740400"/>
          </a:xfrm>
          <a:prstGeom prst="rect">
            <a:avLst/>
          </a:prstGeom>
        </p:spPr>
        <p:txBody>
          <a:bodyPr spcFirstLastPara="1" wrap="square" lIns="0" tIns="0" rIns="0" bIns="0" anchor="t" anchorCtr="0">
            <a:noAutofit/>
          </a:bodyPr>
          <a:lstStyle>
            <a:lvl1pPr lvl="0" algn="ctr" rtl="0">
              <a:spcBef>
                <a:spcPts val="0"/>
              </a:spcBef>
              <a:spcAft>
                <a:spcPts val="0"/>
              </a:spcAft>
              <a:buNone/>
              <a:defRPr sz="1200">
                <a:solidFill>
                  <a:srgbClr val="F8FFF5"/>
                </a:solidFill>
              </a:defRPr>
            </a:lvl1pPr>
            <a:lvl2pPr lvl="1" algn="ctr" rtl="0">
              <a:spcBef>
                <a:spcPts val="0"/>
              </a:spcBef>
              <a:spcAft>
                <a:spcPts val="0"/>
              </a:spcAft>
              <a:buNone/>
              <a:defRPr sz="1000">
                <a:solidFill>
                  <a:srgbClr val="F8FFF5"/>
                </a:solidFill>
              </a:defRPr>
            </a:lvl2pPr>
            <a:lvl3pPr lvl="2" algn="ctr" rtl="0">
              <a:spcBef>
                <a:spcPts val="0"/>
              </a:spcBef>
              <a:spcAft>
                <a:spcPts val="0"/>
              </a:spcAft>
              <a:buNone/>
              <a:defRPr sz="1000">
                <a:solidFill>
                  <a:srgbClr val="F8FFF5"/>
                </a:solidFill>
              </a:defRPr>
            </a:lvl3pPr>
            <a:lvl4pPr lvl="3" algn="ctr" rtl="0">
              <a:spcBef>
                <a:spcPts val="0"/>
              </a:spcBef>
              <a:spcAft>
                <a:spcPts val="0"/>
              </a:spcAft>
              <a:buNone/>
              <a:defRPr sz="1000">
                <a:solidFill>
                  <a:srgbClr val="F8FFF5"/>
                </a:solidFill>
              </a:defRPr>
            </a:lvl4pPr>
            <a:lvl5pPr lvl="4" algn="ctr" rtl="0">
              <a:spcBef>
                <a:spcPts val="0"/>
              </a:spcBef>
              <a:spcAft>
                <a:spcPts val="0"/>
              </a:spcAft>
              <a:buNone/>
              <a:defRPr sz="1000">
                <a:solidFill>
                  <a:srgbClr val="F8FFF5"/>
                </a:solidFill>
              </a:defRPr>
            </a:lvl5pPr>
            <a:lvl6pPr lvl="5" algn="ctr" rtl="0">
              <a:spcBef>
                <a:spcPts val="0"/>
              </a:spcBef>
              <a:spcAft>
                <a:spcPts val="0"/>
              </a:spcAft>
              <a:buNone/>
              <a:defRPr sz="1000">
                <a:solidFill>
                  <a:srgbClr val="F8FFF5"/>
                </a:solidFill>
              </a:defRPr>
            </a:lvl6pPr>
            <a:lvl7pPr lvl="6" algn="ctr" rtl="0">
              <a:spcBef>
                <a:spcPts val="0"/>
              </a:spcBef>
              <a:spcAft>
                <a:spcPts val="0"/>
              </a:spcAft>
              <a:buNone/>
              <a:defRPr sz="1000">
                <a:solidFill>
                  <a:srgbClr val="F8FFF5"/>
                </a:solidFill>
              </a:defRPr>
            </a:lvl7pPr>
            <a:lvl8pPr lvl="7" algn="ctr" rtl="0">
              <a:spcBef>
                <a:spcPts val="0"/>
              </a:spcBef>
              <a:spcAft>
                <a:spcPts val="0"/>
              </a:spcAft>
              <a:buNone/>
              <a:defRPr sz="1000">
                <a:solidFill>
                  <a:srgbClr val="F8FFF5"/>
                </a:solidFill>
              </a:defRPr>
            </a:lvl8pPr>
            <a:lvl9pPr lvl="8" algn="ctr" rtl="0">
              <a:spcBef>
                <a:spcPts val="0"/>
              </a:spcBef>
              <a:spcAft>
                <a:spcPts val="0"/>
              </a:spcAft>
              <a:buNone/>
              <a:defRPr sz="1000">
                <a:solidFill>
                  <a:srgbClr val="F8FFF5"/>
                </a:solidFill>
              </a:defRPr>
            </a:lvl9pPr>
          </a:lstStyle>
          <a:p>
            <a:endParaRPr/>
          </a:p>
        </p:txBody>
      </p:sp>
      <p:sp>
        <p:nvSpPr>
          <p:cNvPr id="76" name="Google Shape;76;p15"/>
          <p:cNvSpPr txBox="1">
            <a:spLocks noGrp="1"/>
          </p:cNvSpPr>
          <p:nvPr>
            <p:ph type="title" hasCustomPrompt="1"/>
          </p:nvPr>
        </p:nvSpPr>
        <p:spPr>
          <a:xfrm>
            <a:off x="1587750" y="1763196"/>
            <a:ext cx="5968500" cy="1113900"/>
          </a:xfrm>
          <a:prstGeom prst="rect">
            <a:avLst/>
          </a:prstGeom>
          <a:noFill/>
        </p:spPr>
        <p:txBody>
          <a:bodyPr spcFirstLastPara="1" wrap="square" lIns="0" tIns="0" rIns="0" bIns="0" anchor="b" anchorCtr="0">
            <a:noAutofit/>
          </a:bodyPr>
          <a:lstStyle>
            <a:lvl1pPr lvl="0" algn="ctr" rtl="0">
              <a:spcBef>
                <a:spcPts val="0"/>
              </a:spcBef>
              <a:spcAft>
                <a:spcPts val="0"/>
              </a:spcAft>
              <a:buClr>
                <a:srgbClr val="F8FFF5"/>
              </a:buClr>
              <a:buSzPts val="4800"/>
              <a:buNone/>
              <a:defRPr sz="4800">
                <a:solidFill>
                  <a:srgbClr val="F8FFF5"/>
                </a:solidFill>
              </a:defRPr>
            </a:lvl1pPr>
            <a:lvl2pPr lvl="1" algn="ctr" rtl="0">
              <a:spcBef>
                <a:spcPts val="0"/>
              </a:spcBef>
              <a:spcAft>
                <a:spcPts val="0"/>
              </a:spcAft>
              <a:buClr>
                <a:srgbClr val="F8FFF5"/>
              </a:buClr>
              <a:buSzPts val="4800"/>
              <a:buNone/>
              <a:defRPr sz="4800">
                <a:solidFill>
                  <a:srgbClr val="F8FFF5"/>
                </a:solidFill>
              </a:defRPr>
            </a:lvl2pPr>
            <a:lvl3pPr lvl="2" algn="ctr" rtl="0">
              <a:spcBef>
                <a:spcPts val="0"/>
              </a:spcBef>
              <a:spcAft>
                <a:spcPts val="0"/>
              </a:spcAft>
              <a:buClr>
                <a:srgbClr val="F8FFF5"/>
              </a:buClr>
              <a:buSzPts val="4800"/>
              <a:buNone/>
              <a:defRPr sz="4800">
                <a:solidFill>
                  <a:srgbClr val="F8FFF5"/>
                </a:solidFill>
              </a:defRPr>
            </a:lvl3pPr>
            <a:lvl4pPr lvl="3" algn="ctr" rtl="0">
              <a:spcBef>
                <a:spcPts val="0"/>
              </a:spcBef>
              <a:spcAft>
                <a:spcPts val="0"/>
              </a:spcAft>
              <a:buClr>
                <a:srgbClr val="F8FFF5"/>
              </a:buClr>
              <a:buSzPts val="4800"/>
              <a:buNone/>
              <a:defRPr sz="4800">
                <a:solidFill>
                  <a:srgbClr val="F8FFF5"/>
                </a:solidFill>
              </a:defRPr>
            </a:lvl4pPr>
            <a:lvl5pPr lvl="4" algn="ctr" rtl="0">
              <a:spcBef>
                <a:spcPts val="0"/>
              </a:spcBef>
              <a:spcAft>
                <a:spcPts val="0"/>
              </a:spcAft>
              <a:buClr>
                <a:srgbClr val="F8FFF5"/>
              </a:buClr>
              <a:buSzPts val="4800"/>
              <a:buNone/>
              <a:defRPr sz="4800">
                <a:solidFill>
                  <a:srgbClr val="F8FFF5"/>
                </a:solidFill>
              </a:defRPr>
            </a:lvl5pPr>
            <a:lvl6pPr lvl="5" algn="ctr" rtl="0">
              <a:spcBef>
                <a:spcPts val="0"/>
              </a:spcBef>
              <a:spcAft>
                <a:spcPts val="0"/>
              </a:spcAft>
              <a:buClr>
                <a:srgbClr val="F8FFF5"/>
              </a:buClr>
              <a:buSzPts val="4800"/>
              <a:buNone/>
              <a:defRPr sz="4800">
                <a:solidFill>
                  <a:srgbClr val="F8FFF5"/>
                </a:solidFill>
              </a:defRPr>
            </a:lvl6pPr>
            <a:lvl7pPr lvl="6" algn="ctr" rtl="0">
              <a:spcBef>
                <a:spcPts val="0"/>
              </a:spcBef>
              <a:spcAft>
                <a:spcPts val="0"/>
              </a:spcAft>
              <a:buClr>
                <a:srgbClr val="F8FFF5"/>
              </a:buClr>
              <a:buSzPts val="4800"/>
              <a:buNone/>
              <a:defRPr sz="4800">
                <a:solidFill>
                  <a:srgbClr val="F8FFF5"/>
                </a:solidFill>
              </a:defRPr>
            </a:lvl7pPr>
            <a:lvl8pPr lvl="7" algn="ctr" rtl="0">
              <a:spcBef>
                <a:spcPts val="0"/>
              </a:spcBef>
              <a:spcAft>
                <a:spcPts val="0"/>
              </a:spcAft>
              <a:buClr>
                <a:srgbClr val="F8FFF5"/>
              </a:buClr>
              <a:buSzPts val="4800"/>
              <a:buNone/>
              <a:defRPr sz="4800">
                <a:solidFill>
                  <a:srgbClr val="F8FFF5"/>
                </a:solidFill>
              </a:defRPr>
            </a:lvl8pPr>
            <a:lvl9pPr lvl="8" algn="ctr" rtl="0">
              <a:spcBef>
                <a:spcPts val="0"/>
              </a:spcBef>
              <a:spcAft>
                <a:spcPts val="0"/>
              </a:spcAft>
              <a:buClr>
                <a:srgbClr val="F8FFF5"/>
              </a:buClr>
              <a:buSzPts val="4800"/>
              <a:buNone/>
              <a:defRPr sz="4800">
                <a:solidFill>
                  <a:srgbClr val="F8FFF5"/>
                </a:solidFill>
              </a:defRPr>
            </a:lvl9pPr>
          </a:lstStyle>
          <a:p>
            <a:r>
              <a:t>xx%</a:t>
            </a:r>
          </a:p>
        </p:txBody>
      </p:sp>
    </p:spTree>
    <p:extLst>
      <p:ext uri="{BB962C8B-B14F-4D97-AF65-F5344CB8AC3E}">
        <p14:creationId xmlns:p14="http://schemas.microsoft.com/office/powerpoint/2010/main" val="2004984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 TEXT ">
  <p:cSld name="NUMBERS + TEXT ">
    <p:spTree>
      <p:nvGrpSpPr>
        <p:cNvPr id="1" name="Shape 77"/>
        <p:cNvGrpSpPr/>
        <p:nvPr/>
      </p:nvGrpSpPr>
      <p:grpSpPr>
        <a:xfrm>
          <a:off x="0" y="0"/>
          <a:ext cx="0" cy="0"/>
          <a:chOff x="0" y="0"/>
          <a:chExt cx="0" cy="0"/>
        </a:xfrm>
      </p:grpSpPr>
      <p:sp>
        <p:nvSpPr>
          <p:cNvPr id="79" name="Google Shape;79;p16"/>
          <p:cNvSpPr txBox="1">
            <a:spLocks noGrp="1"/>
          </p:cNvSpPr>
          <p:nvPr>
            <p:ph type="subTitle" idx="1"/>
          </p:nvPr>
        </p:nvSpPr>
        <p:spPr>
          <a:xfrm>
            <a:off x="2219450" y="1602100"/>
            <a:ext cx="4774500" cy="3963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8FFF5"/>
                </a:solidFill>
              </a:defRPr>
            </a:lvl1pPr>
            <a:lvl2pPr lvl="1" algn="ctr" rtl="0">
              <a:spcBef>
                <a:spcPts val="0"/>
              </a:spcBef>
              <a:spcAft>
                <a:spcPts val="0"/>
              </a:spcAft>
              <a:buNone/>
              <a:defRPr>
                <a:solidFill>
                  <a:srgbClr val="F8FFF5"/>
                </a:solidFill>
              </a:defRPr>
            </a:lvl2pPr>
            <a:lvl3pPr lvl="2" algn="ctr" rtl="0">
              <a:spcBef>
                <a:spcPts val="0"/>
              </a:spcBef>
              <a:spcAft>
                <a:spcPts val="0"/>
              </a:spcAft>
              <a:buNone/>
              <a:defRPr>
                <a:solidFill>
                  <a:srgbClr val="F8FFF5"/>
                </a:solidFill>
              </a:defRPr>
            </a:lvl3pPr>
            <a:lvl4pPr lvl="3" algn="ctr" rtl="0">
              <a:spcBef>
                <a:spcPts val="0"/>
              </a:spcBef>
              <a:spcAft>
                <a:spcPts val="0"/>
              </a:spcAft>
              <a:buNone/>
              <a:defRPr>
                <a:solidFill>
                  <a:srgbClr val="F8FFF5"/>
                </a:solidFill>
              </a:defRPr>
            </a:lvl4pPr>
            <a:lvl5pPr lvl="4" algn="ctr" rtl="0">
              <a:spcBef>
                <a:spcPts val="0"/>
              </a:spcBef>
              <a:spcAft>
                <a:spcPts val="0"/>
              </a:spcAft>
              <a:buNone/>
              <a:defRPr>
                <a:solidFill>
                  <a:srgbClr val="F8FFF5"/>
                </a:solidFill>
              </a:defRPr>
            </a:lvl5pPr>
            <a:lvl6pPr lvl="5" algn="ctr" rtl="0">
              <a:spcBef>
                <a:spcPts val="0"/>
              </a:spcBef>
              <a:spcAft>
                <a:spcPts val="0"/>
              </a:spcAft>
              <a:buNone/>
              <a:defRPr>
                <a:solidFill>
                  <a:srgbClr val="F8FFF5"/>
                </a:solidFill>
              </a:defRPr>
            </a:lvl6pPr>
            <a:lvl7pPr lvl="6" algn="ctr" rtl="0">
              <a:spcBef>
                <a:spcPts val="0"/>
              </a:spcBef>
              <a:spcAft>
                <a:spcPts val="0"/>
              </a:spcAft>
              <a:buNone/>
              <a:defRPr>
                <a:solidFill>
                  <a:srgbClr val="F8FFF5"/>
                </a:solidFill>
              </a:defRPr>
            </a:lvl7pPr>
            <a:lvl8pPr lvl="7" algn="ctr" rtl="0">
              <a:spcBef>
                <a:spcPts val="0"/>
              </a:spcBef>
              <a:spcAft>
                <a:spcPts val="0"/>
              </a:spcAft>
              <a:buNone/>
              <a:defRPr>
                <a:solidFill>
                  <a:srgbClr val="F8FFF5"/>
                </a:solidFill>
              </a:defRPr>
            </a:lvl8pPr>
            <a:lvl9pPr lvl="8" algn="ctr" rtl="0">
              <a:spcBef>
                <a:spcPts val="0"/>
              </a:spcBef>
              <a:spcAft>
                <a:spcPts val="0"/>
              </a:spcAft>
              <a:buNone/>
              <a:defRPr>
                <a:solidFill>
                  <a:srgbClr val="F8FFF5"/>
                </a:solidFill>
              </a:defRPr>
            </a:lvl9pPr>
          </a:lstStyle>
          <a:p>
            <a:endParaRPr/>
          </a:p>
        </p:txBody>
      </p:sp>
      <p:sp>
        <p:nvSpPr>
          <p:cNvPr id="80" name="Google Shape;80;p16"/>
          <p:cNvSpPr txBox="1">
            <a:spLocks noGrp="1"/>
          </p:cNvSpPr>
          <p:nvPr>
            <p:ph type="subTitle" idx="2"/>
          </p:nvPr>
        </p:nvSpPr>
        <p:spPr>
          <a:xfrm>
            <a:off x="2219450" y="2830369"/>
            <a:ext cx="4774500" cy="3963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8FFF5"/>
                </a:solidFill>
              </a:defRPr>
            </a:lvl1pPr>
            <a:lvl2pPr lvl="1" algn="ctr" rtl="0">
              <a:spcBef>
                <a:spcPts val="0"/>
              </a:spcBef>
              <a:spcAft>
                <a:spcPts val="0"/>
              </a:spcAft>
              <a:buNone/>
              <a:defRPr>
                <a:solidFill>
                  <a:srgbClr val="F8FFF5"/>
                </a:solidFill>
              </a:defRPr>
            </a:lvl2pPr>
            <a:lvl3pPr lvl="2" algn="ctr" rtl="0">
              <a:spcBef>
                <a:spcPts val="0"/>
              </a:spcBef>
              <a:spcAft>
                <a:spcPts val="0"/>
              </a:spcAft>
              <a:buNone/>
              <a:defRPr>
                <a:solidFill>
                  <a:srgbClr val="F8FFF5"/>
                </a:solidFill>
              </a:defRPr>
            </a:lvl3pPr>
            <a:lvl4pPr lvl="3" algn="ctr" rtl="0">
              <a:spcBef>
                <a:spcPts val="0"/>
              </a:spcBef>
              <a:spcAft>
                <a:spcPts val="0"/>
              </a:spcAft>
              <a:buNone/>
              <a:defRPr>
                <a:solidFill>
                  <a:srgbClr val="F8FFF5"/>
                </a:solidFill>
              </a:defRPr>
            </a:lvl4pPr>
            <a:lvl5pPr lvl="4" algn="ctr" rtl="0">
              <a:spcBef>
                <a:spcPts val="0"/>
              </a:spcBef>
              <a:spcAft>
                <a:spcPts val="0"/>
              </a:spcAft>
              <a:buNone/>
              <a:defRPr>
                <a:solidFill>
                  <a:srgbClr val="F8FFF5"/>
                </a:solidFill>
              </a:defRPr>
            </a:lvl5pPr>
            <a:lvl6pPr lvl="5" algn="ctr" rtl="0">
              <a:spcBef>
                <a:spcPts val="0"/>
              </a:spcBef>
              <a:spcAft>
                <a:spcPts val="0"/>
              </a:spcAft>
              <a:buNone/>
              <a:defRPr>
                <a:solidFill>
                  <a:srgbClr val="F8FFF5"/>
                </a:solidFill>
              </a:defRPr>
            </a:lvl6pPr>
            <a:lvl7pPr lvl="6" algn="ctr" rtl="0">
              <a:spcBef>
                <a:spcPts val="0"/>
              </a:spcBef>
              <a:spcAft>
                <a:spcPts val="0"/>
              </a:spcAft>
              <a:buNone/>
              <a:defRPr>
                <a:solidFill>
                  <a:srgbClr val="F8FFF5"/>
                </a:solidFill>
              </a:defRPr>
            </a:lvl7pPr>
            <a:lvl8pPr lvl="7" algn="ctr" rtl="0">
              <a:spcBef>
                <a:spcPts val="0"/>
              </a:spcBef>
              <a:spcAft>
                <a:spcPts val="0"/>
              </a:spcAft>
              <a:buNone/>
              <a:defRPr>
                <a:solidFill>
                  <a:srgbClr val="F8FFF5"/>
                </a:solidFill>
              </a:defRPr>
            </a:lvl8pPr>
            <a:lvl9pPr lvl="8" algn="ctr" rtl="0">
              <a:spcBef>
                <a:spcPts val="0"/>
              </a:spcBef>
              <a:spcAft>
                <a:spcPts val="0"/>
              </a:spcAft>
              <a:buNone/>
              <a:defRPr>
                <a:solidFill>
                  <a:srgbClr val="F8FFF5"/>
                </a:solidFill>
              </a:defRPr>
            </a:lvl9pPr>
          </a:lstStyle>
          <a:p>
            <a:endParaRPr/>
          </a:p>
        </p:txBody>
      </p:sp>
      <p:sp>
        <p:nvSpPr>
          <p:cNvPr id="81" name="Google Shape;81;p16"/>
          <p:cNvSpPr txBox="1">
            <a:spLocks noGrp="1"/>
          </p:cNvSpPr>
          <p:nvPr>
            <p:ph type="subTitle" idx="3"/>
          </p:nvPr>
        </p:nvSpPr>
        <p:spPr>
          <a:xfrm>
            <a:off x="2219450" y="4045475"/>
            <a:ext cx="4774500" cy="3963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8FFF5"/>
                </a:solidFill>
              </a:defRPr>
            </a:lvl1pPr>
            <a:lvl2pPr lvl="1" algn="ctr" rtl="0">
              <a:spcBef>
                <a:spcPts val="0"/>
              </a:spcBef>
              <a:spcAft>
                <a:spcPts val="0"/>
              </a:spcAft>
              <a:buNone/>
              <a:defRPr>
                <a:solidFill>
                  <a:srgbClr val="F8FFF5"/>
                </a:solidFill>
              </a:defRPr>
            </a:lvl2pPr>
            <a:lvl3pPr lvl="2" algn="ctr" rtl="0">
              <a:spcBef>
                <a:spcPts val="0"/>
              </a:spcBef>
              <a:spcAft>
                <a:spcPts val="0"/>
              </a:spcAft>
              <a:buNone/>
              <a:defRPr>
                <a:solidFill>
                  <a:srgbClr val="F8FFF5"/>
                </a:solidFill>
              </a:defRPr>
            </a:lvl3pPr>
            <a:lvl4pPr lvl="3" algn="ctr" rtl="0">
              <a:spcBef>
                <a:spcPts val="0"/>
              </a:spcBef>
              <a:spcAft>
                <a:spcPts val="0"/>
              </a:spcAft>
              <a:buNone/>
              <a:defRPr>
                <a:solidFill>
                  <a:srgbClr val="F8FFF5"/>
                </a:solidFill>
              </a:defRPr>
            </a:lvl4pPr>
            <a:lvl5pPr lvl="4" algn="ctr" rtl="0">
              <a:spcBef>
                <a:spcPts val="0"/>
              </a:spcBef>
              <a:spcAft>
                <a:spcPts val="0"/>
              </a:spcAft>
              <a:buNone/>
              <a:defRPr>
                <a:solidFill>
                  <a:srgbClr val="F8FFF5"/>
                </a:solidFill>
              </a:defRPr>
            </a:lvl5pPr>
            <a:lvl6pPr lvl="5" algn="ctr" rtl="0">
              <a:spcBef>
                <a:spcPts val="0"/>
              </a:spcBef>
              <a:spcAft>
                <a:spcPts val="0"/>
              </a:spcAft>
              <a:buNone/>
              <a:defRPr>
                <a:solidFill>
                  <a:srgbClr val="F8FFF5"/>
                </a:solidFill>
              </a:defRPr>
            </a:lvl6pPr>
            <a:lvl7pPr lvl="6" algn="ctr" rtl="0">
              <a:spcBef>
                <a:spcPts val="0"/>
              </a:spcBef>
              <a:spcAft>
                <a:spcPts val="0"/>
              </a:spcAft>
              <a:buNone/>
              <a:defRPr>
                <a:solidFill>
                  <a:srgbClr val="F8FFF5"/>
                </a:solidFill>
              </a:defRPr>
            </a:lvl7pPr>
            <a:lvl8pPr lvl="7" algn="ctr" rtl="0">
              <a:spcBef>
                <a:spcPts val="0"/>
              </a:spcBef>
              <a:spcAft>
                <a:spcPts val="0"/>
              </a:spcAft>
              <a:buNone/>
              <a:defRPr>
                <a:solidFill>
                  <a:srgbClr val="F8FFF5"/>
                </a:solidFill>
              </a:defRPr>
            </a:lvl8pPr>
            <a:lvl9pPr lvl="8" algn="ctr" rtl="0">
              <a:spcBef>
                <a:spcPts val="0"/>
              </a:spcBef>
              <a:spcAft>
                <a:spcPts val="0"/>
              </a:spcAft>
              <a:buNone/>
              <a:defRPr>
                <a:solidFill>
                  <a:srgbClr val="F8FFF5"/>
                </a:solidFill>
              </a:defRPr>
            </a:lvl9pPr>
          </a:lstStyle>
          <a:p>
            <a:endParaRPr/>
          </a:p>
        </p:txBody>
      </p:sp>
      <p:sp>
        <p:nvSpPr>
          <p:cNvPr id="82" name="Google Shape;82;p16"/>
          <p:cNvSpPr txBox="1">
            <a:spLocks noGrp="1"/>
          </p:cNvSpPr>
          <p:nvPr>
            <p:ph type="title" hasCustomPrompt="1"/>
          </p:nvPr>
        </p:nvSpPr>
        <p:spPr>
          <a:xfrm>
            <a:off x="1587750" y="940196"/>
            <a:ext cx="5968500" cy="697800"/>
          </a:xfrm>
          <a:prstGeom prst="rect">
            <a:avLst/>
          </a:prstGeom>
        </p:spPr>
        <p:txBody>
          <a:bodyPr spcFirstLastPara="1" wrap="square" lIns="0" tIns="0" rIns="0" bIns="0" anchor="b" anchorCtr="0">
            <a:noAutofit/>
          </a:bodyPr>
          <a:lstStyle>
            <a:lvl1pPr lvl="0" algn="ctr" rtl="0">
              <a:spcBef>
                <a:spcPts val="0"/>
              </a:spcBef>
              <a:spcAft>
                <a:spcPts val="0"/>
              </a:spcAft>
              <a:buClr>
                <a:srgbClr val="F8FFF5"/>
              </a:buClr>
              <a:buSzPts val="3600"/>
              <a:buNone/>
              <a:defRPr sz="3600">
                <a:solidFill>
                  <a:srgbClr val="F8FFF5"/>
                </a:solidFill>
              </a:defRPr>
            </a:lvl1pPr>
            <a:lvl2pPr lvl="1" algn="ctr" rtl="0">
              <a:spcBef>
                <a:spcPts val="0"/>
              </a:spcBef>
              <a:spcAft>
                <a:spcPts val="0"/>
              </a:spcAft>
              <a:buClr>
                <a:srgbClr val="F8FFF5"/>
              </a:buClr>
              <a:buSzPts val="3600"/>
              <a:buNone/>
              <a:defRPr sz="3600">
                <a:solidFill>
                  <a:srgbClr val="F8FFF5"/>
                </a:solidFill>
              </a:defRPr>
            </a:lvl2pPr>
            <a:lvl3pPr lvl="2" algn="ctr" rtl="0">
              <a:spcBef>
                <a:spcPts val="0"/>
              </a:spcBef>
              <a:spcAft>
                <a:spcPts val="0"/>
              </a:spcAft>
              <a:buClr>
                <a:srgbClr val="F8FFF5"/>
              </a:buClr>
              <a:buSzPts val="3600"/>
              <a:buNone/>
              <a:defRPr sz="3600">
                <a:solidFill>
                  <a:srgbClr val="F8FFF5"/>
                </a:solidFill>
              </a:defRPr>
            </a:lvl3pPr>
            <a:lvl4pPr lvl="3" algn="ctr" rtl="0">
              <a:spcBef>
                <a:spcPts val="0"/>
              </a:spcBef>
              <a:spcAft>
                <a:spcPts val="0"/>
              </a:spcAft>
              <a:buClr>
                <a:srgbClr val="F8FFF5"/>
              </a:buClr>
              <a:buSzPts val="3600"/>
              <a:buNone/>
              <a:defRPr sz="3600">
                <a:solidFill>
                  <a:srgbClr val="F8FFF5"/>
                </a:solidFill>
              </a:defRPr>
            </a:lvl4pPr>
            <a:lvl5pPr lvl="4" algn="ctr" rtl="0">
              <a:spcBef>
                <a:spcPts val="0"/>
              </a:spcBef>
              <a:spcAft>
                <a:spcPts val="0"/>
              </a:spcAft>
              <a:buClr>
                <a:srgbClr val="F8FFF5"/>
              </a:buClr>
              <a:buSzPts val="3600"/>
              <a:buNone/>
              <a:defRPr sz="3600">
                <a:solidFill>
                  <a:srgbClr val="F8FFF5"/>
                </a:solidFill>
              </a:defRPr>
            </a:lvl5pPr>
            <a:lvl6pPr lvl="5" algn="ctr" rtl="0">
              <a:spcBef>
                <a:spcPts val="0"/>
              </a:spcBef>
              <a:spcAft>
                <a:spcPts val="0"/>
              </a:spcAft>
              <a:buClr>
                <a:srgbClr val="F8FFF5"/>
              </a:buClr>
              <a:buSzPts val="3600"/>
              <a:buNone/>
              <a:defRPr sz="3600">
                <a:solidFill>
                  <a:srgbClr val="F8FFF5"/>
                </a:solidFill>
              </a:defRPr>
            </a:lvl6pPr>
            <a:lvl7pPr lvl="6" algn="ctr" rtl="0">
              <a:spcBef>
                <a:spcPts val="0"/>
              </a:spcBef>
              <a:spcAft>
                <a:spcPts val="0"/>
              </a:spcAft>
              <a:buClr>
                <a:srgbClr val="F8FFF5"/>
              </a:buClr>
              <a:buSzPts val="3600"/>
              <a:buNone/>
              <a:defRPr sz="3600">
                <a:solidFill>
                  <a:srgbClr val="F8FFF5"/>
                </a:solidFill>
              </a:defRPr>
            </a:lvl7pPr>
            <a:lvl8pPr lvl="7" algn="ctr" rtl="0">
              <a:spcBef>
                <a:spcPts val="0"/>
              </a:spcBef>
              <a:spcAft>
                <a:spcPts val="0"/>
              </a:spcAft>
              <a:buClr>
                <a:srgbClr val="F8FFF5"/>
              </a:buClr>
              <a:buSzPts val="3600"/>
              <a:buNone/>
              <a:defRPr sz="3600">
                <a:solidFill>
                  <a:srgbClr val="F8FFF5"/>
                </a:solidFill>
              </a:defRPr>
            </a:lvl8pPr>
            <a:lvl9pPr lvl="8" algn="ctr" rtl="0">
              <a:spcBef>
                <a:spcPts val="0"/>
              </a:spcBef>
              <a:spcAft>
                <a:spcPts val="0"/>
              </a:spcAft>
              <a:buClr>
                <a:srgbClr val="F8FFF5"/>
              </a:buClr>
              <a:buSzPts val="3600"/>
              <a:buNone/>
              <a:defRPr sz="3600">
                <a:solidFill>
                  <a:srgbClr val="F8FFF5"/>
                </a:solidFill>
              </a:defRPr>
            </a:lvl9pPr>
          </a:lstStyle>
          <a:p>
            <a:r>
              <a:t>xx%</a:t>
            </a:r>
          </a:p>
        </p:txBody>
      </p:sp>
      <p:sp>
        <p:nvSpPr>
          <p:cNvPr id="83" name="Google Shape;83;p16"/>
          <p:cNvSpPr txBox="1">
            <a:spLocks noGrp="1"/>
          </p:cNvSpPr>
          <p:nvPr>
            <p:ph type="title" idx="4" hasCustomPrompt="1"/>
          </p:nvPr>
        </p:nvSpPr>
        <p:spPr>
          <a:xfrm>
            <a:off x="1587750" y="2148443"/>
            <a:ext cx="5968500" cy="697800"/>
          </a:xfrm>
          <a:prstGeom prst="rect">
            <a:avLst/>
          </a:prstGeom>
        </p:spPr>
        <p:txBody>
          <a:bodyPr spcFirstLastPara="1" wrap="square" lIns="0" tIns="0" rIns="0" bIns="0" anchor="b" anchorCtr="0">
            <a:noAutofit/>
          </a:bodyPr>
          <a:lstStyle>
            <a:lvl1pPr lvl="0" algn="ctr" rtl="0">
              <a:spcBef>
                <a:spcPts val="0"/>
              </a:spcBef>
              <a:spcAft>
                <a:spcPts val="0"/>
              </a:spcAft>
              <a:buClr>
                <a:srgbClr val="F8FFF5"/>
              </a:buClr>
              <a:buSzPts val="3600"/>
              <a:buNone/>
              <a:defRPr sz="3600">
                <a:solidFill>
                  <a:srgbClr val="F8FFF5"/>
                </a:solidFill>
              </a:defRPr>
            </a:lvl1pPr>
            <a:lvl2pPr lvl="1" algn="ctr" rtl="0">
              <a:spcBef>
                <a:spcPts val="0"/>
              </a:spcBef>
              <a:spcAft>
                <a:spcPts val="0"/>
              </a:spcAft>
              <a:buClr>
                <a:srgbClr val="F8FFF5"/>
              </a:buClr>
              <a:buSzPts val="3600"/>
              <a:buNone/>
              <a:defRPr sz="3600">
                <a:solidFill>
                  <a:srgbClr val="F8FFF5"/>
                </a:solidFill>
              </a:defRPr>
            </a:lvl2pPr>
            <a:lvl3pPr lvl="2" algn="ctr" rtl="0">
              <a:spcBef>
                <a:spcPts val="0"/>
              </a:spcBef>
              <a:spcAft>
                <a:spcPts val="0"/>
              </a:spcAft>
              <a:buClr>
                <a:srgbClr val="F8FFF5"/>
              </a:buClr>
              <a:buSzPts val="3600"/>
              <a:buNone/>
              <a:defRPr sz="3600">
                <a:solidFill>
                  <a:srgbClr val="F8FFF5"/>
                </a:solidFill>
              </a:defRPr>
            </a:lvl3pPr>
            <a:lvl4pPr lvl="3" algn="ctr" rtl="0">
              <a:spcBef>
                <a:spcPts val="0"/>
              </a:spcBef>
              <a:spcAft>
                <a:spcPts val="0"/>
              </a:spcAft>
              <a:buClr>
                <a:srgbClr val="F8FFF5"/>
              </a:buClr>
              <a:buSzPts val="3600"/>
              <a:buNone/>
              <a:defRPr sz="3600">
                <a:solidFill>
                  <a:srgbClr val="F8FFF5"/>
                </a:solidFill>
              </a:defRPr>
            </a:lvl4pPr>
            <a:lvl5pPr lvl="4" algn="ctr" rtl="0">
              <a:spcBef>
                <a:spcPts val="0"/>
              </a:spcBef>
              <a:spcAft>
                <a:spcPts val="0"/>
              </a:spcAft>
              <a:buClr>
                <a:srgbClr val="F8FFF5"/>
              </a:buClr>
              <a:buSzPts val="3600"/>
              <a:buNone/>
              <a:defRPr sz="3600">
                <a:solidFill>
                  <a:srgbClr val="F8FFF5"/>
                </a:solidFill>
              </a:defRPr>
            </a:lvl5pPr>
            <a:lvl6pPr lvl="5" algn="ctr" rtl="0">
              <a:spcBef>
                <a:spcPts val="0"/>
              </a:spcBef>
              <a:spcAft>
                <a:spcPts val="0"/>
              </a:spcAft>
              <a:buClr>
                <a:srgbClr val="F8FFF5"/>
              </a:buClr>
              <a:buSzPts val="3600"/>
              <a:buNone/>
              <a:defRPr sz="3600">
                <a:solidFill>
                  <a:srgbClr val="F8FFF5"/>
                </a:solidFill>
              </a:defRPr>
            </a:lvl6pPr>
            <a:lvl7pPr lvl="6" algn="ctr" rtl="0">
              <a:spcBef>
                <a:spcPts val="0"/>
              </a:spcBef>
              <a:spcAft>
                <a:spcPts val="0"/>
              </a:spcAft>
              <a:buClr>
                <a:srgbClr val="F8FFF5"/>
              </a:buClr>
              <a:buSzPts val="3600"/>
              <a:buNone/>
              <a:defRPr sz="3600">
                <a:solidFill>
                  <a:srgbClr val="F8FFF5"/>
                </a:solidFill>
              </a:defRPr>
            </a:lvl7pPr>
            <a:lvl8pPr lvl="7" algn="ctr" rtl="0">
              <a:spcBef>
                <a:spcPts val="0"/>
              </a:spcBef>
              <a:spcAft>
                <a:spcPts val="0"/>
              </a:spcAft>
              <a:buClr>
                <a:srgbClr val="F8FFF5"/>
              </a:buClr>
              <a:buSzPts val="3600"/>
              <a:buNone/>
              <a:defRPr sz="3600">
                <a:solidFill>
                  <a:srgbClr val="F8FFF5"/>
                </a:solidFill>
              </a:defRPr>
            </a:lvl8pPr>
            <a:lvl9pPr lvl="8" algn="ctr" rtl="0">
              <a:spcBef>
                <a:spcPts val="0"/>
              </a:spcBef>
              <a:spcAft>
                <a:spcPts val="0"/>
              </a:spcAft>
              <a:buClr>
                <a:srgbClr val="F8FFF5"/>
              </a:buClr>
              <a:buSzPts val="3600"/>
              <a:buNone/>
              <a:defRPr sz="3600">
                <a:solidFill>
                  <a:srgbClr val="F8FFF5"/>
                </a:solidFill>
              </a:defRPr>
            </a:lvl9pPr>
          </a:lstStyle>
          <a:p>
            <a:r>
              <a:t>xx%</a:t>
            </a:r>
          </a:p>
        </p:txBody>
      </p:sp>
      <p:sp>
        <p:nvSpPr>
          <p:cNvPr id="84" name="Google Shape;84;p16"/>
          <p:cNvSpPr txBox="1">
            <a:spLocks noGrp="1"/>
          </p:cNvSpPr>
          <p:nvPr>
            <p:ph type="title" idx="5" hasCustomPrompt="1"/>
          </p:nvPr>
        </p:nvSpPr>
        <p:spPr>
          <a:xfrm>
            <a:off x="1587750" y="3347668"/>
            <a:ext cx="5968500" cy="697800"/>
          </a:xfrm>
          <a:prstGeom prst="rect">
            <a:avLst/>
          </a:prstGeom>
        </p:spPr>
        <p:txBody>
          <a:bodyPr spcFirstLastPara="1" wrap="square" lIns="0" tIns="0" rIns="0" bIns="0" anchor="b" anchorCtr="0">
            <a:noAutofit/>
          </a:bodyPr>
          <a:lstStyle>
            <a:lvl1pPr lvl="0" algn="ctr" rtl="0">
              <a:spcBef>
                <a:spcPts val="0"/>
              </a:spcBef>
              <a:spcAft>
                <a:spcPts val="0"/>
              </a:spcAft>
              <a:buClr>
                <a:srgbClr val="F8FFF5"/>
              </a:buClr>
              <a:buSzPts val="3600"/>
              <a:buNone/>
              <a:defRPr sz="3600">
                <a:solidFill>
                  <a:srgbClr val="F8FFF5"/>
                </a:solidFill>
              </a:defRPr>
            </a:lvl1pPr>
            <a:lvl2pPr lvl="1" algn="ctr" rtl="0">
              <a:spcBef>
                <a:spcPts val="0"/>
              </a:spcBef>
              <a:spcAft>
                <a:spcPts val="0"/>
              </a:spcAft>
              <a:buClr>
                <a:srgbClr val="F8FFF5"/>
              </a:buClr>
              <a:buSzPts val="3600"/>
              <a:buNone/>
              <a:defRPr sz="3600">
                <a:solidFill>
                  <a:srgbClr val="F8FFF5"/>
                </a:solidFill>
              </a:defRPr>
            </a:lvl2pPr>
            <a:lvl3pPr lvl="2" algn="ctr" rtl="0">
              <a:spcBef>
                <a:spcPts val="0"/>
              </a:spcBef>
              <a:spcAft>
                <a:spcPts val="0"/>
              </a:spcAft>
              <a:buClr>
                <a:srgbClr val="F8FFF5"/>
              </a:buClr>
              <a:buSzPts val="3600"/>
              <a:buNone/>
              <a:defRPr sz="3600">
                <a:solidFill>
                  <a:srgbClr val="F8FFF5"/>
                </a:solidFill>
              </a:defRPr>
            </a:lvl3pPr>
            <a:lvl4pPr lvl="3" algn="ctr" rtl="0">
              <a:spcBef>
                <a:spcPts val="0"/>
              </a:spcBef>
              <a:spcAft>
                <a:spcPts val="0"/>
              </a:spcAft>
              <a:buClr>
                <a:srgbClr val="F8FFF5"/>
              </a:buClr>
              <a:buSzPts val="3600"/>
              <a:buNone/>
              <a:defRPr sz="3600">
                <a:solidFill>
                  <a:srgbClr val="F8FFF5"/>
                </a:solidFill>
              </a:defRPr>
            </a:lvl4pPr>
            <a:lvl5pPr lvl="4" algn="ctr" rtl="0">
              <a:spcBef>
                <a:spcPts val="0"/>
              </a:spcBef>
              <a:spcAft>
                <a:spcPts val="0"/>
              </a:spcAft>
              <a:buClr>
                <a:srgbClr val="F8FFF5"/>
              </a:buClr>
              <a:buSzPts val="3600"/>
              <a:buNone/>
              <a:defRPr sz="3600">
                <a:solidFill>
                  <a:srgbClr val="F8FFF5"/>
                </a:solidFill>
              </a:defRPr>
            </a:lvl5pPr>
            <a:lvl6pPr lvl="5" algn="ctr" rtl="0">
              <a:spcBef>
                <a:spcPts val="0"/>
              </a:spcBef>
              <a:spcAft>
                <a:spcPts val="0"/>
              </a:spcAft>
              <a:buClr>
                <a:srgbClr val="F8FFF5"/>
              </a:buClr>
              <a:buSzPts val="3600"/>
              <a:buNone/>
              <a:defRPr sz="3600">
                <a:solidFill>
                  <a:srgbClr val="F8FFF5"/>
                </a:solidFill>
              </a:defRPr>
            </a:lvl6pPr>
            <a:lvl7pPr lvl="6" algn="ctr" rtl="0">
              <a:spcBef>
                <a:spcPts val="0"/>
              </a:spcBef>
              <a:spcAft>
                <a:spcPts val="0"/>
              </a:spcAft>
              <a:buClr>
                <a:srgbClr val="F8FFF5"/>
              </a:buClr>
              <a:buSzPts val="3600"/>
              <a:buNone/>
              <a:defRPr sz="3600">
                <a:solidFill>
                  <a:srgbClr val="F8FFF5"/>
                </a:solidFill>
              </a:defRPr>
            </a:lvl7pPr>
            <a:lvl8pPr lvl="7" algn="ctr" rtl="0">
              <a:spcBef>
                <a:spcPts val="0"/>
              </a:spcBef>
              <a:spcAft>
                <a:spcPts val="0"/>
              </a:spcAft>
              <a:buClr>
                <a:srgbClr val="F8FFF5"/>
              </a:buClr>
              <a:buSzPts val="3600"/>
              <a:buNone/>
              <a:defRPr sz="3600">
                <a:solidFill>
                  <a:srgbClr val="F8FFF5"/>
                </a:solidFill>
              </a:defRPr>
            </a:lvl8pPr>
            <a:lvl9pPr lvl="8" algn="ctr" rtl="0">
              <a:spcBef>
                <a:spcPts val="0"/>
              </a:spcBef>
              <a:spcAft>
                <a:spcPts val="0"/>
              </a:spcAft>
              <a:buClr>
                <a:srgbClr val="F8FFF5"/>
              </a:buClr>
              <a:buSzPts val="3600"/>
              <a:buNone/>
              <a:defRPr sz="3600">
                <a:solidFill>
                  <a:srgbClr val="F8FFF5"/>
                </a:solidFill>
              </a:defRPr>
            </a:lvl9pPr>
          </a:lstStyle>
          <a:p>
            <a:r>
              <a:t>xx%</a:t>
            </a:r>
          </a:p>
        </p:txBody>
      </p:sp>
    </p:spTree>
    <p:extLst>
      <p:ext uri="{BB962C8B-B14F-4D97-AF65-F5344CB8AC3E}">
        <p14:creationId xmlns:p14="http://schemas.microsoft.com/office/powerpoint/2010/main" val="1576149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85"/>
        <p:cNvGrpSpPr/>
        <p:nvPr/>
      </p:nvGrpSpPr>
      <p:grpSpPr>
        <a:xfrm>
          <a:off x="0" y="0"/>
          <a:ext cx="0" cy="0"/>
          <a:chOff x="0" y="0"/>
          <a:chExt cx="0" cy="0"/>
        </a:xfrm>
      </p:grpSpPr>
      <p:sp>
        <p:nvSpPr>
          <p:cNvPr id="90" name="Google Shape;90;p17"/>
          <p:cNvSpPr txBox="1">
            <a:spLocks noGrp="1"/>
          </p:cNvSpPr>
          <p:nvPr>
            <p:ph type="title"/>
          </p:nvPr>
        </p:nvSpPr>
        <p:spPr>
          <a:xfrm>
            <a:off x="408637" y="391777"/>
            <a:ext cx="8545800" cy="4017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2500"/>
              <a:buNone/>
              <a:defRPr sz="2500" i="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91" name="Google Shape;91;p17"/>
          <p:cNvSpPr txBox="1">
            <a:spLocks noGrp="1"/>
          </p:cNvSpPr>
          <p:nvPr>
            <p:ph type="title" idx="2"/>
          </p:nvPr>
        </p:nvSpPr>
        <p:spPr>
          <a:xfrm>
            <a:off x="1431001" y="88903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8FFF5"/>
              </a:buClr>
              <a:buSzPts val="1400"/>
              <a:buNone/>
              <a:defRPr sz="1400" i="0">
                <a:solidFill>
                  <a:srgbClr val="F8FFF5"/>
                </a:solidFill>
              </a:defRPr>
            </a:lvl1pPr>
            <a:lvl2pPr lvl="1" algn="ctr" rtl="0">
              <a:spcBef>
                <a:spcPts val="0"/>
              </a:spcBef>
              <a:spcAft>
                <a:spcPts val="0"/>
              </a:spcAft>
              <a:buClr>
                <a:srgbClr val="F8FFF5"/>
              </a:buClr>
              <a:buSzPts val="1400"/>
              <a:buNone/>
              <a:defRPr sz="1400">
                <a:solidFill>
                  <a:srgbClr val="F8FFF5"/>
                </a:solidFill>
              </a:defRPr>
            </a:lvl2pPr>
            <a:lvl3pPr lvl="2" algn="ctr" rtl="0">
              <a:spcBef>
                <a:spcPts val="0"/>
              </a:spcBef>
              <a:spcAft>
                <a:spcPts val="0"/>
              </a:spcAft>
              <a:buClr>
                <a:srgbClr val="F8FFF5"/>
              </a:buClr>
              <a:buSzPts val="1400"/>
              <a:buNone/>
              <a:defRPr sz="1400">
                <a:solidFill>
                  <a:srgbClr val="F8FFF5"/>
                </a:solidFill>
              </a:defRPr>
            </a:lvl3pPr>
            <a:lvl4pPr lvl="3" algn="ctr" rtl="0">
              <a:spcBef>
                <a:spcPts val="0"/>
              </a:spcBef>
              <a:spcAft>
                <a:spcPts val="0"/>
              </a:spcAft>
              <a:buClr>
                <a:srgbClr val="F8FFF5"/>
              </a:buClr>
              <a:buSzPts val="1400"/>
              <a:buNone/>
              <a:defRPr sz="1400">
                <a:solidFill>
                  <a:srgbClr val="F8FFF5"/>
                </a:solidFill>
              </a:defRPr>
            </a:lvl4pPr>
            <a:lvl5pPr lvl="4" algn="ctr" rtl="0">
              <a:spcBef>
                <a:spcPts val="0"/>
              </a:spcBef>
              <a:spcAft>
                <a:spcPts val="0"/>
              </a:spcAft>
              <a:buClr>
                <a:srgbClr val="F8FFF5"/>
              </a:buClr>
              <a:buSzPts val="1400"/>
              <a:buNone/>
              <a:defRPr sz="1400">
                <a:solidFill>
                  <a:srgbClr val="F8FFF5"/>
                </a:solidFill>
              </a:defRPr>
            </a:lvl5pPr>
            <a:lvl6pPr lvl="5" algn="ctr" rtl="0">
              <a:spcBef>
                <a:spcPts val="0"/>
              </a:spcBef>
              <a:spcAft>
                <a:spcPts val="0"/>
              </a:spcAft>
              <a:buClr>
                <a:srgbClr val="F8FFF5"/>
              </a:buClr>
              <a:buSzPts val="1400"/>
              <a:buNone/>
              <a:defRPr sz="1400">
                <a:solidFill>
                  <a:srgbClr val="F8FFF5"/>
                </a:solidFill>
              </a:defRPr>
            </a:lvl6pPr>
            <a:lvl7pPr lvl="6" algn="ctr" rtl="0">
              <a:spcBef>
                <a:spcPts val="0"/>
              </a:spcBef>
              <a:spcAft>
                <a:spcPts val="0"/>
              </a:spcAft>
              <a:buClr>
                <a:srgbClr val="F8FFF5"/>
              </a:buClr>
              <a:buSzPts val="1400"/>
              <a:buNone/>
              <a:defRPr sz="1400">
                <a:solidFill>
                  <a:srgbClr val="F8FFF5"/>
                </a:solidFill>
              </a:defRPr>
            </a:lvl7pPr>
            <a:lvl8pPr lvl="7" algn="ctr" rtl="0">
              <a:spcBef>
                <a:spcPts val="0"/>
              </a:spcBef>
              <a:spcAft>
                <a:spcPts val="0"/>
              </a:spcAft>
              <a:buClr>
                <a:srgbClr val="F8FFF5"/>
              </a:buClr>
              <a:buSzPts val="1400"/>
              <a:buNone/>
              <a:defRPr sz="1400">
                <a:solidFill>
                  <a:srgbClr val="F8FFF5"/>
                </a:solidFill>
              </a:defRPr>
            </a:lvl8pPr>
            <a:lvl9pPr lvl="8" algn="ctr" rtl="0">
              <a:spcBef>
                <a:spcPts val="0"/>
              </a:spcBef>
              <a:spcAft>
                <a:spcPts val="0"/>
              </a:spcAft>
              <a:buClr>
                <a:srgbClr val="F8FFF5"/>
              </a:buClr>
              <a:buSzPts val="1400"/>
              <a:buNone/>
              <a:defRPr sz="1400">
                <a:solidFill>
                  <a:srgbClr val="F8FFF5"/>
                </a:solidFill>
              </a:defRPr>
            </a:lvl9pPr>
          </a:lstStyle>
          <a:p>
            <a:endParaRPr/>
          </a:p>
        </p:txBody>
      </p:sp>
      <p:sp>
        <p:nvSpPr>
          <p:cNvPr id="92" name="Google Shape;92;p17"/>
          <p:cNvSpPr txBox="1">
            <a:spLocks noGrp="1"/>
          </p:cNvSpPr>
          <p:nvPr>
            <p:ph type="subTitle" idx="1"/>
          </p:nvPr>
        </p:nvSpPr>
        <p:spPr>
          <a:xfrm>
            <a:off x="1583075" y="1363123"/>
            <a:ext cx="1539000" cy="348900"/>
          </a:xfrm>
          <a:prstGeom prst="rect">
            <a:avLst/>
          </a:prstGeom>
        </p:spPr>
        <p:txBody>
          <a:bodyPr spcFirstLastPara="1" wrap="square" lIns="0" tIns="0" rIns="0" bIns="0" anchor="t" anchorCtr="0">
            <a:noAutofit/>
          </a:bodyPr>
          <a:lstStyle>
            <a:lvl1pPr lvl="0" algn="ctr" rtl="0">
              <a:spcBef>
                <a:spcPts val="0"/>
              </a:spcBef>
              <a:spcAft>
                <a:spcPts val="0"/>
              </a:spcAft>
              <a:buNone/>
              <a:defRPr sz="1100">
                <a:solidFill>
                  <a:srgbClr val="F8FFF5"/>
                </a:solidFill>
              </a:defRPr>
            </a:lvl1pPr>
            <a:lvl2pPr lvl="1" algn="ctr" rtl="0">
              <a:spcBef>
                <a:spcPts val="0"/>
              </a:spcBef>
              <a:spcAft>
                <a:spcPts val="0"/>
              </a:spcAft>
              <a:buNone/>
              <a:defRPr sz="1100">
                <a:solidFill>
                  <a:srgbClr val="F8FFF5"/>
                </a:solidFill>
              </a:defRPr>
            </a:lvl2pPr>
            <a:lvl3pPr lvl="2" algn="ctr" rtl="0">
              <a:spcBef>
                <a:spcPts val="0"/>
              </a:spcBef>
              <a:spcAft>
                <a:spcPts val="0"/>
              </a:spcAft>
              <a:buNone/>
              <a:defRPr sz="1100">
                <a:solidFill>
                  <a:srgbClr val="F8FFF5"/>
                </a:solidFill>
              </a:defRPr>
            </a:lvl3pPr>
            <a:lvl4pPr lvl="3" algn="ctr" rtl="0">
              <a:spcBef>
                <a:spcPts val="0"/>
              </a:spcBef>
              <a:spcAft>
                <a:spcPts val="0"/>
              </a:spcAft>
              <a:buNone/>
              <a:defRPr sz="1100">
                <a:solidFill>
                  <a:srgbClr val="F8FFF5"/>
                </a:solidFill>
              </a:defRPr>
            </a:lvl4pPr>
            <a:lvl5pPr lvl="4" algn="ctr" rtl="0">
              <a:spcBef>
                <a:spcPts val="0"/>
              </a:spcBef>
              <a:spcAft>
                <a:spcPts val="0"/>
              </a:spcAft>
              <a:buNone/>
              <a:defRPr sz="1100">
                <a:solidFill>
                  <a:srgbClr val="F8FFF5"/>
                </a:solidFill>
              </a:defRPr>
            </a:lvl5pPr>
            <a:lvl6pPr lvl="5" algn="ctr" rtl="0">
              <a:spcBef>
                <a:spcPts val="0"/>
              </a:spcBef>
              <a:spcAft>
                <a:spcPts val="0"/>
              </a:spcAft>
              <a:buNone/>
              <a:defRPr sz="1100">
                <a:solidFill>
                  <a:srgbClr val="F8FFF5"/>
                </a:solidFill>
              </a:defRPr>
            </a:lvl6pPr>
            <a:lvl7pPr lvl="6" algn="ctr" rtl="0">
              <a:spcBef>
                <a:spcPts val="0"/>
              </a:spcBef>
              <a:spcAft>
                <a:spcPts val="0"/>
              </a:spcAft>
              <a:buNone/>
              <a:defRPr sz="1100">
                <a:solidFill>
                  <a:srgbClr val="F8FFF5"/>
                </a:solidFill>
              </a:defRPr>
            </a:lvl7pPr>
            <a:lvl8pPr lvl="7" algn="ctr" rtl="0">
              <a:spcBef>
                <a:spcPts val="0"/>
              </a:spcBef>
              <a:spcAft>
                <a:spcPts val="0"/>
              </a:spcAft>
              <a:buNone/>
              <a:defRPr sz="1100">
                <a:solidFill>
                  <a:srgbClr val="F8FFF5"/>
                </a:solidFill>
              </a:defRPr>
            </a:lvl8pPr>
            <a:lvl9pPr lvl="8" algn="ctr" rtl="0">
              <a:spcBef>
                <a:spcPts val="0"/>
              </a:spcBef>
              <a:spcAft>
                <a:spcPts val="0"/>
              </a:spcAft>
              <a:buNone/>
              <a:defRPr sz="1100">
                <a:solidFill>
                  <a:srgbClr val="F8FFF5"/>
                </a:solidFill>
              </a:defRPr>
            </a:lvl9pPr>
          </a:lstStyle>
          <a:p>
            <a:endParaRPr/>
          </a:p>
        </p:txBody>
      </p:sp>
      <p:sp>
        <p:nvSpPr>
          <p:cNvPr id="93" name="Google Shape;93;p17"/>
          <p:cNvSpPr txBox="1">
            <a:spLocks noGrp="1"/>
          </p:cNvSpPr>
          <p:nvPr>
            <p:ph type="title" idx="3"/>
          </p:nvPr>
        </p:nvSpPr>
        <p:spPr>
          <a:xfrm>
            <a:off x="5871601" y="88903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8FFF5"/>
              </a:buClr>
              <a:buSzPts val="1400"/>
              <a:buNone/>
              <a:defRPr sz="1400" i="0">
                <a:solidFill>
                  <a:srgbClr val="F8FFF5"/>
                </a:solidFill>
              </a:defRPr>
            </a:lvl1pPr>
            <a:lvl2pPr lvl="1" algn="ctr" rtl="0">
              <a:spcBef>
                <a:spcPts val="0"/>
              </a:spcBef>
              <a:spcAft>
                <a:spcPts val="0"/>
              </a:spcAft>
              <a:buClr>
                <a:srgbClr val="F8FFF5"/>
              </a:buClr>
              <a:buSzPts val="1400"/>
              <a:buNone/>
              <a:defRPr sz="1400">
                <a:solidFill>
                  <a:srgbClr val="F8FFF5"/>
                </a:solidFill>
              </a:defRPr>
            </a:lvl2pPr>
            <a:lvl3pPr lvl="2" algn="ctr" rtl="0">
              <a:spcBef>
                <a:spcPts val="0"/>
              </a:spcBef>
              <a:spcAft>
                <a:spcPts val="0"/>
              </a:spcAft>
              <a:buClr>
                <a:srgbClr val="F8FFF5"/>
              </a:buClr>
              <a:buSzPts val="1400"/>
              <a:buNone/>
              <a:defRPr sz="1400">
                <a:solidFill>
                  <a:srgbClr val="F8FFF5"/>
                </a:solidFill>
              </a:defRPr>
            </a:lvl3pPr>
            <a:lvl4pPr lvl="3" algn="ctr" rtl="0">
              <a:spcBef>
                <a:spcPts val="0"/>
              </a:spcBef>
              <a:spcAft>
                <a:spcPts val="0"/>
              </a:spcAft>
              <a:buClr>
                <a:srgbClr val="F8FFF5"/>
              </a:buClr>
              <a:buSzPts val="1400"/>
              <a:buNone/>
              <a:defRPr sz="1400">
                <a:solidFill>
                  <a:srgbClr val="F8FFF5"/>
                </a:solidFill>
              </a:defRPr>
            </a:lvl4pPr>
            <a:lvl5pPr lvl="4" algn="ctr" rtl="0">
              <a:spcBef>
                <a:spcPts val="0"/>
              </a:spcBef>
              <a:spcAft>
                <a:spcPts val="0"/>
              </a:spcAft>
              <a:buClr>
                <a:srgbClr val="F8FFF5"/>
              </a:buClr>
              <a:buSzPts val="1400"/>
              <a:buNone/>
              <a:defRPr sz="1400">
                <a:solidFill>
                  <a:srgbClr val="F8FFF5"/>
                </a:solidFill>
              </a:defRPr>
            </a:lvl5pPr>
            <a:lvl6pPr lvl="5" algn="ctr" rtl="0">
              <a:spcBef>
                <a:spcPts val="0"/>
              </a:spcBef>
              <a:spcAft>
                <a:spcPts val="0"/>
              </a:spcAft>
              <a:buClr>
                <a:srgbClr val="F8FFF5"/>
              </a:buClr>
              <a:buSzPts val="1400"/>
              <a:buNone/>
              <a:defRPr sz="1400">
                <a:solidFill>
                  <a:srgbClr val="F8FFF5"/>
                </a:solidFill>
              </a:defRPr>
            </a:lvl6pPr>
            <a:lvl7pPr lvl="6" algn="ctr" rtl="0">
              <a:spcBef>
                <a:spcPts val="0"/>
              </a:spcBef>
              <a:spcAft>
                <a:spcPts val="0"/>
              </a:spcAft>
              <a:buClr>
                <a:srgbClr val="F8FFF5"/>
              </a:buClr>
              <a:buSzPts val="1400"/>
              <a:buNone/>
              <a:defRPr sz="1400">
                <a:solidFill>
                  <a:srgbClr val="F8FFF5"/>
                </a:solidFill>
              </a:defRPr>
            </a:lvl7pPr>
            <a:lvl8pPr lvl="7" algn="ctr" rtl="0">
              <a:spcBef>
                <a:spcPts val="0"/>
              </a:spcBef>
              <a:spcAft>
                <a:spcPts val="0"/>
              </a:spcAft>
              <a:buClr>
                <a:srgbClr val="F8FFF5"/>
              </a:buClr>
              <a:buSzPts val="1400"/>
              <a:buNone/>
              <a:defRPr sz="1400">
                <a:solidFill>
                  <a:srgbClr val="F8FFF5"/>
                </a:solidFill>
              </a:defRPr>
            </a:lvl8pPr>
            <a:lvl9pPr lvl="8" algn="ctr" rtl="0">
              <a:spcBef>
                <a:spcPts val="0"/>
              </a:spcBef>
              <a:spcAft>
                <a:spcPts val="0"/>
              </a:spcAft>
              <a:buClr>
                <a:srgbClr val="F8FFF5"/>
              </a:buClr>
              <a:buSzPts val="1400"/>
              <a:buNone/>
              <a:defRPr sz="1400">
                <a:solidFill>
                  <a:srgbClr val="F8FFF5"/>
                </a:solidFill>
              </a:defRPr>
            </a:lvl9pPr>
          </a:lstStyle>
          <a:p>
            <a:endParaRPr/>
          </a:p>
        </p:txBody>
      </p:sp>
      <p:sp>
        <p:nvSpPr>
          <p:cNvPr id="94" name="Google Shape;94;p17"/>
          <p:cNvSpPr txBox="1">
            <a:spLocks noGrp="1"/>
          </p:cNvSpPr>
          <p:nvPr>
            <p:ph type="subTitle" idx="4"/>
          </p:nvPr>
        </p:nvSpPr>
        <p:spPr>
          <a:xfrm>
            <a:off x="6023675" y="1363123"/>
            <a:ext cx="1539000" cy="348900"/>
          </a:xfrm>
          <a:prstGeom prst="rect">
            <a:avLst/>
          </a:prstGeom>
        </p:spPr>
        <p:txBody>
          <a:bodyPr spcFirstLastPara="1" wrap="square" lIns="0" tIns="0" rIns="0" bIns="0" anchor="t" anchorCtr="0">
            <a:noAutofit/>
          </a:bodyPr>
          <a:lstStyle>
            <a:lvl1pPr lvl="0" algn="ctr" rtl="0">
              <a:spcBef>
                <a:spcPts val="0"/>
              </a:spcBef>
              <a:spcAft>
                <a:spcPts val="0"/>
              </a:spcAft>
              <a:buNone/>
              <a:defRPr sz="1100">
                <a:solidFill>
                  <a:srgbClr val="F8FFF5"/>
                </a:solidFill>
              </a:defRPr>
            </a:lvl1pPr>
            <a:lvl2pPr lvl="1" algn="ctr" rtl="0">
              <a:spcBef>
                <a:spcPts val="0"/>
              </a:spcBef>
              <a:spcAft>
                <a:spcPts val="0"/>
              </a:spcAft>
              <a:buNone/>
              <a:defRPr sz="1100">
                <a:solidFill>
                  <a:srgbClr val="F8FFF5"/>
                </a:solidFill>
              </a:defRPr>
            </a:lvl2pPr>
            <a:lvl3pPr lvl="2" algn="ctr" rtl="0">
              <a:spcBef>
                <a:spcPts val="0"/>
              </a:spcBef>
              <a:spcAft>
                <a:spcPts val="0"/>
              </a:spcAft>
              <a:buNone/>
              <a:defRPr sz="1100">
                <a:solidFill>
                  <a:srgbClr val="F8FFF5"/>
                </a:solidFill>
              </a:defRPr>
            </a:lvl3pPr>
            <a:lvl4pPr lvl="3" algn="ctr" rtl="0">
              <a:spcBef>
                <a:spcPts val="0"/>
              </a:spcBef>
              <a:spcAft>
                <a:spcPts val="0"/>
              </a:spcAft>
              <a:buNone/>
              <a:defRPr sz="1100">
                <a:solidFill>
                  <a:srgbClr val="F8FFF5"/>
                </a:solidFill>
              </a:defRPr>
            </a:lvl4pPr>
            <a:lvl5pPr lvl="4" algn="ctr" rtl="0">
              <a:spcBef>
                <a:spcPts val="0"/>
              </a:spcBef>
              <a:spcAft>
                <a:spcPts val="0"/>
              </a:spcAft>
              <a:buNone/>
              <a:defRPr sz="1100">
                <a:solidFill>
                  <a:srgbClr val="F8FFF5"/>
                </a:solidFill>
              </a:defRPr>
            </a:lvl5pPr>
            <a:lvl6pPr lvl="5" algn="ctr" rtl="0">
              <a:spcBef>
                <a:spcPts val="0"/>
              </a:spcBef>
              <a:spcAft>
                <a:spcPts val="0"/>
              </a:spcAft>
              <a:buNone/>
              <a:defRPr sz="1100">
                <a:solidFill>
                  <a:srgbClr val="F8FFF5"/>
                </a:solidFill>
              </a:defRPr>
            </a:lvl6pPr>
            <a:lvl7pPr lvl="6" algn="ctr" rtl="0">
              <a:spcBef>
                <a:spcPts val="0"/>
              </a:spcBef>
              <a:spcAft>
                <a:spcPts val="0"/>
              </a:spcAft>
              <a:buNone/>
              <a:defRPr sz="1100">
                <a:solidFill>
                  <a:srgbClr val="F8FFF5"/>
                </a:solidFill>
              </a:defRPr>
            </a:lvl7pPr>
            <a:lvl8pPr lvl="7" algn="ctr" rtl="0">
              <a:spcBef>
                <a:spcPts val="0"/>
              </a:spcBef>
              <a:spcAft>
                <a:spcPts val="0"/>
              </a:spcAft>
              <a:buNone/>
              <a:defRPr sz="1100">
                <a:solidFill>
                  <a:srgbClr val="F8FFF5"/>
                </a:solidFill>
              </a:defRPr>
            </a:lvl8pPr>
            <a:lvl9pPr lvl="8" algn="ctr" rtl="0">
              <a:spcBef>
                <a:spcPts val="0"/>
              </a:spcBef>
              <a:spcAft>
                <a:spcPts val="0"/>
              </a:spcAft>
              <a:buNone/>
              <a:defRPr sz="1100">
                <a:solidFill>
                  <a:srgbClr val="F8FFF5"/>
                </a:solidFill>
              </a:defRPr>
            </a:lvl9pPr>
          </a:lstStyle>
          <a:p>
            <a:endParaRPr/>
          </a:p>
        </p:txBody>
      </p:sp>
      <p:sp>
        <p:nvSpPr>
          <p:cNvPr id="95" name="Google Shape;95;p17"/>
          <p:cNvSpPr txBox="1">
            <a:spLocks noGrp="1"/>
          </p:cNvSpPr>
          <p:nvPr>
            <p:ph type="title" idx="5"/>
          </p:nvPr>
        </p:nvSpPr>
        <p:spPr>
          <a:xfrm>
            <a:off x="3651301" y="3526263"/>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8FFF5"/>
              </a:buClr>
              <a:buSzPts val="1400"/>
              <a:buNone/>
              <a:defRPr sz="1400" i="0">
                <a:solidFill>
                  <a:srgbClr val="F8FFF5"/>
                </a:solidFill>
              </a:defRPr>
            </a:lvl1pPr>
            <a:lvl2pPr lvl="1" algn="ctr" rtl="0">
              <a:spcBef>
                <a:spcPts val="0"/>
              </a:spcBef>
              <a:spcAft>
                <a:spcPts val="0"/>
              </a:spcAft>
              <a:buClr>
                <a:srgbClr val="F8FFF5"/>
              </a:buClr>
              <a:buSzPts val="1400"/>
              <a:buNone/>
              <a:defRPr sz="1400">
                <a:solidFill>
                  <a:srgbClr val="F8FFF5"/>
                </a:solidFill>
              </a:defRPr>
            </a:lvl2pPr>
            <a:lvl3pPr lvl="2" algn="ctr" rtl="0">
              <a:spcBef>
                <a:spcPts val="0"/>
              </a:spcBef>
              <a:spcAft>
                <a:spcPts val="0"/>
              </a:spcAft>
              <a:buClr>
                <a:srgbClr val="F8FFF5"/>
              </a:buClr>
              <a:buSzPts val="1400"/>
              <a:buNone/>
              <a:defRPr sz="1400">
                <a:solidFill>
                  <a:srgbClr val="F8FFF5"/>
                </a:solidFill>
              </a:defRPr>
            </a:lvl3pPr>
            <a:lvl4pPr lvl="3" algn="ctr" rtl="0">
              <a:spcBef>
                <a:spcPts val="0"/>
              </a:spcBef>
              <a:spcAft>
                <a:spcPts val="0"/>
              </a:spcAft>
              <a:buClr>
                <a:srgbClr val="F8FFF5"/>
              </a:buClr>
              <a:buSzPts val="1400"/>
              <a:buNone/>
              <a:defRPr sz="1400">
                <a:solidFill>
                  <a:srgbClr val="F8FFF5"/>
                </a:solidFill>
              </a:defRPr>
            </a:lvl4pPr>
            <a:lvl5pPr lvl="4" algn="ctr" rtl="0">
              <a:spcBef>
                <a:spcPts val="0"/>
              </a:spcBef>
              <a:spcAft>
                <a:spcPts val="0"/>
              </a:spcAft>
              <a:buClr>
                <a:srgbClr val="F8FFF5"/>
              </a:buClr>
              <a:buSzPts val="1400"/>
              <a:buNone/>
              <a:defRPr sz="1400">
                <a:solidFill>
                  <a:srgbClr val="F8FFF5"/>
                </a:solidFill>
              </a:defRPr>
            </a:lvl5pPr>
            <a:lvl6pPr lvl="5" algn="ctr" rtl="0">
              <a:spcBef>
                <a:spcPts val="0"/>
              </a:spcBef>
              <a:spcAft>
                <a:spcPts val="0"/>
              </a:spcAft>
              <a:buClr>
                <a:srgbClr val="F8FFF5"/>
              </a:buClr>
              <a:buSzPts val="1400"/>
              <a:buNone/>
              <a:defRPr sz="1400">
                <a:solidFill>
                  <a:srgbClr val="F8FFF5"/>
                </a:solidFill>
              </a:defRPr>
            </a:lvl6pPr>
            <a:lvl7pPr lvl="6" algn="ctr" rtl="0">
              <a:spcBef>
                <a:spcPts val="0"/>
              </a:spcBef>
              <a:spcAft>
                <a:spcPts val="0"/>
              </a:spcAft>
              <a:buClr>
                <a:srgbClr val="F8FFF5"/>
              </a:buClr>
              <a:buSzPts val="1400"/>
              <a:buNone/>
              <a:defRPr sz="1400">
                <a:solidFill>
                  <a:srgbClr val="F8FFF5"/>
                </a:solidFill>
              </a:defRPr>
            </a:lvl7pPr>
            <a:lvl8pPr lvl="7" algn="ctr" rtl="0">
              <a:spcBef>
                <a:spcPts val="0"/>
              </a:spcBef>
              <a:spcAft>
                <a:spcPts val="0"/>
              </a:spcAft>
              <a:buClr>
                <a:srgbClr val="F8FFF5"/>
              </a:buClr>
              <a:buSzPts val="1400"/>
              <a:buNone/>
              <a:defRPr sz="1400">
                <a:solidFill>
                  <a:srgbClr val="F8FFF5"/>
                </a:solidFill>
              </a:defRPr>
            </a:lvl8pPr>
            <a:lvl9pPr lvl="8" algn="ctr" rtl="0">
              <a:spcBef>
                <a:spcPts val="0"/>
              </a:spcBef>
              <a:spcAft>
                <a:spcPts val="0"/>
              </a:spcAft>
              <a:buClr>
                <a:srgbClr val="F8FFF5"/>
              </a:buClr>
              <a:buSzPts val="1400"/>
              <a:buNone/>
              <a:defRPr sz="1400">
                <a:solidFill>
                  <a:srgbClr val="F8FFF5"/>
                </a:solidFill>
              </a:defRPr>
            </a:lvl9pPr>
          </a:lstStyle>
          <a:p>
            <a:endParaRPr/>
          </a:p>
        </p:txBody>
      </p:sp>
      <p:sp>
        <p:nvSpPr>
          <p:cNvPr id="96" name="Google Shape;96;p17"/>
          <p:cNvSpPr txBox="1">
            <a:spLocks noGrp="1"/>
          </p:cNvSpPr>
          <p:nvPr>
            <p:ph type="subTitle" idx="6"/>
          </p:nvPr>
        </p:nvSpPr>
        <p:spPr>
          <a:xfrm>
            <a:off x="3803375" y="4000348"/>
            <a:ext cx="1539000" cy="348900"/>
          </a:xfrm>
          <a:prstGeom prst="rect">
            <a:avLst/>
          </a:prstGeom>
        </p:spPr>
        <p:txBody>
          <a:bodyPr spcFirstLastPara="1" wrap="square" lIns="0" tIns="0" rIns="0" bIns="0" anchor="t" anchorCtr="0">
            <a:noAutofit/>
          </a:bodyPr>
          <a:lstStyle>
            <a:lvl1pPr lvl="0" algn="ctr" rtl="0">
              <a:spcBef>
                <a:spcPts val="0"/>
              </a:spcBef>
              <a:spcAft>
                <a:spcPts val="0"/>
              </a:spcAft>
              <a:buNone/>
              <a:defRPr sz="1100">
                <a:solidFill>
                  <a:srgbClr val="F8FFF5"/>
                </a:solidFill>
              </a:defRPr>
            </a:lvl1pPr>
            <a:lvl2pPr lvl="1" algn="ctr" rtl="0">
              <a:spcBef>
                <a:spcPts val="0"/>
              </a:spcBef>
              <a:spcAft>
                <a:spcPts val="0"/>
              </a:spcAft>
              <a:buNone/>
              <a:defRPr sz="1100">
                <a:solidFill>
                  <a:srgbClr val="F8FFF5"/>
                </a:solidFill>
              </a:defRPr>
            </a:lvl2pPr>
            <a:lvl3pPr lvl="2" algn="ctr" rtl="0">
              <a:spcBef>
                <a:spcPts val="0"/>
              </a:spcBef>
              <a:spcAft>
                <a:spcPts val="0"/>
              </a:spcAft>
              <a:buNone/>
              <a:defRPr sz="1100">
                <a:solidFill>
                  <a:srgbClr val="F8FFF5"/>
                </a:solidFill>
              </a:defRPr>
            </a:lvl3pPr>
            <a:lvl4pPr lvl="3" algn="ctr" rtl="0">
              <a:spcBef>
                <a:spcPts val="0"/>
              </a:spcBef>
              <a:spcAft>
                <a:spcPts val="0"/>
              </a:spcAft>
              <a:buNone/>
              <a:defRPr sz="1100">
                <a:solidFill>
                  <a:srgbClr val="F8FFF5"/>
                </a:solidFill>
              </a:defRPr>
            </a:lvl4pPr>
            <a:lvl5pPr lvl="4" algn="ctr" rtl="0">
              <a:spcBef>
                <a:spcPts val="0"/>
              </a:spcBef>
              <a:spcAft>
                <a:spcPts val="0"/>
              </a:spcAft>
              <a:buNone/>
              <a:defRPr sz="1100">
                <a:solidFill>
                  <a:srgbClr val="F8FFF5"/>
                </a:solidFill>
              </a:defRPr>
            </a:lvl5pPr>
            <a:lvl6pPr lvl="5" algn="ctr" rtl="0">
              <a:spcBef>
                <a:spcPts val="0"/>
              </a:spcBef>
              <a:spcAft>
                <a:spcPts val="0"/>
              </a:spcAft>
              <a:buNone/>
              <a:defRPr sz="1100">
                <a:solidFill>
                  <a:srgbClr val="F8FFF5"/>
                </a:solidFill>
              </a:defRPr>
            </a:lvl6pPr>
            <a:lvl7pPr lvl="6" algn="ctr" rtl="0">
              <a:spcBef>
                <a:spcPts val="0"/>
              </a:spcBef>
              <a:spcAft>
                <a:spcPts val="0"/>
              </a:spcAft>
              <a:buNone/>
              <a:defRPr sz="1100">
                <a:solidFill>
                  <a:srgbClr val="F8FFF5"/>
                </a:solidFill>
              </a:defRPr>
            </a:lvl7pPr>
            <a:lvl8pPr lvl="7" algn="ctr" rtl="0">
              <a:spcBef>
                <a:spcPts val="0"/>
              </a:spcBef>
              <a:spcAft>
                <a:spcPts val="0"/>
              </a:spcAft>
              <a:buNone/>
              <a:defRPr sz="1100">
                <a:solidFill>
                  <a:srgbClr val="F8FFF5"/>
                </a:solidFill>
              </a:defRPr>
            </a:lvl8pPr>
            <a:lvl9pPr lvl="8" algn="ctr" rtl="0">
              <a:spcBef>
                <a:spcPts val="0"/>
              </a:spcBef>
              <a:spcAft>
                <a:spcPts val="0"/>
              </a:spcAft>
              <a:buNone/>
              <a:defRPr sz="1100">
                <a:solidFill>
                  <a:srgbClr val="F8FFF5"/>
                </a:solidFill>
              </a:defRPr>
            </a:lvl9pPr>
          </a:lstStyle>
          <a:p>
            <a:endParaRPr/>
          </a:p>
        </p:txBody>
      </p:sp>
    </p:spTree>
    <p:extLst>
      <p:ext uri="{BB962C8B-B14F-4D97-AF65-F5344CB8AC3E}">
        <p14:creationId xmlns:p14="http://schemas.microsoft.com/office/powerpoint/2010/main" val="67846009"/>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BA13B6-5343-42FD-ABE6-D7437671446A}"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3733362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TLE &amp; DESIGN 1">
  <p:cSld name="TITTLE &amp; DESIGN 1">
    <p:spTree>
      <p:nvGrpSpPr>
        <p:cNvPr id="1" name="Shape 97"/>
        <p:cNvGrpSpPr/>
        <p:nvPr/>
      </p:nvGrpSpPr>
      <p:grpSpPr>
        <a:xfrm>
          <a:off x="0" y="0"/>
          <a:ext cx="0" cy="0"/>
          <a:chOff x="0" y="0"/>
          <a:chExt cx="0" cy="0"/>
        </a:xfrm>
      </p:grpSpPr>
      <p:sp>
        <p:nvSpPr>
          <p:cNvPr id="99" name="Google Shape;99;p18"/>
          <p:cNvSpPr txBox="1">
            <a:spLocks noGrp="1"/>
          </p:cNvSpPr>
          <p:nvPr>
            <p:ph type="title"/>
          </p:nvPr>
        </p:nvSpPr>
        <p:spPr>
          <a:xfrm>
            <a:off x="6704776" y="1838004"/>
            <a:ext cx="3409500" cy="7056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F8FFF5"/>
              </a:buClr>
              <a:buSzPts val="2500"/>
              <a:buNone/>
              <a:defRPr sz="2500" i="0">
                <a:solidFill>
                  <a:srgbClr val="F8FFF5"/>
                </a:solidFill>
              </a:defRPr>
            </a:lvl1pPr>
            <a:lvl2pPr lvl="1" rtl="0">
              <a:spcBef>
                <a:spcPts val="0"/>
              </a:spcBef>
              <a:spcAft>
                <a:spcPts val="0"/>
              </a:spcAft>
              <a:buClr>
                <a:srgbClr val="F8FFF5"/>
              </a:buClr>
              <a:buSzPts val="2500"/>
              <a:buNone/>
              <a:defRPr sz="2500">
                <a:solidFill>
                  <a:srgbClr val="F8FFF5"/>
                </a:solidFill>
              </a:defRPr>
            </a:lvl2pPr>
            <a:lvl3pPr lvl="2" rtl="0">
              <a:spcBef>
                <a:spcPts val="0"/>
              </a:spcBef>
              <a:spcAft>
                <a:spcPts val="0"/>
              </a:spcAft>
              <a:buClr>
                <a:srgbClr val="F8FFF5"/>
              </a:buClr>
              <a:buSzPts val="2500"/>
              <a:buNone/>
              <a:defRPr sz="2500">
                <a:solidFill>
                  <a:srgbClr val="F8FFF5"/>
                </a:solidFill>
              </a:defRPr>
            </a:lvl3pPr>
            <a:lvl4pPr lvl="3" rtl="0">
              <a:spcBef>
                <a:spcPts val="0"/>
              </a:spcBef>
              <a:spcAft>
                <a:spcPts val="0"/>
              </a:spcAft>
              <a:buClr>
                <a:srgbClr val="F8FFF5"/>
              </a:buClr>
              <a:buSzPts val="2500"/>
              <a:buNone/>
              <a:defRPr sz="2500">
                <a:solidFill>
                  <a:srgbClr val="F8FFF5"/>
                </a:solidFill>
              </a:defRPr>
            </a:lvl4pPr>
            <a:lvl5pPr lvl="4" rtl="0">
              <a:spcBef>
                <a:spcPts val="0"/>
              </a:spcBef>
              <a:spcAft>
                <a:spcPts val="0"/>
              </a:spcAft>
              <a:buClr>
                <a:srgbClr val="F8FFF5"/>
              </a:buClr>
              <a:buSzPts val="2500"/>
              <a:buNone/>
              <a:defRPr sz="2500">
                <a:solidFill>
                  <a:srgbClr val="F8FFF5"/>
                </a:solidFill>
              </a:defRPr>
            </a:lvl5pPr>
            <a:lvl6pPr lvl="5" rtl="0">
              <a:spcBef>
                <a:spcPts val="0"/>
              </a:spcBef>
              <a:spcAft>
                <a:spcPts val="0"/>
              </a:spcAft>
              <a:buClr>
                <a:srgbClr val="F8FFF5"/>
              </a:buClr>
              <a:buSzPts val="2500"/>
              <a:buNone/>
              <a:defRPr sz="2500">
                <a:solidFill>
                  <a:srgbClr val="F8FFF5"/>
                </a:solidFill>
              </a:defRPr>
            </a:lvl6pPr>
            <a:lvl7pPr lvl="6" rtl="0">
              <a:spcBef>
                <a:spcPts val="0"/>
              </a:spcBef>
              <a:spcAft>
                <a:spcPts val="0"/>
              </a:spcAft>
              <a:buClr>
                <a:srgbClr val="F8FFF5"/>
              </a:buClr>
              <a:buSzPts val="2500"/>
              <a:buNone/>
              <a:defRPr sz="2500">
                <a:solidFill>
                  <a:srgbClr val="F8FFF5"/>
                </a:solidFill>
              </a:defRPr>
            </a:lvl7pPr>
            <a:lvl8pPr lvl="7" rtl="0">
              <a:spcBef>
                <a:spcPts val="0"/>
              </a:spcBef>
              <a:spcAft>
                <a:spcPts val="0"/>
              </a:spcAft>
              <a:buClr>
                <a:srgbClr val="F8FFF5"/>
              </a:buClr>
              <a:buSzPts val="2500"/>
              <a:buNone/>
              <a:defRPr sz="2500">
                <a:solidFill>
                  <a:srgbClr val="F8FFF5"/>
                </a:solidFill>
              </a:defRPr>
            </a:lvl8pPr>
            <a:lvl9pPr lvl="8" rtl="0">
              <a:spcBef>
                <a:spcPts val="0"/>
              </a:spcBef>
              <a:spcAft>
                <a:spcPts val="0"/>
              </a:spcAft>
              <a:buClr>
                <a:srgbClr val="F8FFF5"/>
              </a:buClr>
              <a:buSzPts val="2500"/>
              <a:buNone/>
              <a:defRPr sz="2500">
                <a:solidFill>
                  <a:srgbClr val="F8FFF5"/>
                </a:solidFill>
              </a:defRPr>
            </a:lvl9pPr>
          </a:lstStyle>
          <a:p>
            <a:endParaRPr/>
          </a:p>
        </p:txBody>
      </p:sp>
      <p:sp>
        <p:nvSpPr>
          <p:cNvPr id="100" name="Google Shape;100;p18"/>
          <p:cNvSpPr txBox="1">
            <a:spLocks noGrp="1"/>
          </p:cNvSpPr>
          <p:nvPr>
            <p:ph type="subTitle" idx="1"/>
          </p:nvPr>
        </p:nvSpPr>
        <p:spPr>
          <a:xfrm>
            <a:off x="6704776" y="2731746"/>
            <a:ext cx="1572600" cy="182400"/>
          </a:xfrm>
          <a:prstGeom prst="rect">
            <a:avLst/>
          </a:prstGeom>
        </p:spPr>
        <p:txBody>
          <a:bodyPr spcFirstLastPara="1" wrap="square" lIns="0" tIns="0" rIns="0" bIns="0" anchor="t" anchorCtr="0">
            <a:noAutofit/>
          </a:bodyPr>
          <a:lstStyle>
            <a:lvl1pPr lvl="0" rtl="0">
              <a:spcBef>
                <a:spcPts val="0"/>
              </a:spcBef>
              <a:spcAft>
                <a:spcPts val="0"/>
              </a:spcAft>
              <a:buNone/>
              <a:defRPr sz="1000">
                <a:solidFill>
                  <a:srgbClr val="F8FFF5"/>
                </a:solidFill>
              </a:defRPr>
            </a:lvl1pPr>
            <a:lvl2pPr lvl="1" rtl="0">
              <a:spcBef>
                <a:spcPts val="0"/>
              </a:spcBef>
              <a:spcAft>
                <a:spcPts val="0"/>
              </a:spcAft>
              <a:buNone/>
              <a:defRPr sz="600">
                <a:solidFill>
                  <a:srgbClr val="F8FFF5"/>
                </a:solidFill>
              </a:defRPr>
            </a:lvl2pPr>
            <a:lvl3pPr lvl="2" rtl="0">
              <a:spcBef>
                <a:spcPts val="0"/>
              </a:spcBef>
              <a:spcAft>
                <a:spcPts val="0"/>
              </a:spcAft>
              <a:buNone/>
              <a:defRPr sz="600">
                <a:solidFill>
                  <a:srgbClr val="F8FFF5"/>
                </a:solidFill>
              </a:defRPr>
            </a:lvl3pPr>
            <a:lvl4pPr lvl="3" rtl="0">
              <a:spcBef>
                <a:spcPts val="0"/>
              </a:spcBef>
              <a:spcAft>
                <a:spcPts val="0"/>
              </a:spcAft>
              <a:buNone/>
              <a:defRPr sz="600">
                <a:solidFill>
                  <a:srgbClr val="F8FFF5"/>
                </a:solidFill>
              </a:defRPr>
            </a:lvl4pPr>
            <a:lvl5pPr lvl="4" rtl="0">
              <a:spcBef>
                <a:spcPts val="0"/>
              </a:spcBef>
              <a:spcAft>
                <a:spcPts val="0"/>
              </a:spcAft>
              <a:buNone/>
              <a:defRPr sz="600">
                <a:solidFill>
                  <a:srgbClr val="F8FFF5"/>
                </a:solidFill>
              </a:defRPr>
            </a:lvl5pPr>
            <a:lvl6pPr lvl="5" rtl="0">
              <a:spcBef>
                <a:spcPts val="0"/>
              </a:spcBef>
              <a:spcAft>
                <a:spcPts val="0"/>
              </a:spcAft>
              <a:buNone/>
              <a:defRPr sz="600">
                <a:solidFill>
                  <a:srgbClr val="F8FFF5"/>
                </a:solidFill>
              </a:defRPr>
            </a:lvl6pPr>
            <a:lvl7pPr lvl="6" rtl="0">
              <a:spcBef>
                <a:spcPts val="0"/>
              </a:spcBef>
              <a:spcAft>
                <a:spcPts val="0"/>
              </a:spcAft>
              <a:buNone/>
              <a:defRPr sz="600">
                <a:solidFill>
                  <a:srgbClr val="F8FFF5"/>
                </a:solidFill>
              </a:defRPr>
            </a:lvl7pPr>
            <a:lvl8pPr lvl="7" rtl="0">
              <a:spcBef>
                <a:spcPts val="0"/>
              </a:spcBef>
              <a:spcAft>
                <a:spcPts val="0"/>
              </a:spcAft>
              <a:buNone/>
              <a:defRPr sz="600">
                <a:solidFill>
                  <a:srgbClr val="F8FFF5"/>
                </a:solidFill>
              </a:defRPr>
            </a:lvl8pPr>
            <a:lvl9pPr lvl="8" rtl="0">
              <a:spcBef>
                <a:spcPts val="0"/>
              </a:spcBef>
              <a:spcAft>
                <a:spcPts val="0"/>
              </a:spcAft>
              <a:buNone/>
              <a:defRPr sz="600">
                <a:solidFill>
                  <a:srgbClr val="F8FFF5"/>
                </a:solidFill>
              </a:defRPr>
            </a:lvl9pPr>
          </a:lstStyle>
          <a:p>
            <a:endParaRPr/>
          </a:p>
        </p:txBody>
      </p:sp>
    </p:spTree>
    <p:extLst>
      <p:ext uri="{BB962C8B-B14F-4D97-AF65-F5344CB8AC3E}">
        <p14:creationId xmlns:p14="http://schemas.microsoft.com/office/powerpoint/2010/main" val="4130834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TLE &amp; DESIGN 2">
  <p:cSld name="TITTLE &amp; DESIGN 2">
    <p:spTree>
      <p:nvGrpSpPr>
        <p:cNvPr id="1" name="Shape 101"/>
        <p:cNvGrpSpPr/>
        <p:nvPr/>
      </p:nvGrpSpPr>
      <p:grpSpPr>
        <a:xfrm>
          <a:off x="0" y="0"/>
          <a:ext cx="0" cy="0"/>
          <a:chOff x="0" y="0"/>
          <a:chExt cx="0" cy="0"/>
        </a:xfrm>
      </p:grpSpPr>
      <p:sp>
        <p:nvSpPr>
          <p:cNvPr id="103" name="Google Shape;103;p19"/>
          <p:cNvSpPr txBox="1">
            <a:spLocks noGrp="1"/>
          </p:cNvSpPr>
          <p:nvPr>
            <p:ph type="title"/>
          </p:nvPr>
        </p:nvSpPr>
        <p:spPr>
          <a:xfrm>
            <a:off x="6704776" y="1838004"/>
            <a:ext cx="3409500" cy="7056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F8FFF5"/>
              </a:buClr>
              <a:buSzPts val="2500"/>
              <a:buNone/>
              <a:defRPr sz="2500" i="0">
                <a:solidFill>
                  <a:srgbClr val="F8FFF5"/>
                </a:solidFill>
              </a:defRPr>
            </a:lvl1pPr>
            <a:lvl2pPr lvl="1" rtl="0">
              <a:spcBef>
                <a:spcPts val="0"/>
              </a:spcBef>
              <a:spcAft>
                <a:spcPts val="0"/>
              </a:spcAft>
              <a:buClr>
                <a:srgbClr val="F8FFF5"/>
              </a:buClr>
              <a:buSzPts val="2500"/>
              <a:buNone/>
              <a:defRPr sz="2500">
                <a:solidFill>
                  <a:srgbClr val="F8FFF5"/>
                </a:solidFill>
              </a:defRPr>
            </a:lvl2pPr>
            <a:lvl3pPr lvl="2" rtl="0">
              <a:spcBef>
                <a:spcPts val="0"/>
              </a:spcBef>
              <a:spcAft>
                <a:spcPts val="0"/>
              </a:spcAft>
              <a:buClr>
                <a:srgbClr val="F8FFF5"/>
              </a:buClr>
              <a:buSzPts val="2500"/>
              <a:buNone/>
              <a:defRPr sz="2500">
                <a:solidFill>
                  <a:srgbClr val="F8FFF5"/>
                </a:solidFill>
              </a:defRPr>
            </a:lvl3pPr>
            <a:lvl4pPr lvl="3" rtl="0">
              <a:spcBef>
                <a:spcPts val="0"/>
              </a:spcBef>
              <a:spcAft>
                <a:spcPts val="0"/>
              </a:spcAft>
              <a:buClr>
                <a:srgbClr val="F8FFF5"/>
              </a:buClr>
              <a:buSzPts val="2500"/>
              <a:buNone/>
              <a:defRPr sz="2500">
                <a:solidFill>
                  <a:srgbClr val="F8FFF5"/>
                </a:solidFill>
              </a:defRPr>
            </a:lvl4pPr>
            <a:lvl5pPr lvl="4" rtl="0">
              <a:spcBef>
                <a:spcPts val="0"/>
              </a:spcBef>
              <a:spcAft>
                <a:spcPts val="0"/>
              </a:spcAft>
              <a:buClr>
                <a:srgbClr val="F8FFF5"/>
              </a:buClr>
              <a:buSzPts val="2500"/>
              <a:buNone/>
              <a:defRPr sz="2500">
                <a:solidFill>
                  <a:srgbClr val="F8FFF5"/>
                </a:solidFill>
              </a:defRPr>
            </a:lvl5pPr>
            <a:lvl6pPr lvl="5" rtl="0">
              <a:spcBef>
                <a:spcPts val="0"/>
              </a:spcBef>
              <a:spcAft>
                <a:spcPts val="0"/>
              </a:spcAft>
              <a:buClr>
                <a:srgbClr val="F8FFF5"/>
              </a:buClr>
              <a:buSzPts val="2500"/>
              <a:buNone/>
              <a:defRPr sz="2500">
                <a:solidFill>
                  <a:srgbClr val="F8FFF5"/>
                </a:solidFill>
              </a:defRPr>
            </a:lvl6pPr>
            <a:lvl7pPr lvl="6" rtl="0">
              <a:spcBef>
                <a:spcPts val="0"/>
              </a:spcBef>
              <a:spcAft>
                <a:spcPts val="0"/>
              </a:spcAft>
              <a:buClr>
                <a:srgbClr val="F8FFF5"/>
              </a:buClr>
              <a:buSzPts val="2500"/>
              <a:buNone/>
              <a:defRPr sz="2500">
                <a:solidFill>
                  <a:srgbClr val="F8FFF5"/>
                </a:solidFill>
              </a:defRPr>
            </a:lvl7pPr>
            <a:lvl8pPr lvl="7" rtl="0">
              <a:spcBef>
                <a:spcPts val="0"/>
              </a:spcBef>
              <a:spcAft>
                <a:spcPts val="0"/>
              </a:spcAft>
              <a:buClr>
                <a:srgbClr val="F8FFF5"/>
              </a:buClr>
              <a:buSzPts val="2500"/>
              <a:buNone/>
              <a:defRPr sz="2500">
                <a:solidFill>
                  <a:srgbClr val="F8FFF5"/>
                </a:solidFill>
              </a:defRPr>
            </a:lvl8pPr>
            <a:lvl9pPr lvl="8" rtl="0">
              <a:spcBef>
                <a:spcPts val="0"/>
              </a:spcBef>
              <a:spcAft>
                <a:spcPts val="0"/>
              </a:spcAft>
              <a:buClr>
                <a:srgbClr val="F8FFF5"/>
              </a:buClr>
              <a:buSzPts val="2500"/>
              <a:buNone/>
              <a:defRPr sz="2500">
                <a:solidFill>
                  <a:srgbClr val="F8FFF5"/>
                </a:solidFill>
              </a:defRPr>
            </a:lvl9pPr>
          </a:lstStyle>
          <a:p>
            <a:endParaRPr/>
          </a:p>
        </p:txBody>
      </p:sp>
      <p:sp>
        <p:nvSpPr>
          <p:cNvPr id="104" name="Google Shape;104;p19"/>
          <p:cNvSpPr txBox="1">
            <a:spLocks noGrp="1"/>
          </p:cNvSpPr>
          <p:nvPr>
            <p:ph type="subTitle" idx="1"/>
          </p:nvPr>
        </p:nvSpPr>
        <p:spPr>
          <a:xfrm>
            <a:off x="6704776" y="2731746"/>
            <a:ext cx="1572600" cy="182400"/>
          </a:xfrm>
          <a:prstGeom prst="rect">
            <a:avLst/>
          </a:prstGeom>
        </p:spPr>
        <p:txBody>
          <a:bodyPr spcFirstLastPara="1" wrap="square" lIns="0" tIns="0" rIns="0" bIns="0" anchor="t" anchorCtr="0">
            <a:noAutofit/>
          </a:bodyPr>
          <a:lstStyle>
            <a:lvl1pPr lvl="0" rtl="0">
              <a:spcBef>
                <a:spcPts val="0"/>
              </a:spcBef>
              <a:spcAft>
                <a:spcPts val="0"/>
              </a:spcAft>
              <a:buNone/>
              <a:defRPr sz="1000">
                <a:solidFill>
                  <a:srgbClr val="F8FFF5"/>
                </a:solidFill>
              </a:defRPr>
            </a:lvl1pPr>
            <a:lvl2pPr lvl="1" rtl="0">
              <a:spcBef>
                <a:spcPts val="0"/>
              </a:spcBef>
              <a:spcAft>
                <a:spcPts val="0"/>
              </a:spcAft>
              <a:buNone/>
              <a:defRPr sz="600">
                <a:solidFill>
                  <a:srgbClr val="F8FFF5"/>
                </a:solidFill>
              </a:defRPr>
            </a:lvl2pPr>
            <a:lvl3pPr lvl="2" rtl="0">
              <a:spcBef>
                <a:spcPts val="0"/>
              </a:spcBef>
              <a:spcAft>
                <a:spcPts val="0"/>
              </a:spcAft>
              <a:buNone/>
              <a:defRPr sz="600">
                <a:solidFill>
                  <a:srgbClr val="F8FFF5"/>
                </a:solidFill>
              </a:defRPr>
            </a:lvl3pPr>
            <a:lvl4pPr lvl="3" rtl="0">
              <a:spcBef>
                <a:spcPts val="0"/>
              </a:spcBef>
              <a:spcAft>
                <a:spcPts val="0"/>
              </a:spcAft>
              <a:buNone/>
              <a:defRPr sz="600">
                <a:solidFill>
                  <a:srgbClr val="F8FFF5"/>
                </a:solidFill>
              </a:defRPr>
            </a:lvl4pPr>
            <a:lvl5pPr lvl="4" rtl="0">
              <a:spcBef>
                <a:spcPts val="0"/>
              </a:spcBef>
              <a:spcAft>
                <a:spcPts val="0"/>
              </a:spcAft>
              <a:buNone/>
              <a:defRPr sz="600">
                <a:solidFill>
                  <a:srgbClr val="F8FFF5"/>
                </a:solidFill>
              </a:defRPr>
            </a:lvl5pPr>
            <a:lvl6pPr lvl="5" rtl="0">
              <a:spcBef>
                <a:spcPts val="0"/>
              </a:spcBef>
              <a:spcAft>
                <a:spcPts val="0"/>
              </a:spcAft>
              <a:buNone/>
              <a:defRPr sz="600">
                <a:solidFill>
                  <a:srgbClr val="F8FFF5"/>
                </a:solidFill>
              </a:defRPr>
            </a:lvl6pPr>
            <a:lvl7pPr lvl="6" rtl="0">
              <a:spcBef>
                <a:spcPts val="0"/>
              </a:spcBef>
              <a:spcAft>
                <a:spcPts val="0"/>
              </a:spcAft>
              <a:buNone/>
              <a:defRPr sz="600">
                <a:solidFill>
                  <a:srgbClr val="F8FFF5"/>
                </a:solidFill>
              </a:defRPr>
            </a:lvl7pPr>
            <a:lvl8pPr lvl="7" rtl="0">
              <a:spcBef>
                <a:spcPts val="0"/>
              </a:spcBef>
              <a:spcAft>
                <a:spcPts val="0"/>
              </a:spcAft>
              <a:buNone/>
              <a:defRPr sz="600">
                <a:solidFill>
                  <a:srgbClr val="F8FFF5"/>
                </a:solidFill>
              </a:defRPr>
            </a:lvl8pPr>
            <a:lvl9pPr lvl="8" rtl="0">
              <a:spcBef>
                <a:spcPts val="0"/>
              </a:spcBef>
              <a:spcAft>
                <a:spcPts val="0"/>
              </a:spcAft>
              <a:buNone/>
              <a:defRPr sz="600">
                <a:solidFill>
                  <a:srgbClr val="F8FFF5"/>
                </a:solidFill>
              </a:defRPr>
            </a:lvl9pPr>
          </a:lstStyle>
          <a:p>
            <a:endParaRPr/>
          </a:p>
        </p:txBody>
      </p:sp>
    </p:spTree>
    <p:extLst>
      <p:ext uri="{BB962C8B-B14F-4D97-AF65-F5344CB8AC3E}">
        <p14:creationId xmlns:p14="http://schemas.microsoft.com/office/powerpoint/2010/main" val="762628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TLE &amp; DESIGN 3">
  <p:cSld name="TITTLE &amp; DESIGN 3">
    <p:spTree>
      <p:nvGrpSpPr>
        <p:cNvPr id="1" name="Shape 105"/>
        <p:cNvGrpSpPr/>
        <p:nvPr/>
      </p:nvGrpSpPr>
      <p:grpSpPr>
        <a:xfrm>
          <a:off x="0" y="0"/>
          <a:ext cx="0" cy="0"/>
          <a:chOff x="0" y="0"/>
          <a:chExt cx="0" cy="0"/>
        </a:xfrm>
      </p:grpSpPr>
      <p:sp>
        <p:nvSpPr>
          <p:cNvPr id="107" name="Google Shape;107;p20"/>
          <p:cNvSpPr txBox="1">
            <a:spLocks noGrp="1"/>
          </p:cNvSpPr>
          <p:nvPr>
            <p:ph type="title"/>
          </p:nvPr>
        </p:nvSpPr>
        <p:spPr>
          <a:xfrm>
            <a:off x="6704776" y="1838004"/>
            <a:ext cx="3409500" cy="7056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F8FFF5"/>
              </a:buClr>
              <a:buSzPts val="2500"/>
              <a:buNone/>
              <a:defRPr sz="2500" i="0">
                <a:solidFill>
                  <a:srgbClr val="F8FFF5"/>
                </a:solidFill>
              </a:defRPr>
            </a:lvl1pPr>
            <a:lvl2pPr lvl="1" rtl="0">
              <a:spcBef>
                <a:spcPts val="0"/>
              </a:spcBef>
              <a:spcAft>
                <a:spcPts val="0"/>
              </a:spcAft>
              <a:buClr>
                <a:srgbClr val="F8FFF5"/>
              </a:buClr>
              <a:buSzPts val="2500"/>
              <a:buNone/>
              <a:defRPr sz="2500">
                <a:solidFill>
                  <a:srgbClr val="F8FFF5"/>
                </a:solidFill>
              </a:defRPr>
            </a:lvl2pPr>
            <a:lvl3pPr lvl="2" rtl="0">
              <a:spcBef>
                <a:spcPts val="0"/>
              </a:spcBef>
              <a:spcAft>
                <a:spcPts val="0"/>
              </a:spcAft>
              <a:buClr>
                <a:srgbClr val="F8FFF5"/>
              </a:buClr>
              <a:buSzPts val="2500"/>
              <a:buNone/>
              <a:defRPr sz="2500">
                <a:solidFill>
                  <a:srgbClr val="F8FFF5"/>
                </a:solidFill>
              </a:defRPr>
            </a:lvl3pPr>
            <a:lvl4pPr lvl="3" rtl="0">
              <a:spcBef>
                <a:spcPts val="0"/>
              </a:spcBef>
              <a:spcAft>
                <a:spcPts val="0"/>
              </a:spcAft>
              <a:buClr>
                <a:srgbClr val="F8FFF5"/>
              </a:buClr>
              <a:buSzPts val="2500"/>
              <a:buNone/>
              <a:defRPr sz="2500">
                <a:solidFill>
                  <a:srgbClr val="F8FFF5"/>
                </a:solidFill>
              </a:defRPr>
            </a:lvl4pPr>
            <a:lvl5pPr lvl="4" rtl="0">
              <a:spcBef>
                <a:spcPts val="0"/>
              </a:spcBef>
              <a:spcAft>
                <a:spcPts val="0"/>
              </a:spcAft>
              <a:buClr>
                <a:srgbClr val="F8FFF5"/>
              </a:buClr>
              <a:buSzPts val="2500"/>
              <a:buNone/>
              <a:defRPr sz="2500">
                <a:solidFill>
                  <a:srgbClr val="F8FFF5"/>
                </a:solidFill>
              </a:defRPr>
            </a:lvl5pPr>
            <a:lvl6pPr lvl="5" rtl="0">
              <a:spcBef>
                <a:spcPts val="0"/>
              </a:spcBef>
              <a:spcAft>
                <a:spcPts val="0"/>
              </a:spcAft>
              <a:buClr>
                <a:srgbClr val="F8FFF5"/>
              </a:buClr>
              <a:buSzPts val="2500"/>
              <a:buNone/>
              <a:defRPr sz="2500">
                <a:solidFill>
                  <a:srgbClr val="F8FFF5"/>
                </a:solidFill>
              </a:defRPr>
            </a:lvl6pPr>
            <a:lvl7pPr lvl="6" rtl="0">
              <a:spcBef>
                <a:spcPts val="0"/>
              </a:spcBef>
              <a:spcAft>
                <a:spcPts val="0"/>
              </a:spcAft>
              <a:buClr>
                <a:srgbClr val="F8FFF5"/>
              </a:buClr>
              <a:buSzPts val="2500"/>
              <a:buNone/>
              <a:defRPr sz="2500">
                <a:solidFill>
                  <a:srgbClr val="F8FFF5"/>
                </a:solidFill>
              </a:defRPr>
            </a:lvl7pPr>
            <a:lvl8pPr lvl="7" rtl="0">
              <a:spcBef>
                <a:spcPts val="0"/>
              </a:spcBef>
              <a:spcAft>
                <a:spcPts val="0"/>
              </a:spcAft>
              <a:buClr>
                <a:srgbClr val="F8FFF5"/>
              </a:buClr>
              <a:buSzPts val="2500"/>
              <a:buNone/>
              <a:defRPr sz="2500">
                <a:solidFill>
                  <a:srgbClr val="F8FFF5"/>
                </a:solidFill>
              </a:defRPr>
            </a:lvl8pPr>
            <a:lvl9pPr lvl="8" rtl="0">
              <a:spcBef>
                <a:spcPts val="0"/>
              </a:spcBef>
              <a:spcAft>
                <a:spcPts val="0"/>
              </a:spcAft>
              <a:buClr>
                <a:srgbClr val="F8FFF5"/>
              </a:buClr>
              <a:buSzPts val="2500"/>
              <a:buNone/>
              <a:defRPr sz="2500">
                <a:solidFill>
                  <a:srgbClr val="F8FFF5"/>
                </a:solidFill>
              </a:defRPr>
            </a:lvl9pPr>
          </a:lstStyle>
          <a:p>
            <a:endParaRPr/>
          </a:p>
        </p:txBody>
      </p:sp>
      <p:sp>
        <p:nvSpPr>
          <p:cNvPr id="108" name="Google Shape;108;p20"/>
          <p:cNvSpPr txBox="1">
            <a:spLocks noGrp="1"/>
          </p:cNvSpPr>
          <p:nvPr>
            <p:ph type="subTitle" idx="1"/>
          </p:nvPr>
        </p:nvSpPr>
        <p:spPr>
          <a:xfrm>
            <a:off x="6704776" y="2731746"/>
            <a:ext cx="1572600" cy="182400"/>
          </a:xfrm>
          <a:prstGeom prst="rect">
            <a:avLst/>
          </a:prstGeom>
        </p:spPr>
        <p:txBody>
          <a:bodyPr spcFirstLastPara="1" wrap="square" lIns="0" tIns="0" rIns="0" bIns="0" anchor="t" anchorCtr="0">
            <a:noAutofit/>
          </a:bodyPr>
          <a:lstStyle>
            <a:lvl1pPr lvl="0" rtl="0">
              <a:spcBef>
                <a:spcPts val="0"/>
              </a:spcBef>
              <a:spcAft>
                <a:spcPts val="0"/>
              </a:spcAft>
              <a:buNone/>
              <a:defRPr sz="1000">
                <a:solidFill>
                  <a:srgbClr val="F8FFF5"/>
                </a:solidFill>
              </a:defRPr>
            </a:lvl1pPr>
            <a:lvl2pPr lvl="1" rtl="0">
              <a:spcBef>
                <a:spcPts val="0"/>
              </a:spcBef>
              <a:spcAft>
                <a:spcPts val="0"/>
              </a:spcAft>
              <a:buNone/>
              <a:defRPr sz="600">
                <a:solidFill>
                  <a:srgbClr val="F8FFF5"/>
                </a:solidFill>
              </a:defRPr>
            </a:lvl2pPr>
            <a:lvl3pPr lvl="2" rtl="0">
              <a:spcBef>
                <a:spcPts val="0"/>
              </a:spcBef>
              <a:spcAft>
                <a:spcPts val="0"/>
              </a:spcAft>
              <a:buNone/>
              <a:defRPr sz="600">
                <a:solidFill>
                  <a:srgbClr val="F8FFF5"/>
                </a:solidFill>
              </a:defRPr>
            </a:lvl3pPr>
            <a:lvl4pPr lvl="3" rtl="0">
              <a:spcBef>
                <a:spcPts val="0"/>
              </a:spcBef>
              <a:spcAft>
                <a:spcPts val="0"/>
              </a:spcAft>
              <a:buNone/>
              <a:defRPr sz="600">
                <a:solidFill>
                  <a:srgbClr val="F8FFF5"/>
                </a:solidFill>
              </a:defRPr>
            </a:lvl4pPr>
            <a:lvl5pPr lvl="4" rtl="0">
              <a:spcBef>
                <a:spcPts val="0"/>
              </a:spcBef>
              <a:spcAft>
                <a:spcPts val="0"/>
              </a:spcAft>
              <a:buNone/>
              <a:defRPr sz="600">
                <a:solidFill>
                  <a:srgbClr val="F8FFF5"/>
                </a:solidFill>
              </a:defRPr>
            </a:lvl5pPr>
            <a:lvl6pPr lvl="5" rtl="0">
              <a:spcBef>
                <a:spcPts val="0"/>
              </a:spcBef>
              <a:spcAft>
                <a:spcPts val="0"/>
              </a:spcAft>
              <a:buNone/>
              <a:defRPr sz="600">
                <a:solidFill>
                  <a:srgbClr val="F8FFF5"/>
                </a:solidFill>
              </a:defRPr>
            </a:lvl6pPr>
            <a:lvl7pPr lvl="6" rtl="0">
              <a:spcBef>
                <a:spcPts val="0"/>
              </a:spcBef>
              <a:spcAft>
                <a:spcPts val="0"/>
              </a:spcAft>
              <a:buNone/>
              <a:defRPr sz="600">
                <a:solidFill>
                  <a:srgbClr val="F8FFF5"/>
                </a:solidFill>
              </a:defRPr>
            </a:lvl7pPr>
            <a:lvl8pPr lvl="7" rtl="0">
              <a:spcBef>
                <a:spcPts val="0"/>
              </a:spcBef>
              <a:spcAft>
                <a:spcPts val="0"/>
              </a:spcAft>
              <a:buNone/>
              <a:defRPr sz="600">
                <a:solidFill>
                  <a:srgbClr val="F8FFF5"/>
                </a:solidFill>
              </a:defRPr>
            </a:lvl8pPr>
            <a:lvl9pPr lvl="8" rtl="0">
              <a:spcBef>
                <a:spcPts val="0"/>
              </a:spcBef>
              <a:spcAft>
                <a:spcPts val="0"/>
              </a:spcAft>
              <a:buNone/>
              <a:defRPr sz="600">
                <a:solidFill>
                  <a:srgbClr val="F8FFF5"/>
                </a:solidFill>
              </a:defRPr>
            </a:lvl9pPr>
          </a:lstStyle>
          <a:p>
            <a:endParaRPr/>
          </a:p>
        </p:txBody>
      </p:sp>
    </p:spTree>
    <p:extLst>
      <p:ext uri="{BB962C8B-B14F-4D97-AF65-F5344CB8AC3E}">
        <p14:creationId xmlns:p14="http://schemas.microsoft.com/office/powerpoint/2010/main" val="908530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TITLE &amp; SUBTITLE">
  <p:cSld name="BIG TITLE &amp; SUBTITLE">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804925" y="1812419"/>
            <a:ext cx="15342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C6D9BB"/>
              </a:buClr>
              <a:buSzPts val="3300"/>
              <a:buNone/>
              <a:defRPr i="0">
                <a:solidFill>
                  <a:srgbClr val="C6D9BB"/>
                </a:solidFill>
              </a:defRPr>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13" name="Google Shape;13;p3"/>
          <p:cNvSpPr txBox="1">
            <a:spLocks noGrp="1"/>
          </p:cNvSpPr>
          <p:nvPr>
            <p:ph type="subTitle" idx="1"/>
          </p:nvPr>
        </p:nvSpPr>
        <p:spPr>
          <a:xfrm>
            <a:off x="3698750" y="2845443"/>
            <a:ext cx="1746600" cy="1524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C6D9BB"/>
                </a:solidFill>
              </a:defRPr>
            </a:lvl1pPr>
            <a:lvl2pPr lvl="1" algn="ctr" rtl="0">
              <a:spcBef>
                <a:spcPts val="0"/>
              </a:spcBef>
              <a:spcAft>
                <a:spcPts val="0"/>
              </a:spcAft>
              <a:buNone/>
              <a:defRPr sz="600">
                <a:solidFill>
                  <a:srgbClr val="C6D9BB"/>
                </a:solidFill>
              </a:defRPr>
            </a:lvl2pPr>
            <a:lvl3pPr lvl="2" algn="ctr" rtl="0">
              <a:spcBef>
                <a:spcPts val="0"/>
              </a:spcBef>
              <a:spcAft>
                <a:spcPts val="0"/>
              </a:spcAft>
              <a:buNone/>
              <a:defRPr sz="600">
                <a:solidFill>
                  <a:srgbClr val="C6D9BB"/>
                </a:solidFill>
              </a:defRPr>
            </a:lvl3pPr>
            <a:lvl4pPr lvl="3" algn="ctr" rtl="0">
              <a:spcBef>
                <a:spcPts val="0"/>
              </a:spcBef>
              <a:spcAft>
                <a:spcPts val="0"/>
              </a:spcAft>
              <a:buNone/>
              <a:defRPr sz="600">
                <a:solidFill>
                  <a:srgbClr val="C6D9BB"/>
                </a:solidFill>
              </a:defRPr>
            </a:lvl4pPr>
            <a:lvl5pPr lvl="4" algn="ctr" rtl="0">
              <a:spcBef>
                <a:spcPts val="0"/>
              </a:spcBef>
              <a:spcAft>
                <a:spcPts val="0"/>
              </a:spcAft>
              <a:buNone/>
              <a:defRPr sz="600">
                <a:solidFill>
                  <a:srgbClr val="C6D9BB"/>
                </a:solidFill>
              </a:defRPr>
            </a:lvl5pPr>
            <a:lvl6pPr lvl="5" algn="ctr" rtl="0">
              <a:spcBef>
                <a:spcPts val="0"/>
              </a:spcBef>
              <a:spcAft>
                <a:spcPts val="0"/>
              </a:spcAft>
              <a:buNone/>
              <a:defRPr sz="600">
                <a:solidFill>
                  <a:srgbClr val="C6D9BB"/>
                </a:solidFill>
              </a:defRPr>
            </a:lvl6pPr>
            <a:lvl7pPr lvl="6" algn="ctr" rtl="0">
              <a:spcBef>
                <a:spcPts val="0"/>
              </a:spcBef>
              <a:spcAft>
                <a:spcPts val="0"/>
              </a:spcAft>
              <a:buNone/>
              <a:defRPr sz="600">
                <a:solidFill>
                  <a:srgbClr val="C6D9BB"/>
                </a:solidFill>
              </a:defRPr>
            </a:lvl7pPr>
            <a:lvl8pPr lvl="7" algn="ctr" rtl="0">
              <a:spcBef>
                <a:spcPts val="0"/>
              </a:spcBef>
              <a:spcAft>
                <a:spcPts val="0"/>
              </a:spcAft>
              <a:buNone/>
              <a:defRPr sz="600">
                <a:solidFill>
                  <a:srgbClr val="C6D9BB"/>
                </a:solidFill>
              </a:defRPr>
            </a:lvl8pPr>
            <a:lvl9pPr lvl="8" algn="ctr" rtl="0">
              <a:spcBef>
                <a:spcPts val="0"/>
              </a:spcBef>
              <a:spcAft>
                <a:spcPts val="0"/>
              </a:spcAft>
              <a:buNone/>
              <a:defRPr sz="600">
                <a:solidFill>
                  <a:srgbClr val="C6D9BB"/>
                </a:solidFill>
              </a:defRPr>
            </a:lvl9pPr>
          </a:lstStyle>
          <a:p>
            <a:endParaRPr/>
          </a:p>
        </p:txBody>
      </p:sp>
    </p:spTree>
    <p:extLst>
      <p:ext uri="{BB962C8B-B14F-4D97-AF65-F5344CB8AC3E}">
        <p14:creationId xmlns:p14="http://schemas.microsoft.com/office/powerpoint/2010/main" val="3211582445"/>
      </p:ext>
    </p:extLst>
  </p:cSld>
  <p:clrMapOvr>
    <a:masterClrMapping/>
  </p:clrMapOvr>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73"/>
        <p:cNvGrpSpPr/>
        <p:nvPr/>
      </p:nvGrpSpPr>
      <p:grpSpPr>
        <a:xfrm>
          <a:off x="0" y="0"/>
          <a:ext cx="0" cy="0"/>
          <a:chOff x="0" y="0"/>
          <a:chExt cx="0" cy="0"/>
        </a:xfrm>
      </p:grpSpPr>
      <p:sp>
        <p:nvSpPr>
          <p:cNvPr id="15" name="Google Shape;274;p18">
            <a:extLst>
              <a:ext uri="{FF2B5EF4-FFF2-40B4-BE49-F238E27FC236}">
                <a16:creationId xmlns:a16="http://schemas.microsoft.com/office/drawing/2014/main" id="{B7FAE936-378B-4FFC-9A96-6B05E085D826}"/>
              </a:ext>
            </a:extLst>
          </p:cNvPr>
          <p:cNvSpPr>
            <a:spLocks/>
          </p:cNvSpPr>
          <p:nvPr/>
        </p:nvSpPr>
        <p:spPr bwMode="auto">
          <a:xfrm rot="10800000">
            <a:off x="1" y="-12700"/>
            <a:ext cx="1071563" cy="1030288"/>
          </a:xfrm>
          <a:custGeom>
            <a:avLst/>
            <a:gdLst/>
            <a:ahLst/>
            <a:cxnLst>
              <a:cxn ang="0">
                <a:pos x="14553" y="0"/>
              </a:cxn>
              <a:cxn ang="0">
                <a:pos x="3705" y="931"/>
              </a:cxn>
              <a:cxn ang="0">
                <a:pos x="462" y="2615"/>
              </a:cxn>
              <a:cxn ang="0">
                <a:pos x="15" y="5177"/>
              </a:cxn>
              <a:cxn ang="0">
                <a:pos x="1179" y="22725"/>
              </a:cxn>
              <a:cxn ang="0">
                <a:pos x="23628" y="22725"/>
              </a:cxn>
              <a:cxn ang="0">
                <a:pos x="23628" y="268"/>
              </a:cxn>
              <a:cxn ang="0">
                <a:pos x="14553" y="0"/>
              </a:cxn>
            </a:cxnLst>
            <a:rect l="0" t="0" r="r" b="b"/>
            <a:pathLst>
              <a:path w="23629" h="22725" extrusionOk="0">
                <a:moveTo>
                  <a:pt x="14553" y="0"/>
                </a:moveTo>
                <a:cubicBezTo>
                  <a:pt x="10911" y="0"/>
                  <a:pt x="7286" y="212"/>
                  <a:pt x="3705" y="931"/>
                </a:cubicBezTo>
                <a:cubicBezTo>
                  <a:pt x="2473" y="1180"/>
                  <a:pt x="1118" y="1544"/>
                  <a:pt x="462" y="2615"/>
                </a:cubicBezTo>
                <a:cubicBezTo>
                  <a:pt x="4" y="3368"/>
                  <a:pt x="1" y="4298"/>
                  <a:pt x="15" y="5177"/>
                </a:cubicBezTo>
                <a:cubicBezTo>
                  <a:pt x="126" y="10907"/>
                  <a:pt x="502" y="17034"/>
                  <a:pt x="1179" y="22725"/>
                </a:cubicBezTo>
                <a:lnTo>
                  <a:pt x="23628" y="22725"/>
                </a:lnTo>
                <a:lnTo>
                  <a:pt x="23628" y="268"/>
                </a:lnTo>
                <a:cubicBezTo>
                  <a:pt x="20602" y="146"/>
                  <a:pt x="17572" y="0"/>
                  <a:pt x="14553" y="0"/>
                </a:cubicBezTo>
                <a:close/>
              </a:path>
            </a:pathLst>
          </a:custGeom>
          <a:solidFill>
            <a:schemeClr val="tx2"/>
          </a:solidFill>
          <a:ln w="9525">
            <a:noFill/>
            <a:round/>
            <a:headEnd/>
            <a:tailEnd/>
          </a:ln>
        </p:spPr>
        <p:txBody>
          <a:bodyPr lIns="91425" tIns="91425" rIns="91425" bIns="91425" anchor="ctr"/>
          <a:lstStyle/>
          <a:p>
            <a:pPr>
              <a:defRPr/>
            </a:pPr>
            <a:endParaRPr lang="en-US" sz="1800"/>
          </a:p>
        </p:txBody>
      </p:sp>
      <p:sp>
        <p:nvSpPr>
          <p:cNvPr id="16" name="Google Shape;288;p18">
            <a:extLst>
              <a:ext uri="{FF2B5EF4-FFF2-40B4-BE49-F238E27FC236}">
                <a16:creationId xmlns:a16="http://schemas.microsoft.com/office/drawing/2014/main" id="{D7E7433F-0552-4F58-981B-A57DEE891333}"/>
              </a:ext>
            </a:extLst>
          </p:cNvPr>
          <p:cNvSpPr>
            <a:spLocks/>
          </p:cNvSpPr>
          <p:nvPr/>
        </p:nvSpPr>
        <p:spPr bwMode="auto">
          <a:xfrm rot="7149403">
            <a:off x="7235826" y="4560888"/>
            <a:ext cx="484187" cy="312738"/>
          </a:xfrm>
          <a:custGeom>
            <a:avLst/>
            <a:gdLst/>
            <a:ahLst/>
            <a:cxnLst>
              <a:cxn ang="0">
                <a:pos x="2160" y="0"/>
              </a:cxn>
              <a:cxn ang="0">
                <a:pos x="1692" y="65"/>
              </a:cxn>
              <a:cxn ang="0">
                <a:pos x="1" y="1341"/>
              </a:cxn>
              <a:cxn ang="0">
                <a:pos x="152" y="1471"/>
              </a:cxn>
              <a:cxn ang="0">
                <a:pos x="1745" y="255"/>
              </a:cxn>
              <a:cxn ang="0">
                <a:pos x="2164" y="198"/>
              </a:cxn>
              <a:cxn ang="0">
                <a:pos x="3374" y="926"/>
              </a:cxn>
              <a:cxn ang="0">
                <a:pos x="3349" y="2003"/>
              </a:cxn>
              <a:cxn ang="0">
                <a:pos x="3292" y="2310"/>
              </a:cxn>
              <a:cxn ang="0">
                <a:pos x="3763" y="3705"/>
              </a:cxn>
              <a:cxn ang="0">
                <a:pos x="4157" y="3800"/>
              </a:cxn>
              <a:cxn ang="0">
                <a:pos x="5039" y="3467"/>
              </a:cxn>
              <a:cxn ang="0">
                <a:pos x="5313" y="3254"/>
              </a:cxn>
              <a:cxn ang="0">
                <a:pos x="6056" y="2797"/>
              </a:cxn>
              <a:cxn ang="0">
                <a:pos x="6340" y="2755"/>
              </a:cxn>
              <a:cxn ang="0">
                <a:pos x="6885" y="2901"/>
              </a:cxn>
              <a:cxn ang="0">
                <a:pos x="7422" y="3542"/>
              </a:cxn>
              <a:cxn ang="0">
                <a:pos x="7461" y="4299"/>
              </a:cxn>
              <a:cxn ang="0">
                <a:pos x="7454" y="4779"/>
              </a:cxn>
              <a:cxn ang="0">
                <a:pos x="8236" y="5795"/>
              </a:cxn>
              <a:cxn ang="0">
                <a:pos x="8277" y="5797"/>
              </a:cxn>
              <a:cxn ang="0">
                <a:pos x="8996" y="5467"/>
              </a:cxn>
              <a:cxn ang="0">
                <a:pos x="9199" y="5323"/>
              </a:cxn>
              <a:cxn ang="0">
                <a:pos x="10041" y="5086"/>
              </a:cxn>
              <a:cxn ang="0">
                <a:pos x="11220" y="5571"/>
              </a:cxn>
              <a:cxn ang="0">
                <a:pos x="11332" y="7608"/>
              </a:cxn>
              <a:cxn ang="0">
                <a:pos x="11491" y="7727"/>
              </a:cxn>
              <a:cxn ang="0">
                <a:pos x="11368" y="5438"/>
              </a:cxn>
              <a:cxn ang="0">
                <a:pos x="10046" y="4883"/>
              </a:cxn>
              <a:cxn ang="0">
                <a:pos x="9091" y="5157"/>
              </a:cxn>
              <a:cxn ang="0">
                <a:pos x="8881" y="5308"/>
              </a:cxn>
              <a:cxn ang="0">
                <a:pos x="8286" y="5598"/>
              </a:cxn>
              <a:cxn ang="0">
                <a:pos x="8247" y="5596"/>
              </a:cxn>
              <a:cxn ang="0">
                <a:pos x="7652" y="4768"/>
              </a:cxn>
              <a:cxn ang="0">
                <a:pos x="7660" y="4310"/>
              </a:cxn>
              <a:cxn ang="0">
                <a:pos x="7612" y="3489"/>
              </a:cxn>
              <a:cxn ang="0">
                <a:pos x="6982" y="2725"/>
              </a:cxn>
              <a:cxn ang="0">
                <a:pos x="6336" y="2557"/>
              </a:cxn>
              <a:cxn ang="0">
                <a:pos x="5998" y="2605"/>
              </a:cxn>
              <a:cxn ang="0">
                <a:pos x="5187" y="3099"/>
              </a:cxn>
              <a:cxn ang="0">
                <a:pos x="4921" y="3304"/>
              </a:cxn>
              <a:cxn ang="0">
                <a:pos x="4159" y="3601"/>
              </a:cxn>
              <a:cxn ang="0">
                <a:pos x="3854" y="3528"/>
              </a:cxn>
              <a:cxn ang="0">
                <a:pos x="3487" y="2342"/>
              </a:cxn>
              <a:cxn ang="0">
                <a:pos x="3544" y="2040"/>
              </a:cxn>
              <a:cxn ang="0">
                <a:pos x="3562" y="861"/>
              </a:cxn>
              <a:cxn ang="0">
                <a:pos x="2160" y="0"/>
              </a:cxn>
            </a:cxnLst>
            <a:rect l="0" t="0"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17" name="Google Shape;289;p18">
            <a:extLst>
              <a:ext uri="{FF2B5EF4-FFF2-40B4-BE49-F238E27FC236}">
                <a16:creationId xmlns:a16="http://schemas.microsoft.com/office/drawing/2014/main" id="{D7719DFC-C167-4275-99A1-F0F1F95ACC30}"/>
              </a:ext>
            </a:extLst>
          </p:cNvPr>
          <p:cNvSpPr>
            <a:spLocks/>
          </p:cNvSpPr>
          <p:nvPr/>
        </p:nvSpPr>
        <p:spPr bwMode="auto">
          <a:xfrm rot="2700000">
            <a:off x="170658" y="2239170"/>
            <a:ext cx="406400" cy="261937"/>
          </a:xfrm>
          <a:custGeom>
            <a:avLst/>
            <a:gdLst/>
            <a:ahLst/>
            <a:cxnLst>
              <a:cxn ang="0">
                <a:pos x="2160" y="0"/>
              </a:cxn>
              <a:cxn ang="0">
                <a:pos x="1692" y="65"/>
              </a:cxn>
              <a:cxn ang="0">
                <a:pos x="1" y="1341"/>
              </a:cxn>
              <a:cxn ang="0">
                <a:pos x="152" y="1471"/>
              </a:cxn>
              <a:cxn ang="0">
                <a:pos x="1745" y="255"/>
              </a:cxn>
              <a:cxn ang="0">
                <a:pos x="2164" y="198"/>
              </a:cxn>
              <a:cxn ang="0">
                <a:pos x="3374" y="926"/>
              </a:cxn>
              <a:cxn ang="0">
                <a:pos x="3349" y="2003"/>
              </a:cxn>
              <a:cxn ang="0">
                <a:pos x="3292" y="2310"/>
              </a:cxn>
              <a:cxn ang="0">
                <a:pos x="3763" y="3705"/>
              </a:cxn>
              <a:cxn ang="0">
                <a:pos x="4157" y="3800"/>
              </a:cxn>
              <a:cxn ang="0">
                <a:pos x="5039" y="3467"/>
              </a:cxn>
              <a:cxn ang="0">
                <a:pos x="5313" y="3254"/>
              </a:cxn>
              <a:cxn ang="0">
                <a:pos x="6056" y="2797"/>
              </a:cxn>
              <a:cxn ang="0">
                <a:pos x="6340" y="2755"/>
              </a:cxn>
              <a:cxn ang="0">
                <a:pos x="6885" y="2901"/>
              </a:cxn>
              <a:cxn ang="0">
                <a:pos x="7422" y="3542"/>
              </a:cxn>
              <a:cxn ang="0">
                <a:pos x="7461" y="4299"/>
              </a:cxn>
              <a:cxn ang="0">
                <a:pos x="7454" y="4779"/>
              </a:cxn>
              <a:cxn ang="0">
                <a:pos x="8236" y="5795"/>
              </a:cxn>
              <a:cxn ang="0">
                <a:pos x="8277" y="5797"/>
              </a:cxn>
              <a:cxn ang="0">
                <a:pos x="8996" y="5467"/>
              </a:cxn>
              <a:cxn ang="0">
                <a:pos x="9199" y="5323"/>
              </a:cxn>
              <a:cxn ang="0">
                <a:pos x="10041" y="5086"/>
              </a:cxn>
              <a:cxn ang="0">
                <a:pos x="11220" y="5571"/>
              </a:cxn>
              <a:cxn ang="0">
                <a:pos x="11332" y="7608"/>
              </a:cxn>
              <a:cxn ang="0">
                <a:pos x="11491" y="7727"/>
              </a:cxn>
              <a:cxn ang="0">
                <a:pos x="11368" y="5438"/>
              </a:cxn>
              <a:cxn ang="0">
                <a:pos x="10046" y="4883"/>
              </a:cxn>
              <a:cxn ang="0">
                <a:pos x="9091" y="5157"/>
              </a:cxn>
              <a:cxn ang="0">
                <a:pos x="8881" y="5308"/>
              </a:cxn>
              <a:cxn ang="0">
                <a:pos x="8286" y="5598"/>
              </a:cxn>
              <a:cxn ang="0">
                <a:pos x="8247" y="5596"/>
              </a:cxn>
              <a:cxn ang="0">
                <a:pos x="7652" y="4768"/>
              </a:cxn>
              <a:cxn ang="0">
                <a:pos x="7660" y="4310"/>
              </a:cxn>
              <a:cxn ang="0">
                <a:pos x="7612" y="3489"/>
              </a:cxn>
              <a:cxn ang="0">
                <a:pos x="6982" y="2725"/>
              </a:cxn>
              <a:cxn ang="0">
                <a:pos x="6336" y="2557"/>
              </a:cxn>
              <a:cxn ang="0">
                <a:pos x="5998" y="2605"/>
              </a:cxn>
              <a:cxn ang="0">
                <a:pos x="5187" y="3099"/>
              </a:cxn>
              <a:cxn ang="0">
                <a:pos x="4921" y="3304"/>
              </a:cxn>
              <a:cxn ang="0">
                <a:pos x="4159" y="3601"/>
              </a:cxn>
              <a:cxn ang="0">
                <a:pos x="3854" y="3528"/>
              </a:cxn>
              <a:cxn ang="0">
                <a:pos x="3487" y="2342"/>
              </a:cxn>
              <a:cxn ang="0">
                <a:pos x="3544" y="2040"/>
              </a:cxn>
              <a:cxn ang="0">
                <a:pos x="3562" y="861"/>
              </a:cxn>
              <a:cxn ang="0">
                <a:pos x="2160" y="0"/>
              </a:cxn>
            </a:cxnLst>
            <a:rect l="0" t="0"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18" name="Google Shape;290;p18">
            <a:extLst>
              <a:ext uri="{FF2B5EF4-FFF2-40B4-BE49-F238E27FC236}">
                <a16:creationId xmlns:a16="http://schemas.microsoft.com/office/drawing/2014/main" id="{96DBD9DA-8409-45F5-A680-D93BCABA760F}"/>
              </a:ext>
            </a:extLst>
          </p:cNvPr>
          <p:cNvSpPr>
            <a:spLocks/>
          </p:cNvSpPr>
          <p:nvPr/>
        </p:nvSpPr>
        <p:spPr bwMode="auto">
          <a:xfrm rot="17949403">
            <a:off x="2051051" y="4560888"/>
            <a:ext cx="484187" cy="312738"/>
          </a:xfrm>
          <a:custGeom>
            <a:avLst/>
            <a:gdLst/>
            <a:ahLst/>
            <a:cxnLst>
              <a:cxn ang="0">
                <a:pos x="2160" y="0"/>
              </a:cxn>
              <a:cxn ang="0">
                <a:pos x="1692" y="65"/>
              </a:cxn>
              <a:cxn ang="0">
                <a:pos x="1" y="1341"/>
              </a:cxn>
              <a:cxn ang="0">
                <a:pos x="152" y="1471"/>
              </a:cxn>
              <a:cxn ang="0">
                <a:pos x="1745" y="255"/>
              </a:cxn>
              <a:cxn ang="0">
                <a:pos x="2164" y="198"/>
              </a:cxn>
              <a:cxn ang="0">
                <a:pos x="3374" y="926"/>
              </a:cxn>
              <a:cxn ang="0">
                <a:pos x="3349" y="2003"/>
              </a:cxn>
              <a:cxn ang="0">
                <a:pos x="3292" y="2310"/>
              </a:cxn>
              <a:cxn ang="0">
                <a:pos x="3763" y="3705"/>
              </a:cxn>
              <a:cxn ang="0">
                <a:pos x="4157" y="3800"/>
              </a:cxn>
              <a:cxn ang="0">
                <a:pos x="5039" y="3467"/>
              </a:cxn>
              <a:cxn ang="0">
                <a:pos x="5313" y="3254"/>
              </a:cxn>
              <a:cxn ang="0">
                <a:pos x="6056" y="2797"/>
              </a:cxn>
              <a:cxn ang="0">
                <a:pos x="6340" y="2755"/>
              </a:cxn>
              <a:cxn ang="0">
                <a:pos x="6885" y="2901"/>
              </a:cxn>
              <a:cxn ang="0">
                <a:pos x="7422" y="3542"/>
              </a:cxn>
              <a:cxn ang="0">
                <a:pos x="7461" y="4299"/>
              </a:cxn>
              <a:cxn ang="0">
                <a:pos x="7454" y="4779"/>
              </a:cxn>
              <a:cxn ang="0">
                <a:pos x="8236" y="5795"/>
              </a:cxn>
              <a:cxn ang="0">
                <a:pos x="8277" y="5797"/>
              </a:cxn>
              <a:cxn ang="0">
                <a:pos x="8996" y="5467"/>
              </a:cxn>
              <a:cxn ang="0">
                <a:pos x="9199" y="5323"/>
              </a:cxn>
              <a:cxn ang="0">
                <a:pos x="10041" y="5086"/>
              </a:cxn>
              <a:cxn ang="0">
                <a:pos x="11220" y="5571"/>
              </a:cxn>
              <a:cxn ang="0">
                <a:pos x="11332" y="7608"/>
              </a:cxn>
              <a:cxn ang="0">
                <a:pos x="11491" y="7727"/>
              </a:cxn>
              <a:cxn ang="0">
                <a:pos x="11368" y="5438"/>
              </a:cxn>
              <a:cxn ang="0">
                <a:pos x="10046" y="4883"/>
              </a:cxn>
              <a:cxn ang="0">
                <a:pos x="9091" y="5157"/>
              </a:cxn>
              <a:cxn ang="0">
                <a:pos x="8881" y="5308"/>
              </a:cxn>
              <a:cxn ang="0">
                <a:pos x="8286" y="5598"/>
              </a:cxn>
              <a:cxn ang="0">
                <a:pos x="8247" y="5596"/>
              </a:cxn>
              <a:cxn ang="0">
                <a:pos x="7652" y="4768"/>
              </a:cxn>
              <a:cxn ang="0">
                <a:pos x="7660" y="4310"/>
              </a:cxn>
              <a:cxn ang="0">
                <a:pos x="7612" y="3489"/>
              </a:cxn>
              <a:cxn ang="0">
                <a:pos x="6982" y="2725"/>
              </a:cxn>
              <a:cxn ang="0">
                <a:pos x="6336" y="2557"/>
              </a:cxn>
              <a:cxn ang="0">
                <a:pos x="5998" y="2605"/>
              </a:cxn>
              <a:cxn ang="0">
                <a:pos x="5187" y="3099"/>
              </a:cxn>
              <a:cxn ang="0">
                <a:pos x="4921" y="3304"/>
              </a:cxn>
              <a:cxn ang="0">
                <a:pos x="4159" y="3601"/>
              </a:cxn>
              <a:cxn ang="0">
                <a:pos x="3854" y="3528"/>
              </a:cxn>
              <a:cxn ang="0">
                <a:pos x="3487" y="2342"/>
              </a:cxn>
              <a:cxn ang="0">
                <a:pos x="3544" y="2040"/>
              </a:cxn>
              <a:cxn ang="0">
                <a:pos x="3562" y="861"/>
              </a:cxn>
              <a:cxn ang="0">
                <a:pos x="2160" y="0"/>
              </a:cxn>
            </a:cxnLst>
            <a:rect l="0" t="0"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19" name="Google Shape;291;p18">
            <a:extLst>
              <a:ext uri="{FF2B5EF4-FFF2-40B4-BE49-F238E27FC236}">
                <a16:creationId xmlns:a16="http://schemas.microsoft.com/office/drawing/2014/main" id="{63F4115F-E5D5-4DBE-BFE8-3BA129893249}"/>
              </a:ext>
            </a:extLst>
          </p:cNvPr>
          <p:cNvSpPr>
            <a:spLocks/>
          </p:cNvSpPr>
          <p:nvPr/>
        </p:nvSpPr>
        <p:spPr bwMode="auto">
          <a:xfrm>
            <a:off x="7937501" y="255589"/>
            <a:ext cx="352425" cy="493712"/>
          </a:xfrm>
          <a:custGeom>
            <a:avLst/>
            <a:gdLst/>
            <a:ahLst/>
            <a:cxnLst>
              <a:cxn ang="0">
                <a:pos x="6448" y="1"/>
              </a:cxn>
              <a:cxn ang="0">
                <a:pos x="5850" y="110"/>
              </a:cxn>
              <a:cxn ang="0">
                <a:pos x="4942" y="1606"/>
              </a:cxn>
              <a:cxn ang="0">
                <a:pos x="5187" y="2287"/>
              </a:cxn>
              <a:cxn ang="0">
                <a:pos x="5370" y="3246"/>
              </a:cxn>
              <a:cxn ang="0">
                <a:pos x="4466" y="3768"/>
              </a:cxn>
              <a:cxn ang="0">
                <a:pos x="4059" y="3783"/>
              </a:cxn>
              <a:cxn ang="0">
                <a:pos x="3241" y="3876"/>
              </a:cxn>
              <a:cxn ang="0">
                <a:pos x="2321" y="4810"/>
              </a:cxn>
              <a:cxn ang="0">
                <a:pos x="2444" y="6115"/>
              </a:cxn>
              <a:cxn ang="0">
                <a:pos x="2657" y="6389"/>
              </a:cxn>
              <a:cxn ang="0">
                <a:pos x="2985" y="6980"/>
              </a:cxn>
              <a:cxn ang="0">
                <a:pos x="2098" y="7780"/>
              </a:cxn>
              <a:cxn ang="0">
                <a:pos x="1687" y="7830"/>
              </a:cxn>
              <a:cxn ang="0">
                <a:pos x="653" y="8104"/>
              </a:cxn>
              <a:cxn ang="0">
                <a:pos x="98" y="9481"/>
              </a:cxn>
              <a:cxn ang="0">
                <a:pos x="977" y="10688"/>
              </a:cxn>
              <a:cxn ang="0">
                <a:pos x="1078" y="10519"/>
              </a:cxn>
              <a:cxn ang="0">
                <a:pos x="293" y="9445"/>
              </a:cxn>
              <a:cxn ang="0">
                <a:pos x="761" y="8274"/>
              </a:cxn>
              <a:cxn ang="0">
                <a:pos x="1709" y="8028"/>
              </a:cxn>
              <a:cxn ang="0">
                <a:pos x="2135" y="7975"/>
              </a:cxn>
              <a:cxn ang="0">
                <a:pos x="3183" y="6965"/>
              </a:cxn>
              <a:cxn ang="0">
                <a:pos x="2812" y="6263"/>
              </a:cxn>
              <a:cxn ang="0">
                <a:pos x="2610" y="6003"/>
              </a:cxn>
              <a:cxn ang="0">
                <a:pos x="2509" y="4875"/>
              </a:cxn>
              <a:cxn ang="0">
                <a:pos x="3299" y="4064"/>
              </a:cxn>
              <a:cxn ang="0">
                <a:pos x="4063" y="3981"/>
              </a:cxn>
              <a:cxn ang="0">
                <a:pos x="4484" y="3967"/>
              </a:cxn>
              <a:cxn ang="0">
                <a:pos x="5555" y="3318"/>
              </a:cxn>
              <a:cxn ang="0">
                <a:pos x="5367" y="2204"/>
              </a:cxn>
              <a:cxn ang="0">
                <a:pos x="5140" y="1574"/>
              </a:cxn>
              <a:cxn ang="0">
                <a:pos x="5922" y="298"/>
              </a:cxn>
              <a:cxn ang="0">
                <a:pos x="6445" y="203"/>
              </a:cxn>
              <a:cxn ang="0">
                <a:pos x="7490" y="554"/>
              </a:cxn>
              <a:cxn ang="0">
                <a:pos x="7609" y="395"/>
              </a:cxn>
              <a:cxn ang="0">
                <a:pos x="6448" y="1"/>
              </a:cxn>
            </a:cxnLst>
            <a:rect l="0" t="0"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grpSp>
        <p:nvGrpSpPr>
          <p:cNvPr id="20" name="Google Shape;292;p18">
            <a:extLst>
              <a:ext uri="{FF2B5EF4-FFF2-40B4-BE49-F238E27FC236}">
                <a16:creationId xmlns:a16="http://schemas.microsoft.com/office/drawing/2014/main" id="{E98DF131-A6C9-4747-8D4E-32534C40DFEA}"/>
              </a:ext>
            </a:extLst>
          </p:cNvPr>
          <p:cNvGrpSpPr>
            <a:grpSpLocks/>
          </p:cNvGrpSpPr>
          <p:nvPr/>
        </p:nvGrpSpPr>
        <p:grpSpPr bwMode="auto">
          <a:xfrm rot="359953">
            <a:off x="123826" y="561976"/>
            <a:ext cx="1177925" cy="1050925"/>
            <a:chOff x="6183360" y="3898950"/>
            <a:chExt cx="1201827" cy="1073143"/>
          </a:xfrm>
        </p:grpSpPr>
        <p:sp>
          <p:nvSpPr>
            <p:cNvPr id="21" name="Google Shape;293;p18">
              <a:extLst>
                <a:ext uri="{FF2B5EF4-FFF2-40B4-BE49-F238E27FC236}">
                  <a16:creationId xmlns:a16="http://schemas.microsoft.com/office/drawing/2014/main" id="{32421DA6-4AC3-414C-93DD-90284FD96104}"/>
                </a:ext>
              </a:extLst>
            </p:cNvPr>
            <p:cNvSpPr/>
            <p:nvPr/>
          </p:nvSpPr>
          <p:spPr>
            <a:xfrm rot="-1803455">
              <a:off x="6280543" y="4108067"/>
              <a:ext cx="1007461" cy="654909"/>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sz="1800" kern="0">
                <a:latin typeface="Arial"/>
                <a:ea typeface="Arial"/>
                <a:cs typeface="Arial"/>
                <a:sym typeface="Arial"/>
              </a:endParaRPr>
            </a:p>
          </p:txBody>
        </p:sp>
        <p:grpSp>
          <p:nvGrpSpPr>
            <p:cNvPr id="22" name="Google Shape;294;p18">
              <a:extLst>
                <a:ext uri="{FF2B5EF4-FFF2-40B4-BE49-F238E27FC236}">
                  <a16:creationId xmlns:a16="http://schemas.microsoft.com/office/drawing/2014/main" id="{1FFD02F3-D71F-4DE5-8D1E-9DDC07785AEB}"/>
                </a:ext>
              </a:extLst>
            </p:cNvPr>
            <p:cNvGrpSpPr>
              <a:grpSpLocks/>
            </p:cNvGrpSpPr>
            <p:nvPr/>
          </p:nvGrpSpPr>
          <p:grpSpPr bwMode="auto">
            <a:xfrm rot="-1803455">
              <a:off x="6350752" y="4156314"/>
              <a:ext cx="865210" cy="556906"/>
              <a:chOff x="3979681" y="319155"/>
              <a:chExt cx="400737" cy="257940"/>
            </a:xfrm>
          </p:grpSpPr>
          <p:sp>
            <p:nvSpPr>
              <p:cNvPr id="23" name="Google Shape;295;p18">
                <a:extLst>
                  <a:ext uri="{FF2B5EF4-FFF2-40B4-BE49-F238E27FC236}">
                    <a16:creationId xmlns:a16="http://schemas.microsoft.com/office/drawing/2014/main" id="{6250F8B4-8D67-4E14-A574-A16D9A1377BD}"/>
                  </a:ext>
                </a:extLst>
              </p:cNvPr>
              <p:cNvSpPr>
                <a:spLocks/>
              </p:cNvSpPr>
              <p:nvPr/>
            </p:nvSpPr>
            <p:spPr bwMode="auto">
              <a:xfrm>
                <a:off x="4143273" y="331321"/>
                <a:ext cx="51763" cy="57813"/>
              </a:xfrm>
              <a:custGeom>
                <a:avLst/>
                <a:gdLst/>
                <a:ahLst/>
                <a:cxnLst>
                  <a:cxn ang="0">
                    <a:pos x="828" y="0"/>
                  </a:cxn>
                  <a:cxn ang="0">
                    <a:pos x="245" y="160"/>
                  </a:cxn>
                  <a:cxn ang="0">
                    <a:pos x="213" y="993"/>
                  </a:cxn>
                  <a:cxn ang="0">
                    <a:pos x="486" y="1491"/>
                  </a:cxn>
                  <a:cxn ang="0">
                    <a:pos x="1521" y="2280"/>
                  </a:cxn>
                  <a:cxn ang="0">
                    <a:pos x="1763" y="2355"/>
                  </a:cxn>
                  <a:cxn ang="0">
                    <a:pos x="1824" y="2348"/>
                  </a:cxn>
                  <a:cxn ang="0">
                    <a:pos x="2058" y="1847"/>
                  </a:cxn>
                  <a:cxn ang="0">
                    <a:pos x="1712" y="676"/>
                  </a:cxn>
                  <a:cxn ang="0">
                    <a:pos x="1085" y="52"/>
                  </a:cxn>
                  <a:cxn ang="0">
                    <a:pos x="828" y="0"/>
                  </a:cxn>
                </a:cxnLst>
                <a:rect l="0" t="0" r="r" b="b"/>
                <a:pathLst>
                  <a:path w="2070" h="2355" extrusionOk="0">
                    <a:moveTo>
                      <a:pt x="828" y="0"/>
                    </a:moveTo>
                    <a:cubicBezTo>
                      <a:pt x="630" y="0"/>
                      <a:pt x="444" y="87"/>
                      <a:pt x="245" y="160"/>
                    </a:cubicBezTo>
                    <a:cubicBezTo>
                      <a:pt x="0" y="250"/>
                      <a:pt x="148" y="809"/>
                      <a:pt x="213" y="993"/>
                    </a:cubicBezTo>
                    <a:cubicBezTo>
                      <a:pt x="278" y="1170"/>
                      <a:pt x="371" y="1339"/>
                      <a:pt x="486" y="1491"/>
                    </a:cubicBezTo>
                    <a:cubicBezTo>
                      <a:pt x="757" y="1832"/>
                      <a:pt x="1132" y="2082"/>
                      <a:pt x="1521" y="2280"/>
                    </a:cubicBezTo>
                    <a:cubicBezTo>
                      <a:pt x="1597" y="2317"/>
                      <a:pt x="1679" y="2355"/>
                      <a:pt x="1763" y="2355"/>
                    </a:cubicBezTo>
                    <a:cubicBezTo>
                      <a:pt x="1783" y="2355"/>
                      <a:pt x="1803" y="2353"/>
                      <a:pt x="1824" y="2348"/>
                    </a:cubicBezTo>
                    <a:cubicBezTo>
                      <a:pt x="2018" y="2301"/>
                      <a:pt x="2069" y="2049"/>
                      <a:pt x="2058" y="1847"/>
                    </a:cubicBezTo>
                    <a:cubicBezTo>
                      <a:pt x="2030" y="1436"/>
                      <a:pt x="1910" y="1032"/>
                      <a:pt x="1712" y="676"/>
                    </a:cubicBezTo>
                    <a:cubicBezTo>
                      <a:pt x="1564" y="413"/>
                      <a:pt x="1363" y="167"/>
                      <a:pt x="1085" y="52"/>
                    </a:cubicBezTo>
                    <a:cubicBezTo>
                      <a:pt x="996" y="15"/>
                      <a:pt x="911" y="0"/>
                      <a:pt x="828"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24" name="Google Shape;296;p18">
                <a:extLst>
                  <a:ext uri="{FF2B5EF4-FFF2-40B4-BE49-F238E27FC236}">
                    <a16:creationId xmlns:a16="http://schemas.microsoft.com/office/drawing/2014/main" id="{2810B6A2-0D34-43BC-BA69-0F1DFE62A524}"/>
                  </a:ext>
                </a:extLst>
              </p:cNvPr>
              <p:cNvSpPr>
                <a:spLocks/>
              </p:cNvSpPr>
              <p:nvPr/>
            </p:nvSpPr>
            <p:spPr bwMode="auto">
              <a:xfrm>
                <a:off x="4159630" y="394862"/>
                <a:ext cx="71269" cy="42046"/>
              </a:xfrm>
              <a:custGeom>
                <a:avLst/>
                <a:gdLst/>
                <a:ahLst/>
                <a:cxnLst>
                  <a:cxn ang="0">
                    <a:pos x="842" y="1"/>
                  </a:cxn>
                  <a:cxn ang="0">
                    <a:pos x="826" y="1"/>
                  </a:cxn>
                  <a:cxn ang="0">
                    <a:pos x="1" y="631"/>
                  </a:cxn>
                  <a:cxn ang="0">
                    <a:pos x="275" y="1208"/>
                  </a:cxn>
                  <a:cxn ang="0">
                    <a:pos x="667" y="1475"/>
                  </a:cxn>
                  <a:cxn ang="0">
                    <a:pos x="1032" y="1546"/>
                  </a:cxn>
                  <a:cxn ang="0">
                    <a:pos x="2102" y="1680"/>
                  </a:cxn>
                  <a:cxn ang="0">
                    <a:pos x="2316" y="1696"/>
                  </a:cxn>
                  <a:cxn ang="0">
                    <a:pos x="2559" y="1648"/>
                  </a:cxn>
                  <a:cxn ang="0">
                    <a:pos x="2787" y="1017"/>
                  </a:cxn>
                  <a:cxn ang="0">
                    <a:pos x="2329" y="469"/>
                  </a:cxn>
                  <a:cxn ang="0">
                    <a:pos x="842" y="1"/>
                  </a:cxn>
                </a:cxnLst>
                <a:rect l="0" t="0" r="r" b="b"/>
                <a:pathLst>
                  <a:path w="2859" h="1697" extrusionOk="0">
                    <a:moveTo>
                      <a:pt x="842" y="1"/>
                    </a:moveTo>
                    <a:cubicBezTo>
                      <a:pt x="837" y="1"/>
                      <a:pt x="831" y="1"/>
                      <a:pt x="826" y="1"/>
                    </a:cubicBezTo>
                    <a:cubicBezTo>
                      <a:pt x="476" y="1"/>
                      <a:pt x="1" y="227"/>
                      <a:pt x="1" y="631"/>
                    </a:cubicBezTo>
                    <a:cubicBezTo>
                      <a:pt x="4" y="851"/>
                      <a:pt x="123" y="1053"/>
                      <a:pt x="275" y="1208"/>
                    </a:cubicBezTo>
                    <a:cubicBezTo>
                      <a:pt x="386" y="1323"/>
                      <a:pt x="516" y="1420"/>
                      <a:pt x="667" y="1475"/>
                    </a:cubicBezTo>
                    <a:cubicBezTo>
                      <a:pt x="786" y="1518"/>
                      <a:pt x="909" y="1533"/>
                      <a:pt x="1032" y="1546"/>
                    </a:cubicBezTo>
                    <a:cubicBezTo>
                      <a:pt x="1388" y="1593"/>
                      <a:pt x="1745" y="1636"/>
                      <a:pt x="2102" y="1680"/>
                    </a:cubicBezTo>
                    <a:cubicBezTo>
                      <a:pt x="2172" y="1688"/>
                      <a:pt x="2245" y="1696"/>
                      <a:pt x="2316" y="1696"/>
                    </a:cubicBezTo>
                    <a:cubicBezTo>
                      <a:pt x="2401" y="1696"/>
                      <a:pt x="2483" y="1685"/>
                      <a:pt x="2559" y="1648"/>
                    </a:cubicBezTo>
                    <a:cubicBezTo>
                      <a:pt x="2780" y="1543"/>
                      <a:pt x="2858" y="1252"/>
                      <a:pt x="2787" y="1017"/>
                    </a:cubicBezTo>
                    <a:cubicBezTo>
                      <a:pt x="2715" y="786"/>
                      <a:pt x="2527" y="606"/>
                      <a:pt x="2329" y="469"/>
                    </a:cubicBezTo>
                    <a:cubicBezTo>
                      <a:pt x="1898" y="166"/>
                      <a:pt x="1370" y="1"/>
                      <a:pt x="842"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25" name="Google Shape;297;p18">
                <a:extLst>
                  <a:ext uri="{FF2B5EF4-FFF2-40B4-BE49-F238E27FC236}">
                    <a16:creationId xmlns:a16="http://schemas.microsoft.com/office/drawing/2014/main" id="{6E178941-9826-4DEE-9AB3-032116E188C5}"/>
                  </a:ext>
                </a:extLst>
              </p:cNvPr>
              <p:cNvSpPr>
                <a:spLocks/>
              </p:cNvSpPr>
              <p:nvPr/>
            </p:nvSpPr>
            <p:spPr bwMode="auto">
              <a:xfrm>
                <a:off x="4160282" y="470021"/>
                <a:ext cx="44261" cy="48803"/>
              </a:xfrm>
              <a:custGeom>
                <a:avLst/>
                <a:gdLst/>
                <a:ahLst/>
                <a:cxnLst>
                  <a:cxn ang="0">
                    <a:pos x="493" y="1"/>
                  </a:cxn>
                  <a:cxn ang="0">
                    <a:pos x="134" y="186"/>
                  </a:cxn>
                  <a:cxn ang="0">
                    <a:pos x="106" y="957"/>
                  </a:cxn>
                  <a:cxn ang="0">
                    <a:pos x="801" y="1747"/>
                  </a:cxn>
                  <a:cxn ang="0">
                    <a:pos x="1208" y="1963"/>
                  </a:cxn>
                  <a:cxn ang="0">
                    <a:pos x="1247" y="1965"/>
                  </a:cxn>
                  <a:cxn ang="0">
                    <a:pos x="1663" y="1718"/>
                  </a:cxn>
                  <a:cxn ang="0">
                    <a:pos x="1766" y="1192"/>
                  </a:cxn>
                  <a:cxn ang="0">
                    <a:pos x="1100" y="194"/>
                  </a:cxn>
                  <a:cxn ang="0">
                    <a:pos x="493" y="1"/>
                  </a:cxn>
                </a:cxnLst>
                <a:rect l="0" t="0" r="r" b="b"/>
                <a:pathLst>
                  <a:path w="1785" h="1966" extrusionOk="0">
                    <a:moveTo>
                      <a:pt x="493" y="1"/>
                    </a:moveTo>
                    <a:cubicBezTo>
                      <a:pt x="347" y="1"/>
                      <a:pt x="215" y="50"/>
                      <a:pt x="134" y="186"/>
                    </a:cubicBezTo>
                    <a:cubicBezTo>
                      <a:pt x="1" y="417"/>
                      <a:pt x="1" y="716"/>
                      <a:pt x="106" y="957"/>
                    </a:cubicBezTo>
                    <a:cubicBezTo>
                      <a:pt x="246" y="1282"/>
                      <a:pt x="527" y="1523"/>
                      <a:pt x="801" y="1747"/>
                    </a:cubicBezTo>
                    <a:cubicBezTo>
                      <a:pt x="923" y="1844"/>
                      <a:pt x="1053" y="1949"/>
                      <a:pt x="1208" y="1963"/>
                    </a:cubicBezTo>
                    <a:cubicBezTo>
                      <a:pt x="1221" y="1964"/>
                      <a:pt x="1234" y="1965"/>
                      <a:pt x="1247" y="1965"/>
                    </a:cubicBezTo>
                    <a:cubicBezTo>
                      <a:pt x="1413" y="1965"/>
                      <a:pt x="1575" y="1862"/>
                      <a:pt x="1663" y="1718"/>
                    </a:cubicBezTo>
                    <a:cubicBezTo>
                      <a:pt x="1759" y="1563"/>
                      <a:pt x="1785" y="1375"/>
                      <a:pt x="1766" y="1192"/>
                    </a:cubicBezTo>
                    <a:cubicBezTo>
                      <a:pt x="1727" y="774"/>
                      <a:pt x="1457" y="402"/>
                      <a:pt x="1100" y="194"/>
                    </a:cubicBezTo>
                    <a:cubicBezTo>
                      <a:pt x="941" y="102"/>
                      <a:pt x="702" y="1"/>
                      <a:pt x="493"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26" name="Google Shape;298;p18">
                <a:extLst>
                  <a:ext uri="{FF2B5EF4-FFF2-40B4-BE49-F238E27FC236}">
                    <a16:creationId xmlns:a16="http://schemas.microsoft.com/office/drawing/2014/main" id="{40AE3378-E4EB-4D18-B25A-1540401B9E16}"/>
                  </a:ext>
                </a:extLst>
              </p:cNvPr>
              <p:cNvSpPr>
                <a:spLocks/>
              </p:cNvSpPr>
              <p:nvPr/>
            </p:nvSpPr>
            <p:spPr bwMode="auto">
              <a:xfrm>
                <a:off x="4169488" y="539311"/>
                <a:ext cx="36759" cy="36790"/>
              </a:xfrm>
              <a:custGeom>
                <a:avLst/>
                <a:gdLst/>
                <a:ahLst/>
                <a:cxnLst>
                  <a:cxn ang="0">
                    <a:pos x="440" y="0"/>
                  </a:cxn>
                  <a:cxn ang="0">
                    <a:pos x="270" y="47"/>
                  </a:cxn>
                  <a:cxn ang="0">
                    <a:pos x="69" y="271"/>
                  </a:cxn>
                  <a:cxn ang="0">
                    <a:pos x="133" y="822"/>
                  </a:cxn>
                  <a:cxn ang="0">
                    <a:pos x="519" y="1240"/>
                  </a:cxn>
                  <a:cxn ang="0">
                    <a:pos x="991" y="1485"/>
                  </a:cxn>
                  <a:cxn ang="0">
                    <a:pos x="1033" y="1487"/>
                  </a:cxn>
                  <a:cxn ang="0">
                    <a:pos x="1200" y="1449"/>
                  </a:cxn>
                  <a:cxn ang="0">
                    <a:pos x="1431" y="1092"/>
                  </a:cxn>
                  <a:cxn ang="0">
                    <a:pos x="1229" y="350"/>
                  </a:cxn>
                  <a:cxn ang="0">
                    <a:pos x="754" y="61"/>
                  </a:cxn>
                  <a:cxn ang="0">
                    <a:pos x="511" y="11"/>
                  </a:cxn>
                  <a:cxn ang="0">
                    <a:pos x="440" y="0"/>
                  </a:cxn>
                </a:cxnLst>
                <a:rect l="0" t="0" r="r" b="b"/>
                <a:pathLst>
                  <a:path w="1478" h="1488" extrusionOk="0">
                    <a:moveTo>
                      <a:pt x="440" y="0"/>
                    </a:moveTo>
                    <a:cubicBezTo>
                      <a:pt x="381" y="0"/>
                      <a:pt x="321" y="19"/>
                      <a:pt x="270" y="47"/>
                    </a:cubicBezTo>
                    <a:cubicBezTo>
                      <a:pt x="180" y="98"/>
                      <a:pt x="108" y="177"/>
                      <a:pt x="69" y="271"/>
                    </a:cubicBezTo>
                    <a:cubicBezTo>
                      <a:pt x="0" y="447"/>
                      <a:pt x="40" y="656"/>
                      <a:pt x="133" y="822"/>
                    </a:cubicBezTo>
                    <a:cubicBezTo>
                      <a:pt x="227" y="988"/>
                      <a:pt x="371" y="1121"/>
                      <a:pt x="519" y="1240"/>
                    </a:cubicBezTo>
                    <a:cubicBezTo>
                      <a:pt x="656" y="1355"/>
                      <a:pt x="811" y="1470"/>
                      <a:pt x="991" y="1485"/>
                    </a:cubicBezTo>
                    <a:cubicBezTo>
                      <a:pt x="1005" y="1486"/>
                      <a:pt x="1019" y="1487"/>
                      <a:pt x="1033" y="1487"/>
                    </a:cubicBezTo>
                    <a:cubicBezTo>
                      <a:pt x="1091" y="1487"/>
                      <a:pt x="1148" y="1475"/>
                      <a:pt x="1200" y="1449"/>
                    </a:cubicBezTo>
                    <a:cubicBezTo>
                      <a:pt x="1330" y="1384"/>
                      <a:pt x="1402" y="1237"/>
                      <a:pt x="1431" y="1092"/>
                    </a:cubicBezTo>
                    <a:cubicBezTo>
                      <a:pt x="1478" y="833"/>
                      <a:pt x="1402" y="552"/>
                      <a:pt x="1229" y="350"/>
                    </a:cubicBezTo>
                    <a:cubicBezTo>
                      <a:pt x="1107" y="206"/>
                      <a:pt x="937" y="105"/>
                      <a:pt x="754" y="61"/>
                    </a:cubicBezTo>
                    <a:cubicBezTo>
                      <a:pt x="674" y="43"/>
                      <a:pt x="594" y="33"/>
                      <a:pt x="511" y="11"/>
                    </a:cubicBezTo>
                    <a:cubicBezTo>
                      <a:pt x="488" y="4"/>
                      <a:pt x="464" y="0"/>
                      <a:pt x="440"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27" name="Google Shape;299;p18">
                <a:extLst>
                  <a:ext uri="{FF2B5EF4-FFF2-40B4-BE49-F238E27FC236}">
                    <a16:creationId xmlns:a16="http://schemas.microsoft.com/office/drawing/2014/main" id="{AEE09ADC-EFDD-42EA-909B-F5F2A6E1D211}"/>
                  </a:ext>
                </a:extLst>
              </p:cNvPr>
              <p:cNvSpPr>
                <a:spLocks/>
              </p:cNvSpPr>
              <p:nvPr/>
            </p:nvSpPr>
            <p:spPr bwMode="auto">
              <a:xfrm>
                <a:off x="4295568" y="319155"/>
                <a:ext cx="34509" cy="25528"/>
              </a:xfrm>
              <a:custGeom>
                <a:avLst/>
                <a:gdLst/>
                <a:ahLst/>
                <a:cxnLst>
                  <a:cxn ang="0">
                    <a:pos x="454" y="1"/>
                  </a:cxn>
                  <a:cxn ang="0">
                    <a:pos x="87" y="162"/>
                  </a:cxn>
                  <a:cxn ang="0">
                    <a:pos x="72" y="544"/>
                  </a:cxn>
                  <a:cxn ang="0">
                    <a:pos x="249" y="789"/>
                  </a:cxn>
                  <a:cxn ang="0">
                    <a:pos x="866" y="1006"/>
                  </a:cxn>
                  <a:cxn ang="0">
                    <a:pos x="979" y="1012"/>
                  </a:cxn>
                  <a:cxn ang="0">
                    <a:pos x="1313" y="879"/>
                  </a:cxn>
                  <a:cxn ang="0">
                    <a:pos x="1334" y="558"/>
                  </a:cxn>
                  <a:cxn ang="0">
                    <a:pos x="1122" y="299"/>
                  </a:cxn>
                  <a:cxn ang="0">
                    <a:pos x="498" y="3"/>
                  </a:cxn>
                  <a:cxn ang="0">
                    <a:pos x="454" y="1"/>
                  </a:cxn>
                </a:cxnLst>
                <a:rect l="0" t="0" r="r" b="b"/>
                <a:pathLst>
                  <a:path w="1378" h="1013" extrusionOk="0">
                    <a:moveTo>
                      <a:pt x="454" y="1"/>
                    </a:moveTo>
                    <a:cubicBezTo>
                      <a:pt x="318" y="1"/>
                      <a:pt x="175" y="58"/>
                      <a:pt x="87" y="162"/>
                    </a:cubicBezTo>
                    <a:cubicBezTo>
                      <a:pt x="1" y="263"/>
                      <a:pt x="29" y="429"/>
                      <a:pt x="72" y="544"/>
                    </a:cubicBezTo>
                    <a:cubicBezTo>
                      <a:pt x="109" y="638"/>
                      <a:pt x="170" y="724"/>
                      <a:pt x="249" y="789"/>
                    </a:cubicBezTo>
                    <a:cubicBezTo>
                      <a:pt x="418" y="929"/>
                      <a:pt x="646" y="984"/>
                      <a:pt x="866" y="1006"/>
                    </a:cubicBezTo>
                    <a:cubicBezTo>
                      <a:pt x="902" y="1010"/>
                      <a:pt x="941" y="1012"/>
                      <a:pt x="979" y="1012"/>
                    </a:cubicBezTo>
                    <a:cubicBezTo>
                      <a:pt x="1109" y="1012"/>
                      <a:pt x="1240" y="982"/>
                      <a:pt x="1313" y="879"/>
                    </a:cubicBezTo>
                    <a:cubicBezTo>
                      <a:pt x="1378" y="789"/>
                      <a:pt x="1378" y="660"/>
                      <a:pt x="1334" y="558"/>
                    </a:cubicBezTo>
                    <a:cubicBezTo>
                      <a:pt x="1287" y="454"/>
                      <a:pt x="1208" y="371"/>
                      <a:pt x="1122" y="299"/>
                    </a:cubicBezTo>
                    <a:cubicBezTo>
                      <a:pt x="945" y="147"/>
                      <a:pt x="729" y="29"/>
                      <a:pt x="498" y="3"/>
                    </a:cubicBezTo>
                    <a:cubicBezTo>
                      <a:pt x="483" y="2"/>
                      <a:pt x="469" y="1"/>
                      <a:pt x="454"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28" name="Google Shape;300;p18">
                <a:extLst>
                  <a:ext uri="{FF2B5EF4-FFF2-40B4-BE49-F238E27FC236}">
                    <a16:creationId xmlns:a16="http://schemas.microsoft.com/office/drawing/2014/main" id="{C98BED4F-3A77-467D-BF41-B0E56053844C}"/>
                  </a:ext>
                </a:extLst>
              </p:cNvPr>
              <p:cNvSpPr>
                <a:spLocks/>
              </p:cNvSpPr>
              <p:nvPr/>
            </p:nvSpPr>
            <p:spPr bwMode="auto">
              <a:xfrm>
                <a:off x="3979012" y="327361"/>
                <a:ext cx="58515" cy="33787"/>
              </a:xfrm>
              <a:custGeom>
                <a:avLst/>
                <a:gdLst/>
                <a:ahLst/>
                <a:cxnLst>
                  <a:cxn ang="0">
                    <a:pos x="880" y="0"/>
                  </a:cxn>
                  <a:cxn ang="0">
                    <a:pos x="811" y="2"/>
                  </a:cxn>
                  <a:cxn ang="0">
                    <a:pos x="444" y="70"/>
                  </a:cxn>
                  <a:cxn ang="0">
                    <a:pos x="76" y="484"/>
                  </a:cxn>
                  <a:cxn ang="0">
                    <a:pos x="260" y="1126"/>
                  </a:cxn>
                  <a:cxn ang="0">
                    <a:pos x="606" y="1266"/>
                  </a:cxn>
                  <a:cxn ang="0">
                    <a:pos x="1353" y="1354"/>
                  </a:cxn>
                  <a:cxn ang="0">
                    <a:pos x="1799" y="1324"/>
                  </a:cxn>
                  <a:cxn ang="0">
                    <a:pos x="2292" y="1015"/>
                  </a:cxn>
                  <a:cxn ang="0">
                    <a:pos x="2152" y="599"/>
                  </a:cxn>
                  <a:cxn ang="0">
                    <a:pos x="1319" y="63"/>
                  </a:cxn>
                  <a:cxn ang="0">
                    <a:pos x="880" y="0"/>
                  </a:cxn>
                </a:cxnLst>
                <a:rect l="0" t="0" r="r" b="b"/>
                <a:pathLst>
                  <a:path w="2329" h="1355" extrusionOk="0">
                    <a:moveTo>
                      <a:pt x="880" y="0"/>
                    </a:moveTo>
                    <a:cubicBezTo>
                      <a:pt x="857" y="0"/>
                      <a:pt x="834" y="1"/>
                      <a:pt x="811" y="2"/>
                    </a:cubicBezTo>
                    <a:cubicBezTo>
                      <a:pt x="685" y="5"/>
                      <a:pt x="555" y="5"/>
                      <a:pt x="444" y="70"/>
                    </a:cubicBezTo>
                    <a:cubicBezTo>
                      <a:pt x="278" y="164"/>
                      <a:pt x="134" y="301"/>
                      <a:pt x="76" y="484"/>
                    </a:cubicBezTo>
                    <a:cubicBezTo>
                      <a:pt x="0" y="712"/>
                      <a:pt x="73" y="985"/>
                      <a:pt x="260" y="1126"/>
                    </a:cubicBezTo>
                    <a:cubicBezTo>
                      <a:pt x="361" y="1201"/>
                      <a:pt x="484" y="1241"/>
                      <a:pt x="606" y="1266"/>
                    </a:cubicBezTo>
                    <a:cubicBezTo>
                      <a:pt x="850" y="1326"/>
                      <a:pt x="1101" y="1354"/>
                      <a:pt x="1353" y="1354"/>
                    </a:cubicBezTo>
                    <a:cubicBezTo>
                      <a:pt x="1502" y="1354"/>
                      <a:pt x="1651" y="1344"/>
                      <a:pt x="1799" y="1324"/>
                    </a:cubicBezTo>
                    <a:cubicBezTo>
                      <a:pt x="2001" y="1296"/>
                      <a:pt x="2239" y="1216"/>
                      <a:pt x="2292" y="1015"/>
                    </a:cubicBezTo>
                    <a:cubicBezTo>
                      <a:pt x="2329" y="870"/>
                      <a:pt x="2245" y="719"/>
                      <a:pt x="2152" y="599"/>
                    </a:cubicBezTo>
                    <a:cubicBezTo>
                      <a:pt x="1939" y="337"/>
                      <a:pt x="1640" y="153"/>
                      <a:pt x="1319" y="63"/>
                    </a:cubicBezTo>
                    <a:cubicBezTo>
                      <a:pt x="1176" y="22"/>
                      <a:pt x="1030" y="0"/>
                      <a:pt x="880"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29" name="Google Shape;301;p18">
                <a:extLst>
                  <a:ext uri="{FF2B5EF4-FFF2-40B4-BE49-F238E27FC236}">
                    <a16:creationId xmlns:a16="http://schemas.microsoft.com/office/drawing/2014/main" id="{107CD0D2-6912-4244-9A7C-AB376B4C1494}"/>
                  </a:ext>
                </a:extLst>
              </p:cNvPr>
              <p:cNvSpPr>
                <a:spLocks/>
              </p:cNvSpPr>
              <p:nvPr/>
            </p:nvSpPr>
            <p:spPr bwMode="auto">
              <a:xfrm>
                <a:off x="4023976" y="373628"/>
                <a:ext cx="43511" cy="49554"/>
              </a:xfrm>
              <a:custGeom>
                <a:avLst/>
                <a:gdLst/>
                <a:ahLst/>
                <a:cxnLst>
                  <a:cxn ang="0">
                    <a:pos x="689" y="0"/>
                  </a:cxn>
                  <a:cxn ang="0">
                    <a:pos x="430" y="15"/>
                  </a:cxn>
                  <a:cxn ang="0">
                    <a:pos x="192" y="72"/>
                  </a:cxn>
                  <a:cxn ang="0">
                    <a:pos x="62" y="656"/>
                  </a:cxn>
                  <a:cxn ang="0">
                    <a:pos x="285" y="1060"/>
                  </a:cxn>
                  <a:cxn ang="0">
                    <a:pos x="567" y="1478"/>
                  </a:cxn>
                  <a:cxn ang="0">
                    <a:pos x="1021" y="1928"/>
                  </a:cxn>
                  <a:cxn ang="0">
                    <a:pos x="1453" y="1983"/>
                  </a:cxn>
                  <a:cxn ang="0">
                    <a:pos x="1634" y="1946"/>
                  </a:cxn>
                  <a:cxn ang="0">
                    <a:pos x="1742" y="1680"/>
                  </a:cxn>
                  <a:cxn ang="0">
                    <a:pos x="1594" y="724"/>
                  </a:cxn>
                  <a:cxn ang="0">
                    <a:pos x="1435" y="321"/>
                  </a:cxn>
                  <a:cxn ang="0">
                    <a:pos x="873" y="11"/>
                  </a:cxn>
                  <a:cxn ang="0">
                    <a:pos x="689" y="0"/>
                  </a:cxn>
                </a:cxnLst>
                <a:rect l="0" t="0" r="r" b="b"/>
                <a:pathLst>
                  <a:path w="1753" h="1983" extrusionOk="0">
                    <a:moveTo>
                      <a:pt x="689" y="0"/>
                    </a:moveTo>
                    <a:cubicBezTo>
                      <a:pt x="603" y="0"/>
                      <a:pt x="516" y="6"/>
                      <a:pt x="430" y="15"/>
                    </a:cubicBezTo>
                    <a:cubicBezTo>
                      <a:pt x="350" y="25"/>
                      <a:pt x="260" y="29"/>
                      <a:pt x="192" y="72"/>
                    </a:cubicBezTo>
                    <a:cubicBezTo>
                      <a:pt x="4" y="188"/>
                      <a:pt x="1" y="473"/>
                      <a:pt x="62" y="656"/>
                    </a:cubicBezTo>
                    <a:cubicBezTo>
                      <a:pt x="112" y="800"/>
                      <a:pt x="199" y="930"/>
                      <a:pt x="285" y="1060"/>
                    </a:cubicBezTo>
                    <a:cubicBezTo>
                      <a:pt x="380" y="1197"/>
                      <a:pt x="473" y="1338"/>
                      <a:pt x="567" y="1478"/>
                    </a:cubicBezTo>
                    <a:cubicBezTo>
                      <a:pt x="686" y="1658"/>
                      <a:pt x="819" y="1845"/>
                      <a:pt x="1021" y="1928"/>
                    </a:cubicBezTo>
                    <a:cubicBezTo>
                      <a:pt x="1154" y="1983"/>
                      <a:pt x="1305" y="1983"/>
                      <a:pt x="1453" y="1983"/>
                    </a:cubicBezTo>
                    <a:cubicBezTo>
                      <a:pt x="1515" y="1983"/>
                      <a:pt x="1583" y="1978"/>
                      <a:pt x="1634" y="1946"/>
                    </a:cubicBezTo>
                    <a:cubicBezTo>
                      <a:pt x="1716" y="1892"/>
                      <a:pt x="1738" y="1780"/>
                      <a:pt x="1742" y="1680"/>
                    </a:cubicBezTo>
                    <a:cubicBezTo>
                      <a:pt x="1752" y="1359"/>
                      <a:pt x="1673" y="1038"/>
                      <a:pt x="1594" y="724"/>
                    </a:cubicBezTo>
                    <a:cubicBezTo>
                      <a:pt x="1558" y="584"/>
                      <a:pt x="1522" y="440"/>
                      <a:pt x="1435" y="321"/>
                    </a:cubicBezTo>
                    <a:cubicBezTo>
                      <a:pt x="1310" y="140"/>
                      <a:pt x="1093" y="44"/>
                      <a:pt x="873" y="11"/>
                    </a:cubicBezTo>
                    <a:cubicBezTo>
                      <a:pt x="812" y="3"/>
                      <a:pt x="750" y="0"/>
                      <a:pt x="689"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0" name="Google Shape;302;p18">
                <a:extLst>
                  <a:ext uri="{FF2B5EF4-FFF2-40B4-BE49-F238E27FC236}">
                    <a16:creationId xmlns:a16="http://schemas.microsoft.com/office/drawing/2014/main" id="{60283BF3-31BF-4AB2-B494-CD85B4B0C99E}"/>
                  </a:ext>
                </a:extLst>
              </p:cNvPr>
              <p:cNvSpPr>
                <a:spLocks/>
              </p:cNvSpPr>
              <p:nvPr/>
            </p:nvSpPr>
            <p:spPr bwMode="auto">
              <a:xfrm>
                <a:off x="3979199" y="401928"/>
                <a:ext cx="40511" cy="42046"/>
              </a:xfrm>
              <a:custGeom>
                <a:avLst/>
                <a:gdLst/>
                <a:ahLst/>
                <a:cxnLst>
                  <a:cxn ang="0">
                    <a:pos x="528" y="0"/>
                  </a:cxn>
                  <a:cxn ang="0">
                    <a:pos x="336" y="15"/>
                  </a:cxn>
                  <a:cxn ang="0">
                    <a:pos x="52" y="657"/>
                  </a:cxn>
                  <a:cxn ang="0">
                    <a:pos x="318" y="1237"/>
                  </a:cxn>
                  <a:cxn ang="0">
                    <a:pos x="1100" y="1695"/>
                  </a:cxn>
                  <a:cxn ang="0">
                    <a:pos x="1237" y="1709"/>
                  </a:cxn>
                  <a:cxn ang="0">
                    <a:pos x="1486" y="1630"/>
                  </a:cxn>
                  <a:cxn ang="0">
                    <a:pos x="1612" y="1263"/>
                  </a:cxn>
                  <a:cxn ang="0">
                    <a:pos x="1248" y="322"/>
                  </a:cxn>
                  <a:cxn ang="0">
                    <a:pos x="528" y="0"/>
                  </a:cxn>
                </a:cxnLst>
                <a:rect l="0" t="0" r="r" b="b"/>
                <a:pathLst>
                  <a:path w="1612" h="1709" extrusionOk="0">
                    <a:moveTo>
                      <a:pt x="528" y="0"/>
                    </a:moveTo>
                    <a:cubicBezTo>
                      <a:pt x="465" y="0"/>
                      <a:pt x="402" y="5"/>
                      <a:pt x="336" y="15"/>
                    </a:cubicBezTo>
                    <a:cubicBezTo>
                      <a:pt x="8" y="66"/>
                      <a:pt x="1" y="383"/>
                      <a:pt x="52" y="657"/>
                    </a:cubicBezTo>
                    <a:cubicBezTo>
                      <a:pt x="91" y="869"/>
                      <a:pt x="185" y="1068"/>
                      <a:pt x="318" y="1237"/>
                    </a:cubicBezTo>
                    <a:cubicBezTo>
                      <a:pt x="513" y="1475"/>
                      <a:pt x="797" y="1644"/>
                      <a:pt x="1100" y="1695"/>
                    </a:cubicBezTo>
                    <a:cubicBezTo>
                      <a:pt x="1144" y="1703"/>
                      <a:pt x="1191" y="1709"/>
                      <a:pt x="1237" y="1709"/>
                    </a:cubicBezTo>
                    <a:cubicBezTo>
                      <a:pt x="1328" y="1709"/>
                      <a:pt x="1418" y="1688"/>
                      <a:pt x="1486" y="1630"/>
                    </a:cubicBezTo>
                    <a:cubicBezTo>
                      <a:pt x="1587" y="1544"/>
                      <a:pt x="1612" y="1396"/>
                      <a:pt x="1612" y="1263"/>
                    </a:cubicBezTo>
                    <a:cubicBezTo>
                      <a:pt x="1609" y="920"/>
                      <a:pt x="1479" y="578"/>
                      <a:pt x="1248" y="322"/>
                    </a:cubicBezTo>
                    <a:cubicBezTo>
                      <a:pt x="1048" y="101"/>
                      <a:pt x="804" y="0"/>
                      <a:pt x="528"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1" name="Google Shape;303;p18">
                <a:extLst>
                  <a:ext uri="{FF2B5EF4-FFF2-40B4-BE49-F238E27FC236}">
                    <a16:creationId xmlns:a16="http://schemas.microsoft.com/office/drawing/2014/main" id="{41CD878E-AA0F-4148-AEC0-12C8F5923F93}"/>
                  </a:ext>
                </a:extLst>
              </p:cNvPr>
              <p:cNvSpPr>
                <a:spLocks/>
              </p:cNvSpPr>
              <p:nvPr/>
            </p:nvSpPr>
            <p:spPr bwMode="auto">
              <a:xfrm>
                <a:off x="4342175" y="400913"/>
                <a:ext cx="38260" cy="44299"/>
              </a:xfrm>
              <a:custGeom>
                <a:avLst/>
                <a:gdLst/>
                <a:ahLst/>
                <a:cxnLst>
                  <a:cxn ang="0">
                    <a:pos x="640" y="1"/>
                  </a:cxn>
                  <a:cxn ang="0">
                    <a:pos x="516" y="21"/>
                  </a:cxn>
                  <a:cxn ang="0">
                    <a:pos x="292" y="269"/>
                  </a:cxn>
                  <a:cxn ang="0">
                    <a:pos x="73" y="748"/>
                  </a:cxn>
                  <a:cxn ang="0">
                    <a:pos x="80" y="1289"/>
                  </a:cxn>
                  <a:cxn ang="0">
                    <a:pos x="480" y="1646"/>
                  </a:cxn>
                  <a:cxn ang="0">
                    <a:pos x="1014" y="1761"/>
                  </a:cxn>
                  <a:cxn ang="0">
                    <a:pos x="1143" y="1769"/>
                  </a:cxn>
                  <a:cxn ang="0">
                    <a:pos x="1338" y="1729"/>
                  </a:cxn>
                  <a:cxn ang="0">
                    <a:pos x="1503" y="1181"/>
                  </a:cxn>
                  <a:cxn ang="0">
                    <a:pos x="1244" y="453"/>
                  </a:cxn>
                  <a:cxn ang="0">
                    <a:pos x="640" y="1"/>
                  </a:cxn>
                </a:cxnLst>
                <a:rect l="0" t="0" r="r" b="b"/>
                <a:pathLst>
                  <a:path w="1537" h="1770" extrusionOk="0">
                    <a:moveTo>
                      <a:pt x="640" y="1"/>
                    </a:moveTo>
                    <a:cubicBezTo>
                      <a:pt x="599" y="1"/>
                      <a:pt x="558" y="7"/>
                      <a:pt x="516" y="21"/>
                    </a:cubicBezTo>
                    <a:cubicBezTo>
                      <a:pt x="412" y="56"/>
                      <a:pt x="347" y="179"/>
                      <a:pt x="292" y="269"/>
                    </a:cubicBezTo>
                    <a:cubicBezTo>
                      <a:pt x="202" y="420"/>
                      <a:pt x="124" y="579"/>
                      <a:pt x="73" y="748"/>
                    </a:cubicBezTo>
                    <a:cubicBezTo>
                      <a:pt x="19" y="925"/>
                      <a:pt x="1" y="1116"/>
                      <a:pt x="80" y="1289"/>
                    </a:cubicBezTo>
                    <a:cubicBezTo>
                      <a:pt x="156" y="1458"/>
                      <a:pt x="310" y="1578"/>
                      <a:pt x="480" y="1646"/>
                    </a:cubicBezTo>
                    <a:cubicBezTo>
                      <a:pt x="649" y="1718"/>
                      <a:pt x="833" y="1743"/>
                      <a:pt x="1014" y="1761"/>
                    </a:cubicBezTo>
                    <a:cubicBezTo>
                      <a:pt x="1057" y="1765"/>
                      <a:pt x="1100" y="1769"/>
                      <a:pt x="1143" y="1769"/>
                    </a:cubicBezTo>
                    <a:cubicBezTo>
                      <a:pt x="1212" y="1769"/>
                      <a:pt x="1278" y="1760"/>
                      <a:pt x="1338" y="1729"/>
                    </a:cubicBezTo>
                    <a:cubicBezTo>
                      <a:pt x="1518" y="1628"/>
                      <a:pt x="1536" y="1383"/>
                      <a:pt x="1503" y="1181"/>
                    </a:cubicBezTo>
                    <a:cubicBezTo>
                      <a:pt x="1464" y="925"/>
                      <a:pt x="1373" y="676"/>
                      <a:pt x="1244" y="453"/>
                    </a:cubicBezTo>
                    <a:cubicBezTo>
                      <a:pt x="1126" y="254"/>
                      <a:pt x="897" y="1"/>
                      <a:pt x="640"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2" name="Google Shape;304;p18">
                <a:extLst>
                  <a:ext uri="{FF2B5EF4-FFF2-40B4-BE49-F238E27FC236}">
                    <a16:creationId xmlns:a16="http://schemas.microsoft.com/office/drawing/2014/main" id="{0C6732BF-231C-4D26-BF22-378E57D8EB3B}"/>
                  </a:ext>
                </a:extLst>
              </p:cNvPr>
              <p:cNvSpPr>
                <a:spLocks/>
              </p:cNvSpPr>
              <p:nvPr/>
            </p:nvSpPr>
            <p:spPr bwMode="auto">
              <a:xfrm>
                <a:off x="4024248" y="463624"/>
                <a:ext cx="53264" cy="43548"/>
              </a:xfrm>
              <a:custGeom>
                <a:avLst/>
                <a:gdLst/>
                <a:ahLst/>
                <a:cxnLst>
                  <a:cxn ang="0">
                    <a:pos x="959" y="0"/>
                  </a:cxn>
                  <a:cxn ang="0">
                    <a:pos x="718" y="5"/>
                  </a:cxn>
                  <a:cxn ang="0">
                    <a:pos x="641" y="4"/>
                  </a:cxn>
                  <a:cxn ang="0">
                    <a:pos x="484" y="27"/>
                  </a:cxn>
                  <a:cxn ang="0">
                    <a:pos x="134" y="416"/>
                  </a:cxn>
                  <a:cxn ang="0">
                    <a:pos x="1" y="805"/>
                  </a:cxn>
                  <a:cxn ang="0">
                    <a:pos x="170" y="1169"/>
                  </a:cxn>
                  <a:cxn ang="0">
                    <a:pos x="1457" y="1703"/>
                  </a:cxn>
                  <a:cxn ang="0">
                    <a:pos x="1692" y="1727"/>
                  </a:cxn>
                  <a:cxn ang="0">
                    <a:pos x="1947" y="1663"/>
                  </a:cxn>
                  <a:cxn ang="0">
                    <a:pos x="2127" y="1324"/>
                  </a:cxn>
                  <a:cxn ang="0">
                    <a:pos x="2066" y="935"/>
                  </a:cxn>
                  <a:cxn ang="0">
                    <a:pos x="1882" y="477"/>
                  </a:cxn>
                  <a:cxn ang="0">
                    <a:pos x="1619" y="125"/>
                  </a:cxn>
                  <a:cxn ang="0">
                    <a:pos x="1060" y="2"/>
                  </a:cxn>
                  <a:cxn ang="0">
                    <a:pos x="959" y="0"/>
                  </a:cxn>
                </a:cxnLst>
                <a:rect l="0" t="0" r="r" b="b"/>
                <a:pathLst>
                  <a:path w="2135" h="1727" extrusionOk="0">
                    <a:moveTo>
                      <a:pt x="959" y="0"/>
                    </a:moveTo>
                    <a:cubicBezTo>
                      <a:pt x="878" y="0"/>
                      <a:pt x="797" y="3"/>
                      <a:pt x="718" y="5"/>
                    </a:cubicBezTo>
                    <a:cubicBezTo>
                      <a:pt x="693" y="5"/>
                      <a:pt x="667" y="4"/>
                      <a:pt x="641" y="4"/>
                    </a:cubicBezTo>
                    <a:cubicBezTo>
                      <a:pt x="586" y="4"/>
                      <a:pt x="530" y="8"/>
                      <a:pt x="484" y="27"/>
                    </a:cubicBezTo>
                    <a:cubicBezTo>
                      <a:pt x="318" y="95"/>
                      <a:pt x="214" y="268"/>
                      <a:pt x="134" y="416"/>
                    </a:cubicBezTo>
                    <a:cubicBezTo>
                      <a:pt x="69" y="535"/>
                      <a:pt x="1" y="665"/>
                      <a:pt x="1" y="805"/>
                    </a:cubicBezTo>
                    <a:cubicBezTo>
                      <a:pt x="4" y="942"/>
                      <a:pt x="77" y="1068"/>
                      <a:pt x="170" y="1169"/>
                    </a:cubicBezTo>
                    <a:cubicBezTo>
                      <a:pt x="484" y="1522"/>
                      <a:pt x="989" y="1624"/>
                      <a:pt x="1457" y="1703"/>
                    </a:cubicBezTo>
                    <a:cubicBezTo>
                      <a:pt x="1533" y="1715"/>
                      <a:pt x="1613" y="1727"/>
                      <a:pt x="1692" y="1727"/>
                    </a:cubicBezTo>
                    <a:cubicBezTo>
                      <a:pt x="1782" y="1727"/>
                      <a:pt x="1870" y="1711"/>
                      <a:pt x="1947" y="1663"/>
                    </a:cubicBezTo>
                    <a:cubicBezTo>
                      <a:pt x="2055" y="1591"/>
                      <a:pt x="2117" y="1457"/>
                      <a:pt x="2127" y="1324"/>
                    </a:cubicBezTo>
                    <a:cubicBezTo>
                      <a:pt x="2135" y="1195"/>
                      <a:pt x="2105" y="1061"/>
                      <a:pt x="2066" y="935"/>
                    </a:cubicBezTo>
                    <a:cubicBezTo>
                      <a:pt x="2015" y="780"/>
                      <a:pt x="1954" y="625"/>
                      <a:pt x="1882" y="477"/>
                    </a:cubicBezTo>
                    <a:cubicBezTo>
                      <a:pt x="1817" y="344"/>
                      <a:pt x="1742" y="211"/>
                      <a:pt x="1619" y="125"/>
                    </a:cubicBezTo>
                    <a:cubicBezTo>
                      <a:pt x="1461" y="12"/>
                      <a:pt x="1255" y="2"/>
                      <a:pt x="1060" y="2"/>
                    </a:cubicBezTo>
                    <a:cubicBezTo>
                      <a:pt x="1027" y="1"/>
                      <a:pt x="993" y="0"/>
                      <a:pt x="959"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3" name="Google Shape;305;p18">
                <a:extLst>
                  <a:ext uri="{FF2B5EF4-FFF2-40B4-BE49-F238E27FC236}">
                    <a16:creationId xmlns:a16="http://schemas.microsoft.com/office/drawing/2014/main" id="{3CAE2499-99A8-4F5B-A18A-16BEC62D048A}"/>
                  </a:ext>
                </a:extLst>
              </p:cNvPr>
              <p:cNvSpPr>
                <a:spLocks/>
              </p:cNvSpPr>
              <p:nvPr/>
            </p:nvSpPr>
            <p:spPr bwMode="auto">
              <a:xfrm>
                <a:off x="4084742" y="430293"/>
                <a:ext cx="61516" cy="32286"/>
              </a:xfrm>
              <a:custGeom>
                <a:avLst/>
                <a:gdLst/>
                <a:ahLst/>
                <a:cxnLst>
                  <a:cxn ang="0">
                    <a:pos x="895" y="1"/>
                  </a:cxn>
                  <a:cxn ang="0">
                    <a:pos x="228" y="325"/>
                  </a:cxn>
                  <a:cxn ang="0">
                    <a:pos x="98" y="814"/>
                  </a:cxn>
                  <a:cxn ang="0">
                    <a:pos x="192" y="904"/>
                  </a:cxn>
                  <a:cxn ang="0">
                    <a:pos x="1673" y="1296"/>
                  </a:cxn>
                  <a:cxn ang="0">
                    <a:pos x="1979" y="1287"/>
                  </a:cxn>
                  <a:cxn ang="0">
                    <a:pos x="2369" y="1147"/>
                  </a:cxn>
                  <a:cxn ang="0">
                    <a:pos x="2437" y="937"/>
                  </a:cxn>
                  <a:cxn ang="0">
                    <a:pos x="2260" y="458"/>
                  </a:cxn>
                  <a:cxn ang="0">
                    <a:pos x="1943" y="256"/>
                  </a:cxn>
                  <a:cxn ang="0">
                    <a:pos x="895" y="1"/>
                  </a:cxn>
                </a:cxnLst>
                <a:rect l="0" t="0" r="r" b="b"/>
                <a:pathLst>
                  <a:path w="2452" h="1297" extrusionOk="0">
                    <a:moveTo>
                      <a:pt x="895" y="1"/>
                    </a:moveTo>
                    <a:cubicBezTo>
                      <a:pt x="653" y="1"/>
                      <a:pt x="390" y="152"/>
                      <a:pt x="228" y="325"/>
                    </a:cubicBezTo>
                    <a:cubicBezTo>
                      <a:pt x="120" y="440"/>
                      <a:pt x="0" y="660"/>
                      <a:pt x="98" y="814"/>
                    </a:cubicBezTo>
                    <a:cubicBezTo>
                      <a:pt x="120" y="851"/>
                      <a:pt x="156" y="879"/>
                      <a:pt x="192" y="904"/>
                    </a:cubicBezTo>
                    <a:cubicBezTo>
                      <a:pt x="614" y="1206"/>
                      <a:pt x="1147" y="1296"/>
                      <a:pt x="1673" y="1296"/>
                    </a:cubicBezTo>
                    <a:cubicBezTo>
                      <a:pt x="1776" y="1296"/>
                      <a:pt x="1878" y="1293"/>
                      <a:pt x="1979" y="1287"/>
                    </a:cubicBezTo>
                    <a:cubicBezTo>
                      <a:pt x="2119" y="1280"/>
                      <a:pt x="2279" y="1258"/>
                      <a:pt x="2369" y="1147"/>
                    </a:cubicBezTo>
                    <a:cubicBezTo>
                      <a:pt x="2415" y="1089"/>
                      <a:pt x="2433" y="1013"/>
                      <a:pt x="2437" y="937"/>
                    </a:cubicBezTo>
                    <a:cubicBezTo>
                      <a:pt x="2452" y="761"/>
                      <a:pt x="2383" y="580"/>
                      <a:pt x="2260" y="458"/>
                    </a:cubicBezTo>
                    <a:cubicBezTo>
                      <a:pt x="2171" y="368"/>
                      <a:pt x="2059" y="310"/>
                      <a:pt x="1943" y="256"/>
                    </a:cubicBezTo>
                    <a:cubicBezTo>
                      <a:pt x="1615" y="104"/>
                      <a:pt x="1259" y="4"/>
                      <a:pt x="895"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4" name="Google Shape;306;p18">
                <a:extLst>
                  <a:ext uri="{FF2B5EF4-FFF2-40B4-BE49-F238E27FC236}">
                    <a16:creationId xmlns:a16="http://schemas.microsoft.com/office/drawing/2014/main" id="{4656CFC6-1C7A-43B4-8E96-9A439D05052C}"/>
                  </a:ext>
                </a:extLst>
              </p:cNvPr>
              <p:cNvSpPr>
                <a:spLocks/>
              </p:cNvSpPr>
              <p:nvPr/>
            </p:nvSpPr>
            <p:spPr bwMode="auto">
              <a:xfrm>
                <a:off x="4087968" y="354718"/>
                <a:ext cx="40511" cy="50305"/>
              </a:xfrm>
              <a:custGeom>
                <a:avLst/>
                <a:gdLst/>
                <a:ahLst/>
                <a:cxnLst>
                  <a:cxn ang="0">
                    <a:pos x="505" y="7"/>
                  </a:cxn>
                  <a:cxn ang="0">
                    <a:pos x="87" y="253"/>
                  </a:cxn>
                  <a:cxn ang="0">
                    <a:pos x="9" y="696"/>
                  </a:cxn>
                  <a:cxn ang="0">
                    <a:pos x="441" y="1831"/>
                  </a:cxn>
                  <a:cxn ang="0">
                    <a:pos x="567" y="1951"/>
                  </a:cxn>
                  <a:cxn ang="0">
                    <a:pos x="758" y="1997"/>
                  </a:cxn>
                  <a:cxn ang="0">
                    <a:pos x="982" y="2014"/>
                  </a:cxn>
                  <a:cxn ang="0">
                    <a:pos x="1284" y="1939"/>
                  </a:cxn>
                  <a:cxn ang="0">
                    <a:pos x="1446" y="1778"/>
                  </a:cxn>
                  <a:cxn ang="0">
                    <a:pos x="1605" y="1298"/>
                  </a:cxn>
                  <a:cxn ang="0">
                    <a:pos x="1100" y="253"/>
                  </a:cxn>
                  <a:cxn ang="0">
                    <a:pos x="841" y="48"/>
                  </a:cxn>
                  <a:cxn ang="0">
                    <a:pos x="524" y="8"/>
                  </a:cxn>
                  <a:cxn ang="0">
                    <a:pos x="505" y="7"/>
                  </a:cxn>
                </a:cxnLst>
                <a:rect l="0" t="0" r="r" b="b"/>
                <a:pathLst>
                  <a:path w="1620" h="2015" extrusionOk="0">
                    <a:moveTo>
                      <a:pt x="505" y="7"/>
                    </a:moveTo>
                    <a:cubicBezTo>
                      <a:pt x="331" y="7"/>
                      <a:pt x="171" y="97"/>
                      <a:pt x="87" y="253"/>
                    </a:cubicBezTo>
                    <a:cubicBezTo>
                      <a:pt x="16" y="386"/>
                      <a:pt x="1" y="545"/>
                      <a:pt x="9" y="696"/>
                    </a:cubicBezTo>
                    <a:cubicBezTo>
                      <a:pt x="27" y="1107"/>
                      <a:pt x="178" y="1515"/>
                      <a:pt x="441" y="1831"/>
                    </a:cubicBezTo>
                    <a:cubicBezTo>
                      <a:pt x="477" y="1878"/>
                      <a:pt x="516" y="1921"/>
                      <a:pt x="567" y="1951"/>
                    </a:cubicBezTo>
                    <a:cubicBezTo>
                      <a:pt x="624" y="1979"/>
                      <a:pt x="689" y="1990"/>
                      <a:pt x="758" y="1997"/>
                    </a:cubicBezTo>
                    <a:cubicBezTo>
                      <a:pt x="832" y="2006"/>
                      <a:pt x="908" y="2014"/>
                      <a:pt x="982" y="2014"/>
                    </a:cubicBezTo>
                    <a:cubicBezTo>
                      <a:pt x="1090" y="2014"/>
                      <a:pt x="1195" y="1997"/>
                      <a:pt x="1284" y="1939"/>
                    </a:cubicBezTo>
                    <a:cubicBezTo>
                      <a:pt x="1349" y="1900"/>
                      <a:pt x="1403" y="1839"/>
                      <a:pt x="1446" y="1778"/>
                    </a:cubicBezTo>
                    <a:cubicBezTo>
                      <a:pt x="1540" y="1637"/>
                      <a:pt x="1598" y="1471"/>
                      <a:pt x="1605" y="1298"/>
                    </a:cubicBezTo>
                    <a:cubicBezTo>
                      <a:pt x="1619" y="901"/>
                      <a:pt x="1374" y="542"/>
                      <a:pt x="1100" y="253"/>
                    </a:cubicBezTo>
                    <a:cubicBezTo>
                      <a:pt x="1025" y="174"/>
                      <a:pt x="942" y="91"/>
                      <a:pt x="841" y="48"/>
                    </a:cubicBezTo>
                    <a:cubicBezTo>
                      <a:pt x="740" y="1"/>
                      <a:pt x="632" y="11"/>
                      <a:pt x="524" y="8"/>
                    </a:cubicBezTo>
                    <a:cubicBezTo>
                      <a:pt x="518" y="8"/>
                      <a:pt x="511" y="7"/>
                      <a:pt x="505" y="7"/>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5" name="Google Shape;307;p18">
                <a:extLst>
                  <a:ext uri="{FF2B5EF4-FFF2-40B4-BE49-F238E27FC236}">
                    <a16:creationId xmlns:a16="http://schemas.microsoft.com/office/drawing/2014/main" id="{72CA84C3-311D-4AF0-8813-3391200FF195}"/>
                  </a:ext>
                </a:extLst>
              </p:cNvPr>
              <p:cNvSpPr>
                <a:spLocks/>
              </p:cNvSpPr>
              <p:nvPr/>
            </p:nvSpPr>
            <p:spPr bwMode="auto">
              <a:xfrm>
                <a:off x="4100558" y="484709"/>
                <a:ext cx="31508" cy="45049"/>
              </a:xfrm>
              <a:custGeom>
                <a:avLst/>
                <a:gdLst/>
                <a:ahLst/>
                <a:cxnLst>
                  <a:cxn ang="0">
                    <a:pos x="376" y="1"/>
                  </a:cxn>
                  <a:cxn ang="0">
                    <a:pos x="330" y="3"/>
                  </a:cxn>
                  <a:cxn ang="0">
                    <a:pos x="5" y="741"/>
                  </a:cxn>
                  <a:cxn ang="0">
                    <a:pos x="131" y="1322"/>
                  </a:cxn>
                  <a:cxn ang="0">
                    <a:pos x="516" y="1762"/>
                  </a:cxn>
                  <a:cxn ang="0">
                    <a:pos x="762" y="1819"/>
                  </a:cxn>
                  <a:cxn ang="0">
                    <a:pos x="1072" y="1704"/>
                  </a:cxn>
                  <a:cxn ang="0">
                    <a:pos x="1230" y="1337"/>
                  </a:cxn>
                  <a:cxn ang="0">
                    <a:pos x="1065" y="479"/>
                  </a:cxn>
                  <a:cxn ang="0">
                    <a:pos x="376" y="1"/>
                  </a:cxn>
                </a:cxnLst>
                <a:rect l="0" t="0" r="r" b="b"/>
                <a:pathLst>
                  <a:path w="1274" h="1819" extrusionOk="0">
                    <a:moveTo>
                      <a:pt x="376" y="1"/>
                    </a:moveTo>
                    <a:cubicBezTo>
                      <a:pt x="360" y="1"/>
                      <a:pt x="345" y="1"/>
                      <a:pt x="330" y="3"/>
                    </a:cubicBezTo>
                    <a:cubicBezTo>
                      <a:pt x="34" y="36"/>
                      <a:pt x="1" y="522"/>
                      <a:pt x="5" y="741"/>
                    </a:cubicBezTo>
                    <a:cubicBezTo>
                      <a:pt x="5" y="944"/>
                      <a:pt x="48" y="1142"/>
                      <a:pt x="131" y="1322"/>
                    </a:cubicBezTo>
                    <a:cubicBezTo>
                      <a:pt x="210" y="1506"/>
                      <a:pt x="336" y="1671"/>
                      <a:pt x="516" y="1762"/>
                    </a:cubicBezTo>
                    <a:cubicBezTo>
                      <a:pt x="591" y="1799"/>
                      <a:pt x="677" y="1819"/>
                      <a:pt x="762" y="1819"/>
                    </a:cubicBezTo>
                    <a:cubicBezTo>
                      <a:pt x="876" y="1819"/>
                      <a:pt x="989" y="1783"/>
                      <a:pt x="1072" y="1704"/>
                    </a:cubicBezTo>
                    <a:cubicBezTo>
                      <a:pt x="1169" y="1611"/>
                      <a:pt x="1212" y="1470"/>
                      <a:pt x="1230" y="1337"/>
                    </a:cubicBezTo>
                    <a:cubicBezTo>
                      <a:pt x="1273" y="1044"/>
                      <a:pt x="1216" y="735"/>
                      <a:pt x="1065" y="479"/>
                    </a:cubicBezTo>
                    <a:cubicBezTo>
                      <a:pt x="934" y="246"/>
                      <a:pt x="662" y="1"/>
                      <a:pt x="376"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6" name="Google Shape;308;p18">
                <a:extLst>
                  <a:ext uri="{FF2B5EF4-FFF2-40B4-BE49-F238E27FC236}">
                    <a16:creationId xmlns:a16="http://schemas.microsoft.com/office/drawing/2014/main" id="{DBC100D9-BF23-4046-AA6D-1B100A7CF424}"/>
                  </a:ext>
                </a:extLst>
              </p:cNvPr>
              <p:cNvSpPr>
                <a:spLocks/>
              </p:cNvSpPr>
              <p:nvPr/>
            </p:nvSpPr>
            <p:spPr bwMode="auto">
              <a:xfrm>
                <a:off x="3998632" y="513241"/>
                <a:ext cx="55515" cy="37541"/>
              </a:xfrm>
              <a:custGeom>
                <a:avLst/>
                <a:gdLst/>
                <a:ahLst/>
                <a:cxnLst>
                  <a:cxn ang="0">
                    <a:pos x="682" y="0"/>
                  </a:cxn>
                  <a:cxn ang="0">
                    <a:pos x="502" y="26"/>
                  </a:cxn>
                  <a:cxn ang="0">
                    <a:pos x="131" y="296"/>
                  </a:cxn>
                  <a:cxn ang="0">
                    <a:pos x="134" y="944"/>
                  </a:cxn>
                  <a:cxn ang="0">
                    <a:pos x="675" y="1272"/>
                  </a:cxn>
                  <a:cxn ang="0">
                    <a:pos x="956" y="1373"/>
                  </a:cxn>
                  <a:cxn ang="0">
                    <a:pos x="1549" y="1511"/>
                  </a:cxn>
                  <a:cxn ang="0">
                    <a:pos x="1593" y="1510"/>
                  </a:cxn>
                  <a:cxn ang="0">
                    <a:pos x="2120" y="1182"/>
                  </a:cxn>
                  <a:cxn ang="0">
                    <a:pos x="1961" y="555"/>
                  </a:cxn>
                  <a:cxn ang="0">
                    <a:pos x="1284" y="83"/>
                  </a:cxn>
                  <a:cxn ang="0">
                    <a:pos x="861" y="8"/>
                  </a:cxn>
                  <a:cxn ang="0">
                    <a:pos x="682" y="0"/>
                  </a:cxn>
                </a:cxnLst>
                <a:rect l="0" t="0" r="r" b="b"/>
                <a:pathLst>
                  <a:path w="2199" h="1512" extrusionOk="0">
                    <a:moveTo>
                      <a:pt x="682" y="0"/>
                    </a:moveTo>
                    <a:cubicBezTo>
                      <a:pt x="623" y="0"/>
                      <a:pt x="565" y="6"/>
                      <a:pt x="502" y="26"/>
                    </a:cubicBezTo>
                    <a:cubicBezTo>
                      <a:pt x="354" y="72"/>
                      <a:pt x="217" y="166"/>
                      <a:pt x="131" y="296"/>
                    </a:cubicBezTo>
                    <a:cubicBezTo>
                      <a:pt x="8" y="490"/>
                      <a:pt x="1" y="757"/>
                      <a:pt x="134" y="944"/>
                    </a:cubicBezTo>
                    <a:cubicBezTo>
                      <a:pt x="256" y="1117"/>
                      <a:pt x="472" y="1200"/>
                      <a:pt x="675" y="1272"/>
                    </a:cubicBezTo>
                    <a:cubicBezTo>
                      <a:pt x="768" y="1305"/>
                      <a:pt x="861" y="1341"/>
                      <a:pt x="956" y="1373"/>
                    </a:cubicBezTo>
                    <a:cubicBezTo>
                      <a:pt x="1147" y="1440"/>
                      <a:pt x="1345" y="1511"/>
                      <a:pt x="1549" y="1511"/>
                    </a:cubicBezTo>
                    <a:cubicBezTo>
                      <a:pt x="1564" y="1511"/>
                      <a:pt x="1579" y="1511"/>
                      <a:pt x="1593" y="1510"/>
                    </a:cubicBezTo>
                    <a:cubicBezTo>
                      <a:pt x="1813" y="1503"/>
                      <a:pt x="2040" y="1388"/>
                      <a:pt x="2120" y="1182"/>
                    </a:cubicBezTo>
                    <a:cubicBezTo>
                      <a:pt x="2199" y="969"/>
                      <a:pt x="2102" y="732"/>
                      <a:pt x="1961" y="555"/>
                    </a:cubicBezTo>
                    <a:cubicBezTo>
                      <a:pt x="1788" y="335"/>
                      <a:pt x="1547" y="174"/>
                      <a:pt x="1284" y="83"/>
                    </a:cubicBezTo>
                    <a:cubicBezTo>
                      <a:pt x="1147" y="36"/>
                      <a:pt x="1006" y="14"/>
                      <a:pt x="861" y="8"/>
                    </a:cubicBezTo>
                    <a:cubicBezTo>
                      <a:pt x="799" y="6"/>
                      <a:pt x="740" y="0"/>
                      <a:pt x="682"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7" name="Google Shape;309;p18">
                <a:extLst>
                  <a:ext uri="{FF2B5EF4-FFF2-40B4-BE49-F238E27FC236}">
                    <a16:creationId xmlns:a16="http://schemas.microsoft.com/office/drawing/2014/main" id="{660F7686-4DC6-4FE4-BB31-D78A132463F5}"/>
                  </a:ext>
                </a:extLst>
              </p:cNvPr>
              <p:cNvSpPr>
                <a:spLocks/>
              </p:cNvSpPr>
              <p:nvPr/>
            </p:nvSpPr>
            <p:spPr bwMode="auto">
              <a:xfrm>
                <a:off x="4238820" y="341357"/>
                <a:ext cx="45762" cy="39043"/>
              </a:xfrm>
              <a:custGeom>
                <a:avLst/>
                <a:gdLst/>
                <a:ahLst/>
                <a:cxnLst>
                  <a:cxn ang="0">
                    <a:pos x="690" y="0"/>
                  </a:cxn>
                  <a:cxn ang="0">
                    <a:pos x="530" y="12"/>
                  </a:cxn>
                  <a:cxn ang="0">
                    <a:pos x="7" y="708"/>
                  </a:cxn>
                  <a:cxn ang="0">
                    <a:pos x="386" y="1259"/>
                  </a:cxn>
                  <a:cxn ang="0">
                    <a:pos x="1377" y="1577"/>
                  </a:cxn>
                  <a:cxn ang="0">
                    <a:pos x="1423" y="1578"/>
                  </a:cxn>
                  <a:cxn ang="0">
                    <a:pos x="1625" y="1537"/>
                  </a:cxn>
                  <a:cxn ang="0">
                    <a:pos x="1823" y="1136"/>
                  </a:cxn>
                  <a:cxn ang="0">
                    <a:pos x="1550" y="373"/>
                  </a:cxn>
                  <a:cxn ang="0">
                    <a:pos x="690" y="0"/>
                  </a:cxn>
                </a:cxnLst>
                <a:rect l="0" t="0" r="r" b="b"/>
                <a:pathLst>
                  <a:path w="1835" h="1578" extrusionOk="0">
                    <a:moveTo>
                      <a:pt x="690" y="0"/>
                    </a:moveTo>
                    <a:cubicBezTo>
                      <a:pt x="637" y="0"/>
                      <a:pt x="583" y="4"/>
                      <a:pt x="530" y="12"/>
                    </a:cubicBezTo>
                    <a:cubicBezTo>
                      <a:pt x="234" y="52"/>
                      <a:pt x="0" y="423"/>
                      <a:pt x="7" y="708"/>
                    </a:cubicBezTo>
                    <a:cubicBezTo>
                      <a:pt x="15" y="949"/>
                      <a:pt x="195" y="1133"/>
                      <a:pt x="386" y="1259"/>
                    </a:cubicBezTo>
                    <a:cubicBezTo>
                      <a:pt x="677" y="1454"/>
                      <a:pt x="1023" y="1565"/>
                      <a:pt x="1377" y="1577"/>
                    </a:cubicBezTo>
                    <a:cubicBezTo>
                      <a:pt x="1392" y="1577"/>
                      <a:pt x="1407" y="1578"/>
                      <a:pt x="1423" y="1578"/>
                    </a:cubicBezTo>
                    <a:cubicBezTo>
                      <a:pt x="1492" y="1578"/>
                      <a:pt x="1564" y="1569"/>
                      <a:pt x="1625" y="1537"/>
                    </a:cubicBezTo>
                    <a:cubicBezTo>
                      <a:pt x="1763" y="1465"/>
                      <a:pt x="1816" y="1292"/>
                      <a:pt x="1823" y="1136"/>
                    </a:cubicBezTo>
                    <a:cubicBezTo>
                      <a:pt x="1835" y="860"/>
                      <a:pt x="1733" y="578"/>
                      <a:pt x="1550" y="373"/>
                    </a:cubicBezTo>
                    <a:cubicBezTo>
                      <a:pt x="1337" y="135"/>
                      <a:pt x="1010" y="0"/>
                      <a:pt x="690"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8" name="Google Shape;310;p18">
                <a:extLst>
                  <a:ext uri="{FF2B5EF4-FFF2-40B4-BE49-F238E27FC236}">
                    <a16:creationId xmlns:a16="http://schemas.microsoft.com/office/drawing/2014/main" id="{358268BC-B298-4F56-A766-F6EBC01CE8C7}"/>
                  </a:ext>
                </a:extLst>
              </p:cNvPr>
              <p:cNvSpPr>
                <a:spLocks/>
              </p:cNvSpPr>
              <p:nvPr/>
            </p:nvSpPr>
            <p:spPr bwMode="auto">
              <a:xfrm>
                <a:off x="4254374" y="401624"/>
                <a:ext cx="59265" cy="24777"/>
              </a:xfrm>
              <a:custGeom>
                <a:avLst/>
                <a:gdLst/>
                <a:ahLst/>
                <a:cxnLst>
                  <a:cxn ang="0">
                    <a:pos x="438" y="1"/>
                  </a:cxn>
                  <a:cxn ang="0">
                    <a:pos x="152" y="75"/>
                  </a:cxn>
                  <a:cxn ang="0">
                    <a:pos x="36" y="429"/>
                  </a:cxn>
                  <a:cxn ang="0">
                    <a:pos x="433" y="875"/>
                  </a:cxn>
                  <a:cxn ang="0">
                    <a:pos x="1315" y="1010"/>
                  </a:cxn>
                  <a:cxn ang="0">
                    <a:pos x="1907" y="1005"/>
                  </a:cxn>
                  <a:cxn ang="0">
                    <a:pos x="2209" y="940"/>
                  </a:cxn>
                  <a:cxn ang="0">
                    <a:pos x="2346" y="523"/>
                  </a:cxn>
                  <a:cxn ang="0">
                    <a:pos x="2278" y="248"/>
                  </a:cxn>
                  <a:cxn ang="0">
                    <a:pos x="2076" y="166"/>
                  </a:cxn>
                  <a:cxn ang="0">
                    <a:pos x="706" y="18"/>
                  </a:cxn>
                  <a:cxn ang="0">
                    <a:pos x="438" y="1"/>
                  </a:cxn>
                </a:cxnLst>
                <a:rect l="0" t="0" r="r" b="b"/>
                <a:pathLst>
                  <a:path w="2350" h="1010" extrusionOk="0">
                    <a:moveTo>
                      <a:pt x="438" y="1"/>
                    </a:moveTo>
                    <a:cubicBezTo>
                      <a:pt x="336" y="1"/>
                      <a:pt x="236" y="16"/>
                      <a:pt x="152" y="75"/>
                    </a:cubicBezTo>
                    <a:cubicBezTo>
                      <a:pt x="36" y="155"/>
                      <a:pt x="0" y="296"/>
                      <a:pt x="36" y="429"/>
                    </a:cubicBezTo>
                    <a:cubicBezTo>
                      <a:pt x="90" y="624"/>
                      <a:pt x="252" y="789"/>
                      <a:pt x="433" y="875"/>
                    </a:cubicBezTo>
                    <a:cubicBezTo>
                      <a:pt x="703" y="1010"/>
                      <a:pt x="1017" y="1010"/>
                      <a:pt x="1315" y="1010"/>
                    </a:cubicBezTo>
                    <a:cubicBezTo>
                      <a:pt x="1514" y="1010"/>
                      <a:pt x="1709" y="1005"/>
                      <a:pt x="1907" y="1005"/>
                    </a:cubicBezTo>
                    <a:cubicBezTo>
                      <a:pt x="2011" y="1005"/>
                      <a:pt x="2126" y="1002"/>
                      <a:pt x="2209" y="940"/>
                    </a:cubicBezTo>
                    <a:cubicBezTo>
                      <a:pt x="2331" y="847"/>
                      <a:pt x="2346" y="674"/>
                      <a:pt x="2346" y="523"/>
                    </a:cubicBezTo>
                    <a:cubicBezTo>
                      <a:pt x="2350" y="426"/>
                      <a:pt x="2346" y="321"/>
                      <a:pt x="2278" y="248"/>
                    </a:cubicBezTo>
                    <a:cubicBezTo>
                      <a:pt x="2228" y="195"/>
                      <a:pt x="2148" y="180"/>
                      <a:pt x="2076" y="166"/>
                    </a:cubicBezTo>
                    <a:cubicBezTo>
                      <a:pt x="1622" y="83"/>
                      <a:pt x="1164" y="47"/>
                      <a:pt x="706" y="18"/>
                    </a:cubicBezTo>
                    <a:cubicBezTo>
                      <a:pt x="622" y="13"/>
                      <a:pt x="529" y="1"/>
                      <a:pt x="438"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39" name="Google Shape;311;p18">
                <a:extLst>
                  <a:ext uri="{FF2B5EF4-FFF2-40B4-BE49-F238E27FC236}">
                    <a16:creationId xmlns:a16="http://schemas.microsoft.com/office/drawing/2014/main" id="{00F784F9-622B-4AF3-B605-01BE28FF93A8}"/>
                  </a:ext>
                </a:extLst>
              </p:cNvPr>
              <p:cNvSpPr>
                <a:spLocks/>
              </p:cNvSpPr>
              <p:nvPr/>
            </p:nvSpPr>
            <p:spPr bwMode="auto">
              <a:xfrm>
                <a:off x="4222344" y="444459"/>
                <a:ext cx="65267" cy="39793"/>
              </a:xfrm>
              <a:custGeom>
                <a:avLst/>
                <a:gdLst/>
                <a:ahLst/>
                <a:cxnLst>
                  <a:cxn ang="0">
                    <a:pos x="1370" y="1"/>
                  </a:cxn>
                  <a:cxn ang="0">
                    <a:pos x="1283" y="6"/>
                  </a:cxn>
                  <a:cxn ang="0">
                    <a:pos x="970" y="89"/>
                  </a:cxn>
                  <a:cxn ang="0">
                    <a:pos x="573" y="244"/>
                  </a:cxn>
                  <a:cxn ang="0">
                    <a:pos x="84" y="760"/>
                  </a:cxn>
                  <a:cxn ang="0">
                    <a:pos x="239" y="1426"/>
                  </a:cxn>
                  <a:cxn ang="0">
                    <a:pos x="836" y="1585"/>
                  </a:cxn>
                  <a:cxn ang="0">
                    <a:pos x="1277" y="1606"/>
                  </a:cxn>
                  <a:cxn ang="0">
                    <a:pos x="1579" y="1616"/>
                  </a:cxn>
                  <a:cxn ang="0">
                    <a:pos x="2127" y="1534"/>
                  </a:cxn>
                  <a:cxn ang="0">
                    <a:pos x="2635" y="903"/>
                  </a:cxn>
                  <a:cxn ang="0">
                    <a:pos x="2253" y="287"/>
                  </a:cxn>
                  <a:cxn ang="0">
                    <a:pos x="1626" y="28"/>
                  </a:cxn>
                  <a:cxn ang="0">
                    <a:pos x="1370" y="1"/>
                  </a:cxn>
                </a:cxnLst>
                <a:rect l="0" t="0" r="r" b="b"/>
                <a:pathLst>
                  <a:path w="2636" h="1617" extrusionOk="0">
                    <a:moveTo>
                      <a:pt x="1370" y="1"/>
                    </a:moveTo>
                    <a:cubicBezTo>
                      <a:pt x="1340" y="1"/>
                      <a:pt x="1311" y="2"/>
                      <a:pt x="1283" y="6"/>
                    </a:cubicBezTo>
                    <a:cubicBezTo>
                      <a:pt x="1179" y="20"/>
                      <a:pt x="1071" y="60"/>
                      <a:pt x="970" y="89"/>
                    </a:cubicBezTo>
                    <a:cubicBezTo>
                      <a:pt x="833" y="128"/>
                      <a:pt x="700" y="176"/>
                      <a:pt x="573" y="244"/>
                    </a:cubicBezTo>
                    <a:cubicBezTo>
                      <a:pt x="357" y="356"/>
                      <a:pt x="166" y="532"/>
                      <a:pt x="84" y="760"/>
                    </a:cubicBezTo>
                    <a:cubicBezTo>
                      <a:pt x="1" y="990"/>
                      <a:pt x="51" y="1271"/>
                      <a:pt x="239" y="1426"/>
                    </a:cubicBezTo>
                    <a:cubicBezTo>
                      <a:pt x="400" y="1560"/>
                      <a:pt x="624" y="1574"/>
                      <a:pt x="836" y="1585"/>
                    </a:cubicBezTo>
                    <a:cubicBezTo>
                      <a:pt x="981" y="1592"/>
                      <a:pt x="1129" y="1599"/>
                      <a:pt x="1277" y="1606"/>
                    </a:cubicBezTo>
                    <a:cubicBezTo>
                      <a:pt x="1377" y="1611"/>
                      <a:pt x="1478" y="1616"/>
                      <a:pt x="1579" y="1616"/>
                    </a:cubicBezTo>
                    <a:cubicBezTo>
                      <a:pt x="1766" y="1616"/>
                      <a:pt x="1952" y="1599"/>
                      <a:pt x="2127" y="1534"/>
                    </a:cubicBezTo>
                    <a:cubicBezTo>
                      <a:pt x="2398" y="1433"/>
                      <a:pt x="2631" y="1192"/>
                      <a:pt x="2635" y="903"/>
                    </a:cubicBezTo>
                    <a:cubicBezTo>
                      <a:pt x="2635" y="655"/>
                      <a:pt x="2458" y="435"/>
                      <a:pt x="2253" y="287"/>
                    </a:cubicBezTo>
                    <a:cubicBezTo>
                      <a:pt x="2069" y="154"/>
                      <a:pt x="1849" y="68"/>
                      <a:pt x="1626" y="28"/>
                    </a:cubicBezTo>
                    <a:cubicBezTo>
                      <a:pt x="1546" y="14"/>
                      <a:pt x="1455" y="1"/>
                      <a:pt x="1370" y="1"/>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40" name="Google Shape;312;p18">
                <a:extLst>
                  <a:ext uri="{FF2B5EF4-FFF2-40B4-BE49-F238E27FC236}">
                    <a16:creationId xmlns:a16="http://schemas.microsoft.com/office/drawing/2014/main" id="{2C727012-60D5-4C6F-AEBB-3C3B08446A0D}"/>
                  </a:ext>
                </a:extLst>
              </p:cNvPr>
              <p:cNvSpPr>
                <a:spLocks/>
              </p:cNvSpPr>
              <p:nvPr/>
            </p:nvSpPr>
            <p:spPr bwMode="auto">
              <a:xfrm>
                <a:off x="4229459" y="496650"/>
                <a:ext cx="41261" cy="42046"/>
              </a:xfrm>
              <a:custGeom>
                <a:avLst/>
                <a:gdLst/>
                <a:ahLst/>
                <a:cxnLst>
                  <a:cxn ang="0">
                    <a:pos x="839" y="0"/>
                  </a:cxn>
                  <a:cxn ang="0">
                    <a:pos x="368" y="205"/>
                  </a:cxn>
                  <a:cxn ang="0">
                    <a:pos x="97" y="547"/>
                  </a:cxn>
                  <a:cxn ang="0">
                    <a:pos x="263" y="1336"/>
                  </a:cxn>
                  <a:cxn ang="0">
                    <a:pos x="717" y="1610"/>
                  </a:cxn>
                  <a:cxn ang="0">
                    <a:pos x="1079" y="1689"/>
                  </a:cxn>
                  <a:cxn ang="0">
                    <a:pos x="1348" y="1607"/>
                  </a:cxn>
                  <a:cxn ang="0">
                    <a:pos x="1496" y="1409"/>
                  </a:cxn>
                  <a:cxn ang="0">
                    <a:pos x="1549" y="541"/>
                  </a:cxn>
                  <a:cxn ang="0">
                    <a:pos x="995" y="28"/>
                  </a:cxn>
                  <a:cxn ang="0">
                    <a:pos x="839" y="0"/>
                  </a:cxn>
                </a:cxnLst>
                <a:rect l="0" t="0" r="r" b="b"/>
                <a:pathLst>
                  <a:path w="1661" h="1690" extrusionOk="0">
                    <a:moveTo>
                      <a:pt x="839" y="0"/>
                    </a:moveTo>
                    <a:cubicBezTo>
                      <a:pt x="667" y="0"/>
                      <a:pt x="512" y="99"/>
                      <a:pt x="368" y="205"/>
                    </a:cubicBezTo>
                    <a:cubicBezTo>
                      <a:pt x="248" y="291"/>
                      <a:pt x="151" y="411"/>
                      <a:pt x="97" y="547"/>
                    </a:cubicBezTo>
                    <a:cubicBezTo>
                      <a:pt x="0" y="814"/>
                      <a:pt x="65" y="1131"/>
                      <a:pt x="263" y="1336"/>
                    </a:cubicBezTo>
                    <a:cubicBezTo>
                      <a:pt x="385" y="1463"/>
                      <a:pt x="551" y="1546"/>
                      <a:pt x="717" y="1610"/>
                    </a:cubicBezTo>
                    <a:cubicBezTo>
                      <a:pt x="830" y="1654"/>
                      <a:pt x="958" y="1689"/>
                      <a:pt x="1079" y="1689"/>
                    </a:cubicBezTo>
                    <a:cubicBezTo>
                      <a:pt x="1177" y="1689"/>
                      <a:pt x="1270" y="1667"/>
                      <a:pt x="1348" y="1607"/>
                    </a:cubicBezTo>
                    <a:cubicBezTo>
                      <a:pt x="1412" y="1557"/>
                      <a:pt x="1459" y="1481"/>
                      <a:pt x="1496" y="1409"/>
                    </a:cubicBezTo>
                    <a:cubicBezTo>
                      <a:pt x="1629" y="1138"/>
                      <a:pt x="1661" y="817"/>
                      <a:pt x="1549" y="541"/>
                    </a:cubicBezTo>
                    <a:cubicBezTo>
                      <a:pt x="1452" y="303"/>
                      <a:pt x="1236" y="118"/>
                      <a:pt x="995" y="28"/>
                    </a:cubicBezTo>
                    <a:cubicBezTo>
                      <a:pt x="941" y="9"/>
                      <a:pt x="889" y="0"/>
                      <a:pt x="839"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41" name="Google Shape;313;p18">
                <a:extLst>
                  <a:ext uri="{FF2B5EF4-FFF2-40B4-BE49-F238E27FC236}">
                    <a16:creationId xmlns:a16="http://schemas.microsoft.com/office/drawing/2014/main" id="{53861AC6-4872-42DA-BA2C-EE3C7D313A5C}"/>
                  </a:ext>
                </a:extLst>
              </p:cNvPr>
              <p:cNvSpPr>
                <a:spLocks/>
              </p:cNvSpPr>
              <p:nvPr/>
            </p:nvSpPr>
            <p:spPr bwMode="auto">
              <a:xfrm>
                <a:off x="4318224" y="444275"/>
                <a:ext cx="49513" cy="56312"/>
              </a:xfrm>
              <a:custGeom>
                <a:avLst/>
                <a:gdLst/>
                <a:ahLst/>
                <a:cxnLst>
                  <a:cxn ang="0">
                    <a:pos x="663" y="0"/>
                  </a:cxn>
                  <a:cxn ang="0">
                    <a:pos x="90" y="523"/>
                  </a:cxn>
                  <a:cxn ang="0">
                    <a:pos x="195" y="1395"/>
                  </a:cxn>
                  <a:cxn ang="0">
                    <a:pos x="1243" y="2209"/>
                  </a:cxn>
                  <a:cxn ang="0">
                    <a:pos x="1502" y="2273"/>
                  </a:cxn>
                  <a:cxn ang="0">
                    <a:pos x="1629" y="2246"/>
                  </a:cxn>
                  <a:cxn ang="0">
                    <a:pos x="1824" y="1946"/>
                  </a:cxn>
                  <a:cxn ang="0">
                    <a:pos x="1366" y="421"/>
                  </a:cxn>
                  <a:cxn ang="0">
                    <a:pos x="1002" y="144"/>
                  </a:cxn>
                  <a:cxn ang="0">
                    <a:pos x="663" y="0"/>
                  </a:cxn>
                </a:cxnLst>
                <a:rect l="0" t="0" r="r" b="b"/>
                <a:pathLst>
                  <a:path w="1969" h="2273" extrusionOk="0">
                    <a:moveTo>
                      <a:pt x="663" y="0"/>
                    </a:moveTo>
                    <a:cubicBezTo>
                      <a:pt x="386" y="7"/>
                      <a:pt x="166" y="285"/>
                      <a:pt x="90" y="523"/>
                    </a:cubicBezTo>
                    <a:cubicBezTo>
                      <a:pt x="0" y="811"/>
                      <a:pt x="47" y="1139"/>
                      <a:pt x="195" y="1395"/>
                    </a:cubicBezTo>
                    <a:cubicBezTo>
                      <a:pt x="418" y="1787"/>
                      <a:pt x="826" y="2040"/>
                      <a:pt x="1243" y="2209"/>
                    </a:cubicBezTo>
                    <a:cubicBezTo>
                      <a:pt x="1325" y="2243"/>
                      <a:pt x="1416" y="2273"/>
                      <a:pt x="1502" y="2273"/>
                    </a:cubicBezTo>
                    <a:cubicBezTo>
                      <a:pt x="1546" y="2273"/>
                      <a:pt x="1589" y="2265"/>
                      <a:pt x="1629" y="2246"/>
                    </a:cubicBezTo>
                    <a:cubicBezTo>
                      <a:pt x="1737" y="2191"/>
                      <a:pt x="1792" y="2065"/>
                      <a:pt x="1824" y="1946"/>
                    </a:cubicBezTo>
                    <a:cubicBezTo>
                      <a:pt x="1968" y="1406"/>
                      <a:pt x="1770" y="804"/>
                      <a:pt x="1366" y="421"/>
                    </a:cubicBezTo>
                    <a:cubicBezTo>
                      <a:pt x="1255" y="317"/>
                      <a:pt x="1125" y="230"/>
                      <a:pt x="1002" y="144"/>
                    </a:cubicBezTo>
                    <a:cubicBezTo>
                      <a:pt x="901" y="75"/>
                      <a:pt x="789" y="0"/>
                      <a:pt x="663"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sp>
            <p:nvSpPr>
              <p:cNvPr id="42" name="Google Shape;314;p18">
                <a:extLst>
                  <a:ext uri="{FF2B5EF4-FFF2-40B4-BE49-F238E27FC236}">
                    <a16:creationId xmlns:a16="http://schemas.microsoft.com/office/drawing/2014/main" id="{B203F6B7-118E-492B-89E5-30D907676F12}"/>
                  </a:ext>
                </a:extLst>
              </p:cNvPr>
              <p:cNvSpPr>
                <a:spLocks/>
              </p:cNvSpPr>
              <p:nvPr/>
            </p:nvSpPr>
            <p:spPr bwMode="auto">
              <a:xfrm>
                <a:off x="4287151" y="508029"/>
                <a:ext cx="38260" cy="47302"/>
              </a:xfrm>
              <a:custGeom>
                <a:avLst/>
                <a:gdLst/>
                <a:ahLst/>
                <a:cxnLst>
                  <a:cxn ang="0">
                    <a:pos x="386" y="0"/>
                  </a:cxn>
                  <a:cxn ang="0">
                    <a:pos x="210" y="79"/>
                  </a:cxn>
                  <a:cxn ang="0">
                    <a:pos x="62" y="822"/>
                  </a:cxn>
                  <a:cxn ang="0">
                    <a:pos x="437" y="1586"/>
                  </a:cxn>
                  <a:cxn ang="0">
                    <a:pos x="733" y="1839"/>
                  </a:cxn>
                  <a:cxn ang="0">
                    <a:pos x="965" y="1895"/>
                  </a:cxn>
                  <a:cxn ang="0">
                    <a:pos x="1112" y="1867"/>
                  </a:cxn>
                  <a:cxn ang="0">
                    <a:pos x="1403" y="1485"/>
                  </a:cxn>
                  <a:cxn ang="0">
                    <a:pos x="1144" y="440"/>
                  </a:cxn>
                  <a:cxn ang="0">
                    <a:pos x="661" y="116"/>
                  </a:cxn>
                  <a:cxn ang="0">
                    <a:pos x="386" y="0"/>
                  </a:cxn>
                </a:cxnLst>
                <a:rect l="0" t="0" r="r" b="b"/>
                <a:pathLst>
                  <a:path w="1508" h="1896" extrusionOk="0">
                    <a:moveTo>
                      <a:pt x="386" y="0"/>
                    </a:moveTo>
                    <a:cubicBezTo>
                      <a:pt x="330" y="0"/>
                      <a:pt x="273" y="22"/>
                      <a:pt x="210" y="79"/>
                    </a:cubicBezTo>
                    <a:cubicBezTo>
                      <a:pt x="1" y="267"/>
                      <a:pt x="4" y="570"/>
                      <a:pt x="62" y="822"/>
                    </a:cubicBezTo>
                    <a:cubicBezTo>
                      <a:pt x="127" y="1100"/>
                      <a:pt x="257" y="1363"/>
                      <a:pt x="437" y="1586"/>
                    </a:cubicBezTo>
                    <a:cubicBezTo>
                      <a:pt x="520" y="1687"/>
                      <a:pt x="614" y="1781"/>
                      <a:pt x="733" y="1839"/>
                    </a:cubicBezTo>
                    <a:cubicBezTo>
                      <a:pt x="803" y="1873"/>
                      <a:pt x="885" y="1895"/>
                      <a:pt x="965" y="1895"/>
                    </a:cubicBezTo>
                    <a:cubicBezTo>
                      <a:pt x="1015" y="1895"/>
                      <a:pt x="1065" y="1886"/>
                      <a:pt x="1112" y="1867"/>
                    </a:cubicBezTo>
                    <a:cubicBezTo>
                      <a:pt x="1266" y="1802"/>
                      <a:pt x="1360" y="1644"/>
                      <a:pt x="1403" y="1485"/>
                    </a:cubicBezTo>
                    <a:cubicBezTo>
                      <a:pt x="1508" y="1125"/>
                      <a:pt x="1396" y="718"/>
                      <a:pt x="1144" y="440"/>
                    </a:cubicBezTo>
                    <a:cubicBezTo>
                      <a:pt x="1003" y="285"/>
                      <a:pt x="834" y="220"/>
                      <a:pt x="661" y="116"/>
                    </a:cubicBezTo>
                    <a:cubicBezTo>
                      <a:pt x="561" y="56"/>
                      <a:pt x="475" y="0"/>
                      <a:pt x="386" y="0"/>
                    </a:cubicBezTo>
                    <a:close/>
                  </a:path>
                </a:pathLst>
              </a:custGeom>
              <a:solidFill>
                <a:schemeClr val="tx1"/>
              </a:solidFill>
              <a:ln w="9525">
                <a:noFill/>
                <a:round/>
                <a:headEnd/>
                <a:tailEnd/>
              </a:ln>
            </p:spPr>
            <p:txBody>
              <a:bodyPr lIns="91425" tIns="91425" rIns="91425" bIns="91425" anchor="ctr"/>
              <a:lstStyle/>
              <a:p>
                <a:pPr>
                  <a:defRPr/>
                </a:pPr>
                <a:endParaRPr lang="en-US" sz="1800"/>
              </a:p>
            </p:txBody>
          </p:sp>
        </p:grpSp>
      </p:grpSp>
      <p:sp>
        <p:nvSpPr>
          <p:cNvPr id="43" name="Google Shape;315;p18">
            <a:extLst>
              <a:ext uri="{FF2B5EF4-FFF2-40B4-BE49-F238E27FC236}">
                <a16:creationId xmlns:a16="http://schemas.microsoft.com/office/drawing/2014/main" id="{5F15F7F0-6276-4E84-89AB-0DC4760E57B4}"/>
              </a:ext>
            </a:extLst>
          </p:cNvPr>
          <p:cNvSpPr>
            <a:spLocks/>
          </p:cNvSpPr>
          <p:nvPr/>
        </p:nvSpPr>
        <p:spPr bwMode="auto">
          <a:xfrm rot="10800000" flipH="1">
            <a:off x="-266700" y="3068639"/>
            <a:ext cx="1528763" cy="2066925"/>
          </a:xfrm>
          <a:custGeom>
            <a:avLst/>
            <a:gdLst/>
            <a:ahLst/>
            <a:cxnLst>
              <a:cxn ang="0">
                <a:pos x="1" y="1"/>
              </a:cxn>
              <a:cxn ang="0">
                <a:pos x="1" y="40679"/>
              </a:cxn>
              <a:cxn ang="0">
                <a:pos x="24886" y="15783"/>
              </a:cxn>
              <a:cxn ang="0">
                <a:pos x="30080" y="1"/>
              </a:cxn>
            </a:cxnLst>
            <a:rect l="0" t="0" r="r" b="b"/>
            <a:pathLst>
              <a:path w="30080" h="40680" extrusionOk="0">
                <a:moveTo>
                  <a:pt x="1" y="1"/>
                </a:moveTo>
                <a:lnTo>
                  <a:pt x="1" y="40679"/>
                </a:lnTo>
                <a:cubicBezTo>
                  <a:pt x="10347" y="34844"/>
                  <a:pt x="19055" y="26134"/>
                  <a:pt x="24886" y="15783"/>
                </a:cubicBezTo>
                <a:cubicBezTo>
                  <a:pt x="27610" y="10946"/>
                  <a:pt x="29741" y="5540"/>
                  <a:pt x="30080" y="1"/>
                </a:cubicBezTo>
                <a:close/>
              </a:path>
            </a:pathLst>
          </a:custGeom>
          <a:solidFill>
            <a:schemeClr val="accent1"/>
          </a:solidFill>
          <a:ln w="9525">
            <a:noFill/>
            <a:round/>
            <a:headEnd/>
            <a:tailEnd/>
          </a:ln>
        </p:spPr>
        <p:txBody>
          <a:bodyPr lIns="91425" tIns="91425" rIns="91425" bIns="91425" anchor="ctr"/>
          <a:lstStyle/>
          <a:p>
            <a:pPr>
              <a:defRPr/>
            </a:pPr>
            <a:endParaRPr lang="en-US" sz="1800"/>
          </a:p>
        </p:txBody>
      </p:sp>
      <p:sp>
        <p:nvSpPr>
          <p:cNvPr id="44" name="Google Shape;316;p18">
            <a:extLst>
              <a:ext uri="{FF2B5EF4-FFF2-40B4-BE49-F238E27FC236}">
                <a16:creationId xmlns:a16="http://schemas.microsoft.com/office/drawing/2014/main" id="{F0D09139-E55B-4DE9-97B7-162DDD114437}"/>
              </a:ext>
            </a:extLst>
          </p:cNvPr>
          <p:cNvSpPr>
            <a:spLocks/>
          </p:cNvSpPr>
          <p:nvPr/>
        </p:nvSpPr>
        <p:spPr bwMode="auto">
          <a:xfrm rot="16200000" flipH="1">
            <a:off x="6692901" y="2233613"/>
            <a:ext cx="4225925" cy="676275"/>
          </a:xfrm>
          <a:custGeom>
            <a:avLst/>
            <a:gdLst/>
            <a:ahLst/>
            <a:cxnLst>
              <a:cxn ang="0">
                <a:pos x="46183" y="0"/>
              </a:cxn>
              <a:cxn ang="0">
                <a:pos x="39043" y="88"/>
              </a:cxn>
              <a:cxn ang="0">
                <a:pos x="5143" y="722"/>
              </a:cxn>
              <a:cxn ang="0">
                <a:pos x="3110" y="1046"/>
              </a:cxn>
              <a:cxn ang="0">
                <a:pos x="1630" y="2466"/>
              </a:cxn>
              <a:cxn ang="0">
                <a:pos x="29" y="9927"/>
              </a:cxn>
              <a:cxn ang="0">
                <a:pos x="490" y="16118"/>
              </a:cxn>
              <a:cxn ang="0">
                <a:pos x="53271" y="16118"/>
              </a:cxn>
              <a:cxn ang="0">
                <a:pos x="52525" y="3220"/>
              </a:cxn>
              <a:cxn ang="0">
                <a:pos x="52032" y="1165"/>
              </a:cxn>
              <a:cxn ang="0">
                <a:pos x="48723" y="19"/>
              </a:cxn>
              <a:cxn ang="0">
                <a:pos x="46183" y="0"/>
              </a:cxn>
            </a:cxnLst>
            <a:rect l="0" t="0"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tx2"/>
          </a:solidFill>
          <a:ln w="9525">
            <a:noFill/>
            <a:round/>
            <a:headEnd/>
            <a:tailEnd/>
          </a:ln>
        </p:spPr>
        <p:txBody>
          <a:bodyPr lIns="91425" tIns="91425" rIns="91425" bIns="91425" anchor="ctr"/>
          <a:lstStyle/>
          <a:p>
            <a:pPr>
              <a:defRPr/>
            </a:pPr>
            <a:endParaRPr lang="en-US" sz="1800"/>
          </a:p>
        </p:txBody>
      </p:sp>
      <p:sp>
        <p:nvSpPr>
          <p:cNvPr id="275" name="Google Shape;275;p18"/>
          <p:cNvSpPr txBox="1">
            <a:spLocks noGrp="1"/>
          </p:cNvSpPr>
          <p:nvPr>
            <p:ph type="title"/>
          </p:nvPr>
        </p:nvSpPr>
        <p:spPr>
          <a:xfrm>
            <a:off x="720000" y="445025"/>
            <a:ext cx="7704000" cy="572700"/>
          </a:xfrm>
          <a:prstGeom prst="rect">
            <a:avLst/>
          </a:prstGeom>
        </p:spPr>
        <p:txBody>
          <a:bodyPr spcFirstLastPara="1">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18"/>
          <p:cNvSpPr txBox="1">
            <a:spLocks noGrp="1"/>
          </p:cNvSpPr>
          <p:nvPr>
            <p:ph type="title" idx="2"/>
          </p:nvPr>
        </p:nvSpPr>
        <p:spPr>
          <a:xfrm>
            <a:off x="1177424" y="1871140"/>
            <a:ext cx="1986000" cy="347400"/>
          </a:xfrm>
          <a:prstGeom prst="rect">
            <a:avLst/>
          </a:prstGeom>
        </p:spPr>
        <p:txBody>
          <a:bodyPr spcFirstLastPara="1" anchor="ctr">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7" name="Google Shape;277;p18"/>
          <p:cNvSpPr txBox="1">
            <a:spLocks noGrp="1"/>
          </p:cNvSpPr>
          <p:nvPr>
            <p:ph type="subTitle" idx="1"/>
          </p:nvPr>
        </p:nvSpPr>
        <p:spPr>
          <a:xfrm>
            <a:off x="1177424" y="2229065"/>
            <a:ext cx="1986000" cy="484800"/>
          </a:xfrm>
          <a:prstGeom prst="rect">
            <a:avLst/>
          </a:prstGeom>
        </p:spPr>
        <p:txBody>
          <a:bodyPr spcFirstLastPara="1"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8" name="Google Shape;278;p18"/>
          <p:cNvSpPr txBox="1">
            <a:spLocks noGrp="1"/>
          </p:cNvSpPr>
          <p:nvPr>
            <p:ph type="title" idx="3"/>
          </p:nvPr>
        </p:nvSpPr>
        <p:spPr>
          <a:xfrm>
            <a:off x="3578997" y="1871140"/>
            <a:ext cx="1986000" cy="347400"/>
          </a:xfrm>
          <a:prstGeom prst="rect">
            <a:avLst/>
          </a:prstGeom>
        </p:spPr>
        <p:txBody>
          <a:bodyPr spcFirstLastPara="1" anchor="ctr">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9" name="Google Shape;279;p18"/>
          <p:cNvSpPr txBox="1">
            <a:spLocks noGrp="1"/>
          </p:cNvSpPr>
          <p:nvPr>
            <p:ph type="subTitle" idx="4"/>
          </p:nvPr>
        </p:nvSpPr>
        <p:spPr>
          <a:xfrm>
            <a:off x="3578997" y="2229065"/>
            <a:ext cx="1986000" cy="484800"/>
          </a:xfrm>
          <a:prstGeom prst="rect">
            <a:avLst/>
          </a:prstGeom>
        </p:spPr>
        <p:txBody>
          <a:bodyPr spcFirstLastPara="1"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0" name="Google Shape;280;p18"/>
          <p:cNvSpPr txBox="1">
            <a:spLocks noGrp="1"/>
          </p:cNvSpPr>
          <p:nvPr>
            <p:ph type="title" idx="5"/>
          </p:nvPr>
        </p:nvSpPr>
        <p:spPr>
          <a:xfrm>
            <a:off x="1177424" y="3192450"/>
            <a:ext cx="1986000" cy="347400"/>
          </a:xfrm>
          <a:prstGeom prst="rect">
            <a:avLst/>
          </a:prstGeom>
        </p:spPr>
        <p:txBody>
          <a:bodyPr spcFirstLastPara="1" anchor="ctr">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1" name="Google Shape;281;p18"/>
          <p:cNvSpPr txBox="1">
            <a:spLocks noGrp="1"/>
          </p:cNvSpPr>
          <p:nvPr>
            <p:ph type="subTitle" idx="6"/>
          </p:nvPr>
        </p:nvSpPr>
        <p:spPr>
          <a:xfrm>
            <a:off x="1177424" y="3550375"/>
            <a:ext cx="1986000" cy="484800"/>
          </a:xfrm>
          <a:prstGeom prst="rect">
            <a:avLst/>
          </a:prstGeom>
        </p:spPr>
        <p:txBody>
          <a:bodyPr spcFirstLastPara="1"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2" name="Google Shape;282;p18"/>
          <p:cNvSpPr txBox="1">
            <a:spLocks noGrp="1"/>
          </p:cNvSpPr>
          <p:nvPr>
            <p:ph type="title" idx="7"/>
          </p:nvPr>
        </p:nvSpPr>
        <p:spPr>
          <a:xfrm>
            <a:off x="3578997" y="3192450"/>
            <a:ext cx="1986000" cy="347400"/>
          </a:xfrm>
          <a:prstGeom prst="rect">
            <a:avLst/>
          </a:prstGeom>
        </p:spPr>
        <p:txBody>
          <a:bodyPr spcFirstLastPara="1" anchor="ctr">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3" name="Google Shape;283;p18"/>
          <p:cNvSpPr txBox="1">
            <a:spLocks noGrp="1"/>
          </p:cNvSpPr>
          <p:nvPr>
            <p:ph type="subTitle" idx="8"/>
          </p:nvPr>
        </p:nvSpPr>
        <p:spPr>
          <a:xfrm>
            <a:off x="3578997" y="3550375"/>
            <a:ext cx="1986000" cy="484800"/>
          </a:xfrm>
          <a:prstGeom prst="rect">
            <a:avLst/>
          </a:prstGeom>
        </p:spPr>
        <p:txBody>
          <a:bodyPr spcFirstLastPara="1"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4" name="Google Shape;284;p18"/>
          <p:cNvSpPr txBox="1">
            <a:spLocks noGrp="1"/>
          </p:cNvSpPr>
          <p:nvPr>
            <p:ph type="title" idx="9"/>
          </p:nvPr>
        </p:nvSpPr>
        <p:spPr>
          <a:xfrm>
            <a:off x="5980576" y="1871140"/>
            <a:ext cx="1986000" cy="347400"/>
          </a:xfrm>
          <a:prstGeom prst="rect">
            <a:avLst/>
          </a:prstGeom>
        </p:spPr>
        <p:txBody>
          <a:bodyPr spcFirstLastPara="1" anchor="ctr">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5" name="Google Shape;285;p18"/>
          <p:cNvSpPr txBox="1">
            <a:spLocks noGrp="1"/>
          </p:cNvSpPr>
          <p:nvPr>
            <p:ph type="subTitle" idx="13"/>
          </p:nvPr>
        </p:nvSpPr>
        <p:spPr>
          <a:xfrm>
            <a:off x="5980576" y="2229065"/>
            <a:ext cx="1986000" cy="484800"/>
          </a:xfrm>
          <a:prstGeom prst="rect">
            <a:avLst/>
          </a:prstGeom>
        </p:spPr>
        <p:txBody>
          <a:bodyPr spcFirstLastPara="1"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6" name="Google Shape;286;p18"/>
          <p:cNvSpPr txBox="1">
            <a:spLocks noGrp="1"/>
          </p:cNvSpPr>
          <p:nvPr>
            <p:ph type="title" idx="14"/>
          </p:nvPr>
        </p:nvSpPr>
        <p:spPr>
          <a:xfrm>
            <a:off x="5980576" y="3192450"/>
            <a:ext cx="1986000" cy="347400"/>
          </a:xfrm>
          <a:prstGeom prst="rect">
            <a:avLst/>
          </a:prstGeom>
        </p:spPr>
        <p:txBody>
          <a:bodyPr spcFirstLastPara="1" anchor="ctr">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7" name="Google Shape;287;p18"/>
          <p:cNvSpPr txBox="1">
            <a:spLocks noGrp="1"/>
          </p:cNvSpPr>
          <p:nvPr>
            <p:ph type="subTitle" idx="15"/>
          </p:nvPr>
        </p:nvSpPr>
        <p:spPr>
          <a:xfrm>
            <a:off x="5980576" y="3550375"/>
            <a:ext cx="1986000" cy="484800"/>
          </a:xfrm>
          <a:prstGeom prst="rect">
            <a:avLst/>
          </a:prstGeom>
        </p:spPr>
        <p:txBody>
          <a:bodyPr spcFirstLastPara="1" anchor="ctr">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87596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BA13B6-5343-42FD-ABE6-D7437671446A}"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249022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BA13B6-5343-42FD-ABE6-D7437671446A}"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260537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BA13B6-5343-42FD-ABE6-D7437671446A}"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59134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A13B6-5343-42FD-ABE6-D7437671446A}"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4059351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D6BA13B6-5343-42FD-ABE6-D7437671446A}"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19954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D6BA13B6-5343-42FD-ABE6-D7437671446A}"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14F7AC-D380-471C-A108-1D7F09E5DC78}" type="slidenum">
              <a:rPr lang="en-US" smtClean="0"/>
              <a:t>‹#›</a:t>
            </a:fld>
            <a:endParaRPr lang="en-US"/>
          </a:p>
        </p:txBody>
      </p:sp>
    </p:spTree>
    <p:extLst>
      <p:ext uri="{BB962C8B-B14F-4D97-AF65-F5344CB8AC3E}">
        <p14:creationId xmlns:p14="http://schemas.microsoft.com/office/powerpoint/2010/main" val="31563758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D6BA13B6-5343-42FD-ABE6-D7437671446A}" type="datetimeFigureOut">
              <a:rPr lang="en-US" smtClean="0"/>
              <a:t>4/4/2023</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5514F7AC-D380-471C-A108-1D7F09E5DC78}" type="slidenum">
              <a:rPr lang="en-US" smtClean="0"/>
              <a:t>‹#›</a:t>
            </a:fld>
            <a:endParaRPr lang="en-US"/>
          </a:p>
        </p:txBody>
      </p:sp>
    </p:spTree>
    <p:extLst>
      <p:ext uri="{BB962C8B-B14F-4D97-AF65-F5344CB8AC3E}">
        <p14:creationId xmlns:p14="http://schemas.microsoft.com/office/powerpoint/2010/main" val="35682397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1.sv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hyperlink" Target="https://www.iqair.com/vi/burkina-faso" TargetMode="External"/><Relationship Id="rId13" Type="http://schemas.openxmlformats.org/officeDocument/2006/relationships/hyperlink" Target="https://www.iqair.com/vi/vietnam" TargetMode="External"/><Relationship Id="rId18" Type="http://schemas.openxmlformats.org/officeDocument/2006/relationships/image" Target="../media/image41.jpeg"/><Relationship Id="rId3" Type="http://schemas.openxmlformats.org/officeDocument/2006/relationships/hyperlink" Target="https://www.iqair.com/vi/chad" TargetMode="External"/><Relationship Id="rId21" Type="http://schemas.openxmlformats.org/officeDocument/2006/relationships/image" Target="../media/image44.jpeg"/><Relationship Id="rId7" Type="http://schemas.openxmlformats.org/officeDocument/2006/relationships/hyperlink" Target="https://www.iqair.com/vi/bangladesh" TargetMode="External"/><Relationship Id="rId12" Type="http://schemas.openxmlformats.org/officeDocument/2006/relationships/hyperlink" Target="https://www.iqair.com/vi/tajikistan" TargetMode="External"/><Relationship Id="rId17" Type="http://schemas.openxmlformats.org/officeDocument/2006/relationships/image" Target="../media/image40.jpeg"/><Relationship Id="rId2" Type="http://schemas.openxmlformats.org/officeDocument/2006/relationships/notesSlide" Target="../notesSlides/notesSlide15.xml"/><Relationship Id="rId16" Type="http://schemas.openxmlformats.org/officeDocument/2006/relationships/image" Target="../media/image39.jpeg"/><Relationship Id="rId20" Type="http://schemas.openxmlformats.org/officeDocument/2006/relationships/image" Target="../media/image43.jpeg"/><Relationship Id="rId1" Type="http://schemas.openxmlformats.org/officeDocument/2006/relationships/slideLayout" Target="../slideLayouts/slideLayout17.xml"/><Relationship Id="rId6" Type="http://schemas.openxmlformats.org/officeDocument/2006/relationships/hyperlink" Target="https://www.iqair.com/vi/bahrain" TargetMode="External"/><Relationship Id="rId11" Type="http://schemas.openxmlformats.org/officeDocument/2006/relationships/hyperlink" Target="https://www.iqair.com/vi/egypt" TargetMode="External"/><Relationship Id="rId24" Type="http://schemas.openxmlformats.org/officeDocument/2006/relationships/image" Target="../media/image47.jpeg"/><Relationship Id="rId5" Type="http://schemas.openxmlformats.org/officeDocument/2006/relationships/hyperlink" Target="https://www.iqair.com/vi/pakistan" TargetMode="External"/><Relationship Id="rId15" Type="http://schemas.openxmlformats.org/officeDocument/2006/relationships/image" Target="../media/image38.jpeg"/><Relationship Id="rId23" Type="http://schemas.openxmlformats.org/officeDocument/2006/relationships/image" Target="../media/image46.jpeg"/><Relationship Id="rId10" Type="http://schemas.openxmlformats.org/officeDocument/2006/relationships/hyperlink" Target="https://www.iqair.com/vi/india" TargetMode="External"/><Relationship Id="rId19" Type="http://schemas.openxmlformats.org/officeDocument/2006/relationships/image" Target="../media/image42.jpeg"/><Relationship Id="rId4" Type="http://schemas.openxmlformats.org/officeDocument/2006/relationships/hyperlink" Target="https://www.iqair.com/vi/iraq" TargetMode="External"/><Relationship Id="rId9" Type="http://schemas.openxmlformats.org/officeDocument/2006/relationships/hyperlink" Target="https://www.iqair.com/vi/kuwait" TargetMode="External"/><Relationship Id="rId14" Type="http://schemas.openxmlformats.org/officeDocument/2006/relationships/image" Target="../media/image37.jpeg"/><Relationship Id="rId22"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hyperlink" Target="https://www.iqair.com/vi/vietnam/tinh-dong-nai/bien-hoa" TargetMode="External"/><Relationship Id="rId7" Type="http://schemas.openxmlformats.org/officeDocument/2006/relationships/hyperlink" Target="https://www.iqair.com/vi/vietnam/tinh-ba-ria-vung-tau/thi-tran-phu-my" TargetMode="External"/><Relationship Id="rId2" Type="http://schemas.openxmlformats.org/officeDocument/2006/relationships/hyperlink" Target="https://www.iqair.com/vi/vietnam/phu-tho" TargetMode="External"/><Relationship Id="rId1" Type="http://schemas.openxmlformats.org/officeDocument/2006/relationships/slideLayout" Target="../slideLayouts/slideLayout17.xml"/><Relationship Id="rId6" Type="http://schemas.openxmlformats.org/officeDocument/2006/relationships/hyperlink" Target="https://www.iqair.com/vi/vietnam/tinh-thanh-hoa/thanh-hoa" TargetMode="External"/><Relationship Id="rId5" Type="http://schemas.openxmlformats.org/officeDocument/2006/relationships/hyperlink" Target="https://www.iqair.com/vi/vietnam/gia-lai/pleiku" TargetMode="External"/><Relationship Id="rId4" Type="http://schemas.openxmlformats.org/officeDocument/2006/relationships/hyperlink" Target="https://www.iqair.com/vi/vietnam/tinh-bac-ninh/pho-mo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141.svg"/><Relationship Id="rId2" Type="http://schemas.openxmlformats.org/officeDocument/2006/relationships/image" Target="../media/image55.png"/><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139.svg"/><Relationship Id="rId4" Type="http://schemas.openxmlformats.org/officeDocument/2006/relationships/image" Target="../media/image57.png"/><Relationship Id="rId9" Type="http://schemas.openxmlformats.org/officeDocument/2006/relationships/image" Target="../media/image143.svg"/></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48.svg"/><Relationship Id="rId18" Type="http://schemas.openxmlformats.org/officeDocument/2006/relationships/image" Target="../media/image66.png"/><Relationship Id="rId3" Type="http://schemas.openxmlformats.org/officeDocument/2006/relationships/image" Target="../media/image139.svg"/><Relationship Id="rId21" Type="http://schemas.openxmlformats.org/officeDocument/2006/relationships/image" Target="../media/image72.svg"/><Relationship Id="rId7" Type="http://schemas.openxmlformats.org/officeDocument/2006/relationships/image" Target="../media/image143.svg"/><Relationship Id="rId12" Type="http://schemas.openxmlformats.org/officeDocument/2006/relationships/image" Target="../media/image63.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57.png"/><Relationship Id="rId16" Type="http://schemas.openxmlformats.org/officeDocument/2006/relationships/image" Target="../media/image65.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25.svg"/><Relationship Id="rId24" Type="http://schemas.openxmlformats.org/officeDocument/2006/relationships/image" Target="../media/image68.png"/><Relationship Id="rId5" Type="http://schemas.openxmlformats.org/officeDocument/2006/relationships/image" Target="../media/image141.svg"/><Relationship Id="rId15" Type="http://schemas.openxmlformats.org/officeDocument/2006/relationships/image" Target="../media/image150.svg"/><Relationship Id="rId23" Type="http://schemas.openxmlformats.org/officeDocument/2006/relationships/image" Target="../media/image21.svg"/><Relationship Id="rId10" Type="http://schemas.openxmlformats.org/officeDocument/2006/relationships/image" Target="../media/image62.png"/><Relationship Id="rId19" Type="http://schemas.openxmlformats.org/officeDocument/2006/relationships/image" Target="../media/image70.svg"/><Relationship Id="rId4" Type="http://schemas.openxmlformats.org/officeDocument/2006/relationships/image" Target="../media/image58.png"/><Relationship Id="rId9" Type="http://schemas.openxmlformats.org/officeDocument/2006/relationships/image" Target="../media/image145.svg"/><Relationship Id="rId14" Type="http://schemas.openxmlformats.org/officeDocument/2006/relationships/image" Target="../media/image64.png"/><Relationship Id="rId22"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slide" Target="slide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86.jpg"/></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90.jpg"/><Relationship Id="rId4" Type="http://schemas.openxmlformats.org/officeDocument/2006/relationships/image" Target="../media/image89.jpg"/></Relationships>
</file>

<file path=ppt/slides/_rels/slide6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92.jpg"/></Relationships>
</file>

<file path=ppt/slides/_rels/slide6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93.jpg"/></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1.xml"/><Relationship Id="rId1" Type="http://schemas.openxmlformats.org/officeDocument/2006/relationships/slideLayout" Target="../slideLayouts/slideLayout32.xml"/><Relationship Id="rId4" Type="http://schemas.openxmlformats.org/officeDocument/2006/relationships/image" Target="../media/image94.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6" name="AutoShape 14" descr="https://tse1.mm.bing.net/th?id=OIP.Gyq9bPs57x3qr-N8YtTYNQHaFj&amp;pid=Api&amp;P=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4" name="Picture 18" descr="https://tse2.mm.bing.net/th?id=OIP.Tm2yupjVgi5By5_8NZxpNAHaFj&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3" y="7937"/>
            <a:ext cx="9037984" cy="508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261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6"/>
          <p:cNvPicPr preferRelativeResize="0"/>
          <p:nvPr/>
        </p:nvPicPr>
        <p:blipFill rotWithShape="1">
          <a:blip r:embed="rId3">
            <a:alphaModFix/>
          </a:blip>
          <a:srcRect l="20233" t="12796" r="12921" b="30804"/>
          <a:stretch/>
        </p:blipFill>
        <p:spPr>
          <a:xfrm>
            <a:off x="0" y="1"/>
            <a:ext cx="9143998" cy="5143501"/>
          </a:xfrm>
          <a:prstGeom prst="rect">
            <a:avLst/>
          </a:prstGeom>
          <a:noFill/>
          <a:ln>
            <a:noFill/>
          </a:ln>
        </p:spPr>
      </p:pic>
      <p:sp>
        <p:nvSpPr>
          <p:cNvPr id="125" name="Google Shape;125;p26"/>
          <p:cNvSpPr txBox="1">
            <a:spLocks noGrp="1"/>
          </p:cNvSpPr>
          <p:nvPr>
            <p:ph type="title"/>
          </p:nvPr>
        </p:nvSpPr>
        <p:spPr>
          <a:xfrm>
            <a:off x="2743200" y="819150"/>
            <a:ext cx="5867400" cy="2847601"/>
          </a:xfrm>
          <a:prstGeom prst="rect">
            <a:avLst/>
          </a:prstGeom>
        </p:spPr>
        <p:txBody>
          <a:bodyPr spcFirstLastPara="1" wrap="square" lIns="0" tIns="0" rIns="0" bIns="0" anchor="b" anchorCtr="0">
            <a:noAutofit/>
          </a:bodyPr>
          <a:lstStyle/>
          <a:p>
            <a:pPr algn="ctr">
              <a:spcBef>
                <a:spcPts val="0"/>
              </a:spcBef>
            </a:pPr>
            <a:r>
              <a:rPr lang="en-US" sz="3600" b="1" dirty="0" smtClean="0">
                <a:solidFill>
                  <a:srgbClr val="FFFF00"/>
                </a:solidFill>
                <a:latin typeface="Times New Roman" panose="02020603050405020304" pitchFamily="18" charset="0"/>
                <a:cs typeface="Times New Roman" panose="02020603050405020304" pitchFamily="18" charset="0"/>
              </a:rPr>
              <a:t/>
            </a:r>
            <a:br>
              <a:rPr lang="en-US" sz="3600" b="1" dirty="0" smtClean="0">
                <a:solidFill>
                  <a:srgbClr val="FFFF00"/>
                </a:solidFill>
                <a:latin typeface="Times New Roman" panose="02020603050405020304" pitchFamily="18" charset="0"/>
                <a:cs typeface="Times New Roman" panose="02020603050405020304" pitchFamily="18" charset="0"/>
              </a:rPr>
            </a:br>
            <a:r>
              <a:rPr lang="en-US" sz="3600" b="1" dirty="0">
                <a:solidFill>
                  <a:srgbClr val="FFFF00"/>
                </a:solidFill>
                <a:latin typeface="Times New Roman" panose="02020603050405020304" pitchFamily="18" charset="0"/>
                <a:cs typeface="Times New Roman" panose="02020603050405020304" pitchFamily="18" charset="0"/>
              </a:rPr>
              <a:t/>
            </a:r>
            <a:br>
              <a:rPr lang="en-US" sz="3600" b="1" dirty="0">
                <a:solidFill>
                  <a:srgbClr val="FFFF00"/>
                </a:solidFill>
                <a:latin typeface="Times New Roman" panose="02020603050405020304" pitchFamily="18" charset="0"/>
                <a:cs typeface="Times New Roman" panose="02020603050405020304" pitchFamily="18" charset="0"/>
              </a:rPr>
            </a:br>
            <a:r>
              <a:rPr lang="en-US" sz="3600" b="1" dirty="0" smtClean="0">
                <a:solidFill>
                  <a:srgbClr val="FFFF00"/>
                </a:solidFill>
                <a:latin typeface="Times New Roman" panose="02020603050405020304" pitchFamily="18" charset="0"/>
                <a:cs typeface="Times New Roman" panose="02020603050405020304" pitchFamily="18" charset="0"/>
              </a:rPr>
              <a:t/>
            </a:r>
            <a:br>
              <a:rPr lang="en-US" sz="3600" b="1" dirty="0" smtClean="0">
                <a:solidFill>
                  <a:srgbClr val="FFFF00"/>
                </a:solidFill>
                <a:latin typeface="Times New Roman" panose="02020603050405020304" pitchFamily="18" charset="0"/>
                <a:cs typeface="Times New Roman" panose="02020603050405020304" pitchFamily="18" charset="0"/>
              </a:rPr>
            </a:br>
            <a:r>
              <a:rPr lang="en-US" sz="3600" b="1" dirty="0">
                <a:solidFill>
                  <a:srgbClr val="FFFF00"/>
                </a:solidFill>
                <a:latin typeface="Times New Roman" panose="02020603050405020304" pitchFamily="18" charset="0"/>
                <a:cs typeface="Times New Roman" panose="02020603050405020304" pitchFamily="18" charset="0"/>
              </a:rPr>
              <a:t/>
            </a:r>
            <a:br>
              <a:rPr lang="en-US" sz="3600" b="1" dirty="0">
                <a:solidFill>
                  <a:srgbClr val="FFFF00"/>
                </a:solidFill>
                <a:latin typeface="Times New Roman" panose="02020603050405020304" pitchFamily="18" charset="0"/>
                <a:cs typeface="Times New Roman" panose="02020603050405020304" pitchFamily="18" charset="0"/>
              </a:rPr>
            </a:br>
            <a:r>
              <a:rPr lang="en-US" sz="3600" b="1" dirty="0" smtClean="0">
                <a:solidFill>
                  <a:srgbClr val="FFFF00"/>
                </a:solidFill>
                <a:latin typeface="Times New Roman" panose="02020603050405020304" pitchFamily="18" charset="0"/>
                <a:cs typeface="Times New Roman" panose="02020603050405020304" pitchFamily="18" charset="0"/>
              </a:rPr>
              <a:t/>
            </a:r>
            <a:br>
              <a:rPr lang="en-US" sz="3600" b="1" dirty="0" smtClean="0">
                <a:solidFill>
                  <a:srgbClr val="FFFF00"/>
                </a:solidFill>
                <a:latin typeface="Times New Roman" panose="02020603050405020304" pitchFamily="18" charset="0"/>
                <a:cs typeface="Times New Roman" panose="02020603050405020304" pitchFamily="18" charset="0"/>
              </a:rPr>
            </a:br>
            <a:r>
              <a:rPr lang="en-US" sz="3600" b="1" dirty="0">
                <a:solidFill>
                  <a:srgbClr val="FFFF00"/>
                </a:solidFill>
                <a:latin typeface="Times New Roman" panose="02020603050405020304" pitchFamily="18" charset="0"/>
                <a:cs typeface="Times New Roman" panose="02020603050405020304" pitchFamily="18" charset="0"/>
              </a:rPr>
              <a:t/>
            </a:r>
            <a:br>
              <a:rPr lang="en-US" sz="3600" b="1" dirty="0">
                <a:solidFill>
                  <a:srgbClr val="FFFF00"/>
                </a:solidFill>
                <a:latin typeface="Times New Roman" panose="02020603050405020304" pitchFamily="18" charset="0"/>
                <a:cs typeface="Times New Roman" panose="02020603050405020304" pitchFamily="18" charset="0"/>
              </a:rPr>
            </a:br>
            <a:r>
              <a:rPr lang="en-US" sz="3600" b="1" dirty="0" err="1" smtClean="0">
                <a:solidFill>
                  <a:srgbClr val="FFFF00"/>
                </a:solidFill>
                <a:latin typeface="Times New Roman" panose="02020603050405020304" pitchFamily="18" charset="0"/>
                <a:cs typeface="Times New Roman" panose="02020603050405020304" pitchFamily="18" charset="0"/>
              </a:rPr>
              <a:t>Chủ</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đề</a:t>
            </a:r>
            <a:r>
              <a:rPr lang="en-US" sz="3600" b="1" dirty="0" smtClean="0">
                <a:solidFill>
                  <a:srgbClr val="FFFF00"/>
                </a:solidFill>
                <a:latin typeface="Times New Roman" panose="02020603050405020304" pitchFamily="18" charset="0"/>
                <a:cs typeface="Times New Roman" panose="02020603050405020304" pitchFamily="18" charset="0"/>
              </a:rPr>
              <a:t> </a:t>
            </a:r>
            <a:r>
              <a:rPr lang="vi-VN" sz="3600" b="1" dirty="0" smtClean="0">
                <a:solidFill>
                  <a:srgbClr val="FFFF00"/>
                </a:solidFill>
                <a:latin typeface="Times New Roman" panose="02020603050405020304" pitchFamily="18" charset="0"/>
                <a:cs typeface="Times New Roman" panose="02020603050405020304" pitchFamily="18" charset="0"/>
              </a:rPr>
              <a:t>8</a:t>
            </a:r>
            <a:r>
              <a:rPr lang="en-US" sz="3600" b="1" dirty="0" smtClean="0">
                <a:solidFill>
                  <a:srgbClr val="FFFF00"/>
                </a:solidFill>
                <a:latin typeface="Times New Roman" panose="02020603050405020304" pitchFamily="18" charset="0"/>
                <a:cs typeface="Times New Roman" panose="02020603050405020304" pitchFamily="18" charset="0"/>
              </a:rPr>
              <a:t>:</a:t>
            </a:r>
            <a:br>
              <a:rPr lang="en-US" sz="3600" b="1" dirty="0" smtClean="0">
                <a:solidFill>
                  <a:srgbClr val="FFFF00"/>
                </a:solidFill>
                <a:latin typeface="Times New Roman" panose="02020603050405020304" pitchFamily="18" charset="0"/>
                <a:cs typeface="Times New Roman" panose="02020603050405020304" pitchFamily="18" charset="0"/>
              </a:rPr>
            </a:br>
            <a:r>
              <a:rPr lang="en-US" sz="3600" b="1" dirty="0" smtClean="0">
                <a:solidFill>
                  <a:srgbClr val="FFFF00"/>
                </a:solidFill>
                <a:latin typeface="Times New Roman" panose="02020603050405020304" pitchFamily="18" charset="0"/>
                <a:cs typeface="Times New Roman" panose="02020603050405020304" pitchFamily="18" charset="0"/>
              </a:rPr>
              <a:t>Ô </a:t>
            </a:r>
            <a:r>
              <a:rPr lang="vi-VN" sz="3600" b="1" dirty="0">
                <a:solidFill>
                  <a:srgbClr val="FFFF00"/>
                </a:solidFill>
                <a:latin typeface="Times New Roman" panose="02020603050405020304" pitchFamily="18" charset="0"/>
                <a:cs typeface="Times New Roman" panose="02020603050405020304" pitchFamily="18" charset="0"/>
              </a:rPr>
              <a:t>n</a:t>
            </a:r>
            <a:r>
              <a:rPr lang="en-US" sz="3600" b="1" dirty="0" err="1" smtClean="0">
                <a:solidFill>
                  <a:srgbClr val="FFFF00"/>
                </a:solidFill>
                <a:latin typeface="Times New Roman" panose="02020603050405020304" pitchFamily="18" charset="0"/>
                <a:cs typeface="Times New Roman" panose="02020603050405020304" pitchFamily="18" charset="0"/>
              </a:rPr>
              <a:t>hiễm</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môi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trường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và</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những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ảnh</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hưởng</a:t>
            </a:r>
            <a:r>
              <a:rPr lang="vi-VN" sz="3600" b="1" dirty="0" smtClean="0">
                <a:solidFill>
                  <a:srgbClr val="FFFF00"/>
                </a:solidFill>
                <a:latin typeface="Times New Roman" panose="02020603050405020304" pitchFamily="18" charset="0"/>
                <a:cs typeface="Times New Roman" panose="02020603050405020304" pitchFamily="18" charset="0"/>
              </a:rPr>
              <a:t> của môi trường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tới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đời</a:t>
            </a:r>
            <a:r>
              <a:rPr lang="en-US" sz="3600" b="1" dirty="0" smtClean="0">
                <a:solidFill>
                  <a:srgbClr val="FFFF00"/>
                </a:solidFill>
                <a:latin typeface="Times New Roman" panose="02020603050405020304" pitchFamily="18" charset="0"/>
                <a:cs typeface="Times New Roman" panose="02020603050405020304" pitchFamily="18" charset="0"/>
              </a:rPr>
              <a:t> </a:t>
            </a:r>
            <a:r>
              <a:rPr lang="vi-VN" sz="3600" b="1" dirty="0" smtClean="0">
                <a:solidFill>
                  <a:srgbClr val="FFFF00"/>
                </a:solidFill>
                <a:latin typeface="Times New Roman" panose="02020603050405020304" pitchFamily="18" charset="0"/>
                <a:cs typeface="Times New Roman" panose="02020603050405020304" pitchFamily="18" charset="0"/>
              </a:rPr>
              <a:t>sống, sức khỏe</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người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dân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Hà</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Nội</a:t>
            </a:r>
            <a:r>
              <a:rPr lang="en-US" sz="3600" b="1" dirty="0" smtClean="0">
                <a:solidFill>
                  <a:srgbClr val="FFFF00"/>
                </a:solidFill>
                <a:latin typeface="Times New Roman" panose="02020603050405020304" pitchFamily="18" charset="0"/>
                <a:cs typeface="Times New Roman" panose="02020603050405020304" pitchFamily="18" charset="0"/>
              </a:rPr>
              <a:t>.</a:t>
            </a:r>
            <a:endParaRPr sz="3600" b="1" dirty="0">
              <a:solidFill>
                <a:srgbClr val="FFFF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685953" y="4164104"/>
            <a:ext cx="4953000" cy="461665"/>
          </a:xfrm>
          <a:prstGeom prst="rect">
            <a:avLst/>
          </a:prstGeom>
          <a:solidFill>
            <a:schemeClr val="bg1"/>
          </a:solidFill>
        </p:spPr>
        <p:txBody>
          <a:bodyPr wrap="square" rtlCol="0">
            <a:spAutoFit/>
          </a:bodyPr>
          <a:lstStyle/>
          <a:p>
            <a:pPr algn="ctr"/>
            <a:r>
              <a:rPr lang="en-US" sz="2400" b="1" i="1" err="1" smtClean="0">
                <a:solidFill>
                  <a:srgbClr val="FF0000"/>
                </a:solidFill>
                <a:latin typeface="Times New Roman" panose="02020603050405020304" pitchFamily="18" charset="0"/>
                <a:cs typeface="Times New Roman" panose="02020603050405020304" pitchFamily="18" charset="0"/>
              </a:rPr>
              <a:t>Gv</a:t>
            </a:r>
            <a:r>
              <a:rPr lang="en-US" sz="2400" b="1" i="1" smtClean="0">
                <a:solidFill>
                  <a:srgbClr val="FF0000"/>
                </a:solidFill>
                <a:latin typeface="Times New Roman" panose="02020603050405020304" pitchFamily="18" charset="0"/>
                <a:cs typeface="Times New Roman" panose="02020603050405020304" pitchFamily="18" charset="0"/>
              </a:rPr>
              <a:t>:</a:t>
            </a:r>
            <a:r>
              <a:rPr lang="vi-VN" sz="2400" b="1" i="1" smtClean="0">
                <a:solidFill>
                  <a:srgbClr val="FF0000"/>
                </a:solidFill>
                <a:latin typeface="Times New Roman" panose="02020603050405020304" pitchFamily="18" charset="0"/>
                <a:cs typeface="Times New Roman" panose="02020603050405020304" pitchFamily="18" charset="0"/>
              </a:rPr>
              <a:t> </a:t>
            </a:r>
            <a:r>
              <a:rPr lang="en-US" sz="2400" b="1" i="1" err="1" smtClean="0">
                <a:solidFill>
                  <a:srgbClr val="FF0000"/>
                </a:solidFill>
                <a:latin typeface="Times New Roman" panose="02020603050405020304" pitchFamily="18" charset="0"/>
                <a:cs typeface="Times New Roman" panose="02020603050405020304" pitchFamily="18" charset="0"/>
              </a:rPr>
              <a:t>Nguyễn</a:t>
            </a:r>
            <a:r>
              <a:rPr lang="en-US" sz="2400" b="1" i="1" smtClean="0">
                <a:solidFill>
                  <a:srgbClr val="FF0000"/>
                </a:solidFill>
                <a:latin typeface="Times New Roman" panose="02020603050405020304" pitchFamily="18" charset="0"/>
                <a:cs typeface="Times New Roman" panose="02020603050405020304" pitchFamily="18" charset="0"/>
              </a:rPr>
              <a:t> </a:t>
            </a:r>
            <a:r>
              <a:rPr lang="en-US" sz="2400" b="1" i="1" err="1" smtClean="0">
                <a:solidFill>
                  <a:srgbClr val="FF0000"/>
                </a:solidFill>
                <a:latin typeface="Times New Roman" panose="02020603050405020304" pitchFamily="18" charset="0"/>
                <a:cs typeface="Times New Roman" panose="02020603050405020304" pitchFamily="18" charset="0"/>
              </a:rPr>
              <a:t>Thị</a:t>
            </a:r>
            <a:r>
              <a:rPr lang="en-US" sz="2400" b="1" i="1" smtClean="0">
                <a:solidFill>
                  <a:srgbClr val="FF0000"/>
                </a:solidFill>
                <a:latin typeface="Times New Roman" panose="02020603050405020304" pitchFamily="18" charset="0"/>
                <a:cs typeface="Times New Roman" panose="02020603050405020304" pitchFamily="18" charset="0"/>
              </a:rPr>
              <a:t> </a:t>
            </a:r>
            <a:r>
              <a:rPr lang="vi-VN" sz="2400" b="1" i="1" smtClean="0">
                <a:solidFill>
                  <a:srgbClr val="FF0000"/>
                </a:solidFill>
                <a:latin typeface="Times New Roman" panose="02020603050405020304" pitchFamily="18" charset="0"/>
                <a:cs typeface="Times New Roman" panose="02020603050405020304" pitchFamily="18" charset="0"/>
              </a:rPr>
              <a:t>Tiếp</a:t>
            </a:r>
            <a:endParaRPr lang="en-US" sz="24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03483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0081904"/>
              </p:ext>
            </p:extLst>
          </p:nvPr>
        </p:nvGraphicFramePr>
        <p:xfrm>
          <a:off x="304800" y="209550"/>
          <a:ext cx="8534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1828800" y="590550"/>
            <a:ext cx="533400" cy="5334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mtClean="0"/>
              <a:t>1</a:t>
            </a:r>
            <a:endParaRPr lang="en-US"/>
          </a:p>
        </p:txBody>
      </p:sp>
      <p:sp>
        <p:nvSpPr>
          <p:cNvPr id="8" name="Oval 7"/>
          <p:cNvSpPr/>
          <p:nvPr/>
        </p:nvSpPr>
        <p:spPr>
          <a:xfrm>
            <a:off x="2590800" y="2018841"/>
            <a:ext cx="533400" cy="5334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2</a:t>
            </a:r>
            <a:endParaRPr lang="en-US"/>
          </a:p>
        </p:txBody>
      </p:sp>
      <p:sp>
        <p:nvSpPr>
          <p:cNvPr id="9" name="Oval 8"/>
          <p:cNvSpPr/>
          <p:nvPr/>
        </p:nvSpPr>
        <p:spPr>
          <a:xfrm>
            <a:off x="2250654" y="3803574"/>
            <a:ext cx="533400" cy="53340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3</a:t>
            </a:r>
            <a:endParaRPr lang="en-US"/>
          </a:p>
        </p:txBody>
      </p:sp>
    </p:spTree>
    <p:extLst>
      <p:ext uri="{BB962C8B-B14F-4D97-AF65-F5344CB8AC3E}">
        <p14:creationId xmlns:p14="http://schemas.microsoft.com/office/powerpoint/2010/main" val="328341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9905" y="514350"/>
            <a:ext cx="8115300" cy="4114800"/>
            <a:chOff x="0" y="0"/>
            <a:chExt cx="6863716" cy="3480194"/>
          </a:xfrm>
        </p:grpSpPr>
        <p:sp>
          <p:nvSpPr>
            <p:cNvPr id="3" name="Freeform 3"/>
            <p:cNvSpPr/>
            <p:nvPr/>
          </p:nvSpPr>
          <p:spPr>
            <a:xfrm>
              <a:off x="-1" y="0"/>
              <a:ext cx="6871375" cy="3480194"/>
            </a:xfrm>
            <a:custGeom>
              <a:avLst/>
              <a:gdLst/>
              <a:ahLst/>
              <a:cxnLst/>
              <a:rect l="l" t="t" r="r" b="b"/>
              <a:pathLst>
                <a:path w="6871375" h="3480194">
                  <a:moveTo>
                    <a:pt x="6364937" y="3463275"/>
                  </a:moveTo>
                  <a:cubicBezTo>
                    <a:pt x="6364937" y="3463275"/>
                    <a:pt x="6127941" y="3453306"/>
                    <a:pt x="5765801" y="3466750"/>
                  </a:cubicBezTo>
                  <a:cubicBezTo>
                    <a:pt x="5403663" y="3480194"/>
                    <a:pt x="490924" y="3480194"/>
                    <a:pt x="490924" y="3480194"/>
                  </a:cubicBezTo>
                  <a:cubicBezTo>
                    <a:pt x="245502" y="3480194"/>
                    <a:pt x="32509" y="3382926"/>
                    <a:pt x="31032" y="3222812"/>
                  </a:cubicBezTo>
                  <a:cubicBezTo>
                    <a:pt x="31032" y="3222812"/>
                    <a:pt x="0" y="1927081"/>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318388" y="0"/>
                    <a:pt x="6318388" y="0"/>
                  </a:cubicBezTo>
                  <a:cubicBezTo>
                    <a:pt x="6630289" y="0"/>
                    <a:pt x="6863717" y="101069"/>
                    <a:pt x="6855860" y="303616"/>
                  </a:cubicBezTo>
                  <a:cubicBezTo>
                    <a:pt x="6855860" y="303616"/>
                    <a:pt x="6853865" y="1809682"/>
                    <a:pt x="6862620" y="2523225"/>
                  </a:cubicBezTo>
                  <a:cubicBezTo>
                    <a:pt x="6871375" y="2816527"/>
                    <a:pt x="6824827" y="3149598"/>
                    <a:pt x="6824827" y="3149598"/>
                  </a:cubicBezTo>
                  <a:cubicBezTo>
                    <a:pt x="6821862" y="3329623"/>
                    <a:pt x="6610359" y="3463275"/>
                    <a:pt x="6364937" y="3463275"/>
                  </a:cubicBezTo>
                  <a:close/>
                </a:path>
              </a:pathLst>
            </a:custGeom>
            <a:solidFill>
              <a:srgbClr val="FFFFFF"/>
            </a:solidFill>
          </p:spPr>
        </p:sp>
      </p:grpSp>
      <p:sp>
        <p:nvSpPr>
          <p:cNvPr id="5" name="TextBox 5"/>
          <p:cNvSpPr txBox="1"/>
          <p:nvPr/>
        </p:nvSpPr>
        <p:spPr>
          <a:xfrm>
            <a:off x="2681614" y="1924084"/>
            <a:ext cx="5630545" cy="615553"/>
          </a:xfrm>
          <a:prstGeom prst="rect">
            <a:avLst/>
          </a:prstGeom>
        </p:spPr>
        <p:txBody>
          <a:bodyPr lIns="0" tIns="0" rIns="0" bIns="0" rtlCol="0" anchor="t">
            <a:spAutoFit/>
          </a:bodyPr>
          <a:lstStyle/>
          <a:p>
            <a:pPr marL="0" lvl="1">
              <a:lnSpc>
                <a:spcPts val="4841"/>
              </a:lnSpc>
              <a:spcBef>
                <a:spcPct val="0"/>
              </a:spcBef>
            </a:pPr>
            <a:r>
              <a:rPr lang="en-US" sz="6900" spc="-88" dirty="0">
                <a:solidFill>
                  <a:srgbClr val="050150"/>
                </a:solidFill>
                <a:latin typeface="ไอติม Bold"/>
              </a:rPr>
              <a:t>KHÁM PHÁ</a:t>
            </a:r>
          </a:p>
        </p:txBody>
      </p:sp>
      <p:grpSp>
        <p:nvGrpSpPr>
          <p:cNvPr id="8" name="Group 8"/>
          <p:cNvGrpSpPr/>
          <p:nvPr/>
        </p:nvGrpSpPr>
        <p:grpSpPr>
          <a:xfrm>
            <a:off x="203074" y="1223540"/>
            <a:ext cx="2214576" cy="3029634"/>
            <a:chOff x="0" y="0"/>
            <a:chExt cx="5905534" cy="807902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84339" y="305632"/>
              <a:ext cx="4990855" cy="499085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253603" flipH="1">
              <a:off x="984519" y="4319307"/>
              <a:ext cx="4190495" cy="268191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073995"/>
              <a:ext cx="5905534" cy="358627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107511" y="0"/>
              <a:ext cx="2111745" cy="2707365"/>
            </a:xfrm>
            <a:prstGeom prst="rect">
              <a:avLst/>
            </a:prstGeom>
          </p:spPr>
        </p:pic>
      </p:grpSp>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5579" y="770537"/>
            <a:ext cx="300390" cy="26925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90328">
            <a:off x="417927" y="962119"/>
            <a:ext cx="313866" cy="31908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790328">
            <a:off x="2098975" y="4169438"/>
            <a:ext cx="197181" cy="200461"/>
          </a:xfrm>
          <a:prstGeom prst="rect">
            <a:avLst/>
          </a:prstGeom>
        </p:spPr>
      </p:pic>
    </p:spTree>
    <p:extLst>
      <p:ext uri="{BB962C8B-B14F-4D97-AF65-F5344CB8AC3E}">
        <p14:creationId xmlns:p14="http://schemas.microsoft.com/office/powerpoint/2010/main" val="1946473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42" name="Google Shape;142;p28"/>
          <p:cNvPicPr preferRelativeResize="0"/>
          <p:nvPr/>
        </p:nvPicPr>
        <p:blipFill rotWithShape="1">
          <a:blip r:embed="rId3">
            <a:alphaModFix/>
          </a:blip>
          <a:srcRect t="45443" b="19640"/>
          <a:stretch/>
        </p:blipFill>
        <p:spPr>
          <a:xfrm flipH="1">
            <a:off x="0" y="3347150"/>
            <a:ext cx="9144000" cy="1795924"/>
          </a:xfrm>
          <a:prstGeom prst="rect">
            <a:avLst/>
          </a:prstGeom>
          <a:noFill/>
          <a:ln>
            <a:noFill/>
          </a:ln>
        </p:spPr>
      </p:pic>
      <p:sp>
        <p:nvSpPr>
          <p:cNvPr id="143" name="Google Shape;143;p28"/>
          <p:cNvSpPr/>
          <p:nvPr/>
        </p:nvSpPr>
        <p:spPr>
          <a:xfrm>
            <a:off x="-12800" y="3257550"/>
            <a:ext cx="9144000" cy="18854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D4F40"/>
              </a:solidFill>
            </a:endParaRPr>
          </a:p>
        </p:txBody>
      </p:sp>
      <p:sp>
        <p:nvSpPr>
          <p:cNvPr id="7" name="Cloud Callout 6"/>
          <p:cNvSpPr/>
          <p:nvPr/>
        </p:nvSpPr>
        <p:spPr>
          <a:xfrm>
            <a:off x="1981200" y="514350"/>
            <a:ext cx="4648200" cy="2451483"/>
          </a:xfrm>
          <a:prstGeom prst="cloudCallout">
            <a:avLst>
              <a:gd name="adj1" fmla="val -39368"/>
              <a:gd name="adj2" fmla="val 6096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Times New Roman" pitchFamily="18" charset="0"/>
                <a:cs typeface="Times New Roman" pitchFamily="18" charset="0"/>
              </a:rPr>
              <a:t>Môi trường là gì?</a:t>
            </a:r>
            <a:endParaRPr lang="en-US" sz="4000" dirty="0">
              <a:solidFill>
                <a:schemeClr val="tx1"/>
              </a:solidFill>
            </a:endParaRPr>
          </a:p>
        </p:txBody>
      </p:sp>
    </p:spTree>
    <p:extLst>
      <p:ext uri="{BB962C8B-B14F-4D97-AF65-F5344CB8AC3E}">
        <p14:creationId xmlns:p14="http://schemas.microsoft.com/office/powerpoint/2010/main" val="8794400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kienthuctonghop.vn/wp-content/uploads/2020/11/bao-ve-moi-truong-la-g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335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548795"/>
            <a:ext cx="3810000" cy="3319498"/>
          </a:xfrm>
          <a:prstGeom prst="rect">
            <a:avLst/>
          </a:prstGeom>
          <a:solidFill>
            <a:schemeClr val="bg1"/>
          </a:solidFill>
        </p:spPr>
        <p:txBody>
          <a:bodyPr wrap="square">
            <a:spAutoFit/>
          </a:bodyPr>
          <a:lstStyle/>
          <a:p>
            <a:pPr>
              <a:lnSpc>
                <a:spcPct val="107000"/>
              </a:lnSpc>
            </a:pPr>
            <a:r>
              <a:rPr lang="fr-FR" sz="2800" err="1">
                <a:solidFill>
                  <a:srgbClr val="000000"/>
                </a:solidFill>
                <a:latin typeface="Times New Roman" panose="02020603050405020304" pitchFamily="18" charset="0"/>
                <a:ea typeface="Times New Roman" panose="02020603050405020304" pitchFamily="18" charset="0"/>
              </a:rPr>
              <a:t>Môi</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trường</a:t>
            </a:r>
            <a:r>
              <a:rPr lang="fr-FR" sz="2800">
                <a:solidFill>
                  <a:srgbClr val="000000"/>
                </a:solidFill>
                <a:latin typeface="Times New Roman" panose="02020603050405020304" pitchFamily="18" charset="0"/>
                <a:ea typeface="Times New Roman" panose="02020603050405020304" pitchFamily="18" charset="0"/>
              </a:rPr>
              <a:t> là </a:t>
            </a:r>
            <a:r>
              <a:rPr lang="fr-FR" sz="2800" err="1">
                <a:solidFill>
                  <a:srgbClr val="000000"/>
                </a:solidFill>
                <a:latin typeface="Times New Roman" panose="02020603050405020304" pitchFamily="18" charset="0"/>
                <a:ea typeface="Times New Roman" panose="02020603050405020304" pitchFamily="18" charset="0"/>
              </a:rPr>
              <a:t>toàn</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bộ</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những</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FF0000"/>
                </a:solidFill>
                <a:latin typeface="Times New Roman" panose="02020603050405020304" pitchFamily="18" charset="0"/>
                <a:ea typeface="Times New Roman" panose="02020603050405020304" pitchFamily="18" charset="0"/>
              </a:rPr>
              <a:t>điều</a:t>
            </a:r>
            <a:r>
              <a:rPr lang="fr-FR" sz="2800">
                <a:solidFill>
                  <a:srgbClr val="FF0000"/>
                </a:solidFill>
                <a:latin typeface="Times New Roman" panose="02020603050405020304" pitchFamily="18" charset="0"/>
                <a:ea typeface="Times New Roman" panose="02020603050405020304" pitchFamily="18" charset="0"/>
              </a:rPr>
              <a:t> </a:t>
            </a:r>
            <a:r>
              <a:rPr lang="fr-FR" sz="2800" err="1">
                <a:solidFill>
                  <a:srgbClr val="FF0000"/>
                </a:solidFill>
                <a:latin typeface="Times New Roman" panose="02020603050405020304" pitchFamily="18" charset="0"/>
                <a:ea typeface="Times New Roman" panose="02020603050405020304" pitchFamily="18" charset="0"/>
              </a:rPr>
              <a:t>kiện</a:t>
            </a:r>
            <a:r>
              <a:rPr lang="fr-FR" sz="2800">
                <a:solidFill>
                  <a:srgbClr val="FF0000"/>
                </a:solidFill>
                <a:latin typeface="Times New Roman" panose="02020603050405020304" pitchFamily="18" charset="0"/>
                <a:ea typeface="Times New Roman" panose="02020603050405020304" pitchFamily="18" charset="0"/>
              </a:rPr>
              <a:t> </a:t>
            </a:r>
            <a:r>
              <a:rPr lang="fr-FR" sz="2800" err="1">
                <a:solidFill>
                  <a:srgbClr val="FF0000"/>
                </a:solidFill>
                <a:latin typeface="Times New Roman" panose="02020603050405020304" pitchFamily="18" charset="0"/>
                <a:ea typeface="Times New Roman" panose="02020603050405020304" pitchFamily="18" charset="0"/>
              </a:rPr>
              <a:t>tự</a:t>
            </a:r>
            <a:r>
              <a:rPr lang="fr-FR" sz="2800">
                <a:solidFill>
                  <a:srgbClr val="FF0000"/>
                </a:solidFill>
                <a:latin typeface="Times New Roman" panose="02020603050405020304" pitchFamily="18" charset="0"/>
                <a:ea typeface="Times New Roman" panose="02020603050405020304" pitchFamily="18" charset="0"/>
              </a:rPr>
              <a:t> </a:t>
            </a:r>
            <a:r>
              <a:rPr lang="fr-FR" sz="2800" err="1">
                <a:solidFill>
                  <a:srgbClr val="FF0000"/>
                </a:solidFill>
                <a:latin typeface="Times New Roman" panose="02020603050405020304" pitchFamily="18" charset="0"/>
                <a:ea typeface="Times New Roman" panose="02020603050405020304" pitchFamily="18" charset="0"/>
              </a:rPr>
              <a:t>nhiên</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FF0000"/>
                </a:solidFill>
                <a:latin typeface="Times New Roman" panose="02020603050405020304" pitchFamily="18" charset="0"/>
                <a:ea typeface="Times New Roman" panose="02020603050405020304" pitchFamily="18" charset="0"/>
              </a:rPr>
              <a:t>nhân</a:t>
            </a:r>
            <a:r>
              <a:rPr lang="fr-FR" sz="2800">
                <a:solidFill>
                  <a:srgbClr val="FF0000"/>
                </a:solidFill>
                <a:latin typeface="Times New Roman" panose="02020603050405020304" pitchFamily="18" charset="0"/>
                <a:ea typeface="Times New Roman" panose="02020603050405020304" pitchFamily="18" charset="0"/>
              </a:rPr>
              <a:t> </a:t>
            </a:r>
            <a:r>
              <a:rPr lang="fr-FR" sz="2800" err="1">
                <a:solidFill>
                  <a:srgbClr val="FF0000"/>
                </a:solidFill>
                <a:latin typeface="Times New Roman" panose="02020603050405020304" pitchFamily="18" charset="0"/>
                <a:ea typeface="Times New Roman" panose="02020603050405020304" pitchFamily="18" charset="0"/>
              </a:rPr>
              <a:t>tạo</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bao</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quanh</a:t>
            </a:r>
            <a:r>
              <a:rPr lang="fr-FR" sz="2800">
                <a:solidFill>
                  <a:srgbClr val="000000"/>
                </a:solidFill>
                <a:latin typeface="Times New Roman" panose="02020603050405020304" pitchFamily="18" charset="0"/>
                <a:ea typeface="Times New Roman" panose="02020603050405020304" pitchFamily="18" charset="0"/>
              </a:rPr>
              <a:t> con </a:t>
            </a:r>
            <a:r>
              <a:rPr lang="fr-FR" sz="2800" err="1">
                <a:solidFill>
                  <a:srgbClr val="000000"/>
                </a:solidFill>
                <a:latin typeface="Times New Roman" panose="02020603050405020304" pitchFamily="18" charset="0"/>
                <a:ea typeface="Times New Roman" panose="02020603050405020304" pitchFamily="18" charset="0"/>
              </a:rPr>
              <a:t>người</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có</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tác</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động</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đến</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đời</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sống</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sự</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tồn</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tại</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phát</a:t>
            </a:r>
            <a:r>
              <a:rPr lang="fr-FR" sz="2800">
                <a:solidFill>
                  <a:srgbClr val="0070C0"/>
                </a:solidFill>
                <a:latin typeface="Times New Roman" panose="02020603050405020304" pitchFamily="18" charset="0"/>
                <a:ea typeface="Times New Roman" panose="02020603050405020304" pitchFamily="18" charset="0"/>
              </a:rPr>
              <a:t> </a:t>
            </a:r>
            <a:r>
              <a:rPr lang="fr-FR" sz="2800" err="1">
                <a:solidFill>
                  <a:srgbClr val="0070C0"/>
                </a:solidFill>
                <a:latin typeface="Times New Roman" panose="02020603050405020304" pitchFamily="18" charset="0"/>
                <a:ea typeface="Times New Roman" panose="02020603050405020304" pitchFamily="18" charset="0"/>
              </a:rPr>
              <a:t>triển</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của</a:t>
            </a:r>
            <a:r>
              <a:rPr lang="fr-FR" sz="2800">
                <a:solidFill>
                  <a:srgbClr val="000000"/>
                </a:solidFill>
                <a:latin typeface="Times New Roman" panose="02020603050405020304" pitchFamily="18" charset="0"/>
                <a:ea typeface="Times New Roman" panose="02020603050405020304" pitchFamily="18" charset="0"/>
              </a:rPr>
              <a:t> con </a:t>
            </a:r>
            <a:r>
              <a:rPr lang="fr-FR" sz="2800" err="1">
                <a:solidFill>
                  <a:srgbClr val="000000"/>
                </a:solidFill>
                <a:latin typeface="Times New Roman" panose="02020603050405020304" pitchFamily="18" charset="0"/>
                <a:ea typeface="Times New Roman" panose="02020603050405020304" pitchFamily="18" charset="0"/>
              </a:rPr>
              <a:t>người</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và</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thiên</a:t>
            </a:r>
            <a:r>
              <a:rPr lang="fr-FR" sz="2800">
                <a:solidFill>
                  <a:srgbClr val="000000"/>
                </a:solidFill>
                <a:latin typeface="Times New Roman" panose="02020603050405020304" pitchFamily="18" charset="0"/>
                <a:ea typeface="Times New Roman" panose="02020603050405020304" pitchFamily="18" charset="0"/>
              </a:rPr>
              <a:t> </a:t>
            </a:r>
            <a:r>
              <a:rPr lang="fr-FR" sz="2800" err="1">
                <a:solidFill>
                  <a:srgbClr val="000000"/>
                </a:solidFill>
                <a:latin typeface="Times New Roman" panose="02020603050405020304" pitchFamily="18" charset="0"/>
                <a:ea typeface="Times New Roman" panose="02020603050405020304" pitchFamily="18" charset="0"/>
              </a:rPr>
              <a:t>nhiên</a:t>
            </a:r>
            <a:r>
              <a:rPr lang="fr-FR" sz="2800">
                <a:solidFill>
                  <a:srgbClr val="000000"/>
                </a:solidFill>
                <a:latin typeface="Times New Roman" panose="02020603050405020304" pitchFamily="18" charset="0"/>
                <a:ea typeface="Times New Roman" panose="02020603050405020304" pitchFamily="18" charset="0"/>
              </a:rPr>
              <a:t>.</a:t>
            </a:r>
            <a:endParaRPr lang="en-US" sz="2800">
              <a:solidFill>
                <a:srgbClr val="000000"/>
              </a:solidFill>
              <a:latin typeface="Times New Roman" panose="02020603050405020304" pitchFamily="18" charset="0"/>
              <a:ea typeface="Calibri" panose="020F0502020204030204" pitchFamily="34" charset="0"/>
            </a:endParaRPr>
          </a:p>
        </p:txBody>
      </p:sp>
      <p:pic>
        <p:nvPicPr>
          <p:cNvPr id="1026" name="Picture 2" descr="https://tse3.mm.bing.net/th?id=OIP.EbQfmEKGsZCirvcy8FhPHwHaEZ&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95" y="430181"/>
            <a:ext cx="6970005" cy="4576251"/>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5791200" y="133350"/>
            <a:ext cx="3352800" cy="2309446"/>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smtClean="0">
                <a:latin typeface="Times New Roman" panose="02020603050405020304" pitchFamily="18" charset="0"/>
                <a:cs typeface="Times New Roman" panose="02020603050405020304" pitchFamily="18" charset="0"/>
              </a:rPr>
              <a:t>Ô nhiễm môi trường là gì?</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444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66750"/>
            <a:ext cx="5295000" cy="1692050"/>
          </a:xfrm>
        </p:spPr>
        <p:txBody>
          <a:bodyPr/>
          <a:lstStyle/>
          <a:p>
            <a:r>
              <a:rPr lang="vi-VN" sz="2800" dirty="0">
                <a:solidFill>
                  <a:schemeClr val="tx1"/>
                </a:solidFill>
                <a:latin typeface="Times New Roman" panose="02020603050405020304" pitchFamily="18" charset="0"/>
                <a:cs typeface="Times New Roman" panose="02020603050405020304" pitchFamily="18" charset="0"/>
              </a:rPr>
              <a:t>Ô nhiễm môi trường là hiện tượng </a:t>
            </a:r>
            <a:r>
              <a:rPr lang="vi-VN" sz="2800" dirty="0" smtClean="0">
                <a:solidFill>
                  <a:srgbClr val="FF0000"/>
                </a:solidFill>
                <a:latin typeface="Times New Roman" panose="02020603050405020304" pitchFamily="18" charset="0"/>
                <a:cs typeface="Times New Roman" panose="02020603050405020304" pitchFamily="18" charset="0"/>
              </a:rPr>
              <a:t>môi trường tự nhiên</a:t>
            </a:r>
            <a:r>
              <a:rPr lang="vi-VN" sz="2800" dirty="0">
                <a:solidFill>
                  <a:schemeClr val="tx1"/>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bị ô nhiễm</a:t>
            </a:r>
            <a:r>
              <a:rPr lang="vi-VN" sz="2800" dirty="0">
                <a:solidFill>
                  <a:schemeClr val="tx1"/>
                </a:solidFill>
                <a:latin typeface="Times New Roman" panose="02020603050405020304" pitchFamily="18" charset="0"/>
                <a:cs typeface="Times New Roman" panose="02020603050405020304" pitchFamily="18" charset="0"/>
              </a:rPr>
              <a:t> bởi việc đưa chất gây ô nhiễm vào môi trường tự nhiên, đồng thời các tính chất </a:t>
            </a:r>
            <a:r>
              <a:rPr lang="vi-VN" sz="2800" u="sng" dirty="0" smtClean="0">
                <a:solidFill>
                  <a:schemeClr val="tx1"/>
                </a:solidFill>
                <a:latin typeface="Times New Roman" panose="02020603050405020304" pitchFamily="18" charset="0"/>
                <a:cs typeface="Times New Roman" panose="02020603050405020304" pitchFamily="18" charset="0"/>
              </a:rPr>
              <a:t>vật lí, hóa học, sinh học</a:t>
            </a:r>
            <a:r>
              <a:rPr lang="vi-VN" sz="2800" dirty="0">
                <a:solidFill>
                  <a:schemeClr val="tx1"/>
                </a:solidFill>
                <a:latin typeface="Times New Roman" panose="02020603050405020304" pitchFamily="18" charset="0"/>
                <a:cs typeface="Times New Roman" panose="02020603050405020304" pitchFamily="18" charset="0"/>
              </a:rPr>
              <a:t> của </a:t>
            </a:r>
            <a:r>
              <a:rPr lang="vi-VN" sz="2800" dirty="0" smtClean="0">
                <a:solidFill>
                  <a:schemeClr val="tx1"/>
                </a:solidFill>
                <a:latin typeface="Times New Roman" panose="02020603050405020304" pitchFamily="18" charset="0"/>
                <a:cs typeface="Times New Roman" panose="02020603050405020304" pitchFamily="18" charset="0"/>
              </a:rPr>
              <a:t>môi trường</a:t>
            </a:r>
            <a:r>
              <a:rPr lang="vi-VN" sz="2800" dirty="0">
                <a:solidFill>
                  <a:schemeClr val="tx1"/>
                </a:solidFill>
                <a:latin typeface="Times New Roman" panose="02020603050405020304" pitchFamily="18" charset="0"/>
                <a:cs typeface="Times New Roman" panose="02020603050405020304" pitchFamily="18" charset="0"/>
              </a:rPr>
              <a:t> bị thay đổi gây tác hại tới </a:t>
            </a:r>
            <a:r>
              <a:rPr lang="vi-VN" sz="2800" dirty="0" smtClean="0">
                <a:solidFill>
                  <a:srgbClr val="002060"/>
                </a:solidFill>
                <a:latin typeface="Times New Roman" panose="02020603050405020304" pitchFamily="18" charset="0"/>
                <a:cs typeface="Times New Roman" panose="02020603050405020304" pitchFamily="18" charset="0"/>
              </a:rPr>
              <a:t>sức khỏe con người</a:t>
            </a:r>
            <a:r>
              <a:rPr lang="vi-VN" sz="2800" dirty="0">
                <a:solidFill>
                  <a:schemeClr val="tx1"/>
                </a:solidFill>
                <a:latin typeface="Times New Roman" panose="02020603050405020304" pitchFamily="18" charset="0"/>
                <a:cs typeface="Times New Roman" panose="02020603050405020304" pitchFamily="18" charset="0"/>
              </a:rPr>
              <a:t> và các </a:t>
            </a:r>
            <a:r>
              <a:rPr lang="vi-VN" sz="2800" dirty="0" smtClean="0">
                <a:solidFill>
                  <a:srgbClr val="002060"/>
                </a:solidFill>
                <a:latin typeface="Times New Roman" panose="02020603050405020304" pitchFamily="18" charset="0"/>
                <a:cs typeface="Times New Roman" panose="02020603050405020304" pitchFamily="18" charset="0"/>
              </a:rPr>
              <a:t>sinh vật</a:t>
            </a:r>
            <a:r>
              <a:rPr lang="vi-VN" sz="2800" dirty="0">
                <a:solidFill>
                  <a:schemeClr val="tx1"/>
                </a:solidFill>
                <a:latin typeface="Times New Roman" panose="02020603050405020304" pitchFamily="18" charset="0"/>
                <a:cs typeface="Times New Roman" panose="02020603050405020304" pitchFamily="18" charset="0"/>
              </a:rPr>
              <a:t> khác.</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p>
        </p:txBody>
      </p:sp>
    </p:spTree>
    <p:extLst>
      <p:ext uri="{BB962C8B-B14F-4D97-AF65-F5344CB8AC3E}">
        <p14:creationId xmlns:p14="http://schemas.microsoft.com/office/powerpoint/2010/main" val="3575644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85750"/>
            <a:ext cx="6643630" cy="2057400"/>
          </a:xfrm>
        </p:spPr>
        <p:txBody>
          <a:bodyPr/>
          <a:lstStyle/>
          <a:p>
            <a:pPr algn="l"/>
            <a:r>
              <a:rPr lang="en-US" sz="2800" b="1" dirty="0" err="1" smtClean="0">
                <a:solidFill>
                  <a:srgbClr val="002060"/>
                </a:solidFill>
                <a:latin typeface="Times New Roman" panose="02020603050405020304" pitchFamily="18" charset="0"/>
                <a:cs typeface="Times New Roman" panose="02020603050405020304" pitchFamily="18" charset="0"/>
              </a:rPr>
              <a:t>Thực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trạng</a:t>
            </a:r>
            <a:r>
              <a:rPr lang="vi-VN" sz="2800" b="1" dirty="0" smtClean="0">
                <a:solidFill>
                  <a:srgbClr val="002060"/>
                </a:solidFill>
                <a:latin typeface="Times New Roman" panose="02020603050405020304" pitchFamily="18" charset="0"/>
                <a:cs typeface="Times New Roman" panose="02020603050405020304" pitchFamily="18" charset="0"/>
              </a:rPr>
              <a:t> và nguyên nhân gây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ô </a:t>
            </a:r>
            <a:r>
              <a:rPr lang="en-US" sz="2800" b="1" dirty="0" err="1">
                <a:solidFill>
                  <a:srgbClr val="002060"/>
                </a:solidFill>
                <a:latin typeface="Times New Roman" panose="02020603050405020304" pitchFamily="18" charset="0"/>
                <a:cs typeface="Times New Roman" panose="02020603050405020304" pitchFamily="18" charset="0"/>
              </a:rPr>
              <a:t>nhiễm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trường</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dirty="0">
                <a:solidFill>
                  <a:srgbClr val="002060"/>
                </a:solidFill>
                <a:latin typeface="Times New Roman" panose="02020603050405020304" pitchFamily="18" charset="0"/>
                <a:cs typeface="Times New Roman" panose="02020603050405020304" pitchFamily="18" charset="0"/>
              </a:rPr>
              <a:t/>
            </a:r>
            <a:br>
              <a:rPr lang="en-US" sz="2800" dirty="0">
                <a:solidFill>
                  <a:srgbClr val="002060"/>
                </a:solidFill>
                <a:latin typeface="Times New Roman" panose="02020603050405020304" pitchFamily="18" charset="0"/>
                <a:cs typeface="Times New Roman" panose="02020603050405020304" pitchFamily="18" charset="0"/>
              </a:rPr>
            </a:b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3400" y="2538740"/>
            <a:ext cx="8610600" cy="523220"/>
          </a:xfrm>
          <a:prstGeom prst="rect">
            <a:avLst/>
          </a:prstGeom>
          <a:noFill/>
        </p:spPr>
        <p:txBody>
          <a:bodyPr wrap="square" rtlCol="0">
            <a:spAutoFit/>
          </a:bodyPr>
          <a:lstStyle/>
          <a:p>
            <a:r>
              <a:rPr lang="en-US" sz="2800"/>
              <a:t>  </a:t>
            </a:r>
            <a:r>
              <a:rPr lang="en-US" sz="2400" smtClean="0">
                <a:solidFill>
                  <a:schemeClr val="accent3">
                    <a:lumMod val="20000"/>
                    <a:lumOff val="80000"/>
                  </a:schemeClr>
                </a:solidFill>
                <a:latin typeface="Times New Roman" pitchFamily="18" charset="0"/>
                <a:cs typeface="Times New Roman" pitchFamily="18" charset="0"/>
              </a:rPr>
              <a:t>.</a:t>
            </a:r>
            <a:endParaRPr lang="en-US" sz="2400">
              <a:solidFill>
                <a:schemeClr val="accent3">
                  <a:lumMod val="20000"/>
                  <a:lumOff val="80000"/>
                </a:schemeClr>
              </a:solidFill>
              <a:latin typeface="Times New Roman" pitchFamily="18" charset="0"/>
              <a:cs typeface="Times New Roman" pitchFamily="18" charset="0"/>
            </a:endParaRPr>
          </a:p>
        </p:txBody>
      </p:sp>
      <p:pic>
        <p:nvPicPr>
          <p:cNvPr id="4098" name="Picture 2" descr="Ô NHIỄM MÔI TRƯỜNG NƯỚC TẠI VIỆT NAM – Công ty xử lý nước th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13" y="1581150"/>
            <a:ext cx="2690487" cy="3429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ững hình ảnh ô nhiễm môi trường kinh hoàng tạ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106" y="1554754"/>
            <a:ext cx="2978227" cy="34290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ực trạng ô nhiễm môi trường ở Việt Nam và các giải pháp khắc phụ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940" y="1554753"/>
            <a:ext cx="300026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7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 calcmode="lin" valueType="num">
                                      <p:cBhvr additive="base">
                                        <p:cTn id="27" dur="500" fill="hold"/>
                                        <p:tgtEl>
                                          <p:spTgt spid="4098"/>
                                        </p:tgtEl>
                                        <p:attrNameLst>
                                          <p:attrName>ppt_x</p:attrName>
                                        </p:attrNameLst>
                                      </p:cBhvr>
                                      <p:tavLst>
                                        <p:tav tm="0">
                                          <p:val>
                                            <p:strVal val="#ppt_x"/>
                                          </p:val>
                                        </p:tav>
                                        <p:tav tm="100000">
                                          <p:val>
                                            <p:strVal val="#ppt_x"/>
                                          </p:val>
                                        </p:tav>
                                      </p:tavLst>
                                    </p:anim>
                                    <p:anim calcmode="lin" valueType="num">
                                      <p:cBhvr additive="base">
                                        <p:cTn id="2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00"/>
                                        </p:tgtEl>
                                        <p:attrNameLst>
                                          <p:attrName>style.visibility</p:attrName>
                                        </p:attrNameLst>
                                      </p:cBhvr>
                                      <p:to>
                                        <p:strVal val="visible"/>
                                      </p:to>
                                    </p:set>
                                    <p:animEffect transition="in" filter="barn(inVertical)">
                                      <p:cBhvr>
                                        <p:cTn id="33" dur="500"/>
                                        <p:tgtEl>
                                          <p:spTgt spid="410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102"/>
                                        </p:tgtEl>
                                        <p:attrNameLst>
                                          <p:attrName>style.visibility</p:attrName>
                                        </p:attrNameLst>
                                      </p:cBhvr>
                                      <p:to>
                                        <p:strVal val="visible"/>
                                      </p:to>
                                    </p:set>
                                    <p:animEffect transition="in" filter="circle(in)">
                                      <p:cBhvr>
                                        <p:cTn id="38"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0" y="133350"/>
            <a:ext cx="4114800" cy="699000"/>
          </a:xfrm>
        </p:spPr>
        <p:txBody>
          <a:bodyPr/>
          <a:lstStyle/>
          <a:p>
            <a:r>
              <a:rPr lang="vi-VN" sz="4000" b="1" dirty="0" smtClean="0">
                <a:solidFill>
                  <a:schemeClr val="accent2">
                    <a:lumMod val="50000"/>
                  </a:schemeClr>
                </a:solidFill>
                <a:latin typeface="Times New Roman" pitchFamily="18" charset="0"/>
                <a:cs typeface="Times New Roman" pitchFamily="18" charset="0"/>
              </a:rPr>
              <a:t>Thảo luận nhóm</a:t>
            </a:r>
          </a:p>
        </p:txBody>
      </p:sp>
      <p:pic>
        <p:nvPicPr>
          <p:cNvPr id="1026" name="Picture 2" descr="https://sachgiai.com/uploads/news/2017_12/thao-luan-nh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31239"/>
            <a:ext cx="5638800" cy="42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20616" y="285750"/>
            <a:ext cx="6293685"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Nhóm 1: Tình trạng, nguyên nhân gây ô nhiễm môi trường đất ở thành phố Hà Nội</a:t>
            </a:r>
            <a:endParaRPr lang="en-US" sz="2800" dirty="0"/>
          </a:p>
        </p:txBody>
      </p:sp>
      <p:pic>
        <p:nvPicPr>
          <p:cNvPr id="2058" name="Picture 10" descr="https://tse3.mm.bing.net/th?id=OIP.0oaYJbWmjBO8mrzqdn1vRQHaEZ&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307" y="1428750"/>
            <a:ext cx="5912686"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89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563" y="133350"/>
            <a:ext cx="6537960"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Nhóm 2: Tình trạng, nguyên nhân gây ô nhiễm nước ở thành phố Hà </a:t>
            </a:r>
            <a:r>
              <a:rPr lang="vi-VN" sz="2800" dirty="0" smtClean="0">
                <a:latin typeface="Times New Roman" panose="02020603050405020304" pitchFamily="18" charset="0"/>
                <a:cs typeface="Times New Roman" panose="02020603050405020304" pitchFamily="18" charset="0"/>
              </a:rPr>
              <a:t>Nội</a:t>
            </a:r>
            <a:endParaRPr lang="en-US" sz="2800" dirty="0"/>
          </a:p>
        </p:txBody>
      </p:sp>
      <p:pic>
        <p:nvPicPr>
          <p:cNvPr id="3076" name="Picture 4" descr="https://tse3.mm.bing.net/th?id=OIP.-tSa_Lpa2D5p_cBddPOHSAHaEK&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04950"/>
            <a:ext cx="5870682" cy="3294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691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CF6E9"/>
          </a:solidFill>
        </p:spPr>
        <p:txBody>
          <a:bodyPr wrap="square" lIns="0" tIns="0" rIns="0" bIns="0" rtlCol="0"/>
          <a:lstStyle/>
          <a:p>
            <a:endParaRPr sz="900">
              <a:solidFill>
                <a:prstClr val="black"/>
              </a:solidFill>
            </a:endParaRPr>
          </a:p>
        </p:txBody>
      </p:sp>
      <p:pic>
        <p:nvPicPr>
          <p:cNvPr id="3" name="object 3"/>
          <p:cNvPicPr/>
          <p:nvPr/>
        </p:nvPicPr>
        <p:blipFill>
          <a:blip r:embed="rId2" cstate="print"/>
          <a:stretch>
            <a:fillRect/>
          </a:stretch>
        </p:blipFill>
        <p:spPr>
          <a:xfrm>
            <a:off x="-8001" y="438150"/>
            <a:ext cx="5927598" cy="4119372"/>
          </a:xfrm>
          <a:prstGeom prst="rect">
            <a:avLst/>
          </a:prstGeom>
        </p:spPr>
      </p:pic>
      <p:sp>
        <p:nvSpPr>
          <p:cNvPr id="4" name="object 4"/>
          <p:cNvSpPr txBox="1">
            <a:spLocks noGrp="1"/>
          </p:cNvSpPr>
          <p:nvPr>
            <p:ph type="title"/>
          </p:nvPr>
        </p:nvSpPr>
        <p:spPr>
          <a:xfrm>
            <a:off x="3669036" y="1771667"/>
            <a:ext cx="5474970" cy="1117595"/>
          </a:xfrm>
          <a:prstGeom prst="rect">
            <a:avLst/>
          </a:prstGeom>
        </p:spPr>
        <p:txBody>
          <a:bodyPr vert="horz" wrap="square" lIns="0" tIns="9507" rIns="0" bIns="0" rtlCol="0" anchor="ctr">
            <a:spAutoFit/>
          </a:bodyPr>
          <a:lstStyle/>
          <a:p>
            <a:pPr marL="9508" algn="ctr">
              <a:spcBef>
                <a:spcPts val="75"/>
              </a:spcBef>
            </a:pPr>
            <a:r>
              <a:rPr sz="7200" b="1" dirty="0">
                <a:solidFill>
                  <a:schemeClr val="accent1">
                    <a:lumMod val="50000"/>
                  </a:schemeClr>
                </a:solidFill>
                <a:effectLst>
                  <a:outerShdw blurRad="38100" dist="38100" dir="2700000" algn="tl">
                    <a:srgbClr val="000000">
                      <a:alpha val="43137"/>
                    </a:srgbClr>
                  </a:outerShdw>
                </a:effectLst>
              </a:rPr>
              <a:t>KHỞI</a:t>
            </a:r>
            <a:r>
              <a:rPr sz="7200" b="1" spc="-64" dirty="0">
                <a:solidFill>
                  <a:schemeClr val="accent1">
                    <a:lumMod val="50000"/>
                  </a:schemeClr>
                </a:solidFill>
                <a:effectLst>
                  <a:outerShdw blurRad="38100" dist="38100" dir="2700000" algn="tl">
                    <a:srgbClr val="000000">
                      <a:alpha val="43137"/>
                    </a:srgbClr>
                  </a:outerShdw>
                </a:effectLst>
              </a:rPr>
              <a:t> </a:t>
            </a:r>
            <a:r>
              <a:rPr sz="7200" b="1" spc="-4" dirty="0">
                <a:solidFill>
                  <a:schemeClr val="accent1">
                    <a:lumMod val="50000"/>
                  </a:schemeClr>
                </a:solidFill>
                <a:effectLst>
                  <a:outerShdw blurRad="38100" dist="38100" dir="2700000" algn="tl">
                    <a:srgbClr val="000000">
                      <a:alpha val="43137"/>
                    </a:srgbClr>
                  </a:outerShdw>
                </a:effectLst>
              </a:rPr>
              <a:t>ĐỘNG</a:t>
            </a:r>
            <a:endParaRPr sz="7200"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53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38150"/>
            <a:ext cx="5867400"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Nhóm 3: Tình trạng, nguyên nhân gây ô nhiễm không khí ở thành phố Hà </a:t>
            </a:r>
            <a:r>
              <a:rPr lang="vi-VN" sz="2800" dirty="0" smtClean="0">
                <a:latin typeface="Times New Roman" panose="02020603050405020304" pitchFamily="18" charset="0"/>
                <a:cs typeface="Times New Roman" panose="02020603050405020304" pitchFamily="18" charset="0"/>
              </a:rPr>
              <a:t>Nội</a:t>
            </a:r>
            <a:endParaRPr lang="en-US" sz="2800" dirty="0"/>
          </a:p>
        </p:txBody>
      </p:sp>
      <p:pic>
        <p:nvPicPr>
          <p:cNvPr id="4098" name="Picture 2" descr="https://tse3.mm.bing.net/th?id=OIP.2mTTITY5qWGGjCBwY5HHhwHaE9&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57350"/>
            <a:ext cx="451485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078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24870287"/>
              </p:ext>
            </p:extLst>
          </p:nvPr>
        </p:nvGraphicFramePr>
        <p:xfrm>
          <a:off x="1219200" y="-30300"/>
          <a:ext cx="7556938" cy="5173800"/>
        </p:xfrm>
        <a:graphic>
          <a:graphicData uri="http://schemas.openxmlformats.org/drawingml/2006/table">
            <a:tbl>
              <a:tblPr/>
              <a:tblGrid>
                <a:gridCol w="1719769">
                  <a:extLst>
                    <a:ext uri="{9D8B030D-6E8A-4147-A177-3AD203B41FA5}">
                      <a16:colId xmlns:a16="http://schemas.microsoft.com/office/drawing/2014/main" val="4150329770"/>
                    </a:ext>
                  </a:extLst>
                </a:gridCol>
                <a:gridCol w="2058700">
                  <a:extLst>
                    <a:ext uri="{9D8B030D-6E8A-4147-A177-3AD203B41FA5}">
                      <a16:colId xmlns:a16="http://schemas.microsoft.com/office/drawing/2014/main" val="1083673706"/>
                    </a:ext>
                  </a:extLst>
                </a:gridCol>
                <a:gridCol w="2058700">
                  <a:extLst>
                    <a:ext uri="{9D8B030D-6E8A-4147-A177-3AD203B41FA5}">
                      <a16:colId xmlns:a16="http://schemas.microsoft.com/office/drawing/2014/main" val="838234423"/>
                    </a:ext>
                  </a:extLst>
                </a:gridCol>
                <a:gridCol w="1719769">
                  <a:extLst>
                    <a:ext uri="{9D8B030D-6E8A-4147-A177-3AD203B41FA5}">
                      <a16:colId xmlns:a16="http://schemas.microsoft.com/office/drawing/2014/main" val="386167999"/>
                    </a:ext>
                  </a:extLst>
                </a:gridCol>
              </a:tblGrid>
              <a:tr h="212520">
                <a:tc>
                  <a:txBody>
                    <a:bodyPr/>
                    <a:lstStyle/>
                    <a:p>
                      <a:pPr algn="l"/>
                      <a:r>
                        <a:rPr lang="vi-VN" sz="2400" b="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STT</a:t>
                      </a:r>
                      <a:endParaRPr lang="en-US" sz="2400" b="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QUỐC GIA</a:t>
                      </a: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DÂN SỐ</a:t>
                      </a:r>
                    </a:p>
                  </a:txBody>
                  <a:tcPr marL="65391" marR="65391" marT="32695" marB="32695" anchor="ctr">
                    <a:lnL>
                      <a:noFill/>
                    </a:lnL>
                    <a:lnR>
                      <a:noFill/>
                    </a:lnR>
                    <a:lnT>
                      <a:noFill/>
                    </a:lnT>
                    <a:lnB>
                      <a:noFill/>
                    </a:lnB>
                    <a:solidFill>
                      <a:schemeClr val="bg1"/>
                    </a:solidFill>
                  </a:tcPr>
                </a:tc>
                <a:tc>
                  <a:txBody>
                    <a:bodyPr/>
                    <a:lstStyle/>
                    <a:p>
                      <a:pPr algn="l"/>
                      <a:r>
                        <a:rPr lang="vi-VN" sz="240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Chỉ số AQI </a:t>
                      </a:r>
                      <a:endPar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118866247"/>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3"/>
                        </a:rPr>
                        <a:t>Chad</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rPr>
                        <a:t>17,179,740</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169</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3918343236"/>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2</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4"/>
                        </a:rPr>
                        <a:t>Iraq</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43,533,592</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164</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2699319941"/>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3</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5"/>
                        </a:rPr>
                        <a:t>Pakistan</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231,402,117</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159</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1913925851"/>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4</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Bahrain</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1,463,265</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157</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747671151"/>
                  </a:ext>
                </a:extLst>
              </a:tr>
              <a:tr h="245215">
                <a:tc>
                  <a:txBody>
                    <a:bodyPr/>
                    <a:lstStyle/>
                    <a:p>
                      <a:pPr algn="l"/>
                      <a:r>
                        <a:rPr lang="en-US" sz="2400" b="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rPr>
                        <a:t>5</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Bangladesh</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169,356,251</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156</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2988717885"/>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6</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8"/>
                        </a:rPr>
                        <a:t>Burkina Faso</a:t>
                      </a:r>
                      <a:endPar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22,100,683</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155</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2030775300"/>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7</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9"/>
                        </a:rPr>
                        <a:t>Kuwait</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4,250,114</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151</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1927308472"/>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8</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10"/>
                        </a:rPr>
                        <a:t>India</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1,407,563,842</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144</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3772488968"/>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9</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11"/>
                        </a:rPr>
                        <a:t>Egypt</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109,262,178</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128</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2326434292"/>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10</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12"/>
                        </a:rPr>
                        <a:t>Tajikistan</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9,750,064</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127</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3607532292"/>
                  </a:ext>
                </a:extLst>
              </a:tr>
              <a:tr h="245215">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30</a:t>
                      </a:r>
                    </a:p>
                  </a:txBody>
                  <a:tcPr marL="40869"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13"/>
                        </a:rPr>
                        <a:t>Vietnam</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5391" marR="65391" marT="32695" marB="32695"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97,468,029</a:t>
                      </a:r>
                    </a:p>
                  </a:txBody>
                  <a:tcPr marL="65391" marR="65391" marT="32695" marB="32695" anchor="ctr">
                    <a:lnL>
                      <a:noFill/>
                    </a:lnL>
                    <a:lnR>
                      <a:noFill/>
                    </a:lnR>
                    <a:lnT>
                      <a:noFill/>
                    </a:lnT>
                    <a:lnB>
                      <a:noFill/>
                    </a:lnB>
                    <a:solidFill>
                      <a:schemeClr val="bg1"/>
                    </a:solidFill>
                  </a:tcPr>
                </a:tc>
                <a:tc>
                  <a:txBody>
                    <a:bodyPr/>
                    <a:lstStyle/>
                    <a:p>
                      <a:pPr algn="l"/>
                      <a:r>
                        <a:rPr lang="en-US" sz="2400" b="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rPr>
                        <a:t>83</a:t>
                      </a:r>
                    </a:p>
                  </a:txBody>
                  <a:tcPr marL="65391" marR="40869" marT="32695" marB="32695" anchor="ctr">
                    <a:lnL>
                      <a:noFill/>
                    </a:lnL>
                    <a:lnR>
                      <a:noFill/>
                    </a:lnR>
                    <a:lnT>
                      <a:noFill/>
                    </a:lnT>
                    <a:lnB>
                      <a:noFill/>
                    </a:lnB>
                    <a:solidFill>
                      <a:schemeClr val="bg1"/>
                    </a:solidFill>
                  </a:tcPr>
                </a:tc>
                <a:extLst>
                  <a:ext uri="{0D108BD9-81ED-4DB2-BD59-A6C34878D82A}">
                    <a16:rowId xmlns:a16="http://schemas.microsoft.com/office/drawing/2014/main" val="892767630"/>
                  </a:ext>
                </a:extLst>
              </a:tr>
            </a:tbl>
          </a:graphicData>
        </a:graphic>
      </p:graphicFrame>
      <p:pic>
        <p:nvPicPr>
          <p:cNvPr id="11265" name="Picture 1" descr="Quốc kỳ của Vietna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1692" y="389009"/>
            <a:ext cx="914400" cy="44507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Quốc kỳ của Vietnam"/>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1692" y="818610"/>
            <a:ext cx="914400" cy="45157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Quốc kỳ của Vietna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1692" y="1276350"/>
            <a:ext cx="914400" cy="4781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Quốc kỳ của Vietna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2707" y="1743609"/>
            <a:ext cx="914400" cy="39770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Quốc kỳ của Vietna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2707" y="2165973"/>
            <a:ext cx="914400" cy="42904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Quốc kỳ của Vietna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2707" y="2582688"/>
            <a:ext cx="914400" cy="323695"/>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Quốc kỳ của Vietnam"/>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707" y="2918713"/>
            <a:ext cx="914400" cy="41468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Quốc kỳ của Vietna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2707" y="3345728"/>
            <a:ext cx="914400" cy="496762"/>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Quốc kỳ của Vietnam"/>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3014" y="3867150"/>
            <a:ext cx="914400" cy="48629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Quốc kỳ của Vietnam"/>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3014" y="4376242"/>
            <a:ext cx="914400" cy="391563"/>
          </a:xfrm>
          <a:prstGeom prst="rect">
            <a:avLst/>
          </a:prstGeom>
          <a:noFill/>
          <a:extLst>
            <a:ext uri="{909E8E84-426E-40DD-AFC4-6F175D3DCCD1}">
              <a14:hiddenFill xmlns:a14="http://schemas.microsoft.com/office/drawing/2010/main">
                <a:solidFill>
                  <a:srgbClr val="FFFFFF"/>
                </a:solidFill>
              </a14:hiddenFill>
            </a:ext>
          </a:extLst>
        </p:spPr>
      </p:pic>
      <p:pic>
        <p:nvPicPr>
          <p:cNvPr id="11275" name="Picture 11" descr="Quốc kỳ của Vietnam"/>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3014" y="4792113"/>
            <a:ext cx="914400" cy="35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978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701925" y="1620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p:nvPr/>
        </p:nvSpPr>
        <p:spPr>
          <a:xfrm>
            <a:off x="1981200" y="4051585"/>
            <a:ext cx="4572000" cy="954107"/>
          </a:xfrm>
          <a:prstGeom prst="rect">
            <a:avLst/>
          </a:prstGeom>
        </p:spPr>
        <p:txBody>
          <a:bodyPr>
            <a:spAutoFit/>
          </a:bodyPr>
          <a:lstStyle/>
          <a:p>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Xếp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phố</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ô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nhiễm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Nam</a:t>
            </a:r>
            <a:endParaRPr lang="en-US" sz="2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978144004"/>
              </p:ext>
            </p:extLst>
          </p:nvPr>
        </p:nvGraphicFramePr>
        <p:xfrm>
          <a:off x="685800" y="103104"/>
          <a:ext cx="8077200" cy="3774304"/>
        </p:xfrm>
        <a:graphic>
          <a:graphicData uri="http://schemas.openxmlformats.org/drawingml/2006/table">
            <a:tbl>
              <a:tblPr/>
              <a:tblGrid>
                <a:gridCol w="715702">
                  <a:extLst>
                    <a:ext uri="{9D8B030D-6E8A-4147-A177-3AD203B41FA5}">
                      <a16:colId xmlns:a16="http://schemas.microsoft.com/office/drawing/2014/main" val="4012545463"/>
                    </a:ext>
                  </a:extLst>
                </a:gridCol>
                <a:gridCol w="5930095">
                  <a:extLst>
                    <a:ext uri="{9D8B030D-6E8A-4147-A177-3AD203B41FA5}">
                      <a16:colId xmlns:a16="http://schemas.microsoft.com/office/drawing/2014/main" val="788132141"/>
                    </a:ext>
                  </a:extLst>
                </a:gridCol>
                <a:gridCol w="1431403">
                  <a:extLst>
                    <a:ext uri="{9D8B030D-6E8A-4147-A177-3AD203B41FA5}">
                      <a16:colId xmlns:a16="http://schemas.microsoft.com/office/drawing/2014/main" val="3914876832"/>
                    </a:ext>
                  </a:extLst>
                </a:gridCol>
              </a:tblGrid>
              <a:tr h="331697">
                <a:tc>
                  <a:txBody>
                    <a:bodyPr/>
                    <a:lstStyle/>
                    <a:p>
                      <a:pPr algn="l"/>
                      <a:r>
                        <a:rPr lang="vi-VN" sz="2400" b="1" u="none" strike="noStrike" cap="all" dirty="0" smtClean="0">
                          <a:solidFill>
                            <a:schemeClr val="tx1">
                              <a:lumMod val="95000"/>
                              <a:lumOff val="5000"/>
                            </a:schemeClr>
                          </a:solidFill>
                          <a:effectLst/>
                          <a:latin typeface="Times New Roman" panose="02020603050405020304" pitchFamily="18" charset="0"/>
                          <a:cs typeface="Times New Roman" panose="02020603050405020304" pitchFamily="18" charset="0"/>
                        </a:rPr>
                        <a:t>SST</a:t>
                      </a:r>
                      <a:endParaRPr lang="en-US" sz="2400" b="1" u="none" strike="noStrike" cap="all"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0309" marR="60309" marT="30154" marB="30154" anchor="ctr">
                    <a:lnL>
                      <a:noFill/>
                    </a:lnL>
                    <a:lnR>
                      <a:noFill/>
                    </a:lnR>
                    <a:lnT>
                      <a:noFill/>
                    </a:lnT>
                    <a:lnB>
                      <a:noFill/>
                    </a:lnB>
                    <a:solidFill>
                      <a:schemeClr val="bg1"/>
                    </a:solidFill>
                  </a:tcPr>
                </a:tc>
                <a:tc>
                  <a:txBody>
                    <a:bodyPr/>
                    <a:lstStyle/>
                    <a:p>
                      <a:pPr algn="l"/>
                      <a:r>
                        <a:rPr lang="vi-VN" sz="2400" b="1" u="none" strike="noStrike" cap="all" dirty="0" smtClean="0">
                          <a:solidFill>
                            <a:schemeClr val="tx1">
                              <a:lumMod val="95000"/>
                              <a:lumOff val="5000"/>
                            </a:schemeClr>
                          </a:solidFill>
                          <a:effectLst/>
                          <a:latin typeface="Times New Roman" panose="02020603050405020304" pitchFamily="18" charset="0"/>
                          <a:cs typeface="Times New Roman" panose="02020603050405020304" pitchFamily="18" charset="0"/>
                        </a:rPr>
                        <a:t>Thành phố</a:t>
                      </a:r>
                      <a:endParaRPr lang="en-US" sz="2400" b="1" u="none" strike="noStrike" cap="all"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50257" marR="50257" marT="30154" marB="30154" anchor="ctr">
                    <a:lnL>
                      <a:noFill/>
                    </a:lnL>
                    <a:lnR>
                      <a:noFill/>
                    </a:lnR>
                    <a:lnT>
                      <a:noFill/>
                    </a:lnT>
                    <a:lnB>
                      <a:noFill/>
                    </a:lnB>
                    <a:solidFill>
                      <a:schemeClr val="bg1"/>
                    </a:solidFill>
                  </a:tcPr>
                </a:tc>
                <a:tc>
                  <a:txBody>
                    <a:bodyPr/>
                    <a:lstStyle/>
                    <a:p>
                      <a:pPr algn="ctr"/>
                      <a:r>
                        <a:rPr lang="vi-VN" sz="2400" b="1" u="none" strike="noStrike" cap="all" dirty="0" smtClean="0">
                          <a:solidFill>
                            <a:schemeClr val="tx1">
                              <a:lumMod val="95000"/>
                              <a:lumOff val="5000"/>
                            </a:schemeClr>
                          </a:solidFill>
                          <a:effectLst/>
                          <a:latin typeface="Times New Roman" panose="02020603050405020304" pitchFamily="18" charset="0"/>
                          <a:cs typeface="Times New Roman" panose="02020603050405020304" pitchFamily="18" charset="0"/>
                        </a:rPr>
                        <a:t>Chỉ số </a:t>
                      </a:r>
                      <a:r>
                        <a:rPr lang="en-US" sz="2400" b="1" u="none" strike="noStrike" cap="all"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AQI</a:t>
                      </a:r>
                      <a:endParaRPr lang="en-US" sz="2400" b="1" u="none" strike="noStrike" cap="all"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0309" marR="60309" marT="30154" marB="30154" anchor="ctr">
                    <a:lnL>
                      <a:noFill/>
                    </a:lnL>
                    <a:lnR>
                      <a:noFill/>
                    </a:lnR>
                    <a:lnT>
                      <a:noFill/>
                    </a:lnT>
                    <a:lnB>
                      <a:noFill/>
                    </a:lnB>
                    <a:solidFill>
                      <a:schemeClr val="bg1"/>
                    </a:solidFill>
                  </a:tcPr>
                </a:tc>
                <a:extLst>
                  <a:ext uri="{0D108BD9-81ED-4DB2-BD59-A6C34878D82A}">
                    <a16:rowId xmlns:a16="http://schemas.microsoft.com/office/drawing/2014/main" val="3045257585"/>
                  </a:ext>
                </a:extLst>
              </a:tr>
              <a:tr h="226157">
                <a:tc>
                  <a:txBody>
                    <a:bodyPr/>
                    <a:lstStyle/>
                    <a:p>
                      <a:pPr algn="l"/>
                      <a:r>
                        <a:rPr lang="en-US" sz="2400" b="1"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a:t>
                      </a:r>
                    </a:p>
                  </a:txBody>
                  <a:tcPr marL="60309" marR="60309" marT="30154" marB="30154" anchor="ctr">
                    <a:lnL>
                      <a:noFill/>
                    </a:lnL>
                    <a:lnR>
                      <a:noFill/>
                    </a:lnR>
                    <a:lnT>
                      <a:noFill/>
                    </a:lnT>
                    <a:lnB>
                      <a:noFill/>
                    </a:lnB>
                    <a:solidFill>
                      <a:schemeClr val="bg1"/>
                    </a:solidFill>
                  </a:tcPr>
                </a:tc>
                <a:tc>
                  <a:txBody>
                    <a:bodyPr/>
                    <a:lstStyle/>
                    <a:p>
                      <a:pPr algn="l"/>
                      <a:r>
                        <a:rPr lang="vi-VN" sz="240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hlinkClick r:id="rId2"/>
                        </a:rPr>
                        <a:t>Việt Trì,</a:t>
                      </a:r>
                      <a:r>
                        <a:rPr lang="vi-VN" sz="2400" u="none" strike="noStrike" baseline="0" dirty="0" smtClean="0">
                          <a:solidFill>
                            <a:schemeClr val="tx1">
                              <a:lumMod val="95000"/>
                              <a:lumOff val="5000"/>
                            </a:schemeClr>
                          </a:solidFill>
                          <a:effectLst/>
                          <a:latin typeface="Times New Roman" panose="02020603050405020304" pitchFamily="18" charset="0"/>
                          <a:cs typeface="Times New Roman" panose="02020603050405020304" pitchFamily="18" charset="0"/>
                          <a:hlinkClick r:id="rId2"/>
                        </a:rPr>
                        <a:t> </a:t>
                      </a:r>
                      <a:r>
                        <a:rPr lang="en-US" sz="2400" u="none" strike="noStrike" dirty="0" err="1" smtClean="0">
                          <a:solidFill>
                            <a:schemeClr val="tx1">
                              <a:lumMod val="95000"/>
                              <a:lumOff val="5000"/>
                            </a:schemeClr>
                          </a:solidFill>
                          <a:effectLst/>
                          <a:latin typeface="Times New Roman" panose="02020603050405020304" pitchFamily="18" charset="0"/>
                          <a:cs typeface="Times New Roman" panose="02020603050405020304" pitchFamily="18" charset="0"/>
                          <a:hlinkClick r:id="rId2"/>
                        </a:rPr>
                        <a:t>Phú</a:t>
                      </a:r>
                      <a:r>
                        <a:rPr lang="en-US" sz="240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hlinkClick r:id="rId2"/>
                        </a:rPr>
                        <a:t>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2"/>
                        </a:rPr>
                        <a:t>Thọ</a:t>
                      </a:r>
                      <a:endPar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50257" marR="50257" marT="30154" marB="30154" anchor="ctr">
                    <a:lnL>
                      <a:noFill/>
                    </a:lnL>
                    <a:lnR>
                      <a:noFill/>
                    </a:lnR>
                    <a:lnT>
                      <a:noFill/>
                    </a:lnT>
                    <a:lnB>
                      <a:noFill/>
                    </a:lnB>
                    <a:solidFill>
                      <a:schemeClr val="bg1"/>
                    </a:solidFill>
                  </a:tcPr>
                </a:tc>
                <a:tc>
                  <a:txBody>
                    <a:bodyPr/>
                    <a:lstStyle/>
                    <a:p>
                      <a:pPr algn="r"/>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130</a:t>
                      </a:r>
                    </a:p>
                  </a:txBody>
                  <a:tcPr marL="60309" marR="60309" marT="30154" marB="30154" anchor="ctr">
                    <a:lnL>
                      <a:noFill/>
                    </a:lnL>
                    <a:lnR>
                      <a:noFill/>
                    </a:lnR>
                    <a:lnT>
                      <a:noFill/>
                    </a:lnT>
                    <a:lnB>
                      <a:noFill/>
                    </a:lnB>
                    <a:solidFill>
                      <a:schemeClr val="bg1"/>
                    </a:solidFill>
                  </a:tcPr>
                </a:tc>
                <a:extLst>
                  <a:ext uri="{0D108BD9-81ED-4DB2-BD59-A6C34878D82A}">
                    <a16:rowId xmlns:a16="http://schemas.microsoft.com/office/drawing/2014/main" val="1826312097"/>
                  </a:ext>
                </a:extLst>
              </a:tr>
              <a:tr h="226157">
                <a:tc>
                  <a:txBody>
                    <a:bodyPr/>
                    <a:lstStyle/>
                    <a:p>
                      <a:pPr algn="l"/>
                      <a:r>
                        <a:rPr lang="vi-VN" sz="2400" b="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2</a:t>
                      </a:r>
                      <a:endParaRPr lang="en-US" sz="2400" b="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0309" marR="60309" marT="30154" marB="30154" anchor="ctr">
                    <a:lnL>
                      <a:noFill/>
                    </a:lnL>
                    <a:lnR>
                      <a:noFill/>
                    </a:lnR>
                    <a:lnT>
                      <a:noFill/>
                    </a:lnT>
                    <a:lnB>
                      <a:noFill/>
                    </a:lnB>
                    <a:solidFill>
                      <a:schemeClr val="bg1"/>
                    </a:solidFill>
                  </a:tcPr>
                </a:tc>
                <a:tc>
                  <a:txBody>
                    <a:bodyPr/>
                    <a:lstStyle/>
                    <a:p>
                      <a:pPr algn="l"/>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rPr>
                        <a:t>Hà</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u="none" strike="noStrike" dirty="0" err="1" smtClean="0">
                          <a:solidFill>
                            <a:schemeClr val="tx1">
                              <a:lumMod val="95000"/>
                              <a:lumOff val="5000"/>
                            </a:schemeClr>
                          </a:solidFill>
                          <a:effectLst/>
                          <a:latin typeface="Times New Roman" panose="02020603050405020304" pitchFamily="18" charset="0"/>
                          <a:cs typeface="Times New Roman" panose="02020603050405020304" pitchFamily="18" charset="0"/>
                        </a:rPr>
                        <a:t>Nội</a:t>
                      </a:r>
                      <a:endPar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50257" marR="50257" marT="30154" marB="30154" anchor="ctr">
                    <a:lnL>
                      <a:noFill/>
                    </a:lnL>
                    <a:lnR>
                      <a:noFill/>
                    </a:lnR>
                    <a:lnT>
                      <a:noFill/>
                    </a:lnT>
                    <a:lnB>
                      <a:noFill/>
                    </a:lnB>
                    <a:solidFill>
                      <a:schemeClr val="bg1"/>
                    </a:solidFill>
                  </a:tcPr>
                </a:tc>
                <a:tc>
                  <a:txBody>
                    <a:bodyPr/>
                    <a:lstStyle/>
                    <a:p>
                      <a:pPr algn="r"/>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95</a:t>
                      </a:r>
                    </a:p>
                  </a:txBody>
                  <a:tcPr marL="60309" marR="60309" marT="30154" marB="30154" anchor="ctr">
                    <a:lnL>
                      <a:noFill/>
                    </a:lnL>
                    <a:lnR>
                      <a:noFill/>
                    </a:lnR>
                    <a:lnT>
                      <a:noFill/>
                    </a:lnT>
                    <a:lnB>
                      <a:noFill/>
                    </a:lnB>
                    <a:solidFill>
                      <a:schemeClr val="bg1"/>
                    </a:solidFill>
                  </a:tcPr>
                </a:tc>
                <a:extLst>
                  <a:ext uri="{0D108BD9-81ED-4DB2-BD59-A6C34878D82A}">
                    <a16:rowId xmlns:a16="http://schemas.microsoft.com/office/drawing/2014/main" val="469737896"/>
                  </a:ext>
                </a:extLst>
              </a:tr>
              <a:tr h="226157">
                <a:tc>
                  <a:txBody>
                    <a:bodyPr/>
                    <a:lstStyle/>
                    <a:p>
                      <a:pPr algn="l"/>
                      <a:r>
                        <a:rPr lang="vi-VN" sz="2400" b="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3</a:t>
                      </a:r>
                      <a:endParaRPr lang="en-US" sz="2400" b="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0309" marR="60309" marT="30154" marB="30154" anchor="ctr">
                    <a:lnL>
                      <a:noFill/>
                    </a:lnL>
                    <a:lnR>
                      <a:noFill/>
                    </a:lnR>
                    <a:lnT>
                      <a:noFill/>
                    </a:lnT>
                    <a:lnB>
                      <a:noFill/>
                    </a:lnB>
                    <a:solidFill>
                      <a:schemeClr val="bg1"/>
                    </a:solidFill>
                  </a:tcPr>
                </a:tc>
                <a:tc>
                  <a:txBody>
                    <a:bodyPr/>
                    <a:lstStyle/>
                    <a:p>
                      <a:pPr algn="l"/>
                      <a:r>
                        <a:rPr lang="vi-VN" sz="240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hlinkClick r:id="rId3"/>
                        </a:rPr>
                        <a:t>Biên Hòa</a:t>
                      </a:r>
                      <a:r>
                        <a:rPr lang="en-US" sz="240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hlinkClick r:id="rId3"/>
                        </a:rPr>
                        <a:t>,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3"/>
                        </a:rPr>
                        <a:t>Tinh</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3"/>
                        </a:rPr>
                        <a:t> Dong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3"/>
                        </a:rPr>
                        <a:t>Nai</a:t>
                      </a:r>
                      <a:endPar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50257" marR="50257" marT="30154" marB="30154" anchor="ctr">
                    <a:lnL>
                      <a:noFill/>
                    </a:lnL>
                    <a:lnR>
                      <a:noFill/>
                    </a:lnR>
                    <a:lnT>
                      <a:noFill/>
                    </a:lnT>
                    <a:lnB>
                      <a:noFill/>
                    </a:lnB>
                    <a:solidFill>
                      <a:schemeClr val="bg1"/>
                    </a:solidFill>
                  </a:tcPr>
                </a:tc>
                <a:tc>
                  <a:txBody>
                    <a:bodyPr/>
                    <a:lstStyle/>
                    <a:p>
                      <a:pPr algn="r"/>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90</a:t>
                      </a:r>
                    </a:p>
                  </a:txBody>
                  <a:tcPr marL="60309" marR="60309" marT="30154" marB="30154" anchor="ctr">
                    <a:lnL>
                      <a:noFill/>
                    </a:lnL>
                    <a:lnR>
                      <a:noFill/>
                    </a:lnR>
                    <a:lnT>
                      <a:noFill/>
                    </a:lnT>
                    <a:lnB>
                      <a:noFill/>
                    </a:lnB>
                    <a:solidFill>
                      <a:schemeClr val="bg1"/>
                    </a:solidFill>
                  </a:tcPr>
                </a:tc>
                <a:extLst>
                  <a:ext uri="{0D108BD9-81ED-4DB2-BD59-A6C34878D82A}">
                    <a16:rowId xmlns:a16="http://schemas.microsoft.com/office/drawing/2014/main" val="372184078"/>
                  </a:ext>
                </a:extLst>
              </a:tr>
              <a:tr h="226157">
                <a:tc>
                  <a:txBody>
                    <a:bodyPr/>
                    <a:lstStyle/>
                    <a:p>
                      <a:pPr algn="l"/>
                      <a:r>
                        <a:rPr lang="vi-VN" sz="2400" b="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4</a:t>
                      </a:r>
                      <a:endParaRPr lang="en-US" sz="2400" b="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0309" marR="60309" marT="30154" marB="30154"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4"/>
                        </a:rPr>
                        <a:t>Phố Mới, Tinh Bac Ninh</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50257" marR="50257" marT="30154" marB="30154" anchor="ctr">
                    <a:lnL>
                      <a:noFill/>
                    </a:lnL>
                    <a:lnR>
                      <a:noFill/>
                    </a:lnR>
                    <a:lnT>
                      <a:noFill/>
                    </a:lnT>
                    <a:lnB>
                      <a:noFill/>
                    </a:lnB>
                    <a:solidFill>
                      <a:schemeClr val="bg1"/>
                    </a:solidFill>
                  </a:tcPr>
                </a:tc>
                <a:tc>
                  <a:txBody>
                    <a:bodyPr/>
                    <a:lstStyle/>
                    <a:p>
                      <a:pPr algn="r"/>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80</a:t>
                      </a:r>
                    </a:p>
                  </a:txBody>
                  <a:tcPr marL="60309" marR="60309" marT="30154" marB="30154" anchor="ctr">
                    <a:lnL>
                      <a:noFill/>
                    </a:lnL>
                    <a:lnR>
                      <a:noFill/>
                    </a:lnR>
                    <a:lnT>
                      <a:noFill/>
                    </a:lnT>
                    <a:lnB>
                      <a:noFill/>
                    </a:lnB>
                    <a:solidFill>
                      <a:schemeClr val="bg1"/>
                    </a:solidFill>
                  </a:tcPr>
                </a:tc>
                <a:extLst>
                  <a:ext uri="{0D108BD9-81ED-4DB2-BD59-A6C34878D82A}">
                    <a16:rowId xmlns:a16="http://schemas.microsoft.com/office/drawing/2014/main" val="1468613177"/>
                  </a:ext>
                </a:extLst>
              </a:tr>
              <a:tr h="226157">
                <a:tc>
                  <a:txBody>
                    <a:bodyPr/>
                    <a:lstStyle/>
                    <a:p>
                      <a:pPr algn="l"/>
                      <a:r>
                        <a:rPr lang="vi-VN" sz="2400" b="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5</a:t>
                      </a:r>
                      <a:endParaRPr lang="en-US" sz="2400" b="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0309" marR="60309" marT="30154" marB="30154" anchor="ctr">
                    <a:lnL>
                      <a:noFill/>
                    </a:lnL>
                    <a:lnR>
                      <a:noFill/>
                    </a:lnR>
                    <a:lnT>
                      <a:noFill/>
                    </a:lnT>
                    <a:lnB>
                      <a:noFill/>
                    </a:lnB>
                    <a:solidFill>
                      <a:schemeClr val="bg1"/>
                    </a:solidFill>
                  </a:tcPr>
                </a:tc>
                <a:tc>
                  <a:txBody>
                    <a:bodyPr/>
                    <a:lstStyle/>
                    <a:p>
                      <a:pPr algn="l"/>
                      <a:r>
                        <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hlinkClick r:id="rId5"/>
                        </a:rPr>
                        <a:t>Plây Cu, Gia Lai</a:t>
                      </a:r>
                      <a:endParaRPr lang="en-US" sz="2400" u="none" strike="noStrike">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50257" marR="50257" marT="30154" marB="30154" anchor="ctr">
                    <a:lnL>
                      <a:noFill/>
                    </a:lnL>
                    <a:lnR>
                      <a:noFill/>
                    </a:lnR>
                    <a:lnT>
                      <a:noFill/>
                    </a:lnT>
                    <a:lnB>
                      <a:noFill/>
                    </a:lnB>
                    <a:solidFill>
                      <a:schemeClr val="bg1"/>
                    </a:solidFill>
                  </a:tcPr>
                </a:tc>
                <a:tc>
                  <a:txBody>
                    <a:bodyPr/>
                    <a:lstStyle/>
                    <a:p>
                      <a:pPr algn="r"/>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80</a:t>
                      </a:r>
                    </a:p>
                  </a:txBody>
                  <a:tcPr marL="60309" marR="60309" marT="30154" marB="30154" anchor="ctr">
                    <a:lnL>
                      <a:noFill/>
                    </a:lnL>
                    <a:lnR>
                      <a:noFill/>
                    </a:lnR>
                    <a:lnT>
                      <a:noFill/>
                    </a:lnT>
                    <a:lnB>
                      <a:noFill/>
                    </a:lnB>
                    <a:solidFill>
                      <a:schemeClr val="bg1"/>
                    </a:solidFill>
                  </a:tcPr>
                </a:tc>
                <a:extLst>
                  <a:ext uri="{0D108BD9-81ED-4DB2-BD59-A6C34878D82A}">
                    <a16:rowId xmlns:a16="http://schemas.microsoft.com/office/drawing/2014/main" val="26568548"/>
                  </a:ext>
                </a:extLst>
              </a:tr>
              <a:tr h="331697">
                <a:tc>
                  <a:txBody>
                    <a:bodyPr/>
                    <a:lstStyle/>
                    <a:p>
                      <a:pPr algn="l"/>
                      <a:r>
                        <a:rPr lang="vi-VN" sz="2400" b="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6</a:t>
                      </a:r>
                      <a:endParaRPr lang="en-US" sz="2400" b="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0309" marR="60309" marT="30154" marB="30154" anchor="ctr">
                    <a:lnL>
                      <a:noFill/>
                    </a:lnL>
                    <a:lnR>
                      <a:noFill/>
                    </a:lnR>
                    <a:lnT>
                      <a:noFill/>
                    </a:lnT>
                    <a:lnB>
                      <a:noFill/>
                    </a:lnB>
                    <a:solidFill>
                      <a:schemeClr val="bg1"/>
                    </a:solidFill>
                  </a:tcPr>
                </a:tc>
                <a:tc>
                  <a:txBody>
                    <a:bodyPr/>
                    <a:lstStyle/>
                    <a:p>
                      <a:pPr algn="l"/>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Thanh</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Hóa</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Tinh</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Thanh</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6"/>
                        </a:rPr>
                        <a:t>Hoa</a:t>
                      </a:r>
                      <a:endPar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50257" marR="50257" marT="30154" marB="30154" anchor="ctr">
                    <a:lnL>
                      <a:noFill/>
                    </a:lnL>
                    <a:lnR>
                      <a:noFill/>
                    </a:lnR>
                    <a:lnT>
                      <a:noFill/>
                    </a:lnT>
                    <a:lnB>
                      <a:noFill/>
                    </a:lnB>
                    <a:solidFill>
                      <a:schemeClr val="bg1"/>
                    </a:solidFill>
                  </a:tcPr>
                </a:tc>
                <a:tc>
                  <a:txBody>
                    <a:bodyPr/>
                    <a:lstStyle/>
                    <a:p>
                      <a:pPr algn="r"/>
                      <a:r>
                        <a:rPr lang="en-US" sz="2400" b="0" u="none" strike="noStrike">
                          <a:solidFill>
                            <a:schemeClr val="tx1">
                              <a:lumMod val="95000"/>
                              <a:lumOff val="5000"/>
                            </a:schemeClr>
                          </a:solidFill>
                          <a:effectLst/>
                          <a:latin typeface="Times New Roman" panose="02020603050405020304" pitchFamily="18" charset="0"/>
                          <a:cs typeface="Times New Roman" panose="02020603050405020304" pitchFamily="18" charset="0"/>
                        </a:rPr>
                        <a:t>78</a:t>
                      </a:r>
                    </a:p>
                  </a:txBody>
                  <a:tcPr marL="60309" marR="60309" marT="30154" marB="30154" anchor="ctr">
                    <a:lnL>
                      <a:noFill/>
                    </a:lnL>
                    <a:lnR>
                      <a:noFill/>
                    </a:lnR>
                    <a:lnT>
                      <a:noFill/>
                    </a:lnT>
                    <a:lnB>
                      <a:noFill/>
                    </a:lnB>
                    <a:solidFill>
                      <a:schemeClr val="bg1"/>
                    </a:solidFill>
                  </a:tcPr>
                </a:tc>
                <a:extLst>
                  <a:ext uri="{0D108BD9-81ED-4DB2-BD59-A6C34878D82A}">
                    <a16:rowId xmlns:a16="http://schemas.microsoft.com/office/drawing/2014/main" val="2784729904"/>
                  </a:ext>
                </a:extLst>
              </a:tr>
              <a:tr h="331697">
                <a:tc>
                  <a:txBody>
                    <a:bodyPr/>
                    <a:lstStyle/>
                    <a:p>
                      <a:pPr algn="l"/>
                      <a:r>
                        <a:rPr lang="vi-VN" sz="2400" b="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7</a:t>
                      </a:r>
                      <a:endParaRPr lang="en-US" sz="2400" b="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0309" marR="60309" marT="30154" marB="30154" anchor="ctr">
                    <a:lnL>
                      <a:noFill/>
                    </a:lnL>
                    <a:lnR>
                      <a:noFill/>
                    </a:lnR>
                    <a:lnT>
                      <a:noFill/>
                    </a:lnT>
                    <a:lnB>
                      <a:noFill/>
                    </a:lnB>
                    <a:solidFill>
                      <a:schemeClr val="bg1"/>
                    </a:solidFill>
                  </a:tcPr>
                </a:tc>
                <a:tc>
                  <a:txBody>
                    <a:bodyPr/>
                    <a:lstStyle/>
                    <a:p>
                      <a:pPr algn="l"/>
                      <a:r>
                        <a:rPr lang="en-US" sz="2400" u="none" strike="noStrike" dirty="0" err="1" smtClean="0">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Phú</a:t>
                      </a:r>
                      <a:r>
                        <a:rPr lang="en-US" sz="240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Mỹ</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 </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Tinh</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 Ba Ria-</a:t>
                      </a:r>
                      <a:r>
                        <a:rPr lang="en-US" sz="2400" u="none" strike="noStrike" dirty="0" err="1">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Vung</a:t>
                      </a:r>
                      <a:r>
                        <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hlinkClick r:id="rId7"/>
                        </a:rPr>
                        <a:t> Tau</a:t>
                      </a:r>
                      <a:endParaRPr lang="en-US" sz="240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50257" marR="50257" marT="30154" marB="30154" anchor="ctr">
                    <a:lnL>
                      <a:noFill/>
                    </a:lnL>
                    <a:lnR>
                      <a:noFill/>
                    </a:lnR>
                    <a:lnT>
                      <a:noFill/>
                    </a:lnT>
                    <a:lnB>
                      <a:noFill/>
                    </a:lnB>
                    <a:solidFill>
                      <a:schemeClr val="bg1"/>
                    </a:solidFill>
                  </a:tcPr>
                </a:tc>
                <a:tc>
                  <a:txBody>
                    <a:bodyPr/>
                    <a:lstStyle/>
                    <a:p>
                      <a:pPr algn="r"/>
                      <a:r>
                        <a:rPr lang="en-US" sz="2400" b="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rPr>
                        <a:t>66</a:t>
                      </a:r>
                    </a:p>
                  </a:txBody>
                  <a:tcPr marL="60309" marR="60309" marT="30154" marB="30154" anchor="ctr">
                    <a:lnL>
                      <a:noFill/>
                    </a:lnL>
                    <a:lnR>
                      <a:noFill/>
                    </a:lnR>
                    <a:lnT>
                      <a:noFill/>
                    </a:lnT>
                    <a:lnB>
                      <a:noFill/>
                    </a:lnB>
                    <a:solidFill>
                      <a:schemeClr val="bg1"/>
                    </a:solidFill>
                  </a:tcPr>
                </a:tc>
                <a:extLst>
                  <a:ext uri="{0D108BD9-81ED-4DB2-BD59-A6C34878D82A}">
                    <a16:rowId xmlns:a16="http://schemas.microsoft.com/office/drawing/2014/main" val="4118235203"/>
                  </a:ext>
                </a:extLst>
              </a:tr>
            </a:tbl>
          </a:graphicData>
        </a:graphic>
      </p:graphicFrame>
    </p:spTree>
    <p:extLst>
      <p:ext uri="{BB962C8B-B14F-4D97-AF65-F5344CB8AC3E}">
        <p14:creationId xmlns:p14="http://schemas.microsoft.com/office/powerpoint/2010/main" val="3016765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09550"/>
            <a:ext cx="6019800"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Nhóm 4: Tình trạng, nguyên nhân gây ô nhiễm tiếng ồn ở thành phố Hà Nội</a:t>
            </a:r>
            <a:r>
              <a:rPr lang="vi-VN" sz="2800" dirty="0" smtClean="0">
                <a:latin typeface="Times New Roman" panose="02020603050405020304" pitchFamily="18" charset="0"/>
                <a:cs typeface="Times New Roman" panose="02020603050405020304" pitchFamily="18" charset="0"/>
              </a:rPr>
              <a:t>. </a:t>
            </a:r>
            <a:endParaRPr lang="en-US" sz="2400" dirty="0">
              <a:solidFill>
                <a:schemeClr val="accent3">
                  <a:lumMod val="20000"/>
                  <a:lumOff val="80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504950"/>
            <a:ext cx="4620441" cy="3467100"/>
          </a:xfrm>
          <a:prstGeom prst="rect">
            <a:avLst/>
          </a:prstGeom>
        </p:spPr>
      </p:pic>
    </p:spTree>
    <p:extLst>
      <p:ext uri="{BB962C8B-B14F-4D97-AF65-F5344CB8AC3E}">
        <p14:creationId xmlns:p14="http://schemas.microsoft.com/office/powerpoint/2010/main" val="59122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209550"/>
            <a:ext cx="5638800" cy="1654556"/>
          </a:xfrm>
          <a:prstGeom prst="rect">
            <a:avLst/>
          </a:prstGeom>
        </p:spPr>
        <p:txBody>
          <a:bodyPr wrap="square">
            <a:spAutoFit/>
          </a:bodyPr>
          <a:lstStyle/>
          <a:p>
            <a:pPr>
              <a:lnSpc>
                <a:spcPct val="130000"/>
              </a:lnSpc>
            </a:pPr>
            <a:r>
              <a:rPr lang="en-US" sz="3200" dirty="0" err="1" smtClean="0">
                <a:solidFill>
                  <a:srgbClr val="FF0000"/>
                </a:solidFill>
                <a:latin typeface="Times New Roman" panose="02020603050405020304" pitchFamily="18" charset="0"/>
                <a:ea typeface="Cambria" panose="02040503050406030204" pitchFamily="18" charset="0"/>
              </a:rPr>
              <a:t>Thực</a:t>
            </a:r>
            <a:r>
              <a:rPr lang="en-US" sz="3200" dirty="0" smtClean="0">
                <a:solidFill>
                  <a:srgbClr val="FF0000"/>
                </a:solidFill>
                <a:latin typeface="Times New Roman" panose="02020603050405020304" pitchFamily="18" charset="0"/>
                <a:ea typeface="Cambria" panose="02040503050406030204" pitchFamily="18" charset="0"/>
              </a:rPr>
              <a:t> </a:t>
            </a:r>
            <a:r>
              <a:rPr lang="en-US" sz="3200" dirty="0" err="1">
                <a:solidFill>
                  <a:srgbClr val="FF0000"/>
                </a:solidFill>
                <a:latin typeface="Times New Roman" panose="02020603050405020304" pitchFamily="18" charset="0"/>
                <a:ea typeface="Cambria" panose="02040503050406030204" pitchFamily="18" charset="0"/>
              </a:rPr>
              <a:t>trạng</a:t>
            </a:r>
            <a:r>
              <a:rPr lang="en-US" sz="3200" dirty="0">
                <a:solidFill>
                  <a:srgbClr val="FF0000"/>
                </a:solidFill>
                <a:latin typeface="Times New Roman" panose="02020603050405020304" pitchFamily="18" charset="0"/>
                <a:ea typeface="Cambria" panose="02040503050406030204" pitchFamily="18" charset="0"/>
              </a:rPr>
              <a:t> </a:t>
            </a:r>
            <a:endParaRPr lang="en-US" sz="3200" dirty="0">
              <a:solidFill>
                <a:srgbClr val="FF0000"/>
              </a:solidFill>
              <a:latin typeface="Times New Roman" panose="02020603050405020304" pitchFamily="18" charset="0"/>
              <a:ea typeface="Calibri" panose="020F0502020204030204" pitchFamily="34" charset="0"/>
            </a:endParaRPr>
          </a:p>
          <a:p>
            <a:pPr>
              <a:lnSpc>
                <a:spcPct val="107000"/>
              </a:lnSpc>
            </a:pPr>
            <a:r>
              <a:rPr lang="en-US" sz="2800" dirty="0">
                <a:solidFill>
                  <a:srgbClr val="000000"/>
                </a:solidFill>
                <a:latin typeface="Times New Roman" panose="02020603050405020304" pitchFamily="18" charset="0"/>
                <a:ea typeface="Cambria" panose="02040503050406030204" pitchFamily="18" charset="0"/>
              </a:rPr>
              <a:t>-</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M</a:t>
            </a:r>
            <a:r>
              <a:rPr lang="en-US" sz="2800" dirty="0" err="1" smtClean="0">
                <a:solidFill>
                  <a:srgbClr val="000000"/>
                </a:solidFill>
                <a:latin typeface="Times New Roman" panose="02020603050405020304" pitchFamily="18" charset="0"/>
                <a:ea typeface="Calibri" panose="020F0502020204030204" pitchFamily="34" charset="0"/>
              </a:rPr>
              <a:t>ôi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trường</a:t>
            </a:r>
            <a:r>
              <a:rPr lang="vi-VN" sz="2800" dirty="0" smtClean="0">
                <a:solidFill>
                  <a:srgbClr val="000000"/>
                </a:solidFill>
                <a:latin typeface="Times New Roman" panose="02020603050405020304" pitchFamily="18" charset="0"/>
                <a:ea typeface="Calibri" panose="020F0502020204030204" pitchFamily="34" charset="0"/>
              </a:rPr>
              <a:t> thành phố Hà Nội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nay </a:t>
            </a:r>
            <a:r>
              <a:rPr lang="en-US" sz="2800" dirty="0" err="1">
                <a:solidFill>
                  <a:srgbClr val="000000"/>
                </a:solidFill>
                <a:latin typeface="Times New Roman" panose="02020603050405020304" pitchFamily="18" charset="0"/>
                <a:ea typeface="Calibri" panose="020F0502020204030204" pitchFamily="34" charset="0"/>
              </a:rPr>
              <a:t>đang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vào</a:t>
            </a:r>
            <a:r>
              <a:rPr lang="vi-VN" sz="2800" dirty="0" smtClean="0">
                <a:solidFill>
                  <a:srgbClr val="000000"/>
                </a:solidFill>
                <a:latin typeface="Times New Roman" panose="02020603050405020304" pitchFamily="18" charset="0"/>
                <a:ea typeface="Calibri" panose="020F0502020204030204" pitchFamily="34" charset="0"/>
              </a:rPr>
              <a:t> mức</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a:t>
            </a:r>
            <a:r>
              <a:rPr lang="en-US" sz="2800" dirty="0" err="1">
                <a:solidFill>
                  <a:srgbClr val="000000"/>
                </a:solidFill>
                <a:latin typeface="Times New Roman" panose="02020603050405020304" pitchFamily="18" charset="0"/>
                <a:ea typeface="Calibri" panose="020F0502020204030204" pitchFamily="34" charset="0"/>
              </a:rPr>
              <a:t>báo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đỏ</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724561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52" name="Picture 8" descr="https://tse4.mm.bing.net/th?id=OIP.RBjGoy6x_uczEU_y4B2K-gHaE8&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9" y="913268"/>
            <a:ext cx="4514850" cy="300990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onghutcobang.vn/wp-content/uploads/2021/02/tac-hai-cua-o-nhiem-moi-truo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3268"/>
            <a:ext cx="4416425" cy="30099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95400" y="4198587"/>
            <a:ext cx="5368777"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 Do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3018990" y="87082"/>
            <a:ext cx="3062057" cy="707886"/>
          </a:xfrm>
          <a:prstGeom prst="rect">
            <a:avLst/>
          </a:prstGeom>
        </p:spPr>
        <p:txBody>
          <a:bodyPr wrap="none">
            <a:spAutoFit/>
          </a:bodyPr>
          <a:lstStyle/>
          <a:p>
            <a:r>
              <a:rPr lang="en-US" sz="4000" dirty="0" err="1">
                <a:solidFill>
                  <a:srgbClr val="C00000"/>
                </a:solidFill>
                <a:latin typeface="Times New Roman" pitchFamily="18" charset="0"/>
                <a:cs typeface="Times New Roman" pitchFamily="18" charset="0"/>
              </a:rPr>
              <a:t>Nguyên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endParaRPr lang="en-US" sz="4000" dirty="0"/>
          </a:p>
        </p:txBody>
      </p:sp>
    </p:spTree>
    <p:extLst>
      <p:ext uri="{BB962C8B-B14F-4D97-AF65-F5344CB8AC3E}">
        <p14:creationId xmlns:p14="http://schemas.microsoft.com/office/powerpoint/2010/main" val="124768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762000" y="3700878"/>
            <a:ext cx="6400800" cy="954107"/>
          </a:xfrm>
          <a:prstGeom prst="rect">
            <a:avLst/>
          </a:prstGeom>
          <a:noFill/>
        </p:spPr>
        <p:txBody>
          <a:bodyPr wrap="square" rtlCol="0">
            <a:spAutoFit/>
          </a:bodyPr>
          <a:lstStyle/>
          <a:p>
            <a:r>
              <a:rPr lang="en-US" sz="2800" b="1" dirty="0">
                <a:latin typeface="Times New Roman" panose="02020603050405020304" pitchFamily="18" charset="0"/>
                <a:cs typeface="Times New Roman" pitchFamily="18" charset="0"/>
              </a:rPr>
              <a:t>- Do </a:t>
            </a:r>
            <a:r>
              <a:rPr lang="en-US" sz="2800" b="1" dirty="0" err="1">
                <a:latin typeface="Times New Roman" panose="02020603050405020304" pitchFamily="18" charset="0"/>
                <a:cs typeface="Times New Roman" pitchFamily="18" charset="0"/>
              </a:rPr>
              <a:t>quá</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nhiều</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các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loại</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hóa</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chất</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bảo</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vệ</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thực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và</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chất</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độc</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hóa</a:t>
            </a:r>
            <a:r>
              <a:rPr lang="en-US" sz="2800" b="1" dirty="0">
                <a:latin typeface="Times New Roman" panose="02020603050405020304" pitchFamily="18" charset="0"/>
                <a:cs typeface="Times New Roman" pitchFamily="18" charset="0"/>
              </a:rPr>
              <a:t> </a:t>
            </a:r>
            <a:r>
              <a:rPr lang="en-US" sz="2800" b="1" dirty="0" err="1">
                <a:latin typeface="Times New Roman" panose="02020603050405020304" pitchFamily="18" charset="0"/>
                <a:cs typeface="Times New Roman" pitchFamily="18" charset="0"/>
              </a:rPr>
              <a:t>học</a:t>
            </a:r>
            <a:endParaRPr lang="en-US" sz="2800" b="1" dirty="0">
              <a:latin typeface="Times New Roman" panose="02020603050405020304" pitchFamily="18" charset="0"/>
              <a:cs typeface="Times New Roman" pitchFamily="18" charset="0"/>
            </a:endParaRPr>
          </a:p>
        </p:txBody>
      </p:sp>
      <p:pic>
        <p:nvPicPr>
          <p:cNvPr id="5" name="Picture 4" descr="https://tse4.mm.bing.net/th?id=OIP.KbBlpZkfSm25JxVMnj8s5QHaE8&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48077"/>
            <a:ext cx="502920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04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1828800" y="4185590"/>
            <a:ext cx="37338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Do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bệnh</a:t>
            </a:r>
            <a:endParaRPr lang="en-US" sz="2800" b="1" dirty="0">
              <a:latin typeface="Times New Roman" panose="02020603050405020304" pitchFamily="18" charset="0"/>
              <a:cs typeface="Times New Roman" panose="02020603050405020304" pitchFamily="18" charset="0"/>
            </a:endParaRPr>
          </a:p>
        </p:txBody>
      </p:sp>
      <p:pic>
        <p:nvPicPr>
          <p:cNvPr id="5" name="Picture 6" descr="https://www.dksh.com/media/17/700/Image_Event_BiomerieuxVidasWebinar_10000x390_JPG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877"/>
            <a:ext cx="6629400" cy="368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8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881554" y="4134488"/>
            <a:ext cx="3486852"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 Do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rắn</a:t>
            </a:r>
            <a:endParaRPr lang="en-US" sz="2800" b="1" dirty="0">
              <a:latin typeface="Times New Roman" panose="02020603050405020304" pitchFamily="18" charset="0"/>
              <a:cs typeface="Times New Roman" panose="02020603050405020304" pitchFamily="18" charset="0"/>
            </a:endParaRPr>
          </a:p>
        </p:txBody>
      </p:sp>
      <p:sp>
        <p:nvSpPr>
          <p:cNvPr id="5" name="AutoShape 2" descr="https://tse3.mm.bing.net/th?id=OIP.imSlycBeE1lJ3RfuqIRWpgHaEL&amp;pid=Api&amp;P=0"/>
          <p:cNvSpPr>
            <a:spLocks noChangeAspect="1" noChangeArrowheads="1"/>
          </p:cNvSpPr>
          <p:nvPr/>
        </p:nvSpPr>
        <p:spPr bwMode="auto">
          <a:xfrm>
            <a:off x="1752600" y="12763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descr="https://tse4.mm.bing.net/th?id=OIP.UqTVUjgLd3i10edLKmNY6wHaEK&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54" y="258774"/>
            <a:ext cx="6509746" cy="365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74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sp>
          <p:nvSpPr>
            <p:cNvPr id="4" name="object 4"/>
            <p:cNvSpPr/>
            <p:nvPr/>
          </p:nvSpPr>
          <p:spPr>
            <a:xfrm>
              <a:off x="353567" y="342900"/>
              <a:ext cx="11483340" cy="6174105"/>
            </a:xfrm>
            <a:custGeom>
              <a:avLst/>
              <a:gdLst/>
              <a:ahLst/>
              <a:cxnLst/>
              <a:rect l="l" t="t" r="r" b="b"/>
              <a:pathLst>
                <a:path w="11483340" h="6174105">
                  <a:moveTo>
                    <a:pt x="0" y="6173724"/>
                  </a:moveTo>
                  <a:lnTo>
                    <a:pt x="11483340" y="6173724"/>
                  </a:lnTo>
                  <a:lnTo>
                    <a:pt x="11483340" y="0"/>
                  </a:lnTo>
                  <a:lnTo>
                    <a:pt x="0" y="0"/>
                  </a:lnTo>
                  <a:lnTo>
                    <a:pt x="0" y="6173724"/>
                  </a:lnTo>
                  <a:close/>
                </a:path>
              </a:pathLst>
            </a:custGeom>
            <a:ln w="12700">
              <a:solidFill>
                <a:srgbClr val="2B80A4"/>
              </a:solidFill>
            </a:ln>
          </p:spPr>
          <p:txBody>
            <a:bodyPr wrap="square" lIns="0" tIns="0" rIns="0" bIns="0" rtlCol="0"/>
            <a:lstStyle/>
            <a:p>
              <a:pPr defTabSz="685118"/>
              <a:endParaRPr sz="900">
                <a:solidFill>
                  <a:prstClr val="black"/>
                </a:solidFill>
              </a:endParaRPr>
            </a:p>
          </p:txBody>
        </p:sp>
      </p:grpSp>
      <p:sp>
        <p:nvSpPr>
          <p:cNvPr id="6" name="object 6"/>
          <p:cNvSpPr/>
          <p:nvPr/>
        </p:nvSpPr>
        <p:spPr>
          <a:xfrm>
            <a:off x="1752600" y="1522482"/>
            <a:ext cx="5712436" cy="1277867"/>
          </a:xfrm>
          <a:custGeom>
            <a:avLst/>
            <a:gdLst/>
            <a:ahLst/>
            <a:cxnLst/>
            <a:rect l="l" t="t" r="r" b="b"/>
            <a:pathLst>
              <a:path w="7714615" h="1191895">
                <a:moveTo>
                  <a:pt x="0" y="198628"/>
                </a:moveTo>
                <a:lnTo>
                  <a:pt x="5244" y="153075"/>
                </a:lnTo>
                <a:lnTo>
                  <a:pt x="20183" y="111263"/>
                </a:lnTo>
                <a:lnTo>
                  <a:pt x="43627" y="74384"/>
                </a:lnTo>
                <a:lnTo>
                  <a:pt x="74384" y="43627"/>
                </a:lnTo>
                <a:lnTo>
                  <a:pt x="111263" y="20183"/>
                </a:lnTo>
                <a:lnTo>
                  <a:pt x="153075" y="5244"/>
                </a:lnTo>
                <a:lnTo>
                  <a:pt x="198627" y="0"/>
                </a:lnTo>
                <a:lnTo>
                  <a:pt x="7515860" y="0"/>
                </a:lnTo>
                <a:lnTo>
                  <a:pt x="7561412" y="5244"/>
                </a:lnTo>
                <a:lnTo>
                  <a:pt x="7603224" y="20183"/>
                </a:lnTo>
                <a:lnTo>
                  <a:pt x="7640103" y="43627"/>
                </a:lnTo>
                <a:lnTo>
                  <a:pt x="7670860" y="74384"/>
                </a:lnTo>
                <a:lnTo>
                  <a:pt x="7694304" y="111263"/>
                </a:lnTo>
                <a:lnTo>
                  <a:pt x="7709243" y="153075"/>
                </a:lnTo>
                <a:lnTo>
                  <a:pt x="7714488" y="198628"/>
                </a:lnTo>
                <a:lnTo>
                  <a:pt x="7714488" y="993140"/>
                </a:lnTo>
                <a:lnTo>
                  <a:pt x="7709243" y="1038692"/>
                </a:lnTo>
                <a:lnTo>
                  <a:pt x="7694304" y="1080504"/>
                </a:lnTo>
                <a:lnTo>
                  <a:pt x="7670860" y="1117383"/>
                </a:lnTo>
                <a:lnTo>
                  <a:pt x="7640103" y="1148140"/>
                </a:lnTo>
                <a:lnTo>
                  <a:pt x="7603224" y="1171584"/>
                </a:lnTo>
                <a:lnTo>
                  <a:pt x="7561412" y="1186523"/>
                </a:lnTo>
                <a:lnTo>
                  <a:pt x="7515860" y="1191768"/>
                </a:lnTo>
                <a:lnTo>
                  <a:pt x="198627" y="1191768"/>
                </a:lnTo>
                <a:lnTo>
                  <a:pt x="153075" y="1186523"/>
                </a:lnTo>
                <a:lnTo>
                  <a:pt x="111263" y="1171584"/>
                </a:lnTo>
                <a:lnTo>
                  <a:pt x="74384" y="1148140"/>
                </a:lnTo>
                <a:lnTo>
                  <a:pt x="43627" y="1117383"/>
                </a:lnTo>
                <a:lnTo>
                  <a:pt x="20183" y="1080504"/>
                </a:lnTo>
                <a:lnTo>
                  <a:pt x="5244" y="1038692"/>
                </a:lnTo>
                <a:lnTo>
                  <a:pt x="0" y="993140"/>
                </a:lnTo>
                <a:lnTo>
                  <a:pt x="0" y="198628"/>
                </a:lnTo>
                <a:close/>
              </a:path>
            </a:pathLst>
          </a:custGeom>
          <a:ln w="12699">
            <a:solidFill>
              <a:srgbClr val="2E528F"/>
            </a:solidFill>
          </a:ln>
        </p:spPr>
        <p:txBody>
          <a:bodyPr wrap="square" lIns="0" tIns="0" rIns="0" bIns="0" rtlCol="0"/>
          <a:lstStyle/>
          <a:p>
            <a:pPr defTabSz="685118"/>
            <a:endParaRPr sz="900">
              <a:solidFill>
                <a:prstClr val="black"/>
              </a:solidFill>
            </a:endParaRPr>
          </a:p>
        </p:txBody>
      </p:sp>
      <p:sp>
        <p:nvSpPr>
          <p:cNvPr id="7" name="object 7"/>
          <p:cNvSpPr txBox="1"/>
          <p:nvPr/>
        </p:nvSpPr>
        <p:spPr>
          <a:xfrm>
            <a:off x="2422112" y="1757524"/>
            <a:ext cx="4931188" cy="840127"/>
          </a:xfrm>
          <a:prstGeom prst="rect">
            <a:avLst/>
          </a:prstGeom>
        </p:spPr>
        <p:txBody>
          <a:bodyPr vert="horz" wrap="square" lIns="0" tIns="9042" rIns="0" bIns="0" rtlCol="0">
            <a:spAutoFit/>
          </a:bodyPr>
          <a:lstStyle/>
          <a:p>
            <a:pPr marL="9518" defTabSz="685118">
              <a:spcBef>
                <a:spcPts val="72"/>
              </a:spcBef>
            </a:pPr>
            <a:r>
              <a:rPr sz="5400" b="1" spc="-4" dirty="0" smtClean="0">
                <a:solidFill>
                  <a:srgbClr val="1F4E79"/>
                </a:solidFill>
                <a:latin typeface="Times New Roman" panose="02020603050405020304" pitchFamily="18" charset="0"/>
                <a:cs typeface="Times New Roman" panose="02020603050405020304" pitchFamily="18" charset="0"/>
              </a:rPr>
              <a:t>LUYỆN</a:t>
            </a:r>
            <a:r>
              <a:rPr sz="5400" b="1" spc="-23" dirty="0" smtClean="0">
                <a:solidFill>
                  <a:srgbClr val="1F4E79"/>
                </a:solidFill>
                <a:latin typeface="Times New Roman" panose="02020603050405020304" pitchFamily="18" charset="0"/>
                <a:cs typeface="Times New Roman" panose="02020603050405020304" pitchFamily="18" charset="0"/>
              </a:rPr>
              <a:t> </a:t>
            </a:r>
            <a:r>
              <a:rPr sz="5400" b="1" spc="-4" dirty="0">
                <a:solidFill>
                  <a:srgbClr val="1F4E79"/>
                </a:solidFill>
                <a:latin typeface="Times New Roman" panose="02020603050405020304" pitchFamily="18" charset="0"/>
                <a:cs typeface="Times New Roman" panose="02020603050405020304" pitchFamily="18" charset="0"/>
              </a:rPr>
              <a:t>TẬP</a:t>
            </a:r>
            <a:endParaRPr sz="5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794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WordArt 4"/>
          <p:cNvSpPr>
            <a:spLocks noChangeArrowheads="1" noChangeShapeType="1" noTextEdit="1"/>
          </p:cNvSpPr>
          <p:nvPr/>
        </p:nvSpPr>
        <p:spPr bwMode="auto">
          <a:xfrm>
            <a:off x="1885950" y="1485901"/>
            <a:ext cx="3200400" cy="451247"/>
          </a:xfrm>
          <a:prstGeom prst="rect">
            <a:avLst/>
          </a:prstGeom>
        </p:spPr>
        <p:txBody>
          <a:bodyPr wrap="none" fromWordArt="1">
            <a:prstTxWarp prst="textPlain">
              <a:avLst>
                <a:gd name="adj" fmla="val 50000"/>
              </a:avLst>
            </a:prstTxWarp>
          </a:bodyPr>
          <a:lstStyle/>
          <a:p>
            <a:pPr algn="ctr"/>
            <a:r>
              <a:rPr lang="en-US" sz="2700" b="1" kern="10">
                <a:ln w="19050">
                  <a:solidFill>
                    <a:srgbClr val="99CCFF"/>
                  </a:solidFill>
                  <a:round/>
                  <a:headEnd/>
                  <a:tailEnd/>
                </a:ln>
                <a:solidFill>
                  <a:srgbClr val="0066CC"/>
                </a:solidFill>
                <a:effectLst>
                  <a:outerShdw dist="35921" dir="2700000" algn="ctr" rotWithShape="0">
                    <a:srgbClr val="990000"/>
                  </a:outerShdw>
                </a:effectLst>
                <a:cs typeface="Arial" panose="020B0604020202020204" pitchFamily="34" charset="0"/>
              </a:rPr>
              <a:t>ĐUỔI</a:t>
            </a:r>
          </a:p>
        </p:txBody>
      </p:sp>
      <p:sp>
        <p:nvSpPr>
          <p:cNvPr id="3075" name="WordArt 5"/>
          <p:cNvSpPr>
            <a:spLocks noChangeArrowheads="1" noChangeShapeType="1" noTextEdit="1"/>
          </p:cNvSpPr>
          <p:nvPr/>
        </p:nvSpPr>
        <p:spPr bwMode="auto">
          <a:xfrm>
            <a:off x="3149112" y="1971140"/>
            <a:ext cx="2057400" cy="565547"/>
          </a:xfrm>
          <a:prstGeom prst="rect">
            <a:avLst/>
          </a:prstGeom>
        </p:spPr>
        <p:txBody>
          <a:bodyPr wrap="none" fromWordArt="1">
            <a:prstTxWarp prst="textPlain">
              <a:avLst>
                <a:gd name="adj" fmla="val 50000"/>
              </a:avLst>
            </a:prstTxWarp>
          </a:bodyPr>
          <a:lstStyle/>
          <a:p>
            <a:pPr algn="ctr"/>
            <a:r>
              <a:rPr lang="en-US" sz="2700" i="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HÌNH</a:t>
            </a:r>
          </a:p>
        </p:txBody>
      </p:sp>
      <p:sp>
        <p:nvSpPr>
          <p:cNvPr id="16390" name="WordArt 6"/>
          <p:cNvSpPr>
            <a:spLocks noChangeArrowheads="1" noChangeShapeType="1" noTextEdit="1"/>
          </p:cNvSpPr>
          <p:nvPr/>
        </p:nvSpPr>
        <p:spPr bwMode="auto">
          <a:xfrm>
            <a:off x="3086100" y="2577703"/>
            <a:ext cx="3486150" cy="67984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Arial" panose="020B0604020202020204" pitchFamily="34" charset="0"/>
              </a:rPr>
              <a:t>BẮT CHỮ</a:t>
            </a:r>
          </a:p>
        </p:txBody>
      </p:sp>
      <p:pic>
        <p:nvPicPr>
          <p:cNvPr id="3077" name="Picture 9" descr="anixmas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3771900" cy="2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anixmas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8650" y="0"/>
            <a:ext cx="3771900" cy="2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5" name="Group 11"/>
          <p:cNvGrpSpPr>
            <a:grpSpLocks/>
          </p:cNvGrpSpPr>
          <p:nvPr/>
        </p:nvGrpSpPr>
        <p:grpSpPr bwMode="auto">
          <a:xfrm>
            <a:off x="7486650" y="-216694"/>
            <a:ext cx="685800" cy="216694"/>
            <a:chOff x="384" y="192"/>
            <a:chExt cx="576" cy="182"/>
          </a:xfrm>
        </p:grpSpPr>
        <p:sp>
          <p:nvSpPr>
            <p:cNvPr id="16396" name="AutoShape 12"/>
            <p:cNvSpPr>
              <a:spLocks noChangeArrowheads="1"/>
            </p:cNvSpPr>
            <p:nvPr/>
          </p:nvSpPr>
          <p:spPr bwMode="auto">
            <a:xfrm>
              <a:off x="384" y="192"/>
              <a:ext cx="192" cy="182"/>
            </a:xfrm>
            <a:prstGeom prst="star5">
              <a:avLst/>
            </a:prstGeom>
            <a:solidFill>
              <a:srgbClr val="CC3399">
                <a:alpha val="50000"/>
              </a:srgbClr>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sp>
          <p:nvSpPr>
            <p:cNvPr id="16397" name="AutoShape 13"/>
            <p:cNvSpPr>
              <a:spLocks noChangeArrowheads="1"/>
            </p:cNvSpPr>
            <p:nvPr/>
          </p:nvSpPr>
          <p:spPr bwMode="auto">
            <a:xfrm>
              <a:off x="666" y="207"/>
              <a:ext cx="144" cy="137"/>
            </a:xfrm>
            <a:prstGeom prst="star5">
              <a:avLst/>
            </a:prstGeom>
            <a:solidFill>
              <a:srgbClr val="CC3399">
                <a:alpha val="50000"/>
              </a:srgbClr>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defRPr/>
              </a:pPr>
              <a:endParaRPr lang="en-US" altLang="en-US" sz="1350">
                <a:latin typeface=".VnArial NarrowH" pitchFamily="34" charset="0"/>
                <a:cs typeface="Arial" panose="020B0604020202020204" pitchFamily="34" charset="0"/>
              </a:endParaRPr>
            </a:p>
          </p:txBody>
        </p:sp>
        <p:sp>
          <p:nvSpPr>
            <p:cNvPr id="16398" name="AutoShape 14"/>
            <p:cNvSpPr>
              <a:spLocks noChangeArrowheads="1"/>
            </p:cNvSpPr>
            <p:nvPr/>
          </p:nvSpPr>
          <p:spPr bwMode="auto">
            <a:xfrm>
              <a:off x="864" y="218"/>
              <a:ext cx="96" cy="91"/>
            </a:xfrm>
            <a:prstGeom prst="star5">
              <a:avLst/>
            </a:prstGeom>
            <a:solidFill>
              <a:srgbClr val="CC3399">
                <a:alpha val="50000"/>
              </a:srgbClr>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grpSp>
      <p:grpSp>
        <p:nvGrpSpPr>
          <p:cNvPr id="16399" name="Group 15"/>
          <p:cNvGrpSpPr>
            <a:grpSpLocks/>
          </p:cNvGrpSpPr>
          <p:nvPr/>
        </p:nvGrpSpPr>
        <p:grpSpPr bwMode="auto">
          <a:xfrm>
            <a:off x="4514850" y="-216694"/>
            <a:ext cx="685800" cy="216694"/>
            <a:chOff x="384" y="192"/>
            <a:chExt cx="576" cy="182"/>
          </a:xfrm>
        </p:grpSpPr>
        <p:sp>
          <p:nvSpPr>
            <p:cNvPr id="16400" name="AutoShape 16"/>
            <p:cNvSpPr>
              <a:spLocks noChangeArrowheads="1"/>
            </p:cNvSpPr>
            <p:nvPr/>
          </p:nvSpPr>
          <p:spPr bwMode="auto">
            <a:xfrm>
              <a:off x="384" y="192"/>
              <a:ext cx="192" cy="182"/>
            </a:xfrm>
            <a:prstGeom prst="star5">
              <a:avLst/>
            </a:prstGeom>
            <a:solidFill>
              <a:srgbClr val="EF8919">
                <a:alpha val="50000"/>
              </a:srgbClr>
            </a:solidFill>
            <a:ln>
              <a:noFill/>
            </a:ln>
            <a:effectLst>
              <a:outerShdw dist="107763" dir="13500000" algn="ctr" rotWithShape="0">
                <a:srgbClr val="66FFFF">
                  <a:alpha val="4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sp>
          <p:nvSpPr>
            <p:cNvPr id="16401" name="AutoShape 17"/>
            <p:cNvSpPr>
              <a:spLocks noChangeArrowheads="1"/>
            </p:cNvSpPr>
            <p:nvPr/>
          </p:nvSpPr>
          <p:spPr bwMode="auto">
            <a:xfrm>
              <a:off x="666" y="207"/>
              <a:ext cx="144" cy="137"/>
            </a:xfrm>
            <a:prstGeom prst="star5">
              <a:avLst/>
            </a:prstGeom>
            <a:solidFill>
              <a:srgbClr val="EF8919">
                <a:alpha val="50000"/>
              </a:srgbClr>
            </a:solidFill>
            <a:ln>
              <a:noFill/>
            </a:ln>
            <a:effectLst>
              <a:outerShdw dist="107763" dir="13500000" algn="ctr" rotWithShape="0">
                <a:srgbClr val="66FFFF">
                  <a:alpha val="4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defRPr/>
              </a:pPr>
              <a:endParaRPr lang="en-US" altLang="en-US" sz="1350">
                <a:latin typeface=".VnArial NarrowH" pitchFamily="34" charset="0"/>
                <a:cs typeface="Arial" panose="020B0604020202020204" pitchFamily="34" charset="0"/>
              </a:endParaRPr>
            </a:p>
          </p:txBody>
        </p:sp>
        <p:sp>
          <p:nvSpPr>
            <p:cNvPr id="16402" name="AutoShape 18"/>
            <p:cNvSpPr>
              <a:spLocks noChangeArrowheads="1"/>
            </p:cNvSpPr>
            <p:nvPr/>
          </p:nvSpPr>
          <p:spPr bwMode="auto">
            <a:xfrm>
              <a:off x="864" y="218"/>
              <a:ext cx="96" cy="91"/>
            </a:xfrm>
            <a:prstGeom prst="star5">
              <a:avLst/>
            </a:prstGeom>
            <a:solidFill>
              <a:srgbClr val="EF8919">
                <a:alpha val="50000"/>
              </a:srgbClr>
            </a:solidFill>
            <a:ln>
              <a:noFill/>
            </a:ln>
            <a:effectLst>
              <a:outerShdw dist="107763" dir="13500000" algn="ctr" rotWithShape="0">
                <a:srgbClr val="66FFFF">
                  <a:alpha val="4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grpSp>
      <p:grpSp>
        <p:nvGrpSpPr>
          <p:cNvPr id="16403" name="Group 19"/>
          <p:cNvGrpSpPr>
            <a:grpSpLocks/>
          </p:cNvGrpSpPr>
          <p:nvPr/>
        </p:nvGrpSpPr>
        <p:grpSpPr bwMode="auto">
          <a:xfrm>
            <a:off x="8001000" y="1314450"/>
            <a:ext cx="685800" cy="216694"/>
            <a:chOff x="384" y="192"/>
            <a:chExt cx="576" cy="182"/>
          </a:xfrm>
        </p:grpSpPr>
        <p:sp>
          <p:nvSpPr>
            <p:cNvPr id="16404" name="AutoShape 20"/>
            <p:cNvSpPr>
              <a:spLocks noChangeArrowheads="1"/>
            </p:cNvSpPr>
            <p:nvPr/>
          </p:nvSpPr>
          <p:spPr bwMode="auto">
            <a:xfrm>
              <a:off x="384" y="192"/>
              <a:ext cx="192" cy="182"/>
            </a:xfrm>
            <a:prstGeom prst="star5">
              <a:avLst/>
            </a:prstGeom>
            <a:solidFill>
              <a:srgbClr val="00FF00">
                <a:alpha val="42999"/>
              </a:srgbClr>
            </a:solidFill>
            <a:ln>
              <a:noFill/>
            </a:ln>
            <a:effectLst>
              <a:outerShdw dist="107763" dir="13500000" algn="ctr" rotWithShape="0">
                <a:srgbClr val="FFCCCC">
                  <a:alpha val="3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sp>
          <p:nvSpPr>
            <p:cNvPr id="16405" name="AutoShape 21"/>
            <p:cNvSpPr>
              <a:spLocks noChangeArrowheads="1"/>
            </p:cNvSpPr>
            <p:nvPr/>
          </p:nvSpPr>
          <p:spPr bwMode="auto">
            <a:xfrm>
              <a:off x="666" y="207"/>
              <a:ext cx="144" cy="137"/>
            </a:xfrm>
            <a:prstGeom prst="star5">
              <a:avLst/>
            </a:prstGeom>
            <a:solidFill>
              <a:srgbClr val="00FF00">
                <a:alpha val="42999"/>
              </a:srgbClr>
            </a:solidFill>
            <a:ln>
              <a:noFill/>
            </a:ln>
            <a:effectLst>
              <a:outerShdw dist="107763" dir="13500000" algn="ctr" rotWithShape="0">
                <a:srgbClr val="FFCCCC">
                  <a:alpha val="3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defRPr/>
              </a:pPr>
              <a:endParaRPr lang="en-US" altLang="en-US" sz="1350">
                <a:latin typeface=".VnArial NarrowH" pitchFamily="34" charset="0"/>
                <a:cs typeface="Arial" panose="020B0604020202020204" pitchFamily="34" charset="0"/>
              </a:endParaRPr>
            </a:p>
          </p:txBody>
        </p:sp>
        <p:sp>
          <p:nvSpPr>
            <p:cNvPr id="16406" name="AutoShape 22"/>
            <p:cNvSpPr>
              <a:spLocks noChangeArrowheads="1"/>
            </p:cNvSpPr>
            <p:nvPr/>
          </p:nvSpPr>
          <p:spPr bwMode="auto">
            <a:xfrm>
              <a:off x="864" y="218"/>
              <a:ext cx="96" cy="91"/>
            </a:xfrm>
            <a:prstGeom prst="star5">
              <a:avLst/>
            </a:prstGeom>
            <a:solidFill>
              <a:srgbClr val="00FF00">
                <a:alpha val="42999"/>
              </a:srgbClr>
            </a:solidFill>
            <a:ln>
              <a:noFill/>
            </a:ln>
            <a:effectLst>
              <a:outerShdw dist="107763" dir="13500000" algn="ctr" rotWithShape="0">
                <a:srgbClr val="FFCCCC">
                  <a:alpha val="3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grpSp>
      <p:sp>
        <p:nvSpPr>
          <p:cNvPr id="2" name="TextBox 1"/>
          <p:cNvSpPr txBox="1"/>
          <p:nvPr/>
        </p:nvSpPr>
        <p:spPr>
          <a:xfrm>
            <a:off x="1752600" y="514351"/>
            <a:ext cx="3733800" cy="707886"/>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Trò chơi:</a:t>
            </a:r>
            <a:endParaRPr lang="en-US" sz="4000" dirty="0">
              <a:latin typeface="Times New Roman" panose="02020603050405020304" pitchFamily="18" charset="0"/>
              <a:cs typeface="Times New Roman" panose="02020603050405020304" pitchFamily="18" charset="0"/>
            </a:endParaRPr>
          </a:p>
        </p:txBody>
      </p:sp>
      <p:sp>
        <p:nvSpPr>
          <p:cNvPr id="20" name="Title 1"/>
          <p:cNvSpPr>
            <a:spLocks noGrp="1"/>
          </p:cNvSpPr>
          <p:nvPr>
            <p:ph type="title"/>
          </p:nvPr>
        </p:nvSpPr>
        <p:spPr>
          <a:xfrm>
            <a:off x="1009841" y="3581139"/>
            <a:ext cx="6447501" cy="990600"/>
          </a:xfrm>
        </p:spPr>
        <p:txBody>
          <a:bodyPr>
            <a:normAutofit/>
          </a:bodyPr>
          <a:lstStyle/>
          <a:p>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Luật chơi: Các con hãy quan sát các bức tranh và cho biết đó là gì? </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169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repeatCount="indefinite" fill="hold" nodeType="withEffect">
                                  <p:stCondLst>
                                    <p:cond delay="0"/>
                                  </p:stCondLst>
                                  <p:childTnLst>
                                    <p:set>
                                      <p:cBhvr>
                                        <p:cTn id="6" dur="1" fill="hold">
                                          <p:stCondLst>
                                            <p:cond delay="0"/>
                                          </p:stCondLst>
                                        </p:cTn>
                                        <p:tgtEl>
                                          <p:spTgt spid="16390"/>
                                        </p:tgtEl>
                                        <p:attrNameLst>
                                          <p:attrName>style.visibility</p:attrName>
                                        </p:attrNameLst>
                                      </p:cBhvr>
                                      <p:to>
                                        <p:strVal val="visible"/>
                                      </p:to>
                                    </p:set>
                                    <p:anim from="(-#ppt_w/2)" to="(#ppt_x)" calcmode="lin" valueType="num">
                                      <p:cBhvr>
                                        <p:cTn id="7" dur="3000" fill="hold">
                                          <p:stCondLst>
                                            <p:cond delay="0"/>
                                          </p:stCondLst>
                                        </p:cTn>
                                        <p:tgtEl>
                                          <p:spTgt spid="16390"/>
                                        </p:tgtEl>
                                        <p:attrNameLst>
                                          <p:attrName>ppt_x</p:attrName>
                                        </p:attrNameLst>
                                      </p:cBhvr>
                                    </p:anim>
                                    <p:anim from="0" to="-1.0" calcmode="lin" valueType="num">
                                      <p:cBhvr>
                                        <p:cTn id="8" dur="1000" decel="50000" autoRev="1" fill="hold">
                                          <p:stCondLst>
                                            <p:cond delay="3000"/>
                                          </p:stCondLst>
                                        </p:cTn>
                                        <p:tgtEl>
                                          <p:spTgt spid="16390"/>
                                        </p:tgtEl>
                                        <p:attrNameLst>
                                          <p:attrName>xshear</p:attrName>
                                        </p:attrNameLst>
                                      </p:cBhvr>
                                    </p:anim>
                                    <p:animScale>
                                      <p:cBhvr>
                                        <p:cTn id="9" dur="1000" decel="100000" autoRev="1" fill="hold">
                                          <p:stCondLst>
                                            <p:cond delay="3000"/>
                                          </p:stCondLst>
                                        </p:cTn>
                                        <p:tgtEl>
                                          <p:spTgt spid="16390"/>
                                        </p:tgtEl>
                                      </p:cBhvr>
                                      <p:from x="100000" y="100000"/>
                                      <p:to x="80000" y="100000"/>
                                    </p:animScale>
                                    <p:anim by="(#ppt_h/3+#ppt_w*0.1)" calcmode="lin" valueType="num">
                                      <p:cBhvr additive="sum">
                                        <p:cTn id="10" dur="1000" decel="100000" autoRev="1" fill="hold">
                                          <p:stCondLst>
                                            <p:cond delay="3000"/>
                                          </p:stCondLst>
                                        </p:cTn>
                                        <p:tgtEl>
                                          <p:spTgt spid="16390"/>
                                        </p:tgtEl>
                                        <p:attrNameLst>
                                          <p:attrName>ppt_x</p:attrName>
                                        </p:attrNameLst>
                                      </p:cBhvr>
                                    </p:anim>
                                  </p:childTnLst>
                                </p:cTn>
                              </p:par>
                              <p:par>
                                <p:cTn id="11" presetID="21" presetClass="emph" presetSubtype="0" repeatCount="indefinite" fill="hold" nodeType="withEffect">
                                  <p:stCondLst>
                                    <p:cond delay="0"/>
                                  </p:stCondLst>
                                  <p:childTnLst>
                                    <p:animClr clrSpc="hsl" dir="cw">
                                      <p:cBhvr override="childStyle">
                                        <p:cTn id="12" dur="2000" fill="hold"/>
                                        <p:tgtEl>
                                          <p:spTgt spid="16388"/>
                                        </p:tgtEl>
                                        <p:attrNameLst>
                                          <p:attrName>style.color</p:attrName>
                                        </p:attrNameLst>
                                      </p:cBhvr>
                                      <p:by>
                                        <p:hsl h="7200000" s="0" l="0"/>
                                      </p:by>
                                    </p:animClr>
                                    <p:animClr clrSpc="hsl" dir="cw">
                                      <p:cBhvr>
                                        <p:cTn id="13" dur="2000" fill="hold"/>
                                        <p:tgtEl>
                                          <p:spTgt spid="16388"/>
                                        </p:tgtEl>
                                        <p:attrNameLst>
                                          <p:attrName>fillcolor</p:attrName>
                                        </p:attrNameLst>
                                      </p:cBhvr>
                                      <p:by>
                                        <p:hsl h="7200000" s="0" l="0"/>
                                      </p:by>
                                    </p:animClr>
                                    <p:animClr clrSpc="hsl" dir="cw">
                                      <p:cBhvr>
                                        <p:cTn id="14" dur="2000" fill="hold"/>
                                        <p:tgtEl>
                                          <p:spTgt spid="16388"/>
                                        </p:tgtEl>
                                        <p:attrNameLst>
                                          <p:attrName>stroke.color</p:attrName>
                                        </p:attrNameLst>
                                      </p:cBhvr>
                                      <p:by>
                                        <p:hsl h="7200000" s="0" l="0"/>
                                      </p:by>
                                    </p:animClr>
                                    <p:set>
                                      <p:cBhvr>
                                        <p:cTn id="15" dur="2000" fill="hold"/>
                                        <p:tgtEl>
                                          <p:spTgt spid="16388"/>
                                        </p:tgtEl>
                                        <p:attrNameLst>
                                          <p:attrName>fill.type</p:attrName>
                                        </p:attrNameLst>
                                      </p:cBhvr>
                                      <p:to>
                                        <p:strVal val="solid"/>
                                      </p:to>
                                    </p:set>
                                  </p:childTnLst>
                                </p:cTn>
                              </p:par>
                              <p:par>
                                <p:cTn id="16" presetID="2" presetClass="entr" presetSubtype="12" repeatCount="indefinite" fill="hold" nodeType="withEffect">
                                  <p:stCondLst>
                                    <p:cond delay="0"/>
                                  </p:stCondLst>
                                  <p:childTnLst>
                                    <p:set>
                                      <p:cBhvr>
                                        <p:cTn id="17" dur="1" fill="hold">
                                          <p:stCondLst>
                                            <p:cond delay="0"/>
                                          </p:stCondLst>
                                        </p:cTn>
                                        <p:tgtEl>
                                          <p:spTgt spid="16395"/>
                                        </p:tgtEl>
                                        <p:attrNameLst>
                                          <p:attrName>style.visibility</p:attrName>
                                        </p:attrNameLst>
                                      </p:cBhvr>
                                      <p:to>
                                        <p:strVal val="visible"/>
                                      </p:to>
                                    </p:set>
                                    <p:anim calcmode="lin" valueType="num">
                                      <p:cBhvr additive="base">
                                        <p:cTn id="18" dur="15000" fill="hold"/>
                                        <p:tgtEl>
                                          <p:spTgt spid="16395"/>
                                        </p:tgtEl>
                                        <p:attrNameLst>
                                          <p:attrName>ppt_x</p:attrName>
                                        </p:attrNameLst>
                                      </p:cBhvr>
                                      <p:tavLst>
                                        <p:tav tm="0">
                                          <p:val>
                                            <p:strVal val="0-#ppt_w/2"/>
                                          </p:val>
                                        </p:tav>
                                        <p:tav tm="100000">
                                          <p:val>
                                            <p:strVal val="#ppt_x"/>
                                          </p:val>
                                        </p:tav>
                                      </p:tavLst>
                                    </p:anim>
                                    <p:anim calcmode="lin" valueType="num">
                                      <p:cBhvr additive="base">
                                        <p:cTn id="19" dur="15000" fill="hold"/>
                                        <p:tgtEl>
                                          <p:spTgt spid="16395"/>
                                        </p:tgtEl>
                                        <p:attrNameLst>
                                          <p:attrName>ppt_y</p:attrName>
                                        </p:attrNameLst>
                                      </p:cBhvr>
                                      <p:tavLst>
                                        <p:tav tm="0">
                                          <p:val>
                                            <p:strVal val="1+#ppt_h/2"/>
                                          </p:val>
                                        </p:tav>
                                        <p:tav tm="100000">
                                          <p:val>
                                            <p:strVal val="#ppt_y"/>
                                          </p:val>
                                        </p:tav>
                                      </p:tavLst>
                                    </p:anim>
                                  </p:childTnLst>
                                </p:cTn>
                              </p:par>
                              <p:par>
                                <p:cTn id="20" presetID="26" presetClass="emph" presetSubtype="0" repeatCount="indefinite" fill="hold" nodeType="withEffect">
                                  <p:stCondLst>
                                    <p:cond delay="10000"/>
                                  </p:stCondLst>
                                  <p:childTnLst>
                                    <p:animEffect transition="out" filter="fade">
                                      <p:cBhvr>
                                        <p:cTn id="21" dur="2000" tmFilter="0, 0; .2, .5; .8, .5; 1, 0"/>
                                        <p:tgtEl>
                                          <p:spTgt spid="16395"/>
                                        </p:tgtEl>
                                      </p:cBhvr>
                                    </p:animEffect>
                                    <p:animScale>
                                      <p:cBhvr>
                                        <p:cTn id="22" dur="1000" autoRev="1" fill="hold"/>
                                        <p:tgtEl>
                                          <p:spTgt spid="16395"/>
                                        </p:tgtEl>
                                      </p:cBhvr>
                                      <p:by x="105000" y="105000"/>
                                    </p:animScale>
                                  </p:childTnLst>
                                </p:cTn>
                              </p:par>
                              <p:par>
                                <p:cTn id="23" presetID="2" presetClass="entr" presetSubtype="12" repeatCount="indefinite" fill="hold" nodeType="withEffect">
                                  <p:stCondLst>
                                    <p:cond delay="0"/>
                                  </p:stCondLst>
                                  <p:childTnLst>
                                    <p:set>
                                      <p:cBhvr>
                                        <p:cTn id="24" dur="1" fill="hold">
                                          <p:stCondLst>
                                            <p:cond delay="0"/>
                                          </p:stCondLst>
                                        </p:cTn>
                                        <p:tgtEl>
                                          <p:spTgt spid="16399"/>
                                        </p:tgtEl>
                                        <p:attrNameLst>
                                          <p:attrName>style.visibility</p:attrName>
                                        </p:attrNameLst>
                                      </p:cBhvr>
                                      <p:to>
                                        <p:strVal val="visible"/>
                                      </p:to>
                                    </p:set>
                                    <p:anim calcmode="lin" valueType="num">
                                      <p:cBhvr additive="base">
                                        <p:cTn id="25" dur="15000" fill="hold"/>
                                        <p:tgtEl>
                                          <p:spTgt spid="16399"/>
                                        </p:tgtEl>
                                        <p:attrNameLst>
                                          <p:attrName>ppt_x</p:attrName>
                                        </p:attrNameLst>
                                      </p:cBhvr>
                                      <p:tavLst>
                                        <p:tav tm="0">
                                          <p:val>
                                            <p:strVal val="0-#ppt_w/2"/>
                                          </p:val>
                                        </p:tav>
                                        <p:tav tm="100000">
                                          <p:val>
                                            <p:strVal val="#ppt_x"/>
                                          </p:val>
                                        </p:tav>
                                      </p:tavLst>
                                    </p:anim>
                                    <p:anim calcmode="lin" valueType="num">
                                      <p:cBhvr additive="base">
                                        <p:cTn id="26" dur="15000" fill="hold"/>
                                        <p:tgtEl>
                                          <p:spTgt spid="16399"/>
                                        </p:tgtEl>
                                        <p:attrNameLst>
                                          <p:attrName>ppt_y</p:attrName>
                                        </p:attrNameLst>
                                      </p:cBhvr>
                                      <p:tavLst>
                                        <p:tav tm="0">
                                          <p:val>
                                            <p:strVal val="1+#ppt_h/2"/>
                                          </p:val>
                                        </p:tav>
                                        <p:tav tm="100000">
                                          <p:val>
                                            <p:strVal val="#ppt_y"/>
                                          </p:val>
                                        </p:tav>
                                      </p:tavLst>
                                    </p:anim>
                                  </p:childTnLst>
                                </p:cTn>
                              </p:par>
                              <p:par>
                                <p:cTn id="27" presetID="26" presetClass="emph" presetSubtype="0" repeatCount="indefinite" fill="hold" nodeType="withEffect">
                                  <p:stCondLst>
                                    <p:cond delay="10000"/>
                                  </p:stCondLst>
                                  <p:childTnLst>
                                    <p:animEffect transition="out" filter="fade">
                                      <p:cBhvr>
                                        <p:cTn id="28" dur="2000" tmFilter="0, 0; .2, .5; .8, .5; 1, 0"/>
                                        <p:tgtEl>
                                          <p:spTgt spid="16399"/>
                                        </p:tgtEl>
                                      </p:cBhvr>
                                    </p:animEffect>
                                    <p:animScale>
                                      <p:cBhvr>
                                        <p:cTn id="29" dur="1000" autoRev="1" fill="hold"/>
                                        <p:tgtEl>
                                          <p:spTgt spid="16399"/>
                                        </p:tgtEl>
                                      </p:cBhvr>
                                      <p:by x="105000" y="105000"/>
                                    </p:animScale>
                                  </p:childTnLst>
                                </p:cTn>
                              </p:par>
                              <p:par>
                                <p:cTn id="30" presetID="2" presetClass="entr" presetSubtype="12" repeatCount="indefinite" fill="hold" nodeType="withEffect">
                                  <p:stCondLst>
                                    <p:cond delay="0"/>
                                  </p:stCondLst>
                                  <p:childTnLst>
                                    <p:set>
                                      <p:cBhvr>
                                        <p:cTn id="31" dur="1" fill="hold">
                                          <p:stCondLst>
                                            <p:cond delay="0"/>
                                          </p:stCondLst>
                                        </p:cTn>
                                        <p:tgtEl>
                                          <p:spTgt spid="16403"/>
                                        </p:tgtEl>
                                        <p:attrNameLst>
                                          <p:attrName>style.visibility</p:attrName>
                                        </p:attrNameLst>
                                      </p:cBhvr>
                                      <p:to>
                                        <p:strVal val="visible"/>
                                      </p:to>
                                    </p:set>
                                    <p:anim calcmode="lin" valueType="num">
                                      <p:cBhvr additive="base">
                                        <p:cTn id="32" dur="15000" fill="hold"/>
                                        <p:tgtEl>
                                          <p:spTgt spid="16403"/>
                                        </p:tgtEl>
                                        <p:attrNameLst>
                                          <p:attrName>ppt_x</p:attrName>
                                        </p:attrNameLst>
                                      </p:cBhvr>
                                      <p:tavLst>
                                        <p:tav tm="0">
                                          <p:val>
                                            <p:strVal val="0-#ppt_w/2"/>
                                          </p:val>
                                        </p:tav>
                                        <p:tav tm="100000">
                                          <p:val>
                                            <p:strVal val="#ppt_x"/>
                                          </p:val>
                                        </p:tav>
                                      </p:tavLst>
                                    </p:anim>
                                    <p:anim calcmode="lin" valueType="num">
                                      <p:cBhvr additive="base">
                                        <p:cTn id="33" dur="15000" fill="hold"/>
                                        <p:tgtEl>
                                          <p:spTgt spid="16403"/>
                                        </p:tgtEl>
                                        <p:attrNameLst>
                                          <p:attrName>ppt_y</p:attrName>
                                        </p:attrNameLst>
                                      </p:cBhvr>
                                      <p:tavLst>
                                        <p:tav tm="0">
                                          <p:val>
                                            <p:strVal val="1+#ppt_h/2"/>
                                          </p:val>
                                        </p:tav>
                                        <p:tav tm="100000">
                                          <p:val>
                                            <p:strVal val="#ppt_y"/>
                                          </p:val>
                                        </p:tav>
                                      </p:tavLst>
                                    </p:anim>
                                  </p:childTnLst>
                                </p:cTn>
                              </p:par>
                              <p:par>
                                <p:cTn id="34" presetID="26" presetClass="emph" presetSubtype="0" repeatCount="indefinite" fill="hold" nodeType="withEffect">
                                  <p:stCondLst>
                                    <p:cond delay="10000"/>
                                  </p:stCondLst>
                                  <p:childTnLst>
                                    <p:animEffect transition="out" filter="fade">
                                      <p:cBhvr>
                                        <p:cTn id="35" dur="2000" tmFilter="0, 0; .2, .5; .8, .5; 1, 0"/>
                                        <p:tgtEl>
                                          <p:spTgt spid="16403"/>
                                        </p:tgtEl>
                                      </p:cBhvr>
                                    </p:animEffect>
                                    <p:animScale>
                                      <p:cBhvr>
                                        <p:cTn id="36" dur="1000" autoRev="1" fill="hold"/>
                                        <p:tgtEl>
                                          <p:spTgt spid="16403"/>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276350"/>
            <a:ext cx="6096000" cy="2410083"/>
          </a:xfrm>
          <a:prstGeom prst="rect">
            <a:avLst/>
          </a:prstGeom>
        </p:spPr>
        <p:txBody>
          <a:bodyPr wrap="square">
            <a:spAutoFit/>
          </a:bodyPr>
          <a:lstStyle/>
          <a:p>
            <a:pPr algn="just">
              <a:lnSpc>
                <a:spcPct val="107000"/>
              </a:lnSpc>
              <a:tabLst>
                <a:tab pos="259080" algn="l"/>
              </a:tabLst>
            </a:pP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hãy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thiệu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thực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môi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trường</a:t>
            </a:r>
            <a:r>
              <a:rPr lang="en-US" sz="4800" b="1" dirty="0">
                <a:latin typeface="Times New Roman" panose="02020603050405020304" pitchFamily="18" charset="0"/>
                <a:cs typeface="Times New Roman" panose="02020603050405020304" pitchFamily="18" charset="0"/>
              </a:rPr>
              <a:t>?</a:t>
            </a:r>
            <a:endParaRPr lang="en-US" sz="7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8967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ounded Rectangular Callout 3"/>
          <p:cNvSpPr/>
          <p:nvPr/>
        </p:nvSpPr>
        <p:spPr>
          <a:xfrm>
            <a:off x="2286000" y="514350"/>
            <a:ext cx="4648200" cy="3124200"/>
          </a:xfrm>
          <a:prstGeom prst="wedgeRoundRectCallout">
            <a:avLst>
              <a:gd name="adj1" fmla="val -60934"/>
              <a:gd name="adj2" fmla="val 38485"/>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latin typeface="Times New Roman" panose="02020603050405020304" pitchFamily="18" charset="0"/>
                <a:cs typeface="Times New Roman" panose="02020603050405020304" pitchFamily="18" charset="0"/>
              </a:rPr>
              <a:t>Trường chúng ta có hoạt động nào để bảo vệ môi trường?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9720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70788"/>
            <a:ext cx="8229600" cy="461665"/>
          </a:xfrm>
          <a:prstGeom prst="rect">
            <a:avLst/>
          </a:prstGeom>
          <a:solidFill>
            <a:schemeClr val="bg1"/>
          </a:solidFill>
        </p:spPr>
        <p:txBody>
          <a:bodyPr wrap="square">
            <a:spAutoFit/>
          </a:bodyPr>
          <a:lstStyle/>
          <a:p>
            <a:r>
              <a:rPr lang="en-US" sz="2400" b="1" err="1">
                <a:latin typeface="Times New Roman" panose="02020603050405020304" pitchFamily="18" charset="0"/>
                <a:ea typeface="Arial" panose="020B0604020202020204" pitchFamily="34" charset="0"/>
              </a:rPr>
              <a:t>Em</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hãy</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tìm</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những</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câu</a:t>
            </a:r>
            <a:r>
              <a:rPr lang="en-US" sz="2400" b="1">
                <a:latin typeface="Times New Roman" panose="02020603050405020304" pitchFamily="18" charset="0"/>
                <a:ea typeface="Arial" panose="020B0604020202020204" pitchFamily="34" charset="0"/>
              </a:rPr>
              <a:t> ca </a:t>
            </a:r>
            <a:r>
              <a:rPr lang="en-US" sz="2400" b="1" err="1">
                <a:latin typeface="Times New Roman" panose="02020603050405020304" pitchFamily="18" charset="0"/>
                <a:ea typeface="Arial" panose="020B0604020202020204" pitchFamily="34" charset="0"/>
              </a:rPr>
              <a:t>dao</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tục</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ngữ</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nói</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về</a:t>
            </a:r>
            <a:r>
              <a:rPr lang="en-US" sz="2400" b="1">
                <a:latin typeface="Times New Roman" panose="02020603050405020304" pitchFamily="18" charset="0"/>
                <a:ea typeface="Arial" panose="020B0604020202020204" pitchFamily="34" charset="0"/>
              </a:rPr>
              <a:t> </a:t>
            </a:r>
            <a:r>
              <a:rPr lang="en-US" sz="2400" b="1" err="1">
                <a:latin typeface="Times New Roman" panose="02020603050405020304" pitchFamily="18" charset="0"/>
                <a:ea typeface="Arial" panose="020B0604020202020204" pitchFamily="34" charset="0"/>
              </a:rPr>
              <a:t>môi</a:t>
            </a:r>
            <a:r>
              <a:rPr lang="en-US" sz="2400" b="1">
                <a:latin typeface="Times New Roman" panose="02020603050405020304" pitchFamily="18" charset="0"/>
                <a:ea typeface="Arial" panose="020B0604020202020204" pitchFamily="34" charset="0"/>
              </a:rPr>
              <a:t> </a:t>
            </a:r>
            <a:r>
              <a:rPr lang="vi-VN" sz="2400" b="1" smtClean="0">
                <a:latin typeface="Times New Roman" panose="02020603050405020304" pitchFamily="18" charset="0"/>
                <a:ea typeface="Arial" panose="020B0604020202020204" pitchFamily="34" charset="0"/>
              </a:rPr>
              <a:t>trường.</a:t>
            </a:r>
            <a:endParaRPr lang="en-US" sz="2400"/>
          </a:p>
        </p:txBody>
      </p:sp>
      <p:sp>
        <p:nvSpPr>
          <p:cNvPr id="3" name="Rectangle 2"/>
          <p:cNvSpPr/>
          <p:nvPr/>
        </p:nvSpPr>
        <p:spPr>
          <a:xfrm>
            <a:off x="609600" y="1232453"/>
            <a:ext cx="6533322" cy="3966535"/>
          </a:xfrm>
          <a:prstGeom prst="rect">
            <a:avLst/>
          </a:prstGeom>
        </p:spPr>
        <p:txBody>
          <a:bodyPr wrap="square">
            <a:spAutoFit/>
          </a:bodyPr>
          <a:lstStyle/>
          <a:p>
            <a:pPr>
              <a:lnSpc>
                <a:spcPct val="107000"/>
              </a:lnSpc>
            </a:pP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mát</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bát</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ngon</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cơm</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pP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nhắn</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nguồn</a:t>
            </a:r>
            <a:endPar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Mít</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non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chuồn</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gởi</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nhắn</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miệt</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endPar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Rừng</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chặt</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trụi</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lụt</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nguồn.</a:t>
            </a:r>
            <a:endPar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SzPts val="1000"/>
              <a:tabLst>
                <a:tab pos="457200" algn="l"/>
              </a:tabLst>
            </a:pPr>
            <a:r>
              <a:rPr lang="vi-VN" sz="240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Rác</a:t>
            </a:r>
            <a:r>
              <a:rPr lang="en-US" sz="240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chôn</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lấp</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vức</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bậy</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lây</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làng.</a:t>
            </a:r>
            <a:endPar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Tx/>
              <a:buChar char="-"/>
            </a:pPr>
            <a:r>
              <a:rPr lang="en-US" sz="240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lành</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đậu.</a:t>
            </a:r>
          </a:p>
          <a:p>
            <a:pPr marL="342900" indent="-342900">
              <a:buFontTx/>
              <a:buChar char="-"/>
            </a:pPr>
            <a:r>
              <a:rPr lang="en-US" sz="2400" err="1">
                <a:solidFill>
                  <a:srgbClr val="C00000"/>
                </a:solidFill>
                <a:latin typeface="Times New Roman" panose="02020603050405020304" pitchFamily="18" charset="0"/>
                <a:cs typeface="Times New Roman" panose="02020603050405020304" pitchFamily="18" charset="0"/>
              </a:rPr>
              <a:t>Tấc</a:t>
            </a:r>
            <a:r>
              <a:rPr lang="en-US" sz="2400">
                <a:solidFill>
                  <a:srgbClr val="C00000"/>
                </a:solidFill>
                <a:latin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cs typeface="Times New Roman" panose="02020603050405020304" pitchFamily="18" charset="0"/>
              </a:rPr>
              <a:t>đất</a:t>
            </a:r>
            <a:r>
              <a:rPr lang="en-US" sz="2400">
                <a:solidFill>
                  <a:srgbClr val="C00000"/>
                </a:solidFill>
                <a:latin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cs typeface="Times New Roman" panose="02020603050405020304" pitchFamily="18" charset="0"/>
              </a:rPr>
              <a:t>tấc</a:t>
            </a:r>
            <a:r>
              <a:rPr lang="en-US" sz="2400">
                <a:solidFill>
                  <a:srgbClr val="C00000"/>
                </a:solidFill>
                <a:latin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cs typeface="Times New Roman" panose="02020603050405020304" pitchFamily="18" charset="0"/>
              </a:rPr>
              <a:t>vàng</a:t>
            </a:r>
            <a:endParaRPr lang="en-US" sz="2400">
              <a:solidFill>
                <a:srgbClr val="C00000"/>
              </a:solidFill>
              <a:latin typeface="Times New Roman" panose="02020603050405020304" pitchFamily="18" charset="0"/>
              <a:cs typeface="Times New Roman" panose="02020603050405020304" pitchFamily="18" charset="0"/>
            </a:endParaRPr>
          </a:p>
          <a:p>
            <a:pPr marL="342900" indent="-342900">
              <a:buFontTx/>
              <a:buChar char="-"/>
            </a:pPr>
            <a:endParaRPr lang="vi-VN" sz="240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855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descr="Ảnh có chứa văn bản&#10;&#10;Mô tả được tạo tự động">
            <a:extLst>
              <a:ext uri="{FF2B5EF4-FFF2-40B4-BE49-F238E27FC236}">
                <a16:creationId xmlns:a16="http://schemas.microsoft.com/office/drawing/2014/main" id="{25070E9A-9AD6-4E47-92AF-58AD10D91096}"/>
              </a:ext>
            </a:extLst>
          </p:cNvPr>
          <p:cNvPicPr>
            <a:picLocks noChangeAspect="1"/>
          </p:cNvPicPr>
          <p:nvPr/>
        </p:nvPicPr>
        <p:blipFill rotWithShape="1">
          <a:blip r:embed="rId2"/>
          <a:srcRect t="19"/>
          <a:stretch/>
        </p:blipFill>
        <p:spPr>
          <a:xfrm>
            <a:off x="15" y="961"/>
            <a:ext cx="9143985" cy="5142539"/>
          </a:xfrm>
          <a:prstGeom prst="rect">
            <a:avLst/>
          </a:prstGeom>
        </p:spPr>
      </p:pic>
      <p:sp>
        <p:nvSpPr>
          <p:cNvPr id="2" name="AutoShape 4" descr="https://tse4.mm.bing.net/th?id=OIP.QPLORhbjg_JfPIuZnwajGgHaHF&amp;pid=Api&amp;P=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6" name="Picture 6" descr="https://tse2.mm.bing.net/th?id=OIP.g3Ma0dFaHiZ5PDBhrT4qdgHaGL&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3964"/>
            <a:ext cx="5562600" cy="510953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5"/>
          <p:cNvGrpSpPr/>
          <p:nvPr/>
        </p:nvGrpSpPr>
        <p:grpSpPr>
          <a:xfrm>
            <a:off x="272806" y="2476091"/>
            <a:ext cx="2682039" cy="2667409"/>
            <a:chOff x="0" y="0"/>
            <a:chExt cx="7152101" cy="7113090"/>
          </a:xfrm>
        </p:grpSpPr>
        <p:pic>
          <p:nvPicPr>
            <p:cNvPr id="8"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7152101" cy="7113090"/>
            </a:xfrm>
            <a:prstGeom prst="rect">
              <a:avLst/>
            </a:prstGeom>
          </p:spPr>
        </p:pic>
        <p:pic>
          <p:nvPicPr>
            <p:cNvPr id="9"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3576051" y="882733"/>
              <a:ext cx="2830045" cy="2336073"/>
            </a:xfrm>
            <a:prstGeom prst="rect">
              <a:avLst/>
            </a:prstGeom>
          </p:spPr>
        </p:pic>
        <p:pic>
          <p:nvPicPr>
            <p:cNvPr id="10"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53959" t="16635" b="35114"/>
            <a:stretch>
              <a:fillRect/>
            </a:stretch>
          </p:blipFill>
          <p:spPr>
            <a:xfrm flipH="1">
              <a:off x="2218238" y="2997150"/>
              <a:ext cx="2772835" cy="1764657"/>
            </a:xfrm>
            <a:prstGeom prst="rect">
              <a:avLst/>
            </a:prstGeom>
          </p:spPr>
        </p:pic>
      </p:grpSp>
    </p:spTree>
    <p:extLst>
      <p:ext uri="{BB962C8B-B14F-4D97-AF65-F5344CB8AC3E}">
        <p14:creationId xmlns:p14="http://schemas.microsoft.com/office/powerpoint/2010/main" val="12420775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phunugioi.com/wp-content/uploads/2020/10/hinh-anh-keu-goi-bao-ve-moi-tru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3531" y="1200150"/>
            <a:ext cx="3140469" cy="338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0310" y="901954"/>
            <a:ext cx="5773221" cy="2858475"/>
          </a:xfrm>
          <a:prstGeom prst="rect">
            <a:avLst/>
          </a:prstGeom>
        </p:spPr>
        <p:txBody>
          <a:bodyPr wrap="square">
            <a:spAutoFit/>
          </a:bodyPr>
          <a:lstStyle/>
          <a:p>
            <a:pPr algn="just">
              <a:lnSpc>
                <a:spcPct val="107000"/>
              </a:lnSpc>
            </a:pPr>
            <a:r>
              <a:rPr lang="en-US" sz="2800" b="1" u="sng" dirty="0" err="1" smtClean="0">
                <a:solidFill>
                  <a:srgbClr val="000000"/>
                </a:solidFill>
                <a:latin typeface="Times New Roman" panose="02020603050405020304" pitchFamily="18" charset="0"/>
                <a:ea typeface="Times New Roman" panose="02020603050405020304" pitchFamily="18" charset="0"/>
              </a:rPr>
              <a:t>Nhóm</a:t>
            </a:r>
            <a:r>
              <a:rPr lang="en-US" sz="2800" b="1" u="sng" dirty="0" smtClean="0">
                <a:solidFill>
                  <a:srgbClr val="000000"/>
                </a:solidFill>
                <a:latin typeface="Times New Roman" panose="02020603050405020304" pitchFamily="18" charset="0"/>
                <a:ea typeface="Times New Roman" panose="02020603050405020304" pitchFamily="18" charset="0"/>
              </a:rPr>
              <a:t> </a:t>
            </a:r>
            <a:r>
              <a:rPr lang="vi-VN" sz="2800" b="1" u="sng" dirty="0" smtClean="0">
                <a:solidFill>
                  <a:srgbClr val="000000"/>
                </a:solidFill>
                <a:latin typeface="Times New Roman" panose="02020603050405020304" pitchFamily="18" charset="0"/>
                <a:ea typeface="Times New Roman" panose="02020603050405020304" pitchFamily="18" charset="0"/>
              </a:rPr>
              <a:t>1+2</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Em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hãy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một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bức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tranh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nhiên</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7000"/>
              </a:lnSpc>
            </a:pPr>
            <a:r>
              <a:rPr lang="en-US" sz="2800" b="1" u="sng" dirty="0" err="1">
                <a:solidFill>
                  <a:srgbClr val="000000"/>
                </a:solidFill>
                <a:latin typeface="Times New Roman" panose="02020603050405020304" pitchFamily="18" charset="0"/>
                <a:ea typeface="Times New Roman" panose="02020603050405020304" pitchFamily="18" charset="0"/>
              </a:rPr>
              <a:t>Nhóm</a:t>
            </a:r>
            <a:r>
              <a:rPr lang="en-US" sz="2800" b="1" u="sng" dirty="0">
                <a:solidFill>
                  <a:srgbClr val="000000"/>
                </a:solidFill>
                <a:latin typeface="Times New Roman" panose="02020603050405020304" pitchFamily="18" charset="0"/>
                <a:ea typeface="Times New Roman" panose="02020603050405020304" pitchFamily="18" charset="0"/>
              </a:rPr>
              <a:t> </a:t>
            </a:r>
            <a:r>
              <a:rPr lang="vi-VN" sz="2800" b="1" u="sng" dirty="0" smtClean="0">
                <a:solidFill>
                  <a:srgbClr val="000000"/>
                </a:solidFill>
                <a:latin typeface="Times New Roman" panose="02020603050405020304" pitchFamily="18" charset="0"/>
                <a:ea typeface="Times New Roman" panose="02020603050405020304" pitchFamily="18" charset="0"/>
              </a:rPr>
              <a:t>3+4</a:t>
            </a:r>
            <a:r>
              <a:rPr lang="en-US" sz="2800" b="1" u="sng" dirty="0" smtClean="0">
                <a:solidFill>
                  <a:srgbClr val="000000"/>
                </a:solidFill>
                <a:latin typeface="Times New Roman" panose="02020603050405020304" pitchFamily="18" charset="0"/>
                <a:ea typeface="Times New Roman" panose="02020603050405020304" pitchFamily="18" charset="0"/>
              </a:rPr>
              <a:t>:</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Courier New" panose="02070309020205020404" pitchFamily="49" charset="0"/>
              </a:rPr>
              <a:t>Em</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hãy</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lập</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kế</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hoạch</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và</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thực</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hiện</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việc</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giữ</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gìn</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bảo</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vệ</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môi</a:t>
            </a:r>
            <a:r>
              <a:rPr lang="en-US" sz="2800" b="1" dirty="0">
                <a:solidFill>
                  <a:srgbClr val="000000"/>
                </a:solidFill>
                <a:latin typeface="Times New Roman" panose="02020603050405020304" pitchFamily="18" charset="0"/>
                <a:ea typeface="Courier New" panose="02070309020205020404" pitchFamily="49" charset="0"/>
              </a:rPr>
              <a:t> </a:t>
            </a:r>
            <a:r>
              <a:rPr lang="en-US" sz="2800" b="1" dirty="0" err="1">
                <a:solidFill>
                  <a:srgbClr val="000000"/>
                </a:solidFill>
                <a:latin typeface="Times New Roman" panose="02020603050405020304" pitchFamily="18" charset="0"/>
                <a:ea typeface="Courier New" panose="02070309020205020404" pitchFamily="49" charset="0"/>
              </a:rPr>
              <a:t>trường</a:t>
            </a:r>
            <a:r>
              <a:rPr lang="en-US" sz="2800" b="1" dirty="0">
                <a:solidFill>
                  <a:srgbClr val="000000"/>
                </a:solidFill>
                <a:latin typeface="Times New Roman" panose="02020603050405020304" pitchFamily="18" charset="0"/>
                <a:ea typeface="Courier New" panose="02070309020205020404" pitchFamily="49" charset="0"/>
              </a:rPr>
              <a:t>.</a:t>
            </a:r>
            <a:endParaRPr lang="en-US" sz="2800" dirty="0">
              <a:solidFill>
                <a:srgbClr val="000000"/>
              </a:solidFill>
              <a:latin typeface="Times New Roman" panose="02020603050405020304" pitchFamily="18" charset="0"/>
              <a:ea typeface="Calibri" panose="020F0502020204030204" pitchFamily="34"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50226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1046" y="334592"/>
            <a:ext cx="3626538" cy="730969"/>
          </a:xfrm>
          <a:prstGeom prst="rect">
            <a:avLst/>
          </a:prstGeom>
        </p:spPr>
        <p:txBody>
          <a:bodyPr lIns="0" tIns="0" rIns="0" bIns="0" rtlCol="0" anchor="t">
            <a:spAutoFit/>
          </a:bodyPr>
          <a:lstStyle/>
          <a:p>
            <a:pPr marL="0" lvl="1" algn="ctr">
              <a:lnSpc>
                <a:spcPts val="5720"/>
              </a:lnSpc>
              <a:spcBef>
                <a:spcPct val="0"/>
              </a:spcBef>
            </a:pPr>
            <a:r>
              <a:rPr lang="en-US" sz="5201" spc="-105" dirty="0" err="1">
                <a:solidFill>
                  <a:srgbClr val="050150"/>
                </a:solidFill>
                <a:latin typeface="ไอติม Bold"/>
              </a:rPr>
              <a:t>Dặn</a:t>
            </a:r>
            <a:r>
              <a:rPr lang="en-US" sz="5201" spc="-105" dirty="0">
                <a:solidFill>
                  <a:srgbClr val="050150"/>
                </a:solidFill>
                <a:latin typeface="ไอติม Bold"/>
              </a:rPr>
              <a:t> </a:t>
            </a:r>
            <a:r>
              <a:rPr lang="en-US" sz="5201" spc="-105" dirty="0" err="1">
                <a:solidFill>
                  <a:srgbClr val="050150"/>
                </a:solidFill>
                <a:latin typeface="ไอติม Bold"/>
              </a:rPr>
              <a:t>dò</a:t>
            </a:r>
            <a:endParaRPr lang="en-US" sz="5201" spc="-105" dirty="0">
              <a:solidFill>
                <a:srgbClr val="050150"/>
              </a:solidFill>
              <a:latin typeface="ไอติม Bold"/>
            </a:endParaRPr>
          </a:p>
        </p:txBody>
      </p:sp>
      <p:grpSp>
        <p:nvGrpSpPr>
          <p:cNvPr id="9" name="Group 9"/>
          <p:cNvGrpSpPr/>
          <p:nvPr/>
        </p:nvGrpSpPr>
        <p:grpSpPr>
          <a:xfrm>
            <a:off x="2425914" y="1104797"/>
            <a:ext cx="5074920" cy="4565720"/>
            <a:chOff x="0" y="0"/>
            <a:chExt cx="9617596" cy="12175221"/>
          </a:xfrm>
        </p:grpSpPr>
        <p:grpSp>
          <p:nvGrpSpPr>
            <p:cNvPr id="10" name="Group 10"/>
            <p:cNvGrpSpPr/>
            <p:nvPr/>
          </p:nvGrpSpPr>
          <p:grpSpPr>
            <a:xfrm>
              <a:off x="0" y="0"/>
              <a:ext cx="9617596" cy="1501932"/>
              <a:chOff x="0" y="0"/>
              <a:chExt cx="7290207" cy="1138475"/>
            </a:xfrm>
          </p:grpSpPr>
          <p:sp>
            <p:nvSpPr>
              <p:cNvPr id="11" name="Freeform 11"/>
              <p:cNvSpPr/>
              <p:nvPr/>
            </p:nvSpPr>
            <p:spPr>
              <a:xfrm>
                <a:off x="0" y="-4262"/>
                <a:ext cx="7297953" cy="1144961"/>
              </a:xfrm>
              <a:custGeom>
                <a:avLst/>
                <a:gdLst/>
                <a:ahLst/>
                <a:cxnLst/>
                <a:rect l="l" t="t" r="r" b="b"/>
                <a:pathLst>
                  <a:path w="7297953" h="1144961">
                    <a:moveTo>
                      <a:pt x="6359054" y="1133773"/>
                    </a:moveTo>
                    <a:cubicBezTo>
                      <a:pt x="6359054" y="1133773"/>
                      <a:pt x="5939301" y="1144961"/>
                      <a:pt x="5476716" y="1142339"/>
                    </a:cubicBezTo>
                    <a:cubicBezTo>
                      <a:pt x="2623071"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4592190" y="7673"/>
                    </a:cubicBezTo>
                    <a:cubicBezTo>
                      <a:pt x="5720374" y="0"/>
                      <a:pt x="6184302" y="7673"/>
                      <a:pt x="6184302" y="7673"/>
                    </a:cubicBezTo>
                    <a:cubicBezTo>
                      <a:pt x="6552609" y="15152"/>
                      <a:pt x="6915922" y="84484"/>
                      <a:pt x="7113662" y="207066"/>
                    </a:cubicBezTo>
                    <a:cubicBezTo>
                      <a:pt x="7264679" y="300683"/>
                      <a:pt x="7297953" y="425358"/>
                      <a:pt x="7288813" y="577261"/>
                    </a:cubicBezTo>
                    <a:lnTo>
                      <a:pt x="7288813" y="577262"/>
                    </a:lnTo>
                    <a:cubicBezTo>
                      <a:pt x="7288813" y="891835"/>
                      <a:pt x="7005817" y="1105932"/>
                      <a:pt x="6359054" y="1133773"/>
                    </a:cubicBezTo>
                    <a:close/>
                  </a:path>
                </a:pathLst>
              </a:custGeom>
              <a:solidFill>
                <a:srgbClr val="FFFFFF"/>
              </a:solidFill>
            </p:spPr>
          </p:sp>
        </p:grpSp>
        <p:sp>
          <p:nvSpPr>
            <p:cNvPr id="12" name="TextBox 12"/>
            <p:cNvSpPr txBox="1"/>
            <p:nvPr/>
          </p:nvSpPr>
          <p:spPr>
            <a:xfrm>
              <a:off x="737000" y="356631"/>
              <a:ext cx="8143602" cy="11818590"/>
            </a:xfrm>
            <a:prstGeom prst="rect">
              <a:avLst/>
            </a:prstGeom>
          </p:spPr>
          <p:txBody>
            <a:bodyPr lIns="0" tIns="0" rIns="0" bIns="0" rtlCol="0" anchor="t">
              <a:spAutoFit/>
            </a:bodyPr>
            <a:lstStyle/>
            <a:p>
              <a:r>
                <a:rPr lang="vi-VN" sz="3200" dirty="0">
                  <a:latin typeface="Times New Roman" panose="02020603050405020304" pitchFamily="18" charset="0"/>
                  <a:cs typeface="Times New Roman" panose="02020603050405020304" pitchFamily="18" charset="0"/>
                </a:rPr>
                <a:t>Các con về nhà chuẩn bị nội dung bài tiếp theo, tìm hiểu ảnh hưởng của ô nhiễm môi trường đến đời sống, sức khỏe của người dân Hà Nội</a:t>
              </a:r>
              <a:endParaRPr lang="en-US" sz="3200" dirty="0">
                <a:latin typeface="Times New Roman" panose="02020603050405020304" pitchFamily="18" charset="0"/>
                <a:cs typeface="Times New Roman" panose="02020603050405020304" pitchFamily="18" charset="0"/>
              </a:endParaRPr>
            </a:p>
          </p:txBody>
        </p:sp>
      </p:grpSp>
      <p:grpSp>
        <p:nvGrpSpPr>
          <p:cNvPr id="25" name="Group 25"/>
          <p:cNvGrpSpPr/>
          <p:nvPr/>
        </p:nvGrpSpPr>
        <p:grpSpPr>
          <a:xfrm>
            <a:off x="-394616" y="2967931"/>
            <a:ext cx="2682039" cy="2667409"/>
            <a:chOff x="0" y="0"/>
            <a:chExt cx="7152101" cy="7113090"/>
          </a:xfrm>
        </p:grpSpPr>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7152101" cy="7113090"/>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576051" y="882733"/>
              <a:ext cx="2830045" cy="2336073"/>
            </a:xfrm>
            <a:prstGeom prst="rect">
              <a:avLst/>
            </a:prstGeom>
          </p:spPr>
        </p:pic>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3959" t="16635" b="35114"/>
            <a:stretch>
              <a:fillRect/>
            </a:stretch>
          </p:blipFill>
          <p:spPr>
            <a:xfrm flipH="1">
              <a:off x="2218238" y="2997150"/>
              <a:ext cx="2772835" cy="1764657"/>
            </a:xfrm>
            <a:prstGeom prst="rect">
              <a:avLst/>
            </a:prstGeom>
          </p:spPr>
        </p:pic>
      </p:grpSp>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28693">
            <a:off x="1873229" y="2285705"/>
            <a:ext cx="102174" cy="878055"/>
          </a:xfrm>
          <a:prstGeom prst="rect">
            <a:avLst/>
          </a:prstGeom>
        </p:spPr>
      </p:pic>
      <p:pic>
        <p:nvPicPr>
          <p:cNvPr id="30" name="Picture 3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90328">
            <a:off x="3060275" y="4528955"/>
            <a:ext cx="197181" cy="200461"/>
          </a:xfrm>
          <a:prstGeom prst="rect">
            <a:avLst/>
          </a:prstGeom>
        </p:spPr>
      </p:pic>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48247">
            <a:off x="7864196" y="422107"/>
            <a:ext cx="363618" cy="480744"/>
          </a:xfrm>
          <a:prstGeom prst="rect">
            <a:avLst/>
          </a:prstGeom>
        </p:spPr>
      </p:pic>
      <p:pic>
        <p:nvPicPr>
          <p:cNvPr id="32" name="Picture 3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077583">
            <a:off x="4836924" y="2325625"/>
            <a:ext cx="193338" cy="173301"/>
          </a:xfrm>
          <a:prstGeom prst="rect">
            <a:avLst/>
          </a:prstGeom>
        </p:spPr>
      </p:pic>
      <p:grpSp>
        <p:nvGrpSpPr>
          <p:cNvPr id="33" name="Group 7"/>
          <p:cNvGrpSpPr/>
          <p:nvPr/>
        </p:nvGrpSpPr>
        <p:grpSpPr>
          <a:xfrm rot="618514">
            <a:off x="7143511" y="3353828"/>
            <a:ext cx="2007444" cy="1763679"/>
            <a:chOff x="0" y="0"/>
            <a:chExt cx="5989756" cy="5921194"/>
          </a:xfrm>
        </p:grpSpPr>
        <p:pic>
          <p:nvPicPr>
            <p:cNvPr id="34"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77547" y="295656"/>
              <a:ext cx="4712208" cy="4729406"/>
            </a:xfrm>
            <a:prstGeom prst="rect">
              <a:avLst/>
            </a:prstGeom>
          </p:spPr>
        </p:pic>
        <p:pic>
          <p:nvPicPr>
            <p:cNvPr id="35"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0" y="3572894"/>
              <a:ext cx="3669220" cy="2348301"/>
            </a:xfrm>
            <a:prstGeom prst="rect">
              <a:avLst/>
            </a:prstGeom>
          </p:spPr>
        </p:pic>
        <p:pic>
          <p:nvPicPr>
            <p:cNvPr id="36" name="Picture 1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60138"/>
            <a:stretch>
              <a:fillRect/>
            </a:stretch>
          </p:blipFill>
          <p:spPr>
            <a:xfrm>
              <a:off x="4114171" y="2687387"/>
              <a:ext cx="1875584" cy="3233808"/>
            </a:xfrm>
            <a:prstGeom prst="rect">
              <a:avLst/>
            </a:prstGeom>
          </p:spPr>
        </p:pic>
        <p:pic>
          <p:nvPicPr>
            <p:cNvPr id="37"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60138"/>
            <a:stretch>
              <a:fillRect/>
            </a:stretch>
          </p:blipFill>
          <p:spPr>
            <a:xfrm rot="-780167" flipH="1" flipV="1">
              <a:off x="339755" y="169543"/>
              <a:ext cx="1875584" cy="3233808"/>
            </a:xfrm>
            <a:prstGeom prst="rect">
              <a:avLst/>
            </a:prstGeom>
          </p:spPr>
        </p:pic>
        <p:pic>
          <p:nvPicPr>
            <p:cNvPr id="38"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2436112" y="88900"/>
              <a:ext cx="1705539" cy="2186589"/>
            </a:xfrm>
            <a:prstGeom prst="rect">
              <a:avLst/>
            </a:prstGeom>
          </p:spPr>
        </p:pic>
        <p:pic>
          <p:nvPicPr>
            <p:cNvPr id="39"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3958338" y="1526786"/>
              <a:ext cx="579365" cy="519321"/>
            </a:xfrm>
            <a:prstGeom prst="rect">
              <a:avLst/>
            </a:prstGeom>
          </p:spPr>
        </p:pic>
        <p:pic>
          <p:nvPicPr>
            <p:cNvPr id="40" name="Picture 14"/>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2090861" y="1526786"/>
              <a:ext cx="579365" cy="519321"/>
            </a:xfrm>
            <a:prstGeom prst="rect">
              <a:avLst/>
            </a:prstGeom>
          </p:spPr>
        </p:pic>
      </p:grpSp>
    </p:spTree>
    <p:extLst>
      <p:ext uri="{BB962C8B-B14F-4D97-AF65-F5344CB8AC3E}">
        <p14:creationId xmlns:p14="http://schemas.microsoft.com/office/powerpoint/2010/main" val="168884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9913" y="1200150"/>
            <a:ext cx="4265400" cy="1839550"/>
          </a:xfrm>
        </p:spPr>
        <p:txBody>
          <a:bodyPr/>
          <a:lstStyle/>
          <a:p>
            <a:r>
              <a:rPr lang="vi-VN" sz="4000" smtClean="0">
                <a:solidFill>
                  <a:srgbClr val="FF0000"/>
                </a:solidFill>
                <a:latin typeface="Times New Roman" panose="02020603050405020304" pitchFamily="18" charset="0"/>
                <a:cs typeface="Times New Roman" panose="02020603050405020304" pitchFamily="18" charset="0"/>
              </a:rPr>
              <a:t>Cảm ơn quý thầy cô và các em học sinh</a:t>
            </a:r>
            <a:endParaRPr lang="en-US" sz="4000">
              <a:solidFill>
                <a:srgbClr val="FF0000"/>
              </a:solidFill>
              <a:latin typeface="Times New Roman" panose="02020603050405020304" pitchFamily="18" charset="0"/>
              <a:cs typeface="Times New Roman" panose="02020603050405020304" pitchFamily="18" charset="0"/>
            </a:endParaRPr>
          </a:p>
        </p:txBody>
      </p:sp>
      <p:pic>
        <p:nvPicPr>
          <p:cNvPr id="2050" name="Picture 2" descr="https://tse4.mm.bing.net/th?id=OIP.er85F8IwjiYnEzJTOjQ3zQHaHa&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9550"/>
            <a:ext cx="4514850" cy="4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0293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42" y="1135618"/>
            <a:ext cx="8077200" cy="1524000"/>
          </a:xfrm>
        </p:spPr>
        <p:txBody>
          <a:bodyPr/>
          <a:lstStyle/>
          <a:p>
            <a:pPr algn="l"/>
            <a:r>
              <a:rPr lang="en-US" sz="2400">
                <a:solidFill>
                  <a:schemeClr val="tx1"/>
                </a:solidFill>
                <a:latin typeface="Times New Roman" pitchFamily="18" charset="0"/>
                <a:cs typeface="Times New Roman" pitchFamily="18" charset="0"/>
              </a:rPr>
              <a:t>- Thay đổi thu gom rác thải từ thủ công sang xe quét, hút bụi</a:t>
            </a:r>
            <a:br>
              <a:rPr lang="en-US" sz="2400">
                <a:solidFill>
                  <a:schemeClr val="tx1"/>
                </a:solidFill>
                <a:latin typeface="Times New Roman" pitchFamily="18" charset="0"/>
                <a:cs typeface="Times New Roman" pitchFamily="18" charset="0"/>
              </a:rPr>
            </a:br>
            <a:r>
              <a:rPr lang="en-US" sz="2400">
                <a:solidFill>
                  <a:schemeClr val="tx1"/>
                </a:solidFill>
                <a:latin typeface="Times New Roman" pitchFamily="18" charset="0"/>
                <a:cs typeface="Times New Roman" pitchFamily="18" charset="0"/>
              </a:rPr>
              <a:t/>
            </a:r>
            <a:br>
              <a:rPr lang="en-US" sz="2400">
                <a:solidFill>
                  <a:schemeClr val="tx1"/>
                </a:solidFill>
                <a:latin typeface="Times New Roman" pitchFamily="18" charset="0"/>
                <a:cs typeface="Times New Roman" pitchFamily="18" charset="0"/>
              </a:rPr>
            </a:br>
            <a:r>
              <a:rPr lang="en-US" sz="2400">
                <a:solidFill>
                  <a:schemeClr val="tx1"/>
                </a:solidFill>
                <a:latin typeface="Times New Roman" pitchFamily="18" charset="0"/>
                <a:cs typeface="Times New Roman" pitchFamily="18" charset="0"/>
              </a:rPr>
              <a:t/>
            </a:r>
            <a:br>
              <a:rPr lang="en-US" sz="2400">
                <a:solidFill>
                  <a:schemeClr val="tx1"/>
                </a:solidFill>
                <a:latin typeface="Times New Roman" pitchFamily="18" charset="0"/>
                <a:cs typeface="Times New Roman" pitchFamily="18" charset="0"/>
              </a:rPr>
            </a:br>
            <a:r>
              <a:rPr lang="en-US" sz="2400">
                <a:solidFill>
                  <a:schemeClr val="tx1"/>
                </a:solidFill>
                <a:latin typeface="Times New Roman" pitchFamily="18" charset="0"/>
                <a:cs typeface="Times New Roman" pitchFamily="18" charset="0"/>
              </a:rPr>
              <a:t/>
            </a:r>
            <a:br>
              <a:rPr lang="en-US" sz="2400">
                <a:solidFill>
                  <a:schemeClr val="tx1"/>
                </a:solidFill>
                <a:latin typeface="Times New Roman" pitchFamily="18" charset="0"/>
                <a:cs typeface="Times New Roman" pitchFamily="18" charset="0"/>
              </a:rPr>
            </a:br>
            <a:endParaRPr lang="en-US" sz="240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381000" y="590550"/>
            <a:ext cx="7239000" cy="699000"/>
          </a:xfrm>
        </p:spPr>
        <p:txBody>
          <a:bodyPr/>
          <a:lstStyle/>
          <a:p>
            <a:r>
              <a:rPr lang="en-US" sz="2400" b="1"/>
              <a:t>b. Giải pháp khắc phục ô nhiễm môi trường ở Hà Nội</a:t>
            </a:r>
            <a:endParaRPr lang="en-US" sz="2400"/>
          </a:p>
          <a:p>
            <a:endParaRPr lang="en-US" sz="2400"/>
          </a:p>
        </p:txBody>
      </p:sp>
      <p:sp>
        <p:nvSpPr>
          <p:cNvPr id="4" name="TextBox 3"/>
          <p:cNvSpPr txBox="1"/>
          <p:nvPr/>
        </p:nvSpPr>
        <p:spPr>
          <a:xfrm>
            <a:off x="550843" y="3510589"/>
            <a:ext cx="6395291" cy="461665"/>
          </a:xfrm>
          <a:prstGeom prst="rect">
            <a:avLst/>
          </a:prstGeom>
          <a:noFill/>
        </p:spPr>
        <p:txBody>
          <a:bodyPr wrap="square" rtlCol="0">
            <a:spAutoFit/>
          </a:bodyPr>
          <a:lstStyle/>
          <a:p>
            <a:r>
              <a:rPr lang="en-US" sz="2400">
                <a:latin typeface="Times New Roman" pitchFamily="18" charset="0"/>
                <a:cs typeface="Times New Roman" pitchFamily="18" charset="0"/>
              </a:rPr>
              <a:t>- Xử lý ô nhiễm ao hồ nội ngoại thành</a:t>
            </a:r>
            <a:endParaRPr lang="en-US" sz="2400"/>
          </a:p>
        </p:txBody>
      </p:sp>
      <p:sp>
        <p:nvSpPr>
          <p:cNvPr id="5" name="TextBox 4"/>
          <p:cNvSpPr txBox="1"/>
          <p:nvPr/>
        </p:nvSpPr>
        <p:spPr>
          <a:xfrm>
            <a:off x="550842" y="4311993"/>
            <a:ext cx="7772400" cy="461665"/>
          </a:xfrm>
          <a:prstGeom prst="rect">
            <a:avLst/>
          </a:prstGeom>
          <a:noFill/>
        </p:spPr>
        <p:txBody>
          <a:bodyPr wrap="square" rtlCol="0">
            <a:spAutoFit/>
          </a:bodyPr>
          <a:lstStyle/>
          <a:p>
            <a:r>
              <a:rPr lang="en-US" sz="2400">
                <a:latin typeface="Times New Roman" pitchFamily="18" charset="0"/>
                <a:cs typeface="Times New Roman" pitchFamily="18" charset="0"/>
              </a:rPr>
              <a:t>- Xây dựng các nhà máy xử lý nước thải thành phố</a:t>
            </a:r>
            <a:endParaRPr lang="en-US" sz="2400"/>
          </a:p>
        </p:txBody>
      </p:sp>
      <p:sp>
        <p:nvSpPr>
          <p:cNvPr id="6" name="TextBox 5"/>
          <p:cNvSpPr txBox="1"/>
          <p:nvPr/>
        </p:nvSpPr>
        <p:spPr>
          <a:xfrm>
            <a:off x="550842" y="2795333"/>
            <a:ext cx="7602558" cy="830997"/>
          </a:xfrm>
          <a:prstGeom prst="rect">
            <a:avLst/>
          </a:prstGeom>
          <a:noFill/>
        </p:spPr>
        <p:txBody>
          <a:bodyPr wrap="square" rtlCol="0">
            <a:spAutoFit/>
          </a:bodyPr>
          <a:lstStyle/>
          <a:p>
            <a:r>
              <a:rPr lang="en-US" sz="2400">
                <a:latin typeface="Times New Roman" pitchFamily="18" charset="0"/>
                <a:cs typeface="Times New Roman" pitchFamily="18" charset="0"/>
              </a:rPr>
              <a:t>- Vận động mọi người không sử dụng bếp than tổ ong</a:t>
            </a:r>
            <a:br>
              <a:rPr lang="en-US" sz="2400">
                <a:latin typeface="Times New Roman" pitchFamily="18" charset="0"/>
                <a:cs typeface="Times New Roman" pitchFamily="18" charset="0"/>
              </a:rPr>
            </a:br>
            <a:endParaRPr lang="en-US" sz="2400"/>
          </a:p>
        </p:txBody>
      </p:sp>
      <p:sp>
        <p:nvSpPr>
          <p:cNvPr id="7" name="TextBox 6"/>
          <p:cNvSpPr txBox="1"/>
          <p:nvPr/>
        </p:nvSpPr>
        <p:spPr>
          <a:xfrm>
            <a:off x="575631" y="1897618"/>
            <a:ext cx="8382000" cy="830997"/>
          </a:xfrm>
          <a:prstGeom prst="rect">
            <a:avLst/>
          </a:prstGeom>
          <a:noFill/>
        </p:spPr>
        <p:txBody>
          <a:bodyPr wrap="square" rtlCol="0">
            <a:spAutoFit/>
          </a:bodyPr>
          <a:lstStyle/>
          <a:p>
            <a:r>
              <a:rPr lang="en-US" sz="2400">
                <a:latin typeface="Times New Roman" pitchFamily="18" charset="0"/>
                <a:cs typeface="Times New Roman" pitchFamily="18" charset="0"/>
              </a:rPr>
              <a:t>- Xây dựng các trạm quan trắc, mạng lưới quan trắc giám sát chất lượng môi trường....</a:t>
            </a:r>
            <a:endParaRPr lang="en-US" sz="2400"/>
          </a:p>
        </p:txBody>
      </p:sp>
    </p:spTree>
    <p:extLst>
      <p:ext uri="{BB962C8B-B14F-4D97-AF65-F5344CB8AC3E}">
        <p14:creationId xmlns:p14="http://schemas.microsoft.com/office/powerpoint/2010/main" val="7713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23950"/>
            <a:ext cx="8610600" cy="365400"/>
          </a:xfrm>
        </p:spPr>
        <p:txBody>
          <a:bodyPr/>
          <a:lstStyle/>
          <a:p>
            <a:pPr algn="l"/>
            <a:r>
              <a:rPr lang="en-US" sz="2400">
                <a:solidFill>
                  <a:schemeClr val="tx1"/>
                </a:solidFill>
              </a:rPr>
              <a:t>- Nghiêm túc thực hiện và chấp hành các quy định pháp luật về việc bảo vệ tài nguyên, môi trường.</a:t>
            </a:r>
          </a:p>
        </p:txBody>
      </p:sp>
      <p:sp>
        <p:nvSpPr>
          <p:cNvPr id="3" name="Subtitle 2"/>
          <p:cNvSpPr>
            <a:spLocks noGrp="1"/>
          </p:cNvSpPr>
          <p:nvPr>
            <p:ph type="subTitle" idx="1"/>
          </p:nvPr>
        </p:nvSpPr>
        <p:spPr>
          <a:xfrm>
            <a:off x="228600" y="-247650"/>
            <a:ext cx="9144000" cy="1670550"/>
          </a:xfrm>
        </p:spPr>
        <p:txBody>
          <a:bodyPr/>
          <a:lstStyle/>
          <a:p>
            <a:r>
              <a:rPr lang="en-US" sz="2800" b="1"/>
              <a:t>c. Trách nhiệm của học sinh đối với việc bảo vệ môi trường</a:t>
            </a:r>
            <a:endParaRPr lang="en-US" sz="2800"/>
          </a:p>
          <a:p>
            <a:endParaRPr lang="en-US" sz="2800"/>
          </a:p>
        </p:txBody>
      </p:sp>
      <p:sp>
        <p:nvSpPr>
          <p:cNvPr id="4" name="TextBox 3"/>
          <p:cNvSpPr txBox="1"/>
          <p:nvPr/>
        </p:nvSpPr>
        <p:spPr>
          <a:xfrm>
            <a:off x="381000" y="1820069"/>
            <a:ext cx="8305800" cy="830997"/>
          </a:xfrm>
          <a:prstGeom prst="rect">
            <a:avLst/>
          </a:prstGeom>
          <a:noFill/>
        </p:spPr>
        <p:txBody>
          <a:bodyPr wrap="square" rtlCol="0">
            <a:spAutoFit/>
          </a:bodyPr>
          <a:lstStyle/>
          <a:p>
            <a:pPr fontAlgn="base"/>
            <a:r>
              <a:rPr lang="en-US" sz="2400"/>
              <a:t>- Tích cực tham gia vào các phong trào, hoạt động bảo vệ môi trường tại địa phương.</a:t>
            </a:r>
          </a:p>
        </p:txBody>
      </p:sp>
      <p:sp>
        <p:nvSpPr>
          <p:cNvPr id="5" name="TextBox 4"/>
          <p:cNvSpPr txBox="1"/>
          <p:nvPr/>
        </p:nvSpPr>
        <p:spPr>
          <a:xfrm>
            <a:off x="375492" y="2678979"/>
            <a:ext cx="7924800" cy="830997"/>
          </a:xfrm>
          <a:prstGeom prst="rect">
            <a:avLst/>
          </a:prstGeom>
          <a:noFill/>
        </p:spPr>
        <p:txBody>
          <a:bodyPr wrap="square" rtlCol="0">
            <a:spAutoFit/>
          </a:bodyPr>
          <a:lstStyle/>
          <a:p>
            <a:pPr fontAlgn="base"/>
            <a:r>
              <a:rPr lang="en-US" sz="2400"/>
              <a:t>- Tuyên truyền vận động mọi người cùng thực hiện bảo vệ môi trường.</a:t>
            </a:r>
          </a:p>
        </p:txBody>
      </p:sp>
      <p:sp>
        <p:nvSpPr>
          <p:cNvPr id="6" name="TextBox 5"/>
          <p:cNvSpPr txBox="1"/>
          <p:nvPr/>
        </p:nvSpPr>
        <p:spPr>
          <a:xfrm>
            <a:off x="375492" y="3638550"/>
            <a:ext cx="8305800" cy="1200329"/>
          </a:xfrm>
          <a:prstGeom prst="rect">
            <a:avLst/>
          </a:prstGeom>
          <a:noFill/>
        </p:spPr>
        <p:txBody>
          <a:bodyPr wrap="square" rtlCol="0">
            <a:spAutoFit/>
          </a:bodyPr>
          <a:lstStyle/>
          <a:p>
            <a:pPr fontAlgn="base"/>
            <a:r>
              <a:rPr lang="en-US" sz="2400"/>
              <a:t>- Chống lại các hành vi vi phạm pháp luật về tài nguyên và bảo vệ môi trường.</a:t>
            </a:r>
          </a:p>
          <a:p>
            <a:r>
              <a:rPr lang="en-US" sz="2400" b="1"/>
              <a:t> </a:t>
            </a:r>
            <a:endParaRPr lang="en-US" sz="2400"/>
          </a:p>
        </p:txBody>
      </p:sp>
    </p:spTree>
    <p:extLst>
      <p:ext uri="{BB962C8B-B14F-4D97-AF65-F5344CB8AC3E}">
        <p14:creationId xmlns:p14="http://schemas.microsoft.com/office/powerpoint/2010/main" val="417876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257550"/>
            <a:ext cx="8382000" cy="365400"/>
          </a:xfrm>
        </p:spPr>
        <p:txBody>
          <a:bodyPr/>
          <a:lstStyle/>
          <a:p>
            <a:pPr fontAlgn="base"/>
            <a:r>
              <a:rPr lang="en-US" sz="2800" b="1" i="1">
                <a:solidFill>
                  <a:srgbClr val="FFC000"/>
                </a:solidFill>
                <a:latin typeface="Times New Roman" pitchFamily="18" charset="0"/>
                <a:cs typeface="Times New Roman" pitchFamily="18" charset="0"/>
              </a:rPr>
              <a:t>Câu hỏi: Nếu em là người lãnh đạo của xã, em sẽ làm thế nào để vừa xây dựng nông thôn hiện đại vừa giữ được môi trường xanh, mát ?</a:t>
            </a:r>
            <a:r>
              <a:rPr lang="en-US" sz="2800">
                <a:solidFill>
                  <a:srgbClr val="FFC000"/>
                </a:solidFill>
                <a:latin typeface="Times New Roman" pitchFamily="18" charset="0"/>
                <a:cs typeface="Times New Roman" pitchFamily="18" charset="0"/>
              </a:rPr>
              <a:t/>
            </a:r>
            <a:br>
              <a:rPr lang="en-US" sz="2800">
                <a:solidFill>
                  <a:srgbClr val="FFC000"/>
                </a:solidFill>
                <a:latin typeface="Times New Roman" pitchFamily="18" charset="0"/>
                <a:cs typeface="Times New Roman" pitchFamily="18" charset="0"/>
              </a:rPr>
            </a:br>
            <a:r>
              <a:rPr lang="en-US" sz="2800">
                <a:solidFill>
                  <a:srgbClr val="FFC000"/>
                </a:solidFill>
                <a:latin typeface="Times New Roman" pitchFamily="18" charset="0"/>
                <a:cs typeface="Times New Roman" pitchFamily="18" charset="0"/>
              </a:rPr>
              <a:t/>
            </a:r>
            <a:br>
              <a:rPr lang="en-US" sz="2800">
                <a:solidFill>
                  <a:srgbClr val="FFC000"/>
                </a:solidFill>
                <a:latin typeface="Times New Roman" pitchFamily="18" charset="0"/>
                <a:cs typeface="Times New Roman" pitchFamily="18" charset="0"/>
              </a:rPr>
            </a:br>
            <a:endParaRPr lang="en-US" sz="2800">
              <a:solidFill>
                <a:srgbClr val="FFC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04800" y="209550"/>
            <a:ext cx="8382000" cy="2479142"/>
          </a:xfrm>
        </p:spPr>
        <p:txBody>
          <a:bodyPr/>
          <a:lstStyle/>
          <a:p>
            <a:pPr fontAlgn="base"/>
            <a:r>
              <a:rPr lang="en-US" sz="2000" b="1" i="1" smtClean="0">
                <a:solidFill>
                  <a:schemeClr val="accent1">
                    <a:lumMod val="20000"/>
                    <a:lumOff val="80000"/>
                  </a:schemeClr>
                </a:solidFill>
              </a:rPr>
              <a:t>BÀI TẬP TÌNH HUỐNG</a:t>
            </a:r>
          </a:p>
          <a:p>
            <a:pPr fontAlgn="base"/>
            <a:r>
              <a:rPr lang="en-US" sz="2000" b="1" i="1" smtClean="0">
                <a:solidFill>
                  <a:schemeClr val="accent1">
                    <a:lumMod val="20000"/>
                    <a:lumOff val="80000"/>
                  </a:schemeClr>
                </a:solidFill>
              </a:rPr>
              <a:t>Quê</a:t>
            </a:r>
            <a:r>
              <a:rPr lang="en-US" sz="2000" i="1" smtClean="0">
                <a:solidFill>
                  <a:schemeClr val="accent1">
                    <a:lumMod val="20000"/>
                    <a:lumOff val="80000"/>
                  </a:schemeClr>
                </a:solidFill>
              </a:rPr>
              <a:t> </a:t>
            </a:r>
            <a:r>
              <a:rPr lang="en-US" sz="2000" i="1">
                <a:solidFill>
                  <a:schemeClr val="accent1">
                    <a:lumMod val="20000"/>
                    <a:lumOff val="80000"/>
                  </a:schemeClr>
                </a:solidFill>
              </a:rPr>
              <a:t>nội của Hùng ở một xã thuộc huyện T. Trước đây, mỗi lần về thăm quê, Hùng rất thích thú, cứ muốn ở lại lâu vì ở quê có những rặng tre xanh, có hàng cau, hàng xoan thẳng vút soi bóng xuống ao, lạch trong xanh. Những ngày hè, đi trên con đường làng rợp bóng cây mát lịm… thật thú vị !</a:t>
            </a:r>
            <a:endParaRPr lang="en-US" sz="2000">
              <a:solidFill>
                <a:schemeClr val="accent1">
                  <a:lumMod val="20000"/>
                  <a:lumOff val="80000"/>
                </a:schemeClr>
              </a:solidFill>
            </a:endParaRPr>
          </a:p>
          <a:p>
            <a:pPr fontAlgn="base"/>
            <a:r>
              <a:rPr lang="en-US" sz="2000" i="1">
                <a:solidFill>
                  <a:schemeClr val="accent1">
                    <a:lumMod val="20000"/>
                    <a:lumOff val="80000"/>
                  </a:schemeClr>
                </a:solidFill>
              </a:rPr>
              <a:t>Bây giờ về thăm quê, nhất là vào những tháng hè, sao Hùng thấy ngột ngạt vì quê không còn nhiều bóng cây xanh. Ao, lạch bị san lấp gần hết để lấy đất xây nhà tầng. Đường làng láng xi măng làm hơi nóng bốc lên hầm hập</a:t>
            </a:r>
            <a:r>
              <a:rPr lang="en-US" sz="2000" i="1" smtClean="0">
                <a:solidFill>
                  <a:schemeClr val="accent1">
                    <a:lumMod val="20000"/>
                    <a:lumOff val="80000"/>
                  </a:schemeClr>
                </a:solidFill>
              </a:rPr>
              <a:t>.</a:t>
            </a:r>
            <a:endParaRPr lang="en-US" sz="2000">
              <a:solidFill>
                <a:schemeClr val="accent1">
                  <a:lumMod val="20000"/>
                  <a:lumOff val="80000"/>
                </a:schemeClr>
              </a:solidFill>
            </a:endParaRPr>
          </a:p>
        </p:txBody>
      </p:sp>
    </p:spTree>
    <p:extLst>
      <p:ext uri="{BB962C8B-B14F-4D97-AF65-F5344CB8AC3E}">
        <p14:creationId xmlns:p14="http://schemas.microsoft.com/office/powerpoint/2010/main" val="128220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5" name="Rectangle 26"/>
          <p:cNvSpPr>
            <a:spLocks noChangeArrowheads="1"/>
          </p:cNvSpPr>
          <p:nvPr/>
        </p:nvSpPr>
        <p:spPr bwMode="auto">
          <a:xfrm>
            <a:off x="2721554" y="3568304"/>
            <a:ext cx="138544"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0" tIns="34286" rIns="68570" bIns="34286">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a:solidFill>
                <a:srgbClr val="FF0000"/>
              </a:solidFill>
              <a:latin typeface=".VnTime"/>
              <a:sym typeface="Symbol" panose="05050102010706020507" pitchFamily="18" charset="2"/>
            </a:endParaRPr>
          </a:p>
        </p:txBody>
      </p:sp>
      <p:sp>
        <p:nvSpPr>
          <p:cNvPr id="4116" name="AutoShape 31">
            <a:hlinkClick r:id="rId3" action="ppaction://hlinksldjump" highlightClick="1"/>
          </p:cNvPr>
          <p:cNvSpPr>
            <a:spLocks noChangeArrowheads="1"/>
          </p:cNvSpPr>
          <p:nvPr/>
        </p:nvSpPr>
        <p:spPr bwMode="auto">
          <a:xfrm>
            <a:off x="7658100" y="4914900"/>
            <a:ext cx="342900" cy="228600"/>
          </a:xfrm>
          <a:prstGeom prst="actionButtonInformatio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500">
              <a:latin typeface="Times New Roman" panose="02020603050405020304" pitchFamily="18" charset="0"/>
            </a:endParaRPr>
          </a:p>
        </p:txBody>
      </p:sp>
      <p:sp>
        <p:nvSpPr>
          <p:cNvPr id="32" name="TextBox 31"/>
          <p:cNvSpPr txBox="1">
            <a:spLocks noChangeArrowheads="1"/>
          </p:cNvSpPr>
          <p:nvPr/>
        </p:nvSpPr>
        <p:spPr bwMode="auto">
          <a:xfrm>
            <a:off x="2686051" y="4316017"/>
            <a:ext cx="2461022" cy="507831"/>
          </a:xfrm>
          <a:prstGeom prst="rect">
            <a:avLst/>
          </a:prstGeom>
          <a:solidFill>
            <a:schemeClr val="tx1"/>
          </a:solidFill>
          <a:ln w="9525">
            <a:solidFill>
              <a:srgbClr val="C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700">
                <a:solidFill>
                  <a:schemeClr val="bg1"/>
                </a:solidFill>
                <a:latin typeface="Times New Roman" panose="02020603050405020304" pitchFamily="18" charset="0"/>
                <a:cs typeface="Times New Roman" panose="02020603050405020304" pitchFamily="18" charset="0"/>
              </a:rPr>
              <a:t>ĐỘNG ĐẤT</a:t>
            </a:r>
          </a:p>
        </p:txBody>
      </p:sp>
      <p:pic>
        <p:nvPicPr>
          <p:cNvPr id="12292" name="Picture 4" descr="https://tse3.mm.bing.net/th?id=OIP.5YKD5MNDGcWvgobKrgu7bQHaFj&amp;pid=Api&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22335"/>
            <a:ext cx="45148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228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292"/>
                                        </p:tgtEl>
                                        <p:attrNameLst>
                                          <p:attrName>r</p:attrName>
                                        </p:attrNameLst>
                                      </p:cBhvr>
                                    </p:animRot>
                                    <p:animRot by="-240000">
                                      <p:cBhvr>
                                        <p:cTn id="7" dur="200" fill="hold">
                                          <p:stCondLst>
                                            <p:cond delay="200"/>
                                          </p:stCondLst>
                                        </p:cTn>
                                        <p:tgtEl>
                                          <p:spTgt spid="12292"/>
                                        </p:tgtEl>
                                        <p:attrNameLst>
                                          <p:attrName>r</p:attrName>
                                        </p:attrNameLst>
                                      </p:cBhvr>
                                    </p:animRot>
                                    <p:animRot by="240000">
                                      <p:cBhvr>
                                        <p:cTn id="8" dur="200" fill="hold">
                                          <p:stCondLst>
                                            <p:cond delay="400"/>
                                          </p:stCondLst>
                                        </p:cTn>
                                        <p:tgtEl>
                                          <p:spTgt spid="12292"/>
                                        </p:tgtEl>
                                        <p:attrNameLst>
                                          <p:attrName>r</p:attrName>
                                        </p:attrNameLst>
                                      </p:cBhvr>
                                    </p:animRot>
                                    <p:animRot by="-240000">
                                      <p:cBhvr>
                                        <p:cTn id="9" dur="200" fill="hold">
                                          <p:stCondLst>
                                            <p:cond delay="600"/>
                                          </p:stCondLst>
                                        </p:cTn>
                                        <p:tgtEl>
                                          <p:spTgt spid="12292"/>
                                        </p:tgtEl>
                                        <p:attrNameLst>
                                          <p:attrName>r</p:attrName>
                                        </p:attrNameLst>
                                      </p:cBhvr>
                                    </p:animRot>
                                    <p:animRot by="120000">
                                      <p:cBhvr>
                                        <p:cTn id="10" dur="200" fill="hold">
                                          <p:stCondLst>
                                            <p:cond delay="800"/>
                                          </p:stCondLst>
                                        </p:cTn>
                                        <p:tgtEl>
                                          <p:spTgt spid="1229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2292"/>
                                        </p:tgtEl>
                                        <p:attrNameLst>
                                          <p:attrName>r</p:attrName>
                                        </p:attrNameLst>
                                      </p:cBhvr>
                                    </p:animRot>
                                    <p:animRot by="-240000">
                                      <p:cBhvr>
                                        <p:cTn id="15" dur="200" fill="hold">
                                          <p:stCondLst>
                                            <p:cond delay="200"/>
                                          </p:stCondLst>
                                        </p:cTn>
                                        <p:tgtEl>
                                          <p:spTgt spid="12292"/>
                                        </p:tgtEl>
                                        <p:attrNameLst>
                                          <p:attrName>r</p:attrName>
                                        </p:attrNameLst>
                                      </p:cBhvr>
                                    </p:animRot>
                                    <p:animRot by="240000">
                                      <p:cBhvr>
                                        <p:cTn id="16" dur="200" fill="hold">
                                          <p:stCondLst>
                                            <p:cond delay="400"/>
                                          </p:stCondLst>
                                        </p:cTn>
                                        <p:tgtEl>
                                          <p:spTgt spid="12292"/>
                                        </p:tgtEl>
                                        <p:attrNameLst>
                                          <p:attrName>r</p:attrName>
                                        </p:attrNameLst>
                                      </p:cBhvr>
                                    </p:animRot>
                                    <p:animRot by="-240000">
                                      <p:cBhvr>
                                        <p:cTn id="17" dur="200" fill="hold">
                                          <p:stCondLst>
                                            <p:cond delay="600"/>
                                          </p:stCondLst>
                                        </p:cTn>
                                        <p:tgtEl>
                                          <p:spTgt spid="12292"/>
                                        </p:tgtEl>
                                        <p:attrNameLst>
                                          <p:attrName>r</p:attrName>
                                        </p:attrNameLst>
                                      </p:cBhvr>
                                    </p:animRot>
                                    <p:animRot by="120000">
                                      <p:cBhvr>
                                        <p:cTn id="18" dur="200" fill="hold">
                                          <p:stCondLst>
                                            <p:cond delay="800"/>
                                          </p:stCondLst>
                                        </p:cTn>
                                        <p:tgtEl>
                                          <p:spTgt spid="1229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2292"/>
                                        </p:tgtEl>
                                        <p:attrNameLst>
                                          <p:attrName>r</p:attrName>
                                        </p:attrNameLst>
                                      </p:cBhvr>
                                    </p:animRot>
                                    <p:animRot by="-240000">
                                      <p:cBhvr>
                                        <p:cTn id="23" dur="200" fill="hold">
                                          <p:stCondLst>
                                            <p:cond delay="200"/>
                                          </p:stCondLst>
                                        </p:cTn>
                                        <p:tgtEl>
                                          <p:spTgt spid="12292"/>
                                        </p:tgtEl>
                                        <p:attrNameLst>
                                          <p:attrName>r</p:attrName>
                                        </p:attrNameLst>
                                      </p:cBhvr>
                                    </p:animRot>
                                    <p:animRot by="240000">
                                      <p:cBhvr>
                                        <p:cTn id="24" dur="200" fill="hold">
                                          <p:stCondLst>
                                            <p:cond delay="400"/>
                                          </p:stCondLst>
                                        </p:cTn>
                                        <p:tgtEl>
                                          <p:spTgt spid="12292"/>
                                        </p:tgtEl>
                                        <p:attrNameLst>
                                          <p:attrName>r</p:attrName>
                                        </p:attrNameLst>
                                      </p:cBhvr>
                                    </p:animRot>
                                    <p:animRot by="-240000">
                                      <p:cBhvr>
                                        <p:cTn id="25" dur="200" fill="hold">
                                          <p:stCondLst>
                                            <p:cond delay="600"/>
                                          </p:stCondLst>
                                        </p:cTn>
                                        <p:tgtEl>
                                          <p:spTgt spid="12292"/>
                                        </p:tgtEl>
                                        <p:attrNameLst>
                                          <p:attrName>r</p:attrName>
                                        </p:attrNameLst>
                                      </p:cBhvr>
                                    </p:animRot>
                                    <p:animRot by="120000">
                                      <p:cBhvr>
                                        <p:cTn id="26" dur="200" fill="hold">
                                          <p:stCondLst>
                                            <p:cond delay="800"/>
                                          </p:stCondLst>
                                        </p:cTn>
                                        <p:tgtEl>
                                          <p:spTgt spid="1229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790950"/>
            <a:ext cx="3884400" cy="365400"/>
          </a:xfrm>
        </p:spPr>
        <p:txBody>
          <a:bodyPr/>
          <a:lstStyle/>
          <a:p>
            <a:endParaRPr lang="en-US"/>
          </a:p>
        </p:txBody>
      </p:sp>
      <p:sp>
        <p:nvSpPr>
          <p:cNvPr id="3" name="Subtitle 2"/>
          <p:cNvSpPr>
            <a:spLocks noGrp="1"/>
          </p:cNvSpPr>
          <p:nvPr>
            <p:ph type="subTitle" idx="1"/>
          </p:nvPr>
        </p:nvSpPr>
        <p:spPr>
          <a:xfrm>
            <a:off x="457200" y="819150"/>
            <a:ext cx="8458200" cy="2223000"/>
          </a:xfrm>
        </p:spPr>
        <p:txBody>
          <a:bodyPr/>
          <a:lstStyle/>
          <a:p>
            <a:r>
              <a:rPr lang="en-US" sz="2400" smtClean="0"/>
              <a:t>GỢI Ý:</a:t>
            </a:r>
          </a:p>
          <a:p>
            <a:r>
              <a:rPr lang="en-US" sz="2400" smtClean="0"/>
              <a:t>Là </a:t>
            </a:r>
            <a:r>
              <a:rPr lang="en-US" sz="2400"/>
              <a:t>người lãnh đạo xã, em sẽ:</a:t>
            </a:r>
          </a:p>
          <a:p>
            <a:r>
              <a:rPr lang="en-US" sz="2400"/>
              <a:t>+ Vận động người dân trồng cây xanh, không xả rác rừa bãi.</a:t>
            </a:r>
          </a:p>
          <a:p>
            <a:r>
              <a:rPr lang="en-US" sz="2400"/>
              <a:t>+ Khuyến khích sử dụng những động cơ sản xuất, đi lại thân thiện với môi trường.</a:t>
            </a:r>
          </a:p>
          <a:p>
            <a:r>
              <a:rPr lang="en-US" sz="2400"/>
              <a:t>+ Xử lý nghiêm những hành động thiếu ý thức bảo vệ môi trường.</a:t>
            </a:r>
          </a:p>
          <a:p>
            <a:endParaRPr lang="en-US" sz="2400"/>
          </a:p>
        </p:txBody>
      </p:sp>
    </p:spTree>
    <p:extLst>
      <p:ext uri="{BB962C8B-B14F-4D97-AF65-F5344CB8AC3E}">
        <p14:creationId xmlns:p14="http://schemas.microsoft.com/office/powerpoint/2010/main" val="40998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81150"/>
            <a:ext cx="5066400" cy="365400"/>
          </a:xfrm>
        </p:spPr>
        <p:txBody>
          <a:bodyPr/>
          <a:lstStyle/>
          <a:p>
            <a:r>
              <a:rPr lang="en-US" sz="2400"/>
              <a:t>- Nhà sạch thì mát, bát sạch ngon cơm! </a:t>
            </a:r>
            <a:br>
              <a:rPr lang="en-US" sz="2400"/>
            </a:br>
            <a:endParaRPr lang="en-US" sz="2400"/>
          </a:p>
        </p:txBody>
      </p:sp>
      <p:sp>
        <p:nvSpPr>
          <p:cNvPr id="3" name="Subtitle 2"/>
          <p:cNvSpPr>
            <a:spLocks noGrp="1"/>
          </p:cNvSpPr>
          <p:nvPr>
            <p:ph type="subTitle" idx="1"/>
          </p:nvPr>
        </p:nvSpPr>
        <p:spPr>
          <a:xfrm>
            <a:off x="609600" y="666750"/>
            <a:ext cx="7391400" cy="699000"/>
          </a:xfrm>
        </p:spPr>
        <p:txBody>
          <a:bodyPr/>
          <a:lstStyle/>
          <a:p>
            <a:r>
              <a:rPr lang="en-US" sz="2800" b="1"/>
              <a:t>Những câu ca dao, tục ngữ, châm ngôn nói về môi trường tài nguyên</a:t>
            </a:r>
            <a:endParaRPr lang="en-US" sz="2800"/>
          </a:p>
        </p:txBody>
      </p:sp>
      <p:sp>
        <p:nvSpPr>
          <p:cNvPr id="4" name="TextBox 3"/>
          <p:cNvSpPr txBox="1"/>
          <p:nvPr/>
        </p:nvSpPr>
        <p:spPr>
          <a:xfrm>
            <a:off x="-381000" y="1996348"/>
            <a:ext cx="5105400" cy="707886"/>
          </a:xfrm>
          <a:prstGeom prst="rect">
            <a:avLst/>
          </a:prstGeom>
          <a:noFill/>
        </p:spPr>
        <p:txBody>
          <a:bodyPr wrap="square" rtlCol="0">
            <a:spAutoFit/>
          </a:bodyPr>
          <a:lstStyle/>
          <a:p>
            <a:pPr algn="ctr"/>
            <a:r>
              <a:rPr lang="en-US" sz="2000">
                <a:solidFill>
                  <a:schemeClr val="bg2">
                    <a:lumMod val="90000"/>
                  </a:schemeClr>
                </a:solidFill>
              </a:rPr>
              <a:t>- Ai lên nhắn với bạn nguồn</a:t>
            </a:r>
          </a:p>
          <a:p>
            <a:pPr algn="ctr"/>
            <a:r>
              <a:rPr lang="en-US" sz="2000">
                <a:solidFill>
                  <a:schemeClr val="bg2">
                    <a:lumMod val="90000"/>
                  </a:schemeClr>
                </a:solidFill>
              </a:rPr>
              <a:t>Mít non gửi xuống, cá chuồn gởi lên</a:t>
            </a:r>
          </a:p>
        </p:txBody>
      </p:sp>
      <p:sp>
        <p:nvSpPr>
          <p:cNvPr id="5" name="TextBox 4"/>
          <p:cNvSpPr txBox="1"/>
          <p:nvPr/>
        </p:nvSpPr>
        <p:spPr>
          <a:xfrm>
            <a:off x="609600" y="2736595"/>
            <a:ext cx="5486400" cy="1015663"/>
          </a:xfrm>
          <a:prstGeom prst="rect">
            <a:avLst/>
          </a:prstGeom>
          <a:noFill/>
        </p:spPr>
        <p:txBody>
          <a:bodyPr wrap="square" rtlCol="0">
            <a:spAutoFit/>
          </a:bodyPr>
          <a:lstStyle/>
          <a:p>
            <a:r>
              <a:rPr lang="en-US" sz="2000">
                <a:solidFill>
                  <a:schemeClr val="bg2"/>
                </a:solidFill>
              </a:rPr>
              <a:t>Ai về nhắn với miệt trên</a:t>
            </a:r>
          </a:p>
          <a:p>
            <a:r>
              <a:rPr lang="en-US" sz="2000">
                <a:solidFill>
                  <a:schemeClr val="bg2"/>
                </a:solidFill>
              </a:rPr>
              <a:t>Rừng cây chặt trụi lụt lên tới nguồn</a:t>
            </a:r>
          </a:p>
          <a:p>
            <a:r>
              <a:rPr lang="en-US" sz="2000">
                <a:solidFill>
                  <a:schemeClr val="bg2"/>
                </a:solidFill>
              </a:rPr>
              <a:t> </a:t>
            </a:r>
            <a:r>
              <a:rPr lang="en-US" sz="2000" smtClean="0">
                <a:solidFill>
                  <a:schemeClr val="bg2"/>
                </a:solidFill>
              </a:rPr>
              <a:t>``</a:t>
            </a:r>
            <a:endParaRPr lang="en-US" sz="2000">
              <a:solidFill>
                <a:schemeClr val="bg2"/>
              </a:solidFill>
            </a:endParaRPr>
          </a:p>
        </p:txBody>
      </p:sp>
    </p:spTree>
    <p:extLst>
      <p:ext uri="{BB962C8B-B14F-4D97-AF65-F5344CB8AC3E}">
        <p14:creationId xmlns:p14="http://schemas.microsoft.com/office/powerpoint/2010/main" val="25301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76350"/>
            <a:ext cx="7772400" cy="365400"/>
          </a:xfrm>
        </p:spPr>
        <p:txBody>
          <a:bodyPr/>
          <a:lstStyle/>
          <a:p>
            <a:r>
              <a:rPr lang="en-US" sz="3200">
                <a:latin typeface="Times New Roman" pitchFamily="18" charset="0"/>
                <a:cs typeface="Times New Roman" pitchFamily="18" charset="0"/>
              </a:rPr>
              <a:t>1. Trong thời kì có dịch bệnh cần thường xuyên rửa tay bằng nước sạch, ................., hoặc dung dịch sát khuẩn.(7 ô </a:t>
            </a:r>
            <a:r>
              <a:rPr lang="en-US" sz="3200" smtClean="0">
                <a:latin typeface="Times New Roman" pitchFamily="18" charset="0"/>
                <a:cs typeface="Times New Roman" pitchFamily="18" charset="0"/>
              </a:rPr>
              <a:t>chữ)</a:t>
            </a:r>
            <a:endParaRPr lang="en-US" sz="3200">
              <a:latin typeface="Times New Roman" pitchFamily="18" charset="0"/>
              <a:cs typeface="Times New Roman" pitchFamily="18" charset="0"/>
            </a:endParaRPr>
          </a:p>
        </p:txBody>
      </p:sp>
      <p:sp>
        <p:nvSpPr>
          <p:cNvPr id="3" name="Subtitle 2"/>
          <p:cNvSpPr>
            <a:spLocks noGrp="1"/>
          </p:cNvSpPr>
          <p:nvPr>
            <p:ph type="subTitle" idx="1"/>
          </p:nvPr>
        </p:nvSpPr>
        <p:spPr>
          <a:xfrm>
            <a:off x="2590800" y="361950"/>
            <a:ext cx="3884400" cy="699000"/>
          </a:xfrm>
        </p:spPr>
        <p:txBody>
          <a:bodyPr/>
          <a:lstStyle/>
          <a:p>
            <a:r>
              <a:rPr lang="en-US">
                <a:solidFill>
                  <a:srgbClr val="C00000"/>
                </a:solidFill>
              </a:rPr>
              <a:t>Trò chơi</a:t>
            </a:r>
            <a:r>
              <a:rPr lang="en-US" b="1">
                <a:solidFill>
                  <a:srgbClr val="C00000"/>
                </a:solidFill>
              </a:rPr>
              <a:t> “Đoán ô chữ”</a:t>
            </a:r>
            <a:endParaRPr lang="en-US">
              <a:solidFill>
                <a:srgbClr val="C00000"/>
              </a:solidFill>
            </a:endParaRPr>
          </a:p>
        </p:txBody>
      </p:sp>
      <p:sp>
        <p:nvSpPr>
          <p:cNvPr id="4" name="TextBox 3"/>
          <p:cNvSpPr txBox="1"/>
          <p:nvPr/>
        </p:nvSpPr>
        <p:spPr>
          <a:xfrm>
            <a:off x="2590800" y="3473737"/>
            <a:ext cx="4038600" cy="584775"/>
          </a:xfrm>
          <a:prstGeom prst="rect">
            <a:avLst/>
          </a:prstGeom>
          <a:noFill/>
        </p:spPr>
        <p:txBody>
          <a:bodyPr wrap="square" rtlCol="0">
            <a:spAutoFit/>
          </a:bodyPr>
          <a:lstStyle/>
          <a:p>
            <a:r>
              <a:rPr lang="en-US" sz="3200" smtClean="0">
                <a:solidFill>
                  <a:srgbClr val="FF0000"/>
                </a:solidFill>
              </a:rPr>
              <a:t>XÀ PHÒNG</a:t>
            </a:r>
            <a:endParaRPr lang="en-US" sz="3200">
              <a:solidFill>
                <a:srgbClr val="FF0000"/>
              </a:solidFill>
            </a:endParaRPr>
          </a:p>
        </p:txBody>
      </p:sp>
    </p:spTree>
    <p:extLst>
      <p:ext uri="{BB962C8B-B14F-4D97-AF65-F5344CB8AC3E}">
        <p14:creationId xmlns:p14="http://schemas.microsoft.com/office/powerpoint/2010/main" val="207653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638550"/>
            <a:ext cx="3884400" cy="365400"/>
          </a:xfrm>
        </p:spPr>
        <p:txBody>
          <a:bodyPr/>
          <a:lstStyle/>
          <a:p>
            <a:r>
              <a:rPr lang="en-US" sz="3200" smtClean="0">
                <a:solidFill>
                  <a:srgbClr val="FFC000"/>
                </a:solidFill>
              </a:rPr>
              <a:t>KHỬ KHUẨN</a:t>
            </a:r>
            <a:endParaRPr lang="en-US" sz="3200">
              <a:solidFill>
                <a:srgbClr val="FFC000"/>
              </a:solidFill>
            </a:endParaRPr>
          </a:p>
        </p:txBody>
      </p:sp>
      <p:sp>
        <p:nvSpPr>
          <p:cNvPr id="3" name="Subtitle 2"/>
          <p:cNvSpPr>
            <a:spLocks noGrp="1"/>
          </p:cNvSpPr>
          <p:nvPr>
            <p:ph type="subTitle" idx="1"/>
          </p:nvPr>
        </p:nvSpPr>
        <p:spPr>
          <a:xfrm>
            <a:off x="304800" y="133350"/>
            <a:ext cx="8305800" cy="2527800"/>
          </a:xfrm>
        </p:spPr>
        <p:txBody>
          <a:bodyPr/>
          <a:lstStyle/>
          <a:p>
            <a:r>
              <a:rPr lang="en-US" sz="2800"/>
              <a:t>2. Để chuẩn bị đón các con học sinh đến trường đảm bảo an toàn trong mùa dịch bệnh, các thầy cô thường xuyên ................ cho trường lớp sạch sẽ.(8 ô chữ)</a:t>
            </a:r>
          </a:p>
          <a:p>
            <a:endParaRPr lang="en-US" sz="2800"/>
          </a:p>
        </p:txBody>
      </p:sp>
    </p:spTree>
    <p:extLst>
      <p:ext uri="{BB962C8B-B14F-4D97-AF65-F5344CB8AC3E}">
        <p14:creationId xmlns:p14="http://schemas.microsoft.com/office/powerpoint/2010/main" val="218844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solidFill>
                  <a:srgbClr val="C00000"/>
                </a:solidFill>
              </a:rPr>
              <a:t>CORONA</a:t>
            </a:r>
            <a:endParaRPr lang="en-US" sz="2800">
              <a:solidFill>
                <a:srgbClr val="C00000"/>
              </a:solidFill>
            </a:endParaRPr>
          </a:p>
        </p:txBody>
      </p:sp>
      <p:sp>
        <p:nvSpPr>
          <p:cNvPr id="3" name="Subtitle 2"/>
          <p:cNvSpPr>
            <a:spLocks noGrp="1"/>
          </p:cNvSpPr>
          <p:nvPr>
            <p:ph type="subTitle" idx="1"/>
          </p:nvPr>
        </p:nvSpPr>
        <p:spPr>
          <a:xfrm>
            <a:off x="838200" y="1200150"/>
            <a:ext cx="7543800" cy="699000"/>
          </a:xfrm>
        </p:spPr>
        <p:txBody>
          <a:bodyPr/>
          <a:lstStyle/>
          <a:p>
            <a:endParaRPr lang="en-US" sz="2800" smtClean="0"/>
          </a:p>
          <a:p>
            <a:r>
              <a:rPr lang="en-US" sz="2800" smtClean="0"/>
              <a:t>3</a:t>
            </a:r>
            <a:r>
              <a:rPr lang="en-US" sz="2800"/>
              <a:t>. Tên gọi trước ngày 11/2/2020 của Covid-19 là gì? (6 ô chữ)</a:t>
            </a:r>
          </a:p>
          <a:p>
            <a:endParaRPr lang="en-US" sz="2800"/>
          </a:p>
        </p:txBody>
      </p:sp>
    </p:spTree>
    <p:extLst>
      <p:ext uri="{BB962C8B-B14F-4D97-AF65-F5344CB8AC3E}">
        <p14:creationId xmlns:p14="http://schemas.microsoft.com/office/powerpoint/2010/main" val="26714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181350"/>
            <a:ext cx="3884400" cy="365400"/>
          </a:xfrm>
        </p:spPr>
        <p:txBody>
          <a:bodyPr/>
          <a:lstStyle/>
          <a:p>
            <a:r>
              <a:rPr lang="en-US" sz="2800" smtClean="0">
                <a:solidFill>
                  <a:srgbClr val="C00000"/>
                </a:solidFill>
              </a:rPr>
              <a:t>ĐO THÂN NHIỆT</a:t>
            </a:r>
            <a:endParaRPr lang="en-US" sz="2800">
              <a:solidFill>
                <a:srgbClr val="C00000"/>
              </a:solidFill>
            </a:endParaRPr>
          </a:p>
        </p:txBody>
      </p:sp>
      <p:sp>
        <p:nvSpPr>
          <p:cNvPr id="3" name="Subtitle 2"/>
          <p:cNvSpPr>
            <a:spLocks noGrp="1"/>
          </p:cNvSpPr>
          <p:nvPr>
            <p:ph type="subTitle" idx="1"/>
          </p:nvPr>
        </p:nvSpPr>
        <p:spPr>
          <a:xfrm>
            <a:off x="609600" y="1200150"/>
            <a:ext cx="7315200" cy="990600"/>
          </a:xfrm>
        </p:spPr>
        <p:txBody>
          <a:bodyPr/>
          <a:lstStyle/>
          <a:p>
            <a:r>
              <a:rPr lang="en-US" sz="2800"/>
              <a:t>4. Một biện pháp khám sàng lọc ban đầu để phát hiện người bệnh có bị sốt không?</a:t>
            </a:r>
          </a:p>
          <a:p>
            <a:r>
              <a:rPr lang="en-US" sz="2800"/>
              <a:t>(11 ô chữ)</a:t>
            </a:r>
          </a:p>
          <a:p>
            <a:endParaRPr lang="en-US" sz="2800"/>
          </a:p>
        </p:txBody>
      </p:sp>
    </p:spTree>
    <p:extLst>
      <p:ext uri="{BB962C8B-B14F-4D97-AF65-F5344CB8AC3E}">
        <p14:creationId xmlns:p14="http://schemas.microsoft.com/office/powerpoint/2010/main" val="144751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9"/>
          <p:cNvPicPr preferRelativeResize="0"/>
          <p:nvPr/>
        </p:nvPicPr>
        <p:blipFill rotWithShape="1">
          <a:blip r:embed="rId3">
            <a:alphaModFix/>
          </a:blip>
          <a:srcRect l="8996" r="8988" b="51267"/>
          <a:stretch/>
        </p:blipFill>
        <p:spPr>
          <a:xfrm flipH="1">
            <a:off x="6425" y="3701"/>
            <a:ext cx="9144000" cy="3056273"/>
          </a:xfrm>
          <a:prstGeom prst="rect">
            <a:avLst/>
          </a:prstGeom>
          <a:noFill/>
          <a:ln>
            <a:noFill/>
          </a:ln>
        </p:spPr>
      </p:pic>
      <p:sp>
        <p:nvSpPr>
          <p:cNvPr id="149" name="Google Shape;149;p29"/>
          <p:cNvSpPr/>
          <p:nvPr/>
        </p:nvSpPr>
        <p:spPr>
          <a:xfrm>
            <a:off x="-6375" y="3638"/>
            <a:ext cx="9144000" cy="30564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D4F40"/>
              </a:solidFill>
            </a:endParaRPr>
          </a:p>
        </p:txBody>
      </p:sp>
      <p:sp>
        <p:nvSpPr>
          <p:cNvPr id="150" name="Google Shape;150;p29"/>
          <p:cNvSpPr/>
          <p:nvPr/>
        </p:nvSpPr>
        <p:spPr>
          <a:xfrm>
            <a:off x="3868925" y="0"/>
            <a:ext cx="1393403" cy="3751118"/>
          </a:xfrm>
          <a:custGeom>
            <a:avLst/>
            <a:gdLst/>
            <a:ahLst/>
            <a:cxnLst/>
            <a:rect l="l" t="t" r="r" b="b"/>
            <a:pathLst>
              <a:path w="4763770" h="5918200" extrusionOk="0">
                <a:moveTo>
                  <a:pt x="4763236" y="5918200"/>
                </a:moveTo>
                <a:lnTo>
                  <a:pt x="0" y="5918200"/>
                </a:lnTo>
                <a:lnTo>
                  <a:pt x="0" y="0"/>
                </a:lnTo>
                <a:lnTo>
                  <a:pt x="4763236" y="0"/>
                </a:lnTo>
                <a:lnTo>
                  <a:pt x="4763236" y="5918200"/>
                </a:lnTo>
                <a:close/>
              </a:path>
            </a:pathLst>
          </a:custGeom>
          <a:solidFill>
            <a:srgbClr val="A2A58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29"/>
          <p:cNvSpPr/>
          <p:nvPr/>
        </p:nvSpPr>
        <p:spPr>
          <a:xfrm>
            <a:off x="1263677" y="0"/>
            <a:ext cx="1393403" cy="3751118"/>
          </a:xfrm>
          <a:custGeom>
            <a:avLst/>
            <a:gdLst/>
            <a:ahLst/>
            <a:cxnLst/>
            <a:rect l="l" t="t" r="r" b="b"/>
            <a:pathLst>
              <a:path w="4763770" h="5918200" extrusionOk="0">
                <a:moveTo>
                  <a:pt x="4763236" y="5918200"/>
                </a:moveTo>
                <a:lnTo>
                  <a:pt x="0" y="5918200"/>
                </a:lnTo>
                <a:lnTo>
                  <a:pt x="0" y="0"/>
                </a:lnTo>
                <a:lnTo>
                  <a:pt x="4763236" y="0"/>
                </a:lnTo>
                <a:lnTo>
                  <a:pt x="4763236" y="5918200"/>
                </a:lnTo>
                <a:close/>
              </a:path>
            </a:pathLst>
          </a:custGeom>
          <a:solidFill>
            <a:srgbClr val="A2A58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29"/>
          <p:cNvSpPr txBox="1">
            <a:spLocks noGrp="1"/>
          </p:cNvSpPr>
          <p:nvPr>
            <p:ph type="title"/>
          </p:nvPr>
        </p:nvSpPr>
        <p:spPr>
          <a:xfrm>
            <a:off x="1200170" y="3052316"/>
            <a:ext cx="1491471" cy="584957"/>
          </a:xfrm>
          <a:prstGeom prst="rect">
            <a:avLst/>
          </a:prstGeom>
        </p:spPr>
        <p:txBody>
          <a:bodyPr spcFirstLastPara="1" wrap="square" lIns="0" tIns="0" rIns="0" bIns="0" anchor="ctr" anchorCtr="0">
            <a:noAutofit/>
            <a:scene3d>
              <a:camera prst="orthographicFront"/>
              <a:lightRig rig="threePt" dir="t"/>
            </a:scene3d>
            <a:sp3d extrusionH="57150">
              <a:bevelT w="38100" h="38100"/>
            </a:sp3d>
          </a:bodyPr>
          <a:lstStyle/>
          <a:p>
            <a:pPr marL="0" lvl="0" indent="0" algn="ctr" rtl="0">
              <a:spcBef>
                <a:spcPts val="0"/>
              </a:spcBef>
              <a:spcAft>
                <a:spcPts val="0"/>
              </a:spcAft>
              <a:buNone/>
            </a:pPr>
            <a:r>
              <a:rPr lang="en-US" sz="1800" err="1" smtClean="0">
                <a:solidFill>
                  <a:srgbClr val="FF0000"/>
                </a:solidFill>
                <a:effectLst>
                  <a:glow rad="139700">
                    <a:schemeClr val="accent3">
                      <a:satMod val="175000"/>
                      <a:alpha val="40000"/>
                    </a:schemeClr>
                  </a:glow>
                  <a:reflection blurRad="6350" stA="55000" endA="50" endPos="85000" dist="60007" dir="5400000" sy="-100000" algn="bl" rotWithShape="0"/>
                </a:effectLst>
              </a:rPr>
              <a:t>Khái</a:t>
            </a:r>
            <a:r>
              <a:rPr lang="en-US" sz="1800" smtClean="0">
                <a:solidFill>
                  <a:srgbClr val="FF0000"/>
                </a:solidFill>
                <a:effectLst>
                  <a:glow rad="139700">
                    <a:schemeClr val="accent3">
                      <a:satMod val="175000"/>
                      <a:alpha val="40000"/>
                    </a:schemeClr>
                  </a:glow>
                  <a:reflection blurRad="6350" stA="55000" endA="50" endPos="85000" dist="60007" dir="5400000" sy="-100000" algn="bl" rotWithShape="0"/>
                </a:effectLst>
              </a:rPr>
              <a:t> </a:t>
            </a:r>
            <a:r>
              <a:rPr lang="en-US" sz="1800" err="1" smtClean="0">
                <a:solidFill>
                  <a:srgbClr val="FF0000"/>
                </a:solidFill>
                <a:effectLst>
                  <a:glow rad="139700">
                    <a:schemeClr val="accent3">
                      <a:satMod val="175000"/>
                      <a:alpha val="40000"/>
                    </a:schemeClr>
                  </a:glow>
                  <a:reflection blurRad="6350" stA="55000" endA="50" endPos="85000" dist="60007" dir="5400000" sy="-100000" algn="bl" rotWithShape="0"/>
                </a:effectLst>
              </a:rPr>
              <a:t>niệm</a:t>
            </a:r>
            <a:r>
              <a:rPr lang="en-US" sz="1800" smtClean="0">
                <a:solidFill>
                  <a:srgbClr val="FF0000"/>
                </a:solidFill>
                <a:effectLst>
                  <a:glow rad="139700">
                    <a:schemeClr val="accent3">
                      <a:satMod val="175000"/>
                      <a:alpha val="40000"/>
                    </a:schemeClr>
                  </a:glow>
                  <a:reflection blurRad="6350" stA="55000" endA="50" endPos="85000" dist="60007" dir="5400000" sy="-100000" algn="bl" rotWithShape="0"/>
                </a:effectLst>
              </a:rPr>
              <a:t> </a:t>
            </a:r>
            <a:r>
              <a:rPr lang="en-US" sz="1800" err="1" smtClean="0">
                <a:solidFill>
                  <a:srgbClr val="FF0000"/>
                </a:solidFill>
                <a:effectLst>
                  <a:glow rad="139700">
                    <a:schemeClr val="accent3">
                      <a:satMod val="175000"/>
                      <a:alpha val="40000"/>
                    </a:schemeClr>
                  </a:glow>
                  <a:reflection blurRad="6350" stA="55000" endA="50" endPos="85000" dist="60007" dir="5400000" sy="-100000" algn="bl" rotWithShape="0"/>
                </a:effectLst>
              </a:rPr>
              <a:t>và</a:t>
            </a:r>
            <a:r>
              <a:rPr lang="en-US" sz="1800" smtClean="0">
                <a:solidFill>
                  <a:srgbClr val="FF0000"/>
                </a:solidFill>
                <a:effectLst>
                  <a:glow rad="139700">
                    <a:schemeClr val="accent3">
                      <a:satMod val="175000"/>
                      <a:alpha val="40000"/>
                    </a:schemeClr>
                  </a:glow>
                  <a:reflection blurRad="6350" stA="55000" endA="50" endPos="85000" dist="60007" dir="5400000" sy="-100000" algn="bl" rotWithShape="0"/>
                </a:effectLst>
              </a:rPr>
              <a:t> </a:t>
            </a:r>
            <a:r>
              <a:rPr lang="en-US" sz="1800" err="1" smtClean="0">
                <a:solidFill>
                  <a:srgbClr val="FF0000"/>
                </a:solidFill>
                <a:effectLst>
                  <a:glow rad="139700">
                    <a:schemeClr val="accent3">
                      <a:satMod val="175000"/>
                      <a:alpha val="40000"/>
                    </a:schemeClr>
                  </a:glow>
                  <a:reflection blurRad="6350" stA="55000" endA="50" endPos="85000" dist="60007" dir="5400000" sy="-100000" algn="bl" rotWithShape="0"/>
                </a:effectLst>
              </a:rPr>
              <a:t>tình</a:t>
            </a:r>
            <a:r>
              <a:rPr lang="en-US" sz="1800" smtClean="0">
                <a:solidFill>
                  <a:srgbClr val="FF0000"/>
                </a:solidFill>
                <a:effectLst>
                  <a:glow rad="139700">
                    <a:schemeClr val="accent3">
                      <a:satMod val="175000"/>
                      <a:alpha val="40000"/>
                    </a:schemeClr>
                  </a:glow>
                  <a:reflection blurRad="6350" stA="55000" endA="50" endPos="85000" dist="60007" dir="5400000" sy="-100000" algn="bl" rotWithShape="0"/>
                </a:effectLst>
              </a:rPr>
              <a:t> </a:t>
            </a:r>
            <a:r>
              <a:rPr lang="en-US" sz="1800" err="1" smtClean="0">
                <a:solidFill>
                  <a:srgbClr val="FF0000"/>
                </a:solidFill>
                <a:effectLst>
                  <a:glow rad="139700">
                    <a:schemeClr val="accent3">
                      <a:satMod val="175000"/>
                      <a:alpha val="40000"/>
                    </a:schemeClr>
                  </a:glow>
                  <a:reflection blurRad="6350" stA="55000" endA="50" endPos="85000" dist="60007" dir="5400000" sy="-100000" algn="bl" rotWithShape="0"/>
                </a:effectLst>
              </a:rPr>
              <a:t>hình</a:t>
            </a:r>
            <a:endParaRPr sz="1800">
              <a:solidFill>
                <a:srgbClr val="FF0000"/>
              </a:solidFill>
              <a:effectLst>
                <a:glow rad="139700">
                  <a:schemeClr val="accent3">
                    <a:satMod val="175000"/>
                    <a:alpha val="40000"/>
                  </a:schemeClr>
                </a:glow>
                <a:reflection blurRad="6350" stA="55000" endA="50" endPos="85000" dist="60007" dir="5400000" sy="-100000" algn="bl" rotWithShape="0"/>
              </a:effectLst>
            </a:endParaRPr>
          </a:p>
        </p:txBody>
      </p:sp>
      <p:sp>
        <p:nvSpPr>
          <p:cNvPr id="152" name="Google Shape;152;p29"/>
          <p:cNvSpPr txBox="1">
            <a:spLocks noGrp="1"/>
          </p:cNvSpPr>
          <p:nvPr>
            <p:ph type="subTitle" idx="1"/>
          </p:nvPr>
        </p:nvSpPr>
        <p:spPr>
          <a:xfrm>
            <a:off x="1001625" y="3771900"/>
            <a:ext cx="1911900" cy="41563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000" err="1" smtClean="0">
                <a:solidFill>
                  <a:schemeClr val="accent5">
                    <a:lumMod val="20000"/>
                    <a:lumOff val="80000"/>
                  </a:schemeClr>
                </a:solidFill>
              </a:rPr>
              <a:t>Về</a:t>
            </a:r>
            <a:r>
              <a:rPr lang="en-US" sz="2000" smtClean="0">
                <a:solidFill>
                  <a:schemeClr val="accent5">
                    <a:lumMod val="20000"/>
                    <a:lumOff val="80000"/>
                  </a:schemeClr>
                </a:solidFill>
              </a:rPr>
              <a:t> </a:t>
            </a:r>
            <a:r>
              <a:rPr lang="en-US" sz="2000" err="1" smtClean="0">
                <a:solidFill>
                  <a:schemeClr val="accent5">
                    <a:lumMod val="20000"/>
                    <a:lumOff val="80000"/>
                  </a:schemeClr>
                </a:solidFill>
              </a:rPr>
              <a:t>môi</a:t>
            </a:r>
            <a:r>
              <a:rPr lang="en-US" sz="2000" smtClean="0">
                <a:solidFill>
                  <a:schemeClr val="accent5">
                    <a:lumMod val="20000"/>
                    <a:lumOff val="80000"/>
                  </a:schemeClr>
                </a:solidFill>
              </a:rPr>
              <a:t> </a:t>
            </a:r>
            <a:r>
              <a:rPr lang="en-US" sz="2000" err="1" smtClean="0">
                <a:solidFill>
                  <a:schemeClr val="accent5">
                    <a:lumMod val="20000"/>
                    <a:lumOff val="80000"/>
                  </a:schemeClr>
                </a:solidFill>
              </a:rPr>
              <a:t>trường</a:t>
            </a:r>
            <a:r>
              <a:rPr lang="en-US" sz="2000" smtClean="0">
                <a:solidFill>
                  <a:schemeClr val="accent5">
                    <a:lumMod val="20000"/>
                    <a:lumOff val="80000"/>
                  </a:schemeClr>
                </a:solidFill>
              </a:rPr>
              <a:t> </a:t>
            </a:r>
            <a:r>
              <a:rPr lang="en-US" sz="2000" err="1" smtClean="0">
                <a:solidFill>
                  <a:schemeClr val="accent5">
                    <a:lumMod val="20000"/>
                    <a:lumOff val="80000"/>
                  </a:schemeClr>
                </a:solidFill>
              </a:rPr>
              <a:t>và</a:t>
            </a:r>
            <a:r>
              <a:rPr lang="en-US" sz="2000" smtClean="0">
                <a:solidFill>
                  <a:schemeClr val="accent5">
                    <a:lumMod val="20000"/>
                    <a:lumOff val="80000"/>
                  </a:schemeClr>
                </a:solidFill>
              </a:rPr>
              <a:t> </a:t>
            </a:r>
            <a:r>
              <a:rPr lang="en-US" sz="2000" err="1" smtClean="0">
                <a:solidFill>
                  <a:schemeClr val="accent5">
                    <a:lumMod val="20000"/>
                    <a:lumOff val="80000"/>
                  </a:schemeClr>
                </a:solidFill>
              </a:rPr>
              <a:t>tài</a:t>
            </a:r>
            <a:r>
              <a:rPr lang="en-US" sz="2000" smtClean="0">
                <a:solidFill>
                  <a:schemeClr val="accent5">
                    <a:lumMod val="20000"/>
                    <a:lumOff val="80000"/>
                  </a:schemeClr>
                </a:solidFill>
              </a:rPr>
              <a:t> </a:t>
            </a:r>
            <a:r>
              <a:rPr lang="en-US" sz="2000" err="1" smtClean="0">
                <a:solidFill>
                  <a:schemeClr val="accent5">
                    <a:lumMod val="20000"/>
                    <a:lumOff val="80000"/>
                  </a:schemeClr>
                </a:solidFill>
              </a:rPr>
              <a:t>nguyên</a:t>
            </a:r>
            <a:r>
              <a:rPr lang="en-US" sz="2000" smtClean="0">
                <a:solidFill>
                  <a:schemeClr val="accent5">
                    <a:lumMod val="20000"/>
                    <a:lumOff val="80000"/>
                  </a:schemeClr>
                </a:solidFill>
              </a:rPr>
              <a:t> </a:t>
            </a:r>
            <a:r>
              <a:rPr lang="en-US" sz="2000" err="1" smtClean="0">
                <a:solidFill>
                  <a:schemeClr val="accent5">
                    <a:lumMod val="20000"/>
                    <a:lumOff val="80000"/>
                  </a:schemeClr>
                </a:solidFill>
              </a:rPr>
              <a:t>hiện</a:t>
            </a:r>
            <a:r>
              <a:rPr lang="en-US" sz="2000" smtClean="0">
                <a:solidFill>
                  <a:schemeClr val="accent5">
                    <a:lumMod val="20000"/>
                    <a:lumOff val="80000"/>
                  </a:schemeClr>
                </a:solidFill>
              </a:rPr>
              <a:t> nay</a:t>
            </a:r>
            <a:endParaRPr sz="2000">
              <a:solidFill>
                <a:schemeClr val="accent5">
                  <a:lumMod val="20000"/>
                  <a:lumOff val="80000"/>
                </a:schemeClr>
              </a:solidFill>
            </a:endParaRPr>
          </a:p>
        </p:txBody>
      </p:sp>
      <p:sp>
        <p:nvSpPr>
          <p:cNvPr id="157" name="Google Shape;157;p29"/>
          <p:cNvSpPr txBox="1">
            <a:spLocks noGrp="1"/>
          </p:cNvSpPr>
          <p:nvPr>
            <p:ph type="title" idx="2"/>
          </p:nvPr>
        </p:nvSpPr>
        <p:spPr>
          <a:xfrm>
            <a:off x="3868503" y="3215764"/>
            <a:ext cx="1409908" cy="421500"/>
          </a:xfrm>
          <a:prstGeom prst="rect">
            <a:avLst/>
          </a:prstGeom>
        </p:spPr>
        <p:txBody>
          <a:bodyPr spcFirstLastPara="1" wrap="square" lIns="0" tIns="0" rIns="0" bIns="0" anchor="ctr" anchorCtr="0">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lvl="0" indent="0" algn="ctr" rtl="0">
              <a:spcBef>
                <a:spcPts val="0"/>
              </a:spcBef>
              <a:spcAft>
                <a:spcPts val="0"/>
              </a:spcAft>
              <a:buNone/>
            </a:pPr>
            <a:r>
              <a:rPr lang="en-US" sz="1600" b="1" err="1" smtClean="0">
                <a:ln/>
                <a:solidFill>
                  <a:schemeClr val="accent3"/>
                </a:solidFill>
                <a:effectLst>
                  <a:glow rad="139700">
                    <a:schemeClr val="accent2">
                      <a:satMod val="175000"/>
                      <a:alpha val="40000"/>
                    </a:schemeClr>
                  </a:glow>
                </a:effectLst>
              </a:rPr>
              <a:t>Nguyên</a:t>
            </a:r>
            <a:r>
              <a:rPr lang="en-US" sz="1600" b="1" smtClean="0">
                <a:ln/>
                <a:solidFill>
                  <a:schemeClr val="accent3"/>
                </a:solidFill>
                <a:effectLst>
                  <a:glow rad="139700">
                    <a:schemeClr val="accent2">
                      <a:satMod val="175000"/>
                      <a:alpha val="40000"/>
                    </a:schemeClr>
                  </a:glow>
                </a:effectLst>
              </a:rPr>
              <a:t> </a:t>
            </a:r>
            <a:r>
              <a:rPr lang="en-US" sz="1600" b="1" err="1" smtClean="0">
                <a:ln/>
                <a:solidFill>
                  <a:schemeClr val="accent3"/>
                </a:solidFill>
                <a:effectLst>
                  <a:glow rad="139700">
                    <a:schemeClr val="accent2">
                      <a:satMod val="175000"/>
                      <a:alpha val="40000"/>
                    </a:schemeClr>
                  </a:glow>
                </a:effectLst>
              </a:rPr>
              <a:t>nhân</a:t>
            </a:r>
            <a:r>
              <a:rPr lang="en-US" sz="1600" b="1" smtClean="0">
                <a:ln/>
                <a:solidFill>
                  <a:schemeClr val="accent3"/>
                </a:solidFill>
                <a:effectLst>
                  <a:glow rad="139700">
                    <a:schemeClr val="accent2">
                      <a:satMod val="175000"/>
                      <a:alpha val="40000"/>
                    </a:schemeClr>
                  </a:glow>
                </a:effectLst>
              </a:rPr>
              <a:t> </a:t>
            </a:r>
            <a:r>
              <a:rPr lang="en-US" sz="1600" b="1" err="1" smtClean="0">
                <a:ln/>
                <a:solidFill>
                  <a:schemeClr val="accent3"/>
                </a:solidFill>
                <a:effectLst>
                  <a:glow rad="139700">
                    <a:schemeClr val="accent2">
                      <a:satMod val="175000"/>
                      <a:alpha val="40000"/>
                    </a:schemeClr>
                  </a:glow>
                </a:effectLst>
              </a:rPr>
              <a:t>và</a:t>
            </a:r>
            <a:r>
              <a:rPr lang="en-US" sz="1600" b="1" smtClean="0">
                <a:ln/>
                <a:solidFill>
                  <a:schemeClr val="accent3"/>
                </a:solidFill>
                <a:effectLst>
                  <a:glow rad="139700">
                    <a:schemeClr val="accent2">
                      <a:satMod val="175000"/>
                      <a:alpha val="40000"/>
                    </a:schemeClr>
                  </a:glow>
                </a:effectLst>
              </a:rPr>
              <a:t> </a:t>
            </a:r>
            <a:r>
              <a:rPr lang="en-US" sz="1600" b="1" err="1" smtClean="0">
                <a:ln/>
                <a:solidFill>
                  <a:schemeClr val="accent3"/>
                </a:solidFill>
                <a:effectLst>
                  <a:glow rad="139700">
                    <a:schemeClr val="accent2">
                      <a:satMod val="175000"/>
                      <a:alpha val="40000"/>
                    </a:schemeClr>
                  </a:glow>
                </a:effectLst>
              </a:rPr>
              <a:t>ý</a:t>
            </a:r>
            <a:r>
              <a:rPr lang="en-US" sz="1600" b="1" smtClean="0">
                <a:ln/>
                <a:solidFill>
                  <a:schemeClr val="accent3"/>
                </a:solidFill>
                <a:effectLst>
                  <a:glow rad="139700">
                    <a:schemeClr val="accent2">
                      <a:satMod val="175000"/>
                      <a:alpha val="40000"/>
                    </a:schemeClr>
                  </a:glow>
                </a:effectLst>
              </a:rPr>
              <a:t> </a:t>
            </a:r>
            <a:r>
              <a:rPr lang="en-US" sz="1600" b="1" err="1" smtClean="0">
                <a:ln/>
                <a:solidFill>
                  <a:schemeClr val="accent3"/>
                </a:solidFill>
                <a:effectLst>
                  <a:glow rad="139700">
                    <a:schemeClr val="accent2">
                      <a:satMod val="175000"/>
                      <a:alpha val="40000"/>
                    </a:schemeClr>
                  </a:glow>
                </a:effectLst>
              </a:rPr>
              <a:t>nghĩa</a:t>
            </a:r>
            <a:endParaRPr sz="1600" b="1">
              <a:ln/>
              <a:solidFill>
                <a:schemeClr val="accent3"/>
              </a:solidFill>
              <a:effectLst>
                <a:glow rad="139700">
                  <a:schemeClr val="accent2">
                    <a:satMod val="175000"/>
                    <a:alpha val="40000"/>
                  </a:schemeClr>
                </a:glow>
              </a:effectLst>
            </a:endParaRPr>
          </a:p>
        </p:txBody>
      </p:sp>
      <p:sp>
        <p:nvSpPr>
          <p:cNvPr id="153" name="Google Shape;153;p29"/>
          <p:cNvSpPr txBox="1">
            <a:spLocks noGrp="1"/>
          </p:cNvSpPr>
          <p:nvPr>
            <p:ph type="subTitle" idx="3"/>
          </p:nvPr>
        </p:nvSpPr>
        <p:spPr>
          <a:xfrm>
            <a:off x="3645779" y="3823855"/>
            <a:ext cx="1911900" cy="155367"/>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400" smtClean="0">
                <a:solidFill>
                  <a:schemeClr val="accent3">
                    <a:lumMod val="20000"/>
                    <a:lumOff val="80000"/>
                  </a:schemeClr>
                </a:solidFill>
              </a:rPr>
              <a:t>Bảo vệ môi trường và tài nguyên</a:t>
            </a:r>
            <a:br>
              <a:rPr lang="en-US" sz="2400" smtClean="0">
                <a:solidFill>
                  <a:schemeClr val="accent3">
                    <a:lumMod val="20000"/>
                    <a:lumOff val="80000"/>
                  </a:schemeClr>
                </a:solidFill>
              </a:rPr>
            </a:br>
            <a:endParaRPr sz="2400">
              <a:solidFill>
                <a:schemeClr val="accent3">
                  <a:lumMod val="20000"/>
                  <a:lumOff val="80000"/>
                </a:schemeClr>
              </a:solidFill>
            </a:endParaRPr>
          </a:p>
        </p:txBody>
      </p:sp>
      <p:sp>
        <p:nvSpPr>
          <p:cNvPr id="159" name="Google Shape;159;p29"/>
          <p:cNvSpPr txBox="1">
            <a:spLocks noGrp="1"/>
          </p:cNvSpPr>
          <p:nvPr>
            <p:ph type="title" idx="4"/>
          </p:nvPr>
        </p:nvSpPr>
        <p:spPr>
          <a:xfrm>
            <a:off x="6129016" y="3215775"/>
            <a:ext cx="2050773" cy="421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b="1"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01600">
                    <a:schemeClr val="accent1">
                      <a:satMod val="175000"/>
                      <a:alpha val="40000"/>
                    </a:schemeClr>
                  </a:glow>
                </a:effectLst>
              </a:rPr>
              <a:t> </a:t>
            </a:r>
            <a:r>
              <a:rPr lang="en-US" sz="1800" b="1"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01600">
                    <a:schemeClr val="accent1">
                      <a:satMod val="175000"/>
                      <a:alpha val="40000"/>
                    </a:schemeClr>
                  </a:glow>
                </a:effectLst>
              </a:rPr>
              <a:t>Mini game</a:t>
            </a:r>
            <a:endParaRPr sz="1800"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01600">
                  <a:schemeClr val="accent1">
                    <a:satMod val="175000"/>
                    <a:alpha val="40000"/>
                  </a:schemeClr>
                </a:glow>
              </a:effectLst>
            </a:endParaRPr>
          </a:p>
        </p:txBody>
      </p:sp>
      <p:sp>
        <p:nvSpPr>
          <p:cNvPr id="154" name="Google Shape;154;p29"/>
          <p:cNvSpPr txBox="1">
            <a:spLocks noGrp="1"/>
          </p:cNvSpPr>
          <p:nvPr>
            <p:ph type="subTitle" idx="5"/>
          </p:nvPr>
        </p:nvSpPr>
        <p:spPr>
          <a:xfrm>
            <a:off x="6243325" y="3813465"/>
            <a:ext cx="1911900" cy="154108"/>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400" smtClean="0">
                <a:solidFill>
                  <a:schemeClr val="accent4">
                    <a:lumMod val="20000"/>
                    <a:lumOff val="80000"/>
                  </a:schemeClr>
                </a:solidFill>
              </a:rPr>
              <a:t>Bạn có thực sự hiểu tôi nói gì chứ?</a:t>
            </a:r>
            <a:endParaRPr sz="2400">
              <a:solidFill>
                <a:schemeClr val="accent4">
                  <a:lumMod val="20000"/>
                  <a:lumOff val="80000"/>
                </a:schemeClr>
              </a:solidFill>
            </a:endParaRPr>
          </a:p>
        </p:txBody>
      </p:sp>
      <p:sp>
        <p:nvSpPr>
          <p:cNvPr id="160" name="Google Shape;160;p29"/>
          <p:cNvSpPr txBox="1">
            <a:spLocks noGrp="1"/>
          </p:cNvSpPr>
          <p:nvPr>
            <p:ph type="title" idx="6"/>
          </p:nvPr>
        </p:nvSpPr>
        <p:spPr>
          <a:xfrm>
            <a:off x="836775" y="2594197"/>
            <a:ext cx="2241600" cy="69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7200" smtClean="0">
                <a:solidFill>
                  <a:srgbClr val="F8FFF5"/>
                </a:solidFill>
              </a:rPr>
              <a:t>01</a:t>
            </a:r>
            <a:endParaRPr sz="7200">
              <a:solidFill>
                <a:srgbClr val="F8FFF5"/>
              </a:solidFill>
            </a:endParaRPr>
          </a:p>
        </p:txBody>
      </p:sp>
      <p:sp>
        <p:nvSpPr>
          <p:cNvPr id="155" name="Google Shape;155;p29"/>
          <p:cNvSpPr txBox="1">
            <a:spLocks noGrp="1"/>
          </p:cNvSpPr>
          <p:nvPr>
            <p:ph type="title" idx="7"/>
          </p:nvPr>
        </p:nvSpPr>
        <p:spPr>
          <a:xfrm>
            <a:off x="3436253" y="2594197"/>
            <a:ext cx="2241600" cy="69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7200">
                <a:solidFill>
                  <a:srgbClr val="F8FFF5"/>
                </a:solidFill>
              </a:rPr>
              <a:t>02</a:t>
            </a:r>
            <a:endParaRPr sz="7200">
              <a:solidFill>
                <a:srgbClr val="F8FFF5"/>
              </a:solidFill>
            </a:endParaRPr>
          </a:p>
        </p:txBody>
      </p:sp>
      <p:sp>
        <p:nvSpPr>
          <p:cNvPr id="161" name="Google Shape;161;p29"/>
          <p:cNvSpPr txBox="1">
            <a:spLocks noGrp="1"/>
          </p:cNvSpPr>
          <p:nvPr>
            <p:ph type="title" idx="8"/>
          </p:nvPr>
        </p:nvSpPr>
        <p:spPr>
          <a:xfrm>
            <a:off x="6057103" y="2594197"/>
            <a:ext cx="2241600" cy="69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7200">
                <a:solidFill>
                  <a:srgbClr val="F8FFF5"/>
                </a:solidFill>
              </a:rPr>
              <a:t>03</a:t>
            </a:r>
            <a:endParaRPr sz="7200">
              <a:solidFill>
                <a:srgbClr val="F8FFF5"/>
              </a:solidFill>
            </a:endParaRPr>
          </a:p>
        </p:txBody>
      </p:sp>
      <p:sp>
        <p:nvSpPr>
          <p:cNvPr id="162" name="Google Shape;162;p29"/>
          <p:cNvSpPr txBox="1">
            <a:spLocks noGrp="1"/>
          </p:cNvSpPr>
          <p:nvPr>
            <p:ph type="title" idx="9"/>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mtClean="0">
                <a:solidFill>
                  <a:srgbClr val="F8FFF5"/>
                </a:solidFill>
              </a:rPr>
              <a:t>MỤC LỤC  </a:t>
            </a:r>
            <a:endParaRPr>
              <a:solidFill>
                <a:srgbClr val="F8FFF5"/>
              </a:solidFill>
            </a:endParaRPr>
          </a:p>
        </p:txBody>
      </p:sp>
      <p:sp>
        <p:nvSpPr>
          <p:cNvPr id="158" name="Google Shape;158;p29"/>
          <p:cNvSpPr/>
          <p:nvPr/>
        </p:nvSpPr>
        <p:spPr>
          <a:xfrm>
            <a:off x="6474177" y="0"/>
            <a:ext cx="1393403" cy="3751118"/>
          </a:xfrm>
          <a:custGeom>
            <a:avLst/>
            <a:gdLst/>
            <a:ahLst/>
            <a:cxnLst/>
            <a:rect l="l" t="t" r="r" b="b"/>
            <a:pathLst>
              <a:path w="4763770" h="5918200" extrusionOk="0">
                <a:moveTo>
                  <a:pt x="4763236" y="5918200"/>
                </a:moveTo>
                <a:lnTo>
                  <a:pt x="0" y="5918200"/>
                </a:lnTo>
                <a:lnTo>
                  <a:pt x="0" y="0"/>
                </a:lnTo>
                <a:lnTo>
                  <a:pt x="4763236" y="0"/>
                </a:lnTo>
                <a:lnTo>
                  <a:pt x="4763236" y="5918200"/>
                </a:lnTo>
                <a:close/>
              </a:path>
            </a:pathLst>
          </a:custGeom>
          <a:solidFill>
            <a:srgbClr val="A2A58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rgbClr val="F8FFF5"/>
              </a:solidFill>
              <a:latin typeface="Calibri"/>
              <a:ea typeface="Calibri"/>
              <a:cs typeface="Calibri"/>
              <a:sym typeface="Calibri"/>
            </a:endParaRPr>
          </a:p>
        </p:txBody>
      </p:sp>
    </p:spTree>
    <p:extLst>
      <p:ext uri="{BB962C8B-B14F-4D97-AF65-F5344CB8AC3E}">
        <p14:creationId xmlns:p14="http://schemas.microsoft.com/office/powerpoint/2010/main" val="3806956873"/>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0"/>
          <p:cNvPicPr preferRelativeResize="0"/>
          <p:nvPr/>
        </p:nvPicPr>
        <p:blipFill rotWithShape="1">
          <a:blip r:embed="rId3">
            <a:alphaModFix/>
          </a:blip>
          <a:srcRect t="25343" b="25348"/>
          <a:stretch/>
        </p:blipFill>
        <p:spPr>
          <a:xfrm flipH="1">
            <a:off x="2864052" y="1027350"/>
            <a:ext cx="5568298" cy="1544400"/>
          </a:xfrm>
          <a:prstGeom prst="rect">
            <a:avLst/>
          </a:prstGeom>
          <a:noFill/>
          <a:ln>
            <a:noFill/>
          </a:ln>
        </p:spPr>
      </p:pic>
      <p:sp>
        <p:nvSpPr>
          <p:cNvPr id="168" name="Google Shape;168;p30"/>
          <p:cNvSpPr/>
          <p:nvPr/>
        </p:nvSpPr>
        <p:spPr>
          <a:xfrm>
            <a:off x="2864050" y="1027350"/>
            <a:ext cx="5568300" cy="15444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0"/>
          <p:cNvSpPr txBox="1">
            <a:spLocks noGrp="1"/>
          </p:cNvSpPr>
          <p:nvPr>
            <p:ph type="title"/>
          </p:nvPr>
        </p:nvSpPr>
        <p:spPr>
          <a:xfrm>
            <a:off x="2980100" y="3179475"/>
            <a:ext cx="4563700" cy="616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2400" smtClean="0">
                <a:solidFill>
                  <a:srgbClr val="FFFF00"/>
                </a:solidFill>
                <a:latin typeface="Times New Roman" pitchFamily="18" charset="0"/>
                <a:cs typeface="Times New Roman" pitchFamily="18" charset="0"/>
              </a:rPr>
              <a:t>KHÁI NIỆM VÀ TÌNH HÌNH</a:t>
            </a:r>
            <a:endParaRPr sz="2400">
              <a:solidFill>
                <a:srgbClr val="FFFF00"/>
              </a:solidFill>
              <a:latin typeface="Times New Roman" pitchFamily="18" charset="0"/>
              <a:cs typeface="Times New Roman" pitchFamily="18" charset="0"/>
            </a:endParaRPr>
          </a:p>
        </p:txBody>
      </p:sp>
      <p:sp>
        <p:nvSpPr>
          <p:cNvPr id="170" name="Google Shape;170;p30"/>
          <p:cNvSpPr txBox="1">
            <a:spLocks noGrp="1"/>
          </p:cNvSpPr>
          <p:nvPr>
            <p:ph type="subTitle" idx="1"/>
          </p:nvPr>
        </p:nvSpPr>
        <p:spPr>
          <a:xfrm>
            <a:off x="2980100" y="3878850"/>
            <a:ext cx="5452250" cy="355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000" err="1" smtClean="0">
                <a:solidFill>
                  <a:schemeClr val="accent5">
                    <a:lumMod val="20000"/>
                    <a:lumOff val="80000"/>
                  </a:schemeClr>
                </a:solidFill>
              </a:rPr>
              <a:t>Về</a:t>
            </a:r>
            <a:r>
              <a:rPr lang="en-US" sz="2000" smtClean="0">
                <a:solidFill>
                  <a:schemeClr val="accent5">
                    <a:lumMod val="20000"/>
                    <a:lumOff val="80000"/>
                  </a:schemeClr>
                </a:solidFill>
              </a:rPr>
              <a:t> </a:t>
            </a:r>
            <a:r>
              <a:rPr lang="en-US" sz="2000" err="1" smtClean="0">
                <a:solidFill>
                  <a:schemeClr val="accent5">
                    <a:lumMod val="20000"/>
                    <a:lumOff val="80000"/>
                  </a:schemeClr>
                </a:solidFill>
              </a:rPr>
              <a:t>môi</a:t>
            </a:r>
            <a:r>
              <a:rPr lang="en-US" sz="2000" smtClean="0">
                <a:solidFill>
                  <a:schemeClr val="accent5">
                    <a:lumMod val="20000"/>
                    <a:lumOff val="80000"/>
                  </a:schemeClr>
                </a:solidFill>
              </a:rPr>
              <a:t> </a:t>
            </a:r>
            <a:r>
              <a:rPr lang="en-US" sz="2000" err="1" smtClean="0">
                <a:solidFill>
                  <a:schemeClr val="accent5">
                    <a:lumMod val="20000"/>
                    <a:lumOff val="80000"/>
                  </a:schemeClr>
                </a:solidFill>
              </a:rPr>
              <a:t>trường</a:t>
            </a:r>
            <a:r>
              <a:rPr lang="en-US" sz="2000" smtClean="0">
                <a:solidFill>
                  <a:schemeClr val="accent5">
                    <a:lumMod val="20000"/>
                    <a:lumOff val="80000"/>
                  </a:schemeClr>
                </a:solidFill>
              </a:rPr>
              <a:t> </a:t>
            </a:r>
            <a:r>
              <a:rPr lang="en-US" sz="2000" err="1" smtClean="0">
                <a:solidFill>
                  <a:schemeClr val="accent5">
                    <a:lumMod val="20000"/>
                    <a:lumOff val="80000"/>
                  </a:schemeClr>
                </a:solidFill>
              </a:rPr>
              <a:t>và</a:t>
            </a:r>
            <a:r>
              <a:rPr lang="en-US" sz="2000" smtClean="0">
                <a:solidFill>
                  <a:schemeClr val="accent5">
                    <a:lumMod val="20000"/>
                    <a:lumOff val="80000"/>
                  </a:schemeClr>
                </a:solidFill>
              </a:rPr>
              <a:t> </a:t>
            </a:r>
            <a:r>
              <a:rPr lang="en-US" sz="2000" err="1" smtClean="0">
                <a:solidFill>
                  <a:schemeClr val="accent5">
                    <a:lumMod val="20000"/>
                    <a:lumOff val="80000"/>
                  </a:schemeClr>
                </a:solidFill>
              </a:rPr>
              <a:t>tài</a:t>
            </a:r>
            <a:r>
              <a:rPr lang="en-US" sz="2000" smtClean="0">
                <a:solidFill>
                  <a:schemeClr val="accent5">
                    <a:lumMod val="20000"/>
                    <a:lumOff val="80000"/>
                  </a:schemeClr>
                </a:solidFill>
              </a:rPr>
              <a:t> </a:t>
            </a:r>
            <a:r>
              <a:rPr lang="en-US" sz="2000" err="1" smtClean="0">
                <a:solidFill>
                  <a:schemeClr val="accent5">
                    <a:lumMod val="20000"/>
                    <a:lumOff val="80000"/>
                  </a:schemeClr>
                </a:solidFill>
              </a:rPr>
              <a:t>nguyện</a:t>
            </a:r>
            <a:r>
              <a:rPr lang="en-US" sz="2000" smtClean="0">
                <a:solidFill>
                  <a:schemeClr val="accent5">
                    <a:lumMod val="20000"/>
                    <a:lumOff val="80000"/>
                  </a:schemeClr>
                </a:solidFill>
              </a:rPr>
              <a:t> </a:t>
            </a:r>
            <a:r>
              <a:rPr lang="en-US" sz="2000" err="1" smtClean="0">
                <a:solidFill>
                  <a:schemeClr val="accent5">
                    <a:lumMod val="20000"/>
                    <a:lumOff val="80000"/>
                  </a:schemeClr>
                </a:solidFill>
              </a:rPr>
              <a:t>thiên</a:t>
            </a:r>
            <a:r>
              <a:rPr lang="en-US" sz="2000" smtClean="0">
                <a:solidFill>
                  <a:schemeClr val="accent5">
                    <a:lumMod val="20000"/>
                    <a:lumOff val="80000"/>
                  </a:schemeClr>
                </a:solidFill>
              </a:rPr>
              <a:t> </a:t>
            </a:r>
            <a:r>
              <a:rPr lang="en-US" sz="2000" err="1" smtClean="0">
                <a:solidFill>
                  <a:schemeClr val="accent5">
                    <a:lumMod val="20000"/>
                    <a:lumOff val="80000"/>
                  </a:schemeClr>
                </a:solidFill>
              </a:rPr>
              <a:t>nhiên</a:t>
            </a:r>
            <a:r>
              <a:rPr lang="en-US" sz="2000" smtClean="0">
                <a:solidFill>
                  <a:schemeClr val="accent5">
                    <a:lumMod val="20000"/>
                    <a:lumOff val="80000"/>
                  </a:schemeClr>
                </a:solidFill>
              </a:rPr>
              <a:t> </a:t>
            </a:r>
            <a:r>
              <a:rPr lang="en-US" sz="2000" err="1" smtClean="0">
                <a:solidFill>
                  <a:schemeClr val="accent5">
                    <a:lumMod val="20000"/>
                    <a:lumOff val="80000"/>
                  </a:schemeClr>
                </a:solidFill>
              </a:rPr>
              <a:t>hiện</a:t>
            </a:r>
            <a:r>
              <a:rPr lang="en-US" sz="2000" smtClean="0">
                <a:solidFill>
                  <a:schemeClr val="accent5">
                    <a:lumMod val="20000"/>
                    <a:lumOff val="80000"/>
                  </a:schemeClr>
                </a:solidFill>
              </a:rPr>
              <a:t> nay</a:t>
            </a:r>
            <a:endParaRPr sz="2000">
              <a:solidFill>
                <a:schemeClr val="accent5">
                  <a:lumMod val="20000"/>
                  <a:lumOff val="80000"/>
                </a:schemeClr>
              </a:solidFill>
            </a:endParaRPr>
          </a:p>
        </p:txBody>
      </p:sp>
      <p:sp>
        <p:nvSpPr>
          <p:cNvPr id="171" name="Google Shape;171;p30"/>
          <p:cNvSpPr txBox="1">
            <a:spLocks noGrp="1"/>
          </p:cNvSpPr>
          <p:nvPr>
            <p:ph type="title" idx="2"/>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10000">
                <a:solidFill>
                  <a:srgbClr val="F8FFF5"/>
                </a:solidFill>
              </a:rPr>
              <a:t>01</a:t>
            </a:r>
            <a:endParaRPr sz="10000">
              <a:solidFill>
                <a:srgbClr val="F8FFF5"/>
              </a:solidFill>
            </a:endParaRPr>
          </a:p>
        </p:txBody>
      </p:sp>
    </p:spTree>
    <p:extLst>
      <p:ext uri="{BB962C8B-B14F-4D97-AF65-F5344CB8AC3E}">
        <p14:creationId xmlns:p14="http://schemas.microsoft.com/office/powerpoint/2010/main" val="12526226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1"/>
          <p:cNvPicPr preferRelativeResize="0"/>
          <p:nvPr/>
        </p:nvPicPr>
        <p:blipFill rotWithShape="1">
          <a:blip r:embed="rId3">
            <a:alphaModFix/>
          </a:blip>
          <a:srcRect l="21810" t="16700" r="40970" b="10178"/>
          <a:stretch/>
        </p:blipFill>
        <p:spPr>
          <a:xfrm flipH="1">
            <a:off x="5215900" y="-1249"/>
            <a:ext cx="3928100" cy="5143501"/>
          </a:xfrm>
          <a:prstGeom prst="rect">
            <a:avLst/>
          </a:prstGeom>
          <a:noFill/>
          <a:ln>
            <a:noFill/>
          </a:ln>
        </p:spPr>
      </p:pic>
      <p:sp>
        <p:nvSpPr>
          <p:cNvPr id="178" name="Google Shape;178;p31"/>
          <p:cNvSpPr txBox="1">
            <a:spLocks noGrp="1"/>
          </p:cNvSpPr>
          <p:nvPr>
            <p:ph type="title"/>
          </p:nvPr>
        </p:nvSpPr>
        <p:spPr>
          <a:xfrm>
            <a:off x="808900" y="303676"/>
            <a:ext cx="3839300" cy="133893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mtClean="0">
                <a:solidFill>
                  <a:srgbClr val="FFC000"/>
                </a:solidFill>
              </a:rPr>
              <a:t>a.Môi trường là gì ?</a:t>
            </a:r>
            <a:endParaRPr>
              <a:solidFill>
                <a:srgbClr val="FFC000"/>
              </a:solidFill>
            </a:endParaRPr>
          </a:p>
        </p:txBody>
      </p:sp>
      <p:sp>
        <p:nvSpPr>
          <p:cNvPr id="177" name="Google Shape;177;p31"/>
          <p:cNvSpPr txBox="1">
            <a:spLocks noGrp="1"/>
          </p:cNvSpPr>
          <p:nvPr>
            <p:ph type="subTitle" idx="1"/>
          </p:nvPr>
        </p:nvSpPr>
        <p:spPr>
          <a:xfrm>
            <a:off x="370314" y="1809750"/>
            <a:ext cx="4876800" cy="2802094"/>
          </a:xfrm>
          <a:prstGeom prst="rect">
            <a:avLst/>
          </a:prstGeom>
        </p:spPr>
        <p:txBody>
          <a:bodyPr spcFirstLastPara="1" wrap="square" lIns="0" tIns="0" rIns="0" bIns="0" anchor="t" anchorCtr="0">
            <a:noAutofit/>
          </a:bodyPr>
          <a:lstStyle/>
          <a:p>
            <a:pPr marL="0" lvl="0" indent="0">
              <a:lnSpc>
                <a:spcPct val="115000"/>
              </a:lnSpc>
              <a:buClr>
                <a:schemeClr val="dk1"/>
              </a:buClr>
              <a:buSzPts val="600"/>
            </a:pPr>
            <a:r>
              <a:rPr lang="en-US" sz="1800" smtClean="0">
                <a:solidFill>
                  <a:srgbClr val="FFFFFF"/>
                </a:solidFill>
              </a:rPr>
              <a:t>   - </a:t>
            </a:r>
            <a:r>
              <a:rPr lang="en-US" sz="1800" smtClean="0">
                <a:solidFill>
                  <a:schemeClr val="bg1"/>
                </a:solidFill>
              </a:rPr>
              <a:t>Môi </a:t>
            </a:r>
            <a:r>
              <a:rPr lang="en-US" sz="1800">
                <a:solidFill>
                  <a:schemeClr val="bg1"/>
                </a:solidFill>
              </a:rPr>
              <a:t>trường </a:t>
            </a:r>
            <a:r>
              <a:rPr lang="en-US" sz="1800" smtClean="0">
                <a:solidFill>
                  <a:schemeClr val="bg1"/>
                </a:solidFill>
              </a:rPr>
              <a:t>là tòan </a:t>
            </a:r>
            <a:r>
              <a:rPr lang="en-US" sz="1800">
                <a:solidFill>
                  <a:schemeClr val="bg1"/>
                </a:solidFill>
              </a:rPr>
              <a:t>bộ các điều kiên </a:t>
            </a:r>
            <a:r>
              <a:rPr lang="en-US" sz="1800" smtClean="0">
                <a:solidFill>
                  <a:schemeClr val="bg1"/>
                </a:solidFill>
              </a:rPr>
              <a:t>tự nhiên</a:t>
            </a:r>
            <a:r>
              <a:rPr lang="en-US" sz="1800">
                <a:solidFill>
                  <a:schemeClr val="bg1"/>
                </a:solidFill>
              </a:rPr>
              <a:t>, nhân </a:t>
            </a:r>
            <a:r>
              <a:rPr lang="en-US" sz="1800" smtClean="0">
                <a:solidFill>
                  <a:schemeClr val="bg1"/>
                </a:solidFill>
              </a:rPr>
              <a:t>tạo </a:t>
            </a:r>
            <a:r>
              <a:rPr lang="en-US" sz="1800">
                <a:solidFill>
                  <a:schemeClr val="bg1"/>
                </a:solidFill>
              </a:rPr>
              <a:t>xung quanh con người. </a:t>
            </a:r>
            <a:r>
              <a:rPr lang="en-US" sz="1800" err="1">
                <a:solidFill>
                  <a:schemeClr val="bg1"/>
                </a:solidFill>
              </a:rPr>
              <a:t>Nó</a:t>
            </a:r>
            <a:r>
              <a:rPr lang="en-US" sz="1800">
                <a:solidFill>
                  <a:schemeClr val="bg1"/>
                </a:solidFill>
              </a:rPr>
              <a:t> </a:t>
            </a:r>
            <a:r>
              <a:rPr lang="en-US" sz="1800" err="1">
                <a:solidFill>
                  <a:schemeClr val="bg1"/>
                </a:solidFill>
              </a:rPr>
              <a:t>có</a:t>
            </a:r>
            <a:r>
              <a:rPr lang="en-US" sz="1800">
                <a:solidFill>
                  <a:schemeClr val="bg1"/>
                </a:solidFill>
              </a:rPr>
              <a:t> </a:t>
            </a:r>
            <a:r>
              <a:rPr lang="en-US" sz="1800" err="1">
                <a:solidFill>
                  <a:schemeClr val="bg1"/>
                </a:solidFill>
              </a:rPr>
              <a:t>tác</a:t>
            </a:r>
            <a:r>
              <a:rPr lang="en-US" sz="1800">
                <a:solidFill>
                  <a:schemeClr val="bg1"/>
                </a:solidFill>
              </a:rPr>
              <a:t> </a:t>
            </a:r>
            <a:r>
              <a:rPr lang="en-US" sz="1800" err="1">
                <a:solidFill>
                  <a:schemeClr val="bg1"/>
                </a:solidFill>
              </a:rPr>
              <a:t>động</a:t>
            </a:r>
            <a:r>
              <a:rPr lang="en-US" sz="1800">
                <a:solidFill>
                  <a:schemeClr val="bg1"/>
                </a:solidFill>
              </a:rPr>
              <a:t> </a:t>
            </a:r>
            <a:r>
              <a:rPr lang="en-US" sz="1800" err="1">
                <a:solidFill>
                  <a:schemeClr val="bg1"/>
                </a:solidFill>
              </a:rPr>
              <a:t>tới</a:t>
            </a:r>
            <a:r>
              <a:rPr lang="en-US" sz="1800">
                <a:solidFill>
                  <a:schemeClr val="bg1"/>
                </a:solidFill>
              </a:rPr>
              <a:t> </a:t>
            </a:r>
            <a:r>
              <a:rPr lang="en-US" sz="1800" err="1">
                <a:solidFill>
                  <a:schemeClr val="bg1"/>
                </a:solidFill>
              </a:rPr>
              <a:t>đời</a:t>
            </a:r>
            <a:r>
              <a:rPr lang="en-US" sz="1800">
                <a:solidFill>
                  <a:schemeClr val="bg1"/>
                </a:solidFill>
              </a:rPr>
              <a:t> </a:t>
            </a:r>
            <a:r>
              <a:rPr lang="en-US" sz="1800" err="1">
                <a:solidFill>
                  <a:schemeClr val="bg1"/>
                </a:solidFill>
              </a:rPr>
              <a:t>sống</a:t>
            </a:r>
            <a:r>
              <a:rPr lang="en-US" sz="1800">
                <a:solidFill>
                  <a:schemeClr val="bg1"/>
                </a:solidFill>
              </a:rPr>
              <a:t> </a:t>
            </a:r>
            <a:r>
              <a:rPr lang="en-US" sz="1800" err="1">
                <a:solidFill>
                  <a:schemeClr val="bg1"/>
                </a:solidFill>
              </a:rPr>
              <a:t>sự</a:t>
            </a:r>
            <a:r>
              <a:rPr lang="en-US" sz="1800">
                <a:solidFill>
                  <a:schemeClr val="bg1"/>
                </a:solidFill>
              </a:rPr>
              <a:t> </a:t>
            </a:r>
            <a:r>
              <a:rPr lang="en-US" sz="1800" err="1">
                <a:solidFill>
                  <a:schemeClr val="bg1"/>
                </a:solidFill>
              </a:rPr>
              <a:t>tồn</a:t>
            </a:r>
            <a:r>
              <a:rPr lang="en-US" sz="1800">
                <a:solidFill>
                  <a:schemeClr val="bg1"/>
                </a:solidFill>
              </a:rPr>
              <a:t> </a:t>
            </a:r>
            <a:r>
              <a:rPr lang="en-US" sz="1800" err="1">
                <a:solidFill>
                  <a:schemeClr val="bg1"/>
                </a:solidFill>
              </a:rPr>
              <a:t>tại</a:t>
            </a:r>
            <a:r>
              <a:rPr lang="en-US" sz="1800">
                <a:solidFill>
                  <a:schemeClr val="bg1"/>
                </a:solidFill>
              </a:rPr>
              <a:t> </a:t>
            </a:r>
            <a:r>
              <a:rPr lang="en-US" sz="1800" err="1">
                <a:solidFill>
                  <a:schemeClr val="bg1"/>
                </a:solidFill>
              </a:rPr>
              <a:t>của</a:t>
            </a:r>
            <a:r>
              <a:rPr lang="en-US" sz="1800">
                <a:solidFill>
                  <a:schemeClr val="bg1"/>
                </a:solidFill>
              </a:rPr>
              <a:t> con </a:t>
            </a:r>
            <a:r>
              <a:rPr lang="en-US" sz="1800" err="1" smtClean="0">
                <a:solidFill>
                  <a:schemeClr val="bg1"/>
                </a:solidFill>
              </a:rPr>
              <a:t>người</a:t>
            </a:r>
            <a:endParaRPr lang="en-US" sz="1800" smtClean="0">
              <a:solidFill>
                <a:schemeClr val="bg1"/>
              </a:solidFill>
            </a:endParaRPr>
          </a:p>
          <a:p>
            <a:pPr marL="0" lvl="0" indent="0">
              <a:lnSpc>
                <a:spcPct val="115000"/>
              </a:lnSpc>
              <a:buClr>
                <a:schemeClr val="dk1"/>
              </a:buClr>
              <a:buSzPts val="600"/>
            </a:pPr>
            <a:r>
              <a:rPr lang="en-US" sz="1800">
                <a:solidFill>
                  <a:schemeClr val="bg1"/>
                </a:solidFill>
              </a:rPr>
              <a:t> </a:t>
            </a:r>
            <a:r>
              <a:rPr lang="en-US" sz="1800" smtClean="0">
                <a:solidFill>
                  <a:schemeClr val="bg1"/>
                </a:solidFill>
              </a:rPr>
              <a:t>  </a:t>
            </a:r>
            <a:r>
              <a:rPr lang="en-US" sz="1800">
                <a:solidFill>
                  <a:schemeClr val="bg1"/>
                </a:solidFill>
              </a:rPr>
              <a:t>-</a:t>
            </a:r>
            <a:r>
              <a:rPr lang="en-US" sz="1800" smtClean="0">
                <a:solidFill>
                  <a:srgbClr val="FFFFFF"/>
                </a:solidFill>
              </a:rPr>
              <a:t> Môi </a:t>
            </a:r>
            <a:r>
              <a:rPr lang="en-US" sz="1800">
                <a:solidFill>
                  <a:srgbClr val="FFFFFF"/>
                </a:solidFill>
              </a:rPr>
              <a:t>trường sinh thái khác với môi trường xã </a:t>
            </a:r>
            <a:r>
              <a:rPr lang="en-US" sz="1800" smtClean="0">
                <a:solidFill>
                  <a:srgbClr val="FFFFFF"/>
                </a:solidFill>
              </a:rPr>
              <a:t>hội</a:t>
            </a:r>
          </a:p>
          <a:p>
            <a:pPr marL="285750" lvl="0" indent="-285750">
              <a:lnSpc>
                <a:spcPct val="115000"/>
              </a:lnSpc>
              <a:buClr>
                <a:schemeClr val="dk1"/>
              </a:buClr>
              <a:buSzPts val="600"/>
              <a:buFontTx/>
              <a:buChar char="-"/>
            </a:pPr>
            <a:r>
              <a:rPr lang="en-US" sz="1800" smtClean="0">
                <a:solidFill>
                  <a:srgbClr val="FFFFFF"/>
                </a:solidFill>
              </a:rPr>
              <a:t>Môi trường gồm 2 loại:</a:t>
            </a:r>
          </a:p>
          <a:p>
            <a:pPr marL="285750" lvl="0" indent="-285750">
              <a:lnSpc>
                <a:spcPct val="115000"/>
              </a:lnSpc>
              <a:buClr>
                <a:schemeClr val="dk1"/>
              </a:buClr>
              <a:buSzPts val="600"/>
              <a:buFontTx/>
              <a:buChar char="-"/>
            </a:pPr>
            <a:r>
              <a:rPr lang="en-US" sz="1800" smtClean="0">
                <a:solidFill>
                  <a:srgbClr val="FFFFFF"/>
                </a:solidFill>
              </a:rPr>
              <a:t>+ Môi trường tự nhiên( có sẵn trong tự nhiên)</a:t>
            </a:r>
          </a:p>
          <a:p>
            <a:pPr marL="285750" lvl="0" indent="-285750">
              <a:lnSpc>
                <a:spcPct val="115000"/>
              </a:lnSpc>
              <a:buClr>
                <a:schemeClr val="dk1"/>
              </a:buClr>
              <a:buSzPts val="600"/>
              <a:buFontTx/>
              <a:buChar char="-"/>
            </a:pPr>
            <a:r>
              <a:rPr lang="en-US" sz="1800" smtClean="0">
                <a:solidFill>
                  <a:srgbClr val="FFFFFF"/>
                </a:solidFill>
              </a:rPr>
              <a:t>+ Môi trường nhân tạo( do con người tạo ra)</a:t>
            </a:r>
          </a:p>
          <a:p>
            <a:pPr marL="285750" lvl="0" indent="-285750">
              <a:lnSpc>
                <a:spcPct val="115000"/>
              </a:lnSpc>
              <a:buClr>
                <a:schemeClr val="dk1"/>
              </a:buClr>
              <a:buSzPts val="600"/>
              <a:buFontTx/>
              <a:buChar char="-"/>
            </a:pPr>
            <a:endParaRPr sz="1800">
              <a:solidFill>
                <a:srgbClr val="FFFFFF"/>
              </a:solidFill>
            </a:endParaRPr>
          </a:p>
        </p:txBody>
      </p:sp>
      <p:sp>
        <p:nvSpPr>
          <p:cNvPr id="2" name="TextBox 1"/>
          <p:cNvSpPr txBox="1"/>
          <p:nvPr/>
        </p:nvSpPr>
        <p:spPr>
          <a:xfrm>
            <a:off x="-849923" y="644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26614152"/>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4"/>
          <p:cNvSpPr txBox="1">
            <a:spLocks noGrp="1"/>
          </p:cNvSpPr>
          <p:nvPr>
            <p:ph type="title"/>
          </p:nvPr>
        </p:nvSpPr>
        <p:spPr>
          <a:xfrm flipH="1">
            <a:off x="1600702" y="2581241"/>
            <a:ext cx="4666709" cy="552137"/>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mtClean="0">
                <a:solidFill>
                  <a:srgbClr val="FFC000"/>
                </a:solidFill>
              </a:rPr>
              <a:t>b. Tài nguyên thiên nhiên là gì?</a:t>
            </a:r>
            <a:endParaRPr>
              <a:solidFill>
                <a:srgbClr val="FFC000"/>
              </a:solidFill>
            </a:endParaRPr>
          </a:p>
        </p:txBody>
      </p:sp>
      <p:sp>
        <p:nvSpPr>
          <p:cNvPr id="254" name="Google Shape;254;p34"/>
          <p:cNvSpPr txBox="1">
            <a:spLocks noGrp="1"/>
          </p:cNvSpPr>
          <p:nvPr>
            <p:ph type="subTitle" idx="1"/>
          </p:nvPr>
        </p:nvSpPr>
        <p:spPr>
          <a:xfrm flipH="1">
            <a:off x="1600685" y="3221183"/>
            <a:ext cx="6781313" cy="950767"/>
          </a:xfrm>
          <a:prstGeom prst="rect">
            <a:avLst/>
          </a:prstGeom>
        </p:spPr>
        <p:txBody>
          <a:bodyPr spcFirstLastPara="1" wrap="square" lIns="0" tIns="0" rIns="0" bIns="0" anchor="t" anchorCtr="0">
            <a:noAutofit/>
          </a:bodyPr>
          <a:lstStyle/>
          <a:p>
            <a:pPr lvl="0">
              <a:buClr>
                <a:schemeClr val="dk1"/>
              </a:buClr>
              <a:buSzPts val="1100"/>
              <a:buFontTx/>
              <a:buChar char="-"/>
            </a:pPr>
            <a:r>
              <a:rPr lang="en-US" sz="2000" b="1" smtClean="0">
                <a:solidFill>
                  <a:schemeClr val="accent4">
                    <a:lumMod val="20000"/>
                    <a:lumOff val="80000"/>
                  </a:schemeClr>
                </a:solidFill>
                <a:cs typeface="Times New Roman" pitchFamily="18" charset="0"/>
              </a:rPr>
              <a:t>Tài </a:t>
            </a:r>
            <a:r>
              <a:rPr lang="en-US" sz="2000" b="1">
                <a:solidFill>
                  <a:schemeClr val="accent4">
                    <a:lumMod val="20000"/>
                    <a:lumOff val="80000"/>
                  </a:schemeClr>
                </a:solidFill>
                <a:cs typeface="Times New Roman" pitchFamily="18" charset="0"/>
              </a:rPr>
              <a:t>nguyên </a:t>
            </a:r>
            <a:r>
              <a:rPr lang="en-US" sz="2000" b="1" smtClean="0">
                <a:solidFill>
                  <a:schemeClr val="accent4">
                    <a:lumMod val="20000"/>
                    <a:lumOff val="80000"/>
                  </a:schemeClr>
                </a:solidFill>
                <a:cs typeface="Times New Roman" pitchFamily="18" charset="0"/>
              </a:rPr>
              <a:t>thiên nhiên là những của </a:t>
            </a:r>
            <a:r>
              <a:rPr lang="en-US" sz="2000" b="1">
                <a:solidFill>
                  <a:schemeClr val="accent4">
                    <a:lumMod val="20000"/>
                    <a:lumOff val="80000"/>
                  </a:schemeClr>
                </a:solidFill>
                <a:cs typeface="Times New Roman" pitchFamily="18" charset="0"/>
              </a:rPr>
              <a:t>cải </a:t>
            </a:r>
            <a:r>
              <a:rPr lang="en-US" sz="2000" b="1" smtClean="0">
                <a:solidFill>
                  <a:schemeClr val="accent4">
                    <a:lumMod val="20000"/>
                    <a:lumOff val="80000"/>
                  </a:schemeClr>
                </a:solidFill>
                <a:cs typeface="Times New Roman" pitchFamily="18" charset="0"/>
              </a:rPr>
              <a:t>vật chất có </a:t>
            </a:r>
            <a:r>
              <a:rPr lang="en-US" sz="2000" b="1">
                <a:solidFill>
                  <a:schemeClr val="accent4">
                    <a:lumMod val="20000"/>
                    <a:lumOff val="80000"/>
                  </a:schemeClr>
                </a:solidFill>
                <a:cs typeface="Times New Roman" pitchFamily="18" charset="0"/>
              </a:rPr>
              <a:t>sẵn trong tự nhiên mà con người có thêt khai thác, </a:t>
            </a:r>
            <a:r>
              <a:rPr lang="en-US" sz="2000" b="1" smtClean="0">
                <a:solidFill>
                  <a:schemeClr val="accent4">
                    <a:lumMod val="20000"/>
                    <a:lumOff val="80000"/>
                  </a:schemeClr>
                </a:solidFill>
                <a:cs typeface="Times New Roman" pitchFamily="18" charset="0"/>
              </a:rPr>
              <a:t>chế biến, sử </a:t>
            </a:r>
            <a:r>
              <a:rPr lang="en-US" sz="2000" b="1">
                <a:solidFill>
                  <a:schemeClr val="accent4">
                    <a:lumMod val="20000"/>
                    <a:lumOff val="80000"/>
                  </a:schemeClr>
                </a:solidFill>
                <a:cs typeface="Times New Roman" pitchFamily="18" charset="0"/>
              </a:rPr>
              <a:t>dụng cho con </a:t>
            </a:r>
            <a:r>
              <a:rPr lang="en-US" sz="2000" b="1" smtClean="0">
                <a:solidFill>
                  <a:schemeClr val="accent4">
                    <a:lumMod val="20000"/>
                    <a:lumOff val="80000"/>
                  </a:schemeClr>
                </a:solidFill>
                <a:cs typeface="Times New Roman" pitchFamily="18" charset="0"/>
              </a:rPr>
              <a:t>người</a:t>
            </a:r>
            <a:endParaRPr lang="en-US" sz="2000" b="1">
              <a:solidFill>
                <a:schemeClr val="accent4">
                  <a:lumMod val="20000"/>
                  <a:lumOff val="80000"/>
                </a:schemeClr>
              </a:solidFill>
              <a:cs typeface="Times New Roman" pitchFamily="18" charset="0"/>
            </a:endParaRPr>
          </a:p>
        </p:txBody>
      </p:sp>
      <p:pic>
        <p:nvPicPr>
          <p:cNvPr id="255" name="Google Shape;255;p34"/>
          <p:cNvPicPr preferRelativeResize="0"/>
          <p:nvPr/>
        </p:nvPicPr>
        <p:blipFill rotWithShape="1">
          <a:blip r:embed="rId3">
            <a:alphaModFix/>
          </a:blip>
          <a:srcRect t="34912" b="29462"/>
          <a:stretch/>
        </p:blipFill>
        <p:spPr>
          <a:xfrm flipH="1">
            <a:off x="0" y="739351"/>
            <a:ext cx="9144000" cy="1832401"/>
          </a:xfrm>
          <a:prstGeom prst="rect">
            <a:avLst/>
          </a:prstGeom>
          <a:noFill/>
          <a:ln>
            <a:noFill/>
          </a:ln>
        </p:spPr>
      </p:pic>
      <p:sp>
        <p:nvSpPr>
          <p:cNvPr id="2" name="TextBox 1"/>
          <p:cNvSpPr txBox="1"/>
          <p:nvPr/>
        </p:nvSpPr>
        <p:spPr>
          <a:xfrm>
            <a:off x="1828800" y="4248150"/>
            <a:ext cx="6172200" cy="923330"/>
          </a:xfrm>
          <a:prstGeom prst="rect">
            <a:avLst/>
          </a:prstGeom>
          <a:noFill/>
        </p:spPr>
        <p:txBody>
          <a:bodyPr wrap="square" rtlCol="0">
            <a:spAutoFit/>
          </a:bodyPr>
          <a:lstStyle/>
          <a:p>
            <a:pPr lvl="0">
              <a:buClr>
                <a:schemeClr val="dk1"/>
              </a:buClr>
              <a:buSzPts val="1100"/>
              <a:buFontTx/>
              <a:buChar char="-"/>
            </a:pPr>
            <a:r>
              <a:rPr lang="vi-VN" b="1">
                <a:solidFill>
                  <a:srgbClr val="C00000"/>
                </a:solidFill>
                <a:cs typeface="Times New Roman" pitchFamily="18" charset="0"/>
              </a:rPr>
              <a:t> </a:t>
            </a:r>
            <a:r>
              <a:rPr lang="en-US" b="1" smtClean="0">
                <a:solidFill>
                  <a:srgbClr val="C00000"/>
                </a:solidFill>
                <a:cs typeface="Times New Roman" pitchFamily="18" charset="0"/>
              </a:rPr>
              <a:t>Chú ý: </a:t>
            </a:r>
            <a:r>
              <a:rPr lang="vi-VN" b="1" smtClean="0">
                <a:solidFill>
                  <a:srgbClr val="C00000"/>
                </a:solidFill>
                <a:cs typeface="Times New Roman" pitchFamily="18" charset="0"/>
              </a:rPr>
              <a:t>Không </a:t>
            </a:r>
            <a:r>
              <a:rPr lang="vi-VN" b="1">
                <a:solidFill>
                  <a:srgbClr val="C00000"/>
                </a:solidFill>
                <a:cs typeface="Times New Roman" pitchFamily="18" charset="0"/>
              </a:rPr>
              <a:t>nên khai thác một cách bừa </a:t>
            </a:r>
            <a:r>
              <a:rPr lang="vi-VN" b="1" smtClean="0">
                <a:solidFill>
                  <a:srgbClr val="C00000"/>
                </a:solidFill>
                <a:cs typeface="Times New Roman" pitchFamily="18" charset="0"/>
              </a:rPr>
              <a:t>bã</a:t>
            </a:r>
            <a:r>
              <a:rPr lang="en-US" b="1" smtClean="0">
                <a:solidFill>
                  <a:srgbClr val="C00000"/>
                </a:solidFill>
                <a:cs typeface="Times New Roman" pitchFamily="18" charset="0"/>
              </a:rPr>
              <a:t>i</a:t>
            </a:r>
            <a:r>
              <a:rPr lang="vi-VN" b="1" smtClean="0">
                <a:solidFill>
                  <a:srgbClr val="C00000"/>
                </a:solidFill>
                <a:cs typeface="Times New Roman" pitchFamily="18" charset="0"/>
              </a:rPr>
              <a:t> </a:t>
            </a:r>
            <a:r>
              <a:rPr lang="vi-VN" b="1">
                <a:solidFill>
                  <a:srgbClr val="C00000"/>
                </a:solidFill>
                <a:cs typeface="Times New Roman" pitchFamily="18" charset="0"/>
              </a:rPr>
              <a:t>vì nó có thể gây tác động sống tới môi trường.</a:t>
            </a:r>
            <a:r>
              <a:rPr lang="vi-VN" b="1">
                <a:solidFill>
                  <a:schemeClr val="accent4">
                    <a:lumMod val="20000"/>
                    <a:lumOff val="80000"/>
                  </a:schemeClr>
                </a:solidFill>
                <a:cs typeface="Times New Roman" pitchFamily="18" charset="0"/>
              </a:rPr>
              <a:t/>
            </a:r>
            <a:br>
              <a:rPr lang="vi-VN" b="1">
                <a:solidFill>
                  <a:schemeClr val="accent4">
                    <a:lumMod val="20000"/>
                    <a:lumOff val="80000"/>
                  </a:schemeClr>
                </a:solidFill>
                <a:cs typeface="Times New Roman" pitchFamily="18" charset="0"/>
              </a:rPr>
            </a:br>
            <a:endParaRPr lang="vi-VN" b="1">
              <a:solidFill>
                <a:schemeClr val="accent4">
                  <a:lumMod val="20000"/>
                  <a:lumOff val="80000"/>
                </a:schemeClr>
              </a:solidFill>
            </a:endParaRPr>
          </a:p>
        </p:txBody>
      </p:sp>
    </p:spTree>
    <p:extLst>
      <p:ext uri="{BB962C8B-B14F-4D97-AF65-F5344CB8AC3E}">
        <p14:creationId xmlns:p14="http://schemas.microsoft.com/office/powerpoint/2010/main" val="1370026883"/>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se1.mm.bing.net/th?id=OIP._4kBHo5JY7i6oaZsYmSpUgHaE9&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1026410"/>
            <a:ext cx="42291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8" descr="anixmas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0"/>
            <a:ext cx="3771900" cy="2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9" descr="anixmas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950" y="0"/>
            <a:ext cx="3771900" cy="2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2" name="Group 10"/>
          <p:cNvGrpSpPr>
            <a:grpSpLocks/>
          </p:cNvGrpSpPr>
          <p:nvPr/>
        </p:nvGrpSpPr>
        <p:grpSpPr bwMode="auto">
          <a:xfrm>
            <a:off x="7486650" y="-216694"/>
            <a:ext cx="685800" cy="216694"/>
            <a:chOff x="384" y="192"/>
            <a:chExt cx="576" cy="182"/>
          </a:xfrm>
        </p:grpSpPr>
        <p:sp>
          <p:nvSpPr>
            <p:cNvPr id="3083" name="AutoShape 11"/>
            <p:cNvSpPr>
              <a:spLocks noChangeArrowheads="1"/>
            </p:cNvSpPr>
            <p:nvPr/>
          </p:nvSpPr>
          <p:spPr bwMode="auto">
            <a:xfrm>
              <a:off x="384" y="192"/>
              <a:ext cx="192" cy="182"/>
            </a:xfrm>
            <a:prstGeom prst="star5">
              <a:avLst/>
            </a:prstGeom>
            <a:solidFill>
              <a:srgbClr val="CC3399">
                <a:alpha val="50000"/>
              </a:srgbClr>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sp>
          <p:nvSpPr>
            <p:cNvPr id="3084" name="AutoShape 12"/>
            <p:cNvSpPr>
              <a:spLocks noChangeArrowheads="1"/>
            </p:cNvSpPr>
            <p:nvPr/>
          </p:nvSpPr>
          <p:spPr bwMode="auto">
            <a:xfrm>
              <a:off x="666" y="207"/>
              <a:ext cx="144" cy="137"/>
            </a:xfrm>
            <a:prstGeom prst="star5">
              <a:avLst/>
            </a:prstGeom>
            <a:solidFill>
              <a:srgbClr val="CC3399">
                <a:alpha val="50000"/>
              </a:srgbClr>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defRPr/>
              </a:pPr>
              <a:endParaRPr lang="en-US" altLang="en-US" sz="1350">
                <a:latin typeface=".VnArial NarrowH" pitchFamily="34" charset="0"/>
                <a:cs typeface="Arial" panose="020B0604020202020204" pitchFamily="34" charset="0"/>
              </a:endParaRPr>
            </a:p>
          </p:txBody>
        </p:sp>
        <p:sp>
          <p:nvSpPr>
            <p:cNvPr id="3085" name="AutoShape 13"/>
            <p:cNvSpPr>
              <a:spLocks noChangeArrowheads="1"/>
            </p:cNvSpPr>
            <p:nvPr/>
          </p:nvSpPr>
          <p:spPr bwMode="auto">
            <a:xfrm>
              <a:off x="864" y="218"/>
              <a:ext cx="96" cy="91"/>
            </a:xfrm>
            <a:prstGeom prst="star5">
              <a:avLst/>
            </a:prstGeom>
            <a:solidFill>
              <a:srgbClr val="CC3399">
                <a:alpha val="50000"/>
              </a:srgbClr>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grpSp>
      <p:grpSp>
        <p:nvGrpSpPr>
          <p:cNvPr id="3086" name="Group 14"/>
          <p:cNvGrpSpPr>
            <a:grpSpLocks/>
          </p:cNvGrpSpPr>
          <p:nvPr/>
        </p:nvGrpSpPr>
        <p:grpSpPr bwMode="auto">
          <a:xfrm>
            <a:off x="4514850" y="-216694"/>
            <a:ext cx="685800" cy="216694"/>
            <a:chOff x="384" y="192"/>
            <a:chExt cx="576" cy="182"/>
          </a:xfrm>
        </p:grpSpPr>
        <p:sp>
          <p:nvSpPr>
            <p:cNvPr id="3087" name="AutoShape 15"/>
            <p:cNvSpPr>
              <a:spLocks noChangeArrowheads="1"/>
            </p:cNvSpPr>
            <p:nvPr/>
          </p:nvSpPr>
          <p:spPr bwMode="auto">
            <a:xfrm>
              <a:off x="384" y="192"/>
              <a:ext cx="192" cy="182"/>
            </a:xfrm>
            <a:prstGeom prst="star5">
              <a:avLst/>
            </a:prstGeom>
            <a:solidFill>
              <a:srgbClr val="EF8919">
                <a:alpha val="50000"/>
              </a:srgbClr>
            </a:solidFill>
            <a:ln>
              <a:noFill/>
            </a:ln>
            <a:effectLst>
              <a:outerShdw dist="107763" dir="13500000" algn="ctr" rotWithShape="0">
                <a:srgbClr val="66FFFF">
                  <a:alpha val="4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sp>
          <p:nvSpPr>
            <p:cNvPr id="3088" name="AutoShape 16"/>
            <p:cNvSpPr>
              <a:spLocks noChangeArrowheads="1"/>
            </p:cNvSpPr>
            <p:nvPr/>
          </p:nvSpPr>
          <p:spPr bwMode="auto">
            <a:xfrm>
              <a:off x="666" y="207"/>
              <a:ext cx="144" cy="137"/>
            </a:xfrm>
            <a:prstGeom prst="star5">
              <a:avLst/>
            </a:prstGeom>
            <a:solidFill>
              <a:srgbClr val="EF8919">
                <a:alpha val="50000"/>
              </a:srgbClr>
            </a:solidFill>
            <a:ln>
              <a:noFill/>
            </a:ln>
            <a:effectLst>
              <a:outerShdw dist="107763" dir="13500000" algn="ctr" rotWithShape="0">
                <a:srgbClr val="66FFFF">
                  <a:alpha val="4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defRPr/>
              </a:pPr>
              <a:endParaRPr lang="en-US" altLang="en-US" sz="1350">
                <a:latin typeface=".VnArial NarrowH" pitchFamily="34" charset="0"/>
                <a:cs typeface="Arial" panose="020B0604020202020204" pitchFamily="34" charset="0"/>
              </a:endParaRPr>
            </a:p>
          </p:txBody>
        </p:sp>
        <p:sp>
          <p:nvSpPr>
            <p:cNvPr id="3089" name="AutoShape 17"/>
            <p:cNvSpPr>
              <a:spLocks noChangeArrowheads="1"/>
            </p:cNvSpPr>
            <p:nvPr/>
          </p:nvSpPr>
          <p:spPr bwMode="auto">
            <a:xfrm>
              <a:off x="864" y="218"/>
              <a:ext cx="96" cy="91"/>
            </a:xfrm>
            <a:prstGeom prst="star5">
              <a:avLst/>
            </a:prstGeom>
            <a:solidFill>
              <a:srgbClr val="EF8919">
                <a:alpha val="50000"/>
              </a:srgbClr>
            </a:solidFill>
            <a:ln>
              <a:noFill/>
            </a:ln>
            <a:effectLst>
              <a:outerShdw dist="107763" dir="13500000" algn="ctr" rotWithShape="0">
                <a:srgbClr val="66FFFF">
                  <a:alpha val="4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grpSp>
      <p:grpSp>
        <p:nvGrpSpPr>
          <p:cNvPr id="3090" name="Group 18"/>
          <p:cNvGrpSpPr>
            <a:grpSpLocks/>
          </p:cNvGrpSpPr>
          <p:nvPr/>
        </p:nvGrpSpPr>
        <p:grpSpPr bwMode="auto">
          <a:xfrm>
            <a:off x="8001000" y="1314450"/>
            <a:ext cx="685800" cy="216694"/>
            <a:chOff x="384" y="192"/>
            <a:chExt cx="576" cy="182"/>
          </a:xfrm>
        </p:grpSpPr>
        <p:sp>
          <p:nvSpPr>
            <p:cNvPr id="3091" name="AutoShape 19"/>
            <p:cNvSpPr>
              <a:spLocks noChangeArrowheads="1"/>
            </p:cNvSpPr>
            <p:nvPr/>
          </p:nvSpPr>
          <p:spPr bwMode="auto">
            <a:xfrm>
              <a:off x="384" y="192"/>
              <a:ext cx="192" cy="182"/>
            </a:xfrm>
            <a:prstGeom prst="star5">
              <a:avLst/>
            </a:prstGeom>
            <a:solidFill>
              <a:srgbClr val="00FF00">
                <a:alpha val="42999"/>
              </a:srgbClr>
            </a:solidFill>
            <a:ln>
              <a:noFill/>
            </a:ln>
            <a:effectLst>
              <a:outerShdw dist="107763" dir="13500000" algn="ctr" rotWithShape="0">
                <a:srgbClr val="FFCCCC">
                  <a:alpha val="3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sp>
          <p:nvSpPr>
            <p:cNvPr id="3092" name="AutoShape 20"/>
            <p:cNvSpPr>
              <a:spLocks noChangeArrowheads="1"/>
            </p:cNvSpPr>
            <p:nvPr/>
          </p:nvSpPr>
          <p:spPr bwMode="auto">
            <a:xfrm>
              <a:off x="666" y="207"/>
              <a:ext cx="144" cy="137"/>
            </a:xfrm>
            <a:prstGeom prst="star5">
              <a:avLst/>
            </a:prstGeom>
            <a:solidFill>
              <a:srgbClr val="00FF00">
                <a:alpha val="42999"/>
              </a:srgbClr>
            </a:solidFill>
            <a:ln>
              <a:noFill/>
            </a:ln>
            <a:effectLst>
              <a:outerShdw dist="107763" dir="13500000" algn="ctr" rotWithShape="0">
                <a:srgbClr val="FFCCCC">
                  <a:alpha val="3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defRPr/>
              </a:pPr>
              <a:endParaRPr lang="en-US" altLang="en-US" sz="1350">
                <a:latin typeface=".VnArial NarrowH" pitchFamily="34" charset="0"/>
                <a:cs typeface="Arial" panose="020B0604020202020204" pitchFamily="34" charset="0"/>
              </a:endParaRPr>
            </a:p>
          </p:txBody>
        </p:sp>
        <p:sp>
          <p:nvSpPr>
            <p:cNvPr id="3093" name="AutoShape 21"/>
            <p:cNvSpPr>
              <a:spLocks noChangeArrowheads="1"/>
            </p:cNvSpPr>
            <p:nvPr/>
          </p:nvSpPr>
          <p:spPr bwMode="auto">
            <a:xfrm>
              <a:off x="864" y="218"/>
              <a:ext cx="96" cy="91"/>
            </a:xfrm>
            <a:prstGeom prst="star5">
              <a:avLst/>
            </a:prstGeom>
            <a:solidFill>
              <a:srgbClr val="00FF00">
                <a:alpha val="42999"/>
              </a:srgbClr>
            </a:solidFill>
            <a:ln>
              <a:noFill/>
            </a:ln>
            <a:effectLst>
              <a:outerShdw dist="107763" dir="13500000" algn="ctr" rotWithShape="0">
                <a:srgbClr val="FFCCCC">
                  <a:alpha val="34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350"/>
            </a:p>
          </p:txBody>
        </p:sp>
      </p:grpSp>
      <p:sp>
        <p:nvSpPr>
          <p:cNvPr id="3094" name="WordArt 22"/>
          <p:cNvSpPr>
            <a:spLocks noChangeArrowheads="1" noChangeShapeType="1" noTextEdit="1"/>
          </p:cNvSpPr>
          <p:nvPr/>
        </p:nvSpPr>
        <p:spPr bwMode="auto">
          <a:xfrm rot="5400000">
            <a:off x="5125641" y="-2439591"/>
            <a:ext cx="4514850" cy="25003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0"/>
                <a:gd name="adj2" fmla="val -282"/>
              </a:avLst>
            </a:prstTxWarp>
          </a:bodyPr>
          <a:lstStyle/>
          <a:p>
            <a:pPr algn="ctr" fontAlgn="auto"/>
            <a:r>
              <a:rPr lang="en-US" sz="2700" b="1" kern="10">
                <a:gradFill rotWithShape="1">
                  <a:gsLst>
                    <a:gs pos="0">
                      <a:srgbClr val="00FF00">
                        <a:alpha val="14998"/>
                      </a:srgbClr>
                    </a:gs>
                    <a:gs pos="100000">
                      <a:srgbClr val="00CCFF"/>
                    </a:gs>
                  </a:gsLst>
                  <a:lin ang="0" scaled="1"/>
                </a:gradFill>
                <a:effectLst>
                  <a:outerShdw dist="465763" dir="4739788" algn="ctr" rotWithShape="0">
                    <a:srgbClr val="808080">
                      <a:alpha val="50000"/>
                    </a:srgbClr>
                  </a:outerShdw>
                </a:effectLst>
                <a:cs typeface="Arial" panose="020B0604020202020204" pitchFamily="34" charset="0"/>
              </a:rPr>
              <a:t>ĐUỔI HÌNH BẮT CHỮ</a:t>
            </a:r>
          </a:p>
        </p:txBody>
      </p:sp>
      <p:sp>
        <p:nvSpPr>
          <p:cNvPr id="41" name="TextBox 40"/>
          <p:cNvSpPr txBox="1">
            <a:spLocks noChangeArrowheads="1"/>
          </p:cNvSpPr>
          <p:nvPr/>
        </p:nvSpPr>
        <p:spPr bwMode="auto">
          <a:xfrm>
            <a:off x="1600200" y="4316017"/>
            <a:ext cx="3858816" cy="507831"/>
          </a:xfrm>
          <a:prstGeom prst="rect">
            <a:avLst/>
          </a:prstGeom>
          <a:solidFill>
            <a:schemeClr val="tx1"/>
          </a:solidFill>
          <a:ln w="9525">
            <a:solidFill>
              <a:srgbClr val="C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700">
                <a:solidFill>
                  <a:schemeClr val="bg1"/>
                </a:solidFill>
                <a:latin typeface="Times New Roman" panose="02020603050405020304" pitchFamily="18" charset="0"/>
                <a:cs typeface="Times New Roman" panose="02020603050405020304" pitchFamily="18" charset="0"/>
              </a:rPr>
              <a:t>BẦU KHÔNG KHÍ</a:t>
            </a:r>
          </a:p>
        </p:txBody>
      </p:sp>
      <p:sp>
        <p:nvSpPr>
          <p:cNvPr id="77" name="AutoShape 31">
            <a:hlinkClick r:id="rId4" action="ppaction://hlinksldjump" highlightClick="1"/>
          </p:cNvPr>
          <p:cNvSpPr>
            <a:spLocks noChangeArrowheads="1"/>
          </p:cNvSpPr>
          <p:nvPr/>
        </p:nvSpPr>
        <p:spPr bwMode="auto">
          <a:xfrm>
            <a:off x="7658100" y="4914900"/>
            <a:ext cx="342900" cy="228600"/>
          </a:xfrm>
          <a:prstGeom prst="actionButtonInformatio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500">
              <a:latin typeface="Times New Roman" panose="02020603050405020304" pitchFamily="18" charset="0"/>
            </a:endParaRPr>
          </a:p>
        </p:txBody>
      </p:sp>
      <p:sp>
        <p:nvSpPr>
          <p:cNvPr id="2" name="AutoShape 4" descr="https://tse3.mm.bing.net/th?id=OIP.hVRL7a1PwRreP2blFhWsUgHaEo&amp;pid=Api&amp;P=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ttps://tse4.mm.bing.net/th?id=OIP.7rmT7LMerJXS0vZIOmJPVQHaEy&amp;pid=Api&amp;P=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s://tse4.mm.bing.net/th?id=OIP.JwgB9qzLet04bIQb1j2h0wHaE8&amp;pid=Api&amp;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20" y="1026410"/>
            <a:ext cx="3654669" cy="301646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886200" y="1888934"/>
            <a:ext cx="741044" cy="1015663"/>
          </a:xfrm>
          <a:prstGeom prst="rect">
            <a:avLst/>
          </a:prstGeom>
          <a:noFill/>
        </p:spPr>
        <p:txBody>
          <a:bodyPr wrap="square" rtlCol="0">
            <a:spAutoFit/>
          </a:bodyPr>
          <a:lstStyle/>
          <a:p>
            <a:r>
              <a:rPr lang="vi-VN" sz="6000" dirty="0" smtClean="0"/>
              <a:t>+</a:t>
            </a:r>
            <a:endParaRPr lang="en-US" sz="6000" dirty="0"/>
          </a:p>
        </p:txBody>
      </p:sp>
    </p:spTree>
    <p:extLst>
      <p:ext uri="{BB962C8B-B14F-4D97-AF65-F5344CB8AC3E}">
        <p14:creationId xmlns:p14="http://schemas.microsoft.com/office/powerpoint/2010/main" val="583439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repeatCount="indefinite" fill="hold" nodeType="withEffect">
                                  <p:stCondLst>
                                    <p:cond delay="0"/>
                                  </p:stCondLst>
                                  <p:childTnLst>
                                    <p:set>
                                      <p:cBhvr>
                                        <p:cTn id="6" dur="1" fill="hold">
                                          <p:stCondLst>
                                            <p:cond delay="0"/>
                                          </p:stCondLst>
                                        </p:cTn>
                                        <p:tgtEl>
                                          <p:spTgt spid="3094"/>
                                        </p:tgtEl>
                                        <p:attrNameLst>
                                          <p:attrName>style.visibility</p:attrName>
                                        </p:attrNameLst>
                                      </p:cBhvr>
                                      <p:to>
                                        <p:strVal val="visible"/>
                                      </p:to>
                                    </p:set>
                                    <p:anim calcmode="lin" valueType="num">
                                      <p:cBhvr additive="base">
                                        <p:cTn id="7" dur="20000" fill="hold"/>
                                        <p:tgtEl>
                                          <p:spTgt spid="3094"/>
                                        </p:tgtEl>
                                        <p:attrNameLst>
                                          <p:attrName>ppt_x</p:attrName>
                                        </p:attrNameLst>
                                      </p:cBhvr>
                                      <p:tavLst>
                                        <p:tav tm="0">
                                          <p:val>
                                            <p:strVal val="#ppt_x"/>
                                          </p:val>
                                        </p:tav>
                                        <p:tav tm="100000">
                                          <p:val>
                                            <p:strVal val="#ppt_x"/>
                                          </p:val>
                                        </p:tav>
                                      </p:tavLst>
                                    </p:anim>
                                    <p:anim calcmode="lin" valueType="num">
                                      <p:cBhvr additive="base">
                                        <p:cTn id="8" dur="20000" fill="hold"/>
                                        <p:tgtEl>
                                          <p:spTgt spid="3094"/>
                                        </p:tgtEl>
                                        <p:attrNameLst>
                                          <p:attrName>ppt_y</p:attrName>
                                        </p:attrNameLst>
                                      </p:cBhvr>
                                      <p:tavLst>
                                        <p:tav tm="0">
                                          <p:val>
                                            <p:strVal val="1+#ppt_h/2"/>
                                          </p:val>
                                        </p:tav>
                                        <p:tav tm="100000">
                                          <p:val>
                                            <p:strVal val="#ppt_y"/>
                                          </p:val>
                                        </p:tav>
                                      </p:tavLst>
                                    </p:anim>
                                  </p:childTnLst>
                                </p:cTn>
                              </p:par>
                              <p:par>
                                <p:cTn id="9" presetID="2" presetClass="entr" presetSubtype="12" repeatCount="indefinite" fill="hold" nodeType="withEffect">
                                  <p:stCondLst>
                                    <p:cond delay="0"/>
                                  </p:stCondLst>
                                  <p:childTnLst>
                                    <p:set>
                                      <p:cBhvr>
                                        <p:cTn id="10" dur="1" fill="hold">
                                          <p:stCondLst>
                                            <p:cond delay="0"/>
                                          </p:stCondLst>
                                        </p:cTn>
                                        <p:tgtEl>
                                          <p:spTgt spid="3082"/>
                                        </p:tgtEl>
                                        <p:attrNameLst>
                                          <p:attrName>style.visibility</p:attrName>
                                        </p:attrNameLst>
                                      </p:cBhvr>
                                      <p:to>
                                        <p:strVal val="visible"/>
                                      </p:to>
                                    </p:set>
                                    <p:anim calcmode="lin" valueType="num">
                                      <p:cBhvr additive="base">
                                        <p:cTn id="11" dur="15000" fill="hold"/>
                                        <p:tgtEl>
                                          <p:spTgt spid="3082"/>
                                        </p:tgtEl>
                                        <p:attrNameLst>
                                          <p:attrName>ppt_x</p:attrName>
                                        </p:attrNameLst>
                                      </p:cBhvr>
                                      <p:tavLst>
                                        <p:tav tm="0">
                                          <p:val>
                                            <p:strVal val="0-#ppt_w/2"/>
                                          </p:val>
                                        </p:tav>
                                        <p:tav tm="100000">
                                          <p:val>
                                            <p:strVal val="#ppt_x"/>
                                          </p:val>
                                        </p:tav>
                                      </p:tavLst>
                                    </p:anim>
                                    <p:anim calcmode="lin" valueType="num">
                                      <p:cBhvr additive="base">
                                        <p:cTn id="12" dur="15000" fill="hold"/>
                                        <p:tgtEl>
                                          <p:spTgt spid="3082"/>
                                        </p:tgtEl>
                                        <p:attrNameLst>
                                          <p:attrName>ppt_y</p:attrName>
                                        </p:attrNameLst>
                                      </p:cBhvr>
                                      <p:tavLst>
                                        <p:tav tm="0">
                                          <p:val>
                                            <p:strVal val="1+#ppt_h/2"/>
                                          </p:val>
                                        </p:tav>
                                        <p:tav tm="100000">
                                          <p:val>
                                            <p:strVal val="#ppt_y"/>
                                          </p:val>
                                        </p:tav>
                                      </p:tavLst>
                                    </p:anim>
                                  </p:childTnLst>
                                </p:cTn>
                              </p:par>
                              <p:par>
                                <p:cTn id="13" presetID="26" presetClass="emph" presetSubtype="0" repeatCount="indefinite" fill="hold" nodeType="withEffect">
                                  <p:stCondLst>
                                    <p:cond delay="10000"/>
                                  </p:stCondLst>
                                  <p:childTnLst>
                                    <p:animEffect transition="out" filter="fade">
                                      <p:cBhvr>
                                        <p:cTn id="14" dur="2000" tmFilter="0, 0; .2, .5; .8, .5; 1, 0"/>
                                        <p:tgtEl>
                                          <p:spTgt spid="3082"/>
                                        </p:tgtEl>
                                      </p:cBhvr>
                                    </p:animEffect>
                                    <p:animScale>
                                      <p:cBhvr>
                                        <p:cTn id="15" dur="1000" autoRev="1" fill="hold"/>
                                        <p:tgtEl>
                                          <p:spTgt spid="3082"/>
                                        </p:tgtEl>
                                      </p:cBhvr>
                                      <p:by x="105000" y="105000"/>
                                    </p:animScale>
                                  </p:childTnLst>
                                </p:cTn>
                              </p:par>
                              <p:par>
                                <p:cTn id="16" presetID="2" presetClass="entr" presetSubtype="12" repeatCount="indefinite" fill="hold" nodeType="withEffect">
                                  <p:stCondLst>
                                    <p:cond delay="0"/>
                                  </p:stCondLst>
                                  <p:childTnLst>
                                    <p:set>
                                      <p:cBhvr>
                                        <p:cTn id="17" dur="1" fill="hold">
                                          <p:stCondLst>
                                            <p:cond delay="0"/>
                                          </p:stCondLst>
                                        </p:cTn>
                                        <p:tgtEl>
                                          <p:spTgt spid="3086"/>
                                        </p:tgtEl>
                                        <p:attrNameLst>
                                          <p:attrName>style.visibility</p:attrName>
                                        </p:attrNameLst>
                                      </p:cBhvr>
                                      <p:to>
                                        <p:strVal val="visible"/>
                                      </p:to>
                                    </p:set>
                                    <p:anim calcmode="lin" valueType="num">
                                      <p:cBhvr additive="base">
                                        <p:cTn id="18" dur="15000" fill="hold"/>
                                        <p:tgtEl>
                                          <p:spTgt spid="3086"/>
                                        </p:tgtEl>
                                        <p:attrNameLst>
                                          <p:attrName>ppt_x</p:attrName>
                                        </p:attrNameLst>
                                      </p:cBhvr>
                                      <p:tavLst>
                                        <p:tav tm="0">
                                          <p:val>
                                            <p:strVal val="0-#ppt_w/2"/>
                                          </p:val>
                                        </p:tav>
                                        <p:tav tm="100000">
                                          <p:val>
                                            <p:strVal val="#ppt_x"/>
                                          </p:val>
                                        </p:tav>
                                      </p:tavLst>
                                    </p:anim>
                                    <p:anim calcmode="lin" valueType="num">
                                      <p:cBhvr additive="base">
                                        <p:cTn id="19" dur="15000" fill="hold"/>
                                        <p:tgtEl>
                                          <p:spTgt spid="3086"/>
                                        </p:tgtEl>
                                        <p:attrNameLst>
                                          <p:attrName>ppt_y</p:attrName>
                                        </p:attrNameLst>
                                      </p:cBhvr>
                                      <p:tavLst>
                                        <p:tav tm="0">
                                          <p:val>
                                            <p:strVal val="1+#ppt_h/2"/>
                                          </p:val>
                                        </p:tav>
                                        <p:tav tm="100000">
                                          <p:val>
                                            <p:strVal val="#ppt_y"/>
                                          </p:val>
                                        </p:tav>
                                      </p:tavLst>
                                    </p:anim>
                                  </p:childTnLst>
                                </p:cTn>
                              </p:par>
                              <p:par>
                                <p:cTn id="20" presetID="26" presetClass="emph" presetSubtype="0" repeatCount="indefinite" fill="hold" nodeType="withEffect">
                                  <p:stCondLst>
                                    <p:cond delay="10000"/>
                                  </p:stCondLst>
                                  <p:childTnLst>
                                    <p:animEffect transition="out" filter="fade">
                                      <p:cBhvr>
                                        <p:cTn id="21" dur="2000" tmFilter="0, 0; .2, .5; .8, .5; 1, 0"/>
                                        <p:tgtEl>
                                          <p:spTgt spid="3086"/>
                                        </p:tgtEl>
                                      </p:cBhvr>
                                    </p:animEffect>
                                    <p:animScale>
                                      <p:cBhvr>
                                        <p:cTn id="22" dur="1000" autoRev="1" fill="hold"/>
                                        <p:tgtEl>
                                          <p:spTgt spid="3086"/>
                                        </p:tgtEl>
                                      </p:cBhvr>
                                      <p:by x="105000" y="105000"/>
                                    </p:animScale>
                                  </p:childTnLst>
                                </p:cTn>
                              </p:par>
                              <p:par>
                                <p:cTn id="23" presetID="2" presetClass="entr" presetSubtype="12" repeatCount="indefinite" fill="hold" nodeType="withEffect">
                                  <p:stCondLst>
                                    <p:cond delay="0"/>
                                  </p:stCondLst>
                                  <p:childTnLst>
                                    <p:set>
                                      <p:cBhvr>
                                        <p:cTn id="24" dur="1" fill="hold">
                                          <p:stCondLst>
                                            <p:cond delay="0"/>
                                          </p:stCondLst>
                                        </p:cTn>
                                        <p:tgtEl>
                                          <p:spTgt spid="3090"/>
                                        </p:tgtEl>
                                        <p:attrNameLst>
                                          <p:attrName>style.visibility</p:attrName>
                                        </p:attrNameLst>
                                      </p:cBhvr>
                                      <p:to>
                                        <p:strVal val="visible"/>
                                      </p:to>
                                    </p:set>
                                    <p:anim calcmode="lin" valueType="num">
                                      <p:cBhvr additive="base">
                                        <p:cTn id="25" dur="15000" fill="hold"/>
                                        <p:tgtEl>
                                          <p:spTgt spid="3090"/>
                                        </p:tgtEl>
                                        <p:attrNameLst>
                                          <p:attrName>ppt_x</p:attrName>
                                        </p:attrNameLst>
                                      </p:cBhvr>
                                      <p:tavLst>
                                        <p:tav tm="0">
                                          <p:val>
                                            <p:strVal val="0-#ppt_w/2"/>
                                          </p:val>
                                        </p:tav>
                                        <p:tav tm="100000">
                                          <p:val>
                                            <p:strVal val="#ppt_x"/>
                                          </p:val>
                                        </p:tav>
                                      </p:tavLst>
                                    </p:anim>
                                    <p:anim calcmode="lin" valueType="num">
                                      <p:cBhvr additive="base">
                                        <p:cTn id="26" dur="15000" fill="hold"/>
                                        <p:tgtEl>
                                          <p:spTgt spid="3090"/>
                                        </p:tgtEl>
                                        <p:attrNameLst>
                                          <p:attrName>ppt_y</p:attrName>
                                        </p:attrNameLst>
                                      </p:cBhvr>
                                      <p:tavLst>
                                        <p:tav tm="0">
                                          <p:val>
                                            <p:strVal val="1+#ppt_h/2"/>
                                          </p:val>
                                        </p:tav>
                                        <p:tav tm="100000">
                                          <p:val>
                                            <p:strVal val="#ppt_y"/>
                                          </p:val>
                                        </p:tav>
                                      </p:tavLst>
                                    </p:anim>
                                  </p:childTnLst>
                                </p:cTn>
                              </p:par>
                              <p:par>
                                <p:cTn id="27" presetID="26" presetClass="emph" presetSubtype="0" repeatCount="indefinite" fill="hold" nodeType="withEffect">
                                  <p:stCondLst>
                                    <p:cond delay="10000"/>
                                  </p:stCondLst>
                                  <p:childTnLst>
                                    <p:animEffect transition="out" filter="fade">
                                      <p:cBhvr>
                                        <p:cTn id="28" dur="2000" tmFilter="0, 0; .2, .5; .8, .5; 1, 0"/>
                                        <p:tgtEl>
                                          <p:spTgt spid="3090"/>
                                        </p:tgtEl>
                                      </p:cBhvr>
                                    </p:animEffect>
                                    <p:animScale>
                                      <p:cBhvr>
                                        <p:cTn id="29" dur="1000" autoRev="1" fill="hold"/>
                                        <p:tgtEl>
                                          <p:spTgt spid="3090"/>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p:nvPr/>
        </p:nvSpPr>
        <p:spPr>
          <a:xfrm>
            <a:off x="-125" y="-4025"/>
            <a:ext cx="9144000" cy="51435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5"/>
          <p:cNvSpPr txBox="1">
            <a:spLocks noGrp="1"/>
          </p:cNvSpPr>
          <p:nvPr>
            <p:ph type="title"/>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err="1" smtClean="0">
                <a:solidFill>
                  <a:srgbClr val="FF0000"/>
                </a:solidFill>
              </a:rPr>
              <a:t>Bảo</a:t>
            </a:r>
            <a:r>
              <a:rPr lang="en-US" smtClean="0">
                <a:solidFill>
                  <a:srgbClr val="FF0000"/>
                </a:solidFill>
              </a:rPr>
              <a:t> vệ </a:t>
            </a:r>
            <a:r>
              <a:rPr lang="en-US" err="1" smtClean="0">
                <a:solidFill>
                  <a:srgbClr val="FF0000"/>
                </a:solidFill>
              </a:rPr>
              <a:t>môi</a:t>
            </a:r>
            <a:r>
              <a:rPr lang="en-US" smtClean="0">
                <a:solidFill>
                  <a:srgbClr val="FF0000"/>
                </a:solidFill>
              </a:rPr>
              <a:t> </a:t>
            </a:r>
            <a:r>
              <a:rPr lang="en-US" err="1" smtClean="0">
                <a:solidFill>
                  <a:srgbClr val="FF0000"/>
                </a:solidFill>
              </a:rPr>
              <a:t>trường</a:t>
            </a:r>
            <a:r>
              <a:rPr lang="en-US" smtClean="0">
                <a:solidFill>
                  <a:srgbClr val="FF0000"/>
                </a:solidFill>
              </a:rPr>
              <a:t> </a:t>
            </a:r>
            <a:r>
              <a:rPr lang="en-US" err="1" smtClean="0">
                <a:solidFill>
                  <a:srgbClr val="FF0000"/>
                </a:solidFill>
              </a:rPr>
              <a:t>và</a:t>
            </a:r>
            <a:r>
              <a:rPr lang="en-US" smtClean="0">
                <a:solidFill>
                  <a:srgbClr val="FF0000"/>
                </a:solidFill>
              </a:rPr>
              <a:t> </a:t>
            </a:r>
            <a:r>
              <a:rPr lang="en-US" err="1" smtClean="0">
                <a:solidFill>
                  <a:srgbClr val="FF0000"/>
                </a:solidFill>
              </a:rPr>
              <a:t>tài</a:t>
            </a:r>
            <a:r>
              <a:rPr lang="en-US" smtClean="0">
                <a:solidFill>
                  <a:srgbClr val="FF0000"/>
                </a:solidFill>
              </a:rPr>
              <a:t> </a:t>
            </a:r>
            <a:r>
              <a:rPr lang="en-US" err="1" smtClean="0">
                <a:solidFill>
                  <a:srgbClr val="FF0000"/>
                </a:solidFill>
              </a:rPr>
              <a:t>nguyên</a:t>
            </a:r>
            <a:r>
              <a:rPr lang="en-US" smtClean="0">
                <a:solidFill>
                  <a:srgbClr val="FF0000"/>
                </a:solidFill>
              </a:rPr>
              <a:t> </a:t>
            </a:r>
            <a:r>
              <a:rPr lang="en-US" err="1" smtClean="0">
                <a:solidFill>
                  <a:srgbClr val="FF0000"/>
                </a:solidFill>
              </a:rPr>
              <a:t>thiên</a:t>
            </a:r>
            <a:r>
              <a:rPr lang="en-US" smtClean="0">
                <a:solidFill>
                  <a:srgbClr val="FF0000"/>
                </a:solidFill>
              </a:rPr>
              <a:t> </a:t>
            </a:r>
            <a:r>
              <a:rPr lang="en-US" err="1" smtClean="0">
                <a:solidFill>
                  <a:srgbClr val="FF0000"/>
                </a:solidFill>
              </a:rPr>
              <a:t>nhiên</a:t>
            </a:r>
            <a:r>
              <a:rPr lang="en-US" smtClean="0">
                <a:solidFill>
                  <a:srgbClr val="FF0000"/>
                </a:solidFill>
              </a:rPr>
              <a:t> </a:t>
            </a:r>
            <a:r>
              <a:rPr lang="en-US" err="1" smtClean="0">
                <a:solidFill>
                  <a:srgbClr val="FF0000"/>
                </a:solidFill>
              </a:rPr>
              <a:t>luôn</a:t>
            </a:r>
            <a:r>
              <a:rPr lang="en-US" smtClean="0">
                <a:solidFill>
                  <a:srgbClr val="FF0000"/>
                </a:solidFill>
              </a:rPr>
              <a:t> </a:t>
            </a:r>
            <a:r>
              <a:rPr lang="en-US" err="1" smtClean="0">
                <a:solidFill>
                  <a:srgbClr val="FF0000"/>
                </a:solidFill>
              </a:rPr>
              <a:t>là</a:t>
            </a:r>
            <a:r>
              <a:rPr lang="en-US" smtClean="0">
                <a:solidFill>
                  <a:srgbClr val="FF0000"/>
                </a:solidFill>
              </a:rPr>
              <a:t> 1 </a:t>
            </a:r>
            <a:r>
              <a:rPr lang="en-US" err="1" smtClean="0">
                <a:solidFill>
                  <a:srgbClr val="FF0000"/>
                </a:solidFill>
              </a:rPr>
              <a:t>hành</a:t>
            </a:r>
            <a:r>
              <a:rPr lang="en-US" smtClean="0">
                <a:solidFill>
                  <a:srgbClr val="FF0000"/>
                </a:solidFill>
              </a:rPr>
              <a:t> </a:t>
            </a:r>
            <a:r>
              <a:rPr lang="en-US" err="1" smtClean="0">
                <a:solidFill>
                  <a:srgbClr val="FF0000"/>
                </a:solidFill>
              </a:rPr>
              <a:t>động</a:t>
            </a:r>
            <a:r>
              <a:rPr lang="en-US" smtClean="0">
                <a:solidFill>
                  <a:srgbClr val="FF0000"/>
                </a:solidFill>
              </a:rPr>
              <a:t> </a:t>
            </a:r>
            <a:r>
              <a:rPr lang="en-US" err="1" smtClean="0">
                <a:solidFill>
                  <a:srgbClr val="FF0000"/>
                </a:solidFill>
              </a:rPr>
              <a:t>đẹp</a:t>
            </a:r>
            <a:r>
              <a:rPr lang="en-US" smtClean="0">
                <a:solidFill>
                  <a:srgbClr val="FF0000"/>
                </a:solidFill>
              </a:rPr>
              <a:t> </a:t>
            </a:r>
            <a:r>
              <a:rPr lang="en-US" err="1" smtClean="0">
                <a:solidFill>
                  <a:srgbClr val="FF0000"/>
                </a:solidFill>
              </a:rPr>
              <a:t>và</a:t>
            </a:r>
            <a:r>
              <a:rPr lang="en-US" smtClean="0">
                <a:solidFill>
                  <a:srgbClr val="FF0000"/>
                </a:solidFill>
              </a:rPr>
              <a:t> </a:t>
            </a:r>
            <a:r>
              <a:rPr lang="en-US" err="1" smtClean="0">
                <a:solidFill>
                  <a:srgbClr val="FF0000"/>
                </a:solidFill>
              </a:rPr>
              <a:t>là</a:t>
            </a:r>
            <a:r>
              <a:rPr lang="en-US" smtClean="0">
                <a:solidFill>
                  <a:srgbClr val="FF0000"/>
                </a:solidFill>
              </a:rPr>
              <a:t> 1 </a:t>
            </a:r>
            <a:r>
              <a:rPr lang="en-US" err="1" smtClean="0">
                <a:solidFill>
                  <a:srgbClr val="FF0000"/>
                </a:solidFill>
              </a:rPr>
              <a:t>việc</a:t>
            </a:r>
            <a:r>
              <a:rPr lang="en-US" smtClean="0">
                <a:solidFill>
                  <a:srgbClr val="FF0000"/>
                </a:solidFill>
              </a:rPr>
              <a:t> </a:t>
            </a:r>
            <a:r>
              <a:rPr lang="en-US" err="1" smtClean="0">
                <a:solidFill>
                  <a:srgbClr val="FF0000"/>
                </a:solidFill>
              </a:rPr>
              <a:t>quan</a:t>
            </a:r>
            <a:r>
              <a:rPr lang="en-US" smtClean="0">
                <a:solidFill>
                  <a:srgbClr val="FF0000"/>
                </a:solidFill>
              </a:rPr>
              <a:t> </a:t>
            </a:r>
            <a:r>
              <a:rPr lang="en-US" err="1" smtClean="0">
                <a:solidFill>
                  <a:srgbClr val="FF0000"/>
                </a:solidFill>
              </a:rPr>
              <a:t>trọng</a:t>
            </a:r>
            <a:r>
              <a:rPr lang="en-US" smtClean="0">
                <a:solidFill>
                  <a:srgbClr val="FF0000"/>
                </a:solidFill>
              </a:rPr>
              <a:t> </a:t>
            </a:r>
            <a:r>
              <a:rPr lang="en-US" err="1" smtClean="0">
                <a:solidFill>
                  <a:srgbClr val="FF0000"/>
                </a:solidFill>
              </a:rPr>
              <a:t>để</a:t>
            </a:r>
            <a:r>
              <a:rPr lang="en-US" smtClean="0">
                <a:solidFill>
                  <a:srgbClr val="FF0000"/>
                </a:solidFill>
              </a:rPr>
              <a:t> </a:t>
            </a:r>
            <a:r>
              <a:rPr lang="en-US" err="1" smtClean="0">
                <a:solidFill>
                  <a:srgbClr val="FF0000"/>
                </a:solidFill>
              </a:rPr>
              <a:t>giữ</a:t>
            </a:r>
            <a:r>
              <a:rPr lang="en-US" smtClean="0">
                <a:solidFill>
                  <a:srgbClr val="FF0000"/>
                </a:solidFill>
              </a:rPr>
              <a:t> </a:t>
            </a:r>
            <a:r>
              <a:rPr lang="en-US" err="1" smtClean="0">
                <a:solidFill>
                  <a:srgbClr val="FF0000"/>
                </a:solidFill>
              </a:rPr>
              <a:t>gìn</a:t>
            </a:r>
            <a:r>
              <a:rPr lang="en-US" smtClean="0">
                <a:solidFill>
                  <a:srgbClr val="FF0000"/>
                </a:solidFill>
              </a:rPr>
              <a:t> </a:t>
            </a:r>
            <a:r>
              <a:rPr lang="en-US" err="1" smtClean="0">
                <a:solidFill>
                  <a:srgbClr val="FF0000"/>
                </a:solidFill>
              </a:rPr>
              <a:t>Trái</a:t>
            </a:r>
            <a:r>
              <a:rPr lang="en-US" smtClean="0">
                <a:solidFill>
                  <a:srgbClr val="FF0000"/>
                </a:solidFill>
              </a:rPr>
              <a:t> </a:t>
            </a:r>
            <a:r>
              <a:rPr lang="en-US" err="1" smtClean="0">
                <a:solidFill>
                  <a:srgbClr val="FF0000"/>
                </a:solidFill>
              </a:rPr>
              <a:t>Đất</a:t>
            </a:r>
            <a:r>
              <a:rPr lang="en-US" smtClean="0">
                <a:solidFill>
                  <a:srgbClr val="FF0000"/>
                </a:solidFill>
              </a:rPr>
              <a:t> </a:t>
            </a:r>
            <a:r>
              <a:rPr lang="en-US" err="1" smtClean="0">
                <a:solidFill>
                  <a:srgbClr val="FF0000"/>
                </a:solidFill>
              </a:rPr>
              <a:t>mãi</a:t>
            </a:r>
            <a:r>
              <a:rPr lang="en-US" smtClean="0">
                <a:solidFill>
                  <a:srgbClr val="FF0000"/>
                </a:solidFill>
              </a:rPr>
              <a:t> </a:t>
            </a:r>
            <a:r>
              <a:rPr lang="en-US" err="1" smtClean="0">
                <a:solidFill>
                  <a:srgbClr val="FF0000"/>
                </a:solidFill>
              </a:rPr>
              <a:t>xanh</a:t>
            </a:r>
            <a:endParaRPr>
              <a:solidFill>
                <a:srgbClr val="FF0000"/>
              </a:solidFill>
            </a:endParaRPr>
          </a:p>
        </p:txBody>
      </p:sp>
      <p:sp>
        <p:nvSpPr>
          <p:cNvPr id="2" name="TextBox 1"/>
          <p:cNvSpPr txBox="1"/>
          <p:nvPr/>
        </p:nvSpPr>
        <p:spPr>
          <a:xfrm>
            <a:off x="609600" y="895350"/>
            <a:ext cx="4419600" cy="1938992"/>
          </a:xfrm>
          <a:prstGeom prst="rect">
            <a:avLst/>
          </a:prstGeom>
          <a:noFill/>
        </p:spPr>
        <p:txBody>
          <a:bodyPr wrap="square" rtlCol="0">
            <a:spAutoFit/>
          </a:bodyPr>
          <a:lstStyle/>
          <a:p>
            <a:r>
              <a:rPr lang="en-US" sz="2400" smtClean="0">
                <a:solidFill>
                  <a:schemeClr val="accent5">
                    <a:lumMod val="20000"/>
                    <a:lumOff val="80000"/>
                  </a:schemeClr>
                </a:solidFill>
              </a:rPr>
              <a:t>Tài nguyên thiên nhiên gồm 2 loai:</a:t>
            </a:r>
          </a:p>
          <a:p>
            <a:r>
              <a:rPr lang="en-US" sz="2400" smtClean="0">
                <a:solidFill>
                  <a:schemeClr val="accent5">
                    <a:lumMod val="20000"/>
                    <a:lumOff val="80000"/>
                  </a:schemeClr>
                </a:solidFill>
              </a:rPr>
              <a:t>+ Tài nguyên thiên nhiên có thể phục hôi</a:t>
            </a:r>
          </a:p>
          <a:p>
            <a:r>
              <a:rPr lang="en-US" sz="2400" smtClean="0">
                <a:solidFill>
                  <a:schemeClr val="accent5">
                    <a:lumMod val="20000"/>
                    <a:lumOff val="80000"/>
                  </a:schemeClr>
                </a:solidFill>
              </a:rPr>
              <a:t>+ Tài nguyên thiên nhiên không thể phục hồi</a:t>
            </a:r>
            <a:endParaRPr lang="en-US" sz="2400">
              <a:solidFill>
                <a:schemeClr val="accent5">
                  <a:lumMod val="20000"/>
                  <a:lumOff val="80000"/>
                </a:schemeClr>
              </a:solidFill>
            </a:endParaRPr>
          </a:p>
        </p:txBody>
      </p:sp>
    </p:spTree>
    <p:extLst>
      <p:ext uri="{BB962C8B-B14F-4D97-AF65-F5344CB8AC3E}">
        <p14:creationId xmlns:p14="http://schemas.microsoft.com/office/powerpoint/2010/main" val="4443124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6"/>
          <p:cNvSpPr/>
          <p:nvPr/>
        </p:nvSpPr>
        <p:spPr>
          <a:xfrm>
            <a:off x="0" y="0"/>
            <a:ext cx="9144000" cy="5143500"/>
          </a:xfrm>
          <a:prstGeom prst="rect">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6"/>
          <p:cNvSpPr/>
          <p:nvPr/>
        </p:nvSpPr>
        <p:spPr>
          <a:xfrm>
            <a:off x="1820750" y="1840450"/>
            <a:ext cx="5375100" cy="1462500"/>
          </a:xfrm>
          <a:prstGeom prst="rect">
            <a:avLst/>
          </a:prstGeom>
          <a:solidFill>
            <a:srgbClr val="A2A586">
              <a:alpha val="73080"/>
            </a:srgbClr>
          </a:soli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269" name="Google Shape;269;p36"/>
          <p:cNvSpPr txBox="1">
            <a:spLocks noGrp="1"/>
          </p:cNvSpPr>
          <p:nvPr>
            <p:ph type="title"/>
          </p:nvPr>
        </p:nvSpPr>
        <p:spPr>
          <a:xfrm>
            <a:off x="1766999" y="2268600"/>
            <a:ext cx="5610000" cy="606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3200" b="1" smtClean="0">
                <a:solidFill>
                  <a:srgbClr val="FFC000"/>
                </a:solidFill>
                <a:latin typeface="Times New Roman" pitchFamily="18" charset="0"/>
                <a:cs typeface="Times New Roman" pitchFamily="18" charset="0"/>
              </a:rPr>
              <a:t>cTÌNH HÌNH HIỆN NAY</a:t>
            </a:r>
            <a:endParaRPr sz="3200" b="1">
              <a:solidFill>
                <a:srgbClr val="FFC000"/>
              </a:solidFill>
              <a:latin typeface="Times New Roman" pitchFamily="18" charset="0"/>
              <a:cs typeface="Times New Roman" pitchFamily="18" charset="0"/>
            </a:endParaRPr>
          </a:p>
        </p:txBody>
      </p:sp>
      <p:sp>
        <p:nvSpPr>
          <p:cNvPr id="270" name="Google Shape;270;p36"/>
          <p:cNvSpPr txBox="1">
            <a:spLocks noGrp="1"/>
          </p:cNvSpPr>
          <p:nvPr>
            <p:ph type="subTitle" idx="1"/>
          </p:nvPr>
        </p:nvSpPr>
        <p:spPr>
          <a:xfrm>
            <a:off x="2195540" y="2484616"/>
            <a:ext cx="4752900" cy="37269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400" smtClean="0">
                <a:solidFill>
                  <a:srgbClr val="C3D69B"/>
                </a:solidFill>
              </a:rPr>
              <a:t>. căng lắm rồi đó</a:t>
            </a:r>
            <a:endParaRPr sz="1400">
              <a:solidFill>
                <a:srgbClr val="C3D69B"/>
              </a:solidFill>
            </a:endParaRPr>
          </a:p>
        </p:txBody>
      </p:sp>
    </p:spTree>
    <p:extLst>
      <p:ext uri="{BB962C8B-B14F-4D97-AF65-F5344CB8AC3E}">
        <p14:creationId xmlns:p14="http://schemas.microsoft.com/office/powerpoint/2010/main" val="16856904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VẤN ĐỀ MÔI TRƯỜNG</a:t>
            </a:r>
            <a:endParaRPr lang="en-US"/>
          </a:p>
        </p:txBody>
      </p:sp>
      <p:graphicFrame>
        <p:nvGraphicFramePr>
          <p:cNvPr id="3" name="Diagram 2"/>
          <p:cNvGraphicFramePr/>
          <p:nvPr>
            <p:extLst>
              <p:ext uri="{D42A27DB-BD31-4B8C-83A1-F6EECF244321}">
                <p14:modId xmlns:p14="http://schemas.microsoft.com/office/powerpoint/2010/main" val="4137941903"/>
              </p:ext>
            </p:extLst>
          </p:nvPr>
        </p:nvGraphicFramePr>
        <p:xfrm>
          <a:off x="1" y="793478"/>
          <a:ext cx="8815294" cy="4350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02176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0"/>
          <p:cNvPicPr preferRelativeResize="0"/>
          <p:nvPr/>
        </p:nvPicPr>
        <p:blipFill rotWithShape="1">
          <a:blip r:embed="rId3">
            <a:alphaModFix/>
          </a:blip>
          <a:srcRect t="34990" b="34990"/>
          <a:stretch/>
        </p:blipFill>
        <p:spPr>
          <a:xfrm flipH="1">
            <a:off x="5" y="1027351"/>
            <a:ext cx="9143997" cy="1544402"/>
          </a:xfrm>
          <a:prstGeom prst="rect">
            <a:avLst/>
          </a:prstGeom>
          <a:noFill/>
          <a:ln>
            <a:noFill/>
          </a:ln>
        </p:spPr>
      </p:pic>
      <p:sp>
        <p:nvSpPr>
          <p:cNvPr id="333" name="Google Shape;333;p40"/>
          <p:cNvSpPr/>
          <p:nvPr/>
        </p:nvSpPr>
        <p:spPr>
          <a:xfrm>
            <a:off x="0" y="1027338"/>
            <a:ext cx="9144000" cy="15444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txBox="1">
            <a:spLocks noGrp="1"/>
          </p:cNvSpPr>
          <p:nvPr>
            <p:ph type="title"/>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mtClean="0"/>
              <a:t>NẠN PHÁ RỪNG…</a:t>
            </a:r>
            <a:endParaRPr/>
          </a:p>
        </p:txBody>
      </p:sp>
      <p:sp>
        <p:nvSpPr>
          <p:cNvPr id="335" name="Google Shape;335;p40"/>
          <p:cNvSpPr txBox="1"/>
          <p:nvPr/>
        </p:nvSpPr>
        <p:spPr>
          <a:xfrm>
            <a:off x="654201" y="2913530"/>
            <a:ext cx="2274271" cy="911871"/>
          </a:xfrm>
          <a:prstGeom prst="rect">
            <a:avLst/>
          </a:prstGeom>
          <a:noFill/>
          <a:ln>
            <a:noFill/>
          </a:ln>
        </p:spPr>
        <p:txBody>
          <a:bodyPr spcFirstLastPara="1" wrap="square" lIns="0" tIns="6350" rIns="0" bIns="0" anchor="t" anchorCtr="0">
            <a:noAutofit/>
          </a:bodyPr>
          <a:lstStyle/>
          <a:p>
            <a:pPr marL="12700" lvl="0" algn="r"/>
            <a:endParaRPr lang="vi-VN" smtClean="0"/>
          </a:p>
          <a:p>
            <a:pPr marL="12700" lvl="0" algn="r"/>
            <a:r>
              <a:rPr lang="vi-VN" smtClean="0"/>
              <a:t>diện </a:t>
            </a:r>
            <a:r>
              <a:rPr lang="vi-VN"/>
              <a:t>tích rừng ở Việt Nam đang ngày càng suy giảm nhanh với tốc độ chóng mặt</a:t>
            </a:r>
            <a:br>
              <a:rPr lang="vi-VN"/>
            </a:br>
            <a:endParaRPr>
              <a:solidFill>
                <a:srgbClr val="4D4F40"/>
              </a:solidFill>
              <a:latin typeface="Rokkitt Regular"/>
              <a:ea typeface="Rokkitt Regular"/>
              <a:cs typeface="Rokkitt Regular"/>
              <a:sym typeface="Rokkitt Regular"/>
            </a:endParaRPr>
          </a:p>
        </p:txBody>
      </p:sp>
      <p:sp>
        <p:nvSpPr>
          <p:cNvPr id="336" name="Google Shape;336;p40"/>
          <p:cNvSpPr txBox="1"/>
          <p:nvPr/>
        </p:nvSpPr>
        <p:spPr>
          <a:xfrm>
            <a:off x="0" y="4036926"/>
            <a:ext cx="3003176" cy="624722"/>
          </a:xfrm>
          <a:prstGeom prst="rect">
            <a:avLst/>
          </a:prstGeom>
          <a:noFill/>
          <a:ln>
            <a:noFill/>
          </a:ln>
        </p:spPr>
        <p:txBody>
          <a:bodyPr spcFirstLastPara="1" wrap="square" lIns="0" tIns="6350" rIns="0" bIns="0" anchor="t" anchorCtr="0">
            <a:noAutofit/>
          </a:bodyPr>
          <a:lstStyle/>
          <a:p>
            <a:pPr marL="12700" lvl="0" algn="r"/>
            <a:r>
              <a:rPr lang="vi-VN"/>
              <a:t>Con</a:t>
            </a:r>
            <a:r>
              <a:rPr lang="vi-VN" sz="1000"/>
              <a:t> </a:t>
            </a:r>
            <a:r>
              <a:rPr lang="vi-VN"/>
              <a:t>người chặt phá rừng đầu nguồn để phục vụ sản xuất nông nghiệp, khai thác gỗ, xây dựng thủy điện</a:t>
            </a:r>
            <a:endParaRPr>
              <a:solidFill>
                <a:srgbClr val="4D4F40"/>
              </a:solidFill>
              <a:latin typeface="Rokkitt Regular"/>
              <a:ea typeface="Rokkitt Regular"/>
              <a:cs typeface="Rokkitt Regular"/>
              <a:sym typeface="Rokkitt Regular"/>
            </a:endParaRPr>
          </a:p>
        </p:txBody>
      </p:sp>
      <p:sp>
        <p:nvSpPr>
          <p:cNvPr id="337" name="Google Shape;337;p40"/>
          <p:cNvSpPr txBox="1"/>
          <p:nvPr/>
        </p:nvSpPr>
        <p:spPr>
          <a:xfrm>
            <a:off x="6185649" y="2779060"/>
            <a:ext cx="2958353" cy="911412"/>
          </a:xfrm>
          <a:prstGeom prst="rect">
            <a:avLst/>
          </a:prstGeom>
          <a:noFill/>
          <a:ln>
            <a:noFill/>
          </a:ln>
        </p:spPr>
        <p:txBody>
          <a:bodyPr spcFirstLastPara="1" wrap="square" lIns="0" tIns="6350" rIns="0" bIns="0" anchor="t" anchorCtr="0">
            <a:noAutofit/>
          </a:bodyPr>
          <a:lstStyle/>
          <a:p>
            <a:pPr marL="12700" lvl="0"/>
            <a:r>
              <a:rPr lang="vi-VN"/>
              <a:t>gây biến đổi khí hậu, hiệu ứng nhà kính, môi trường môi sinh bị ô nhiễm, lũ lụt, cháy rừng,…</a:t>
            </a:r>
            <a:br>
              <a:rPr lang="vi-VN"/>
            </a:br>
            <a:endParaRPr>
              <a:solidFill>
                <a:srgbClr val="4D4F40"/>
              </a:solidFill>
              <a:latin typeface="Rokkitt Regular"/>
              <a:ea typeface="Rokkitt Regular"/>
              <a:cs typeface="Rokkitt Regular"/>
              <a:sym typeface="Rokkitt Regular"/>
            </a:endParaRPr>
          </a:p>
        </p:txBody>
      </p:sp>
      <p:sp>
        <p:nvSpPr>
          <p:cNvPr id="338" name="Google Shape;338;p40"/>
          <p:cNvSpPr txBox="1"/>
          <p:nvPr/>
        </p:nvSpPr>
        <p:spPr>
          <a:xfrm>
            <a:off x="6125884" y="3720355"/>
            <a:ext cx="3018119" cy="941294"/>
          </a:xfrm>
          <a:prstGeom prst="rect">
            <a:avLst/>
          </a:prstGeom>
          <a:noFill/>
          <a:ln>
            <a:noFill/>
          </a:ln>
        </p:spPr>
        <p:txBody>
          <a:bodyPr spcFirstLastPara="1" wrap="square" lIns="0" tIns="6350" rIns="0" bIns="0" anchor="t" anchorCtr="0">
            <a:noAutofit/>
          </a:bodyPr>
          <a:lstStyle/>
          <a:p>
            <a:pPr marL="12700" lvl="0"/>
            <a:r>
              <a:rPr lang="vi-VN"/>
              <a:t>Bị chặt phá -&gt; thay thế bằng thủy điện -&gt; mất khả năng điều tiết nước thượng nguồn khi mưa lớn -&gt; mưa lũ, hạn hán ở miền Trung</a:t>
            </a:r>
            <a:br>
              <a:rPr lang="vi-VN"/>
            </a:br>
            <a:endParaRPr>
              <a:solidFill>
                <a:srgbClr val="4D4F40"/>
              </a:solidFill>
              <a:latin typeface="Rokkitt Regular"/>
              <a:ea typeface="Rokkitt Regular"/>
              <a:cs typeface="Rokkitt Regular"/>
              <a:sym typeface="Rokkitt Regular"/>
            </a:endParaRPr>
          </a:p>
        </p:txBody>
      </p:sp>
      <p:sp>
        <p:nvSpPr>
          <p:cNvPr id="339" name="Google Shape;339;p40"/>
          <p:cNvSpPr/>
          <p:nvPr/>
        </p:nvSpPr>
        <p:spPr>
          <a:xfrm>
            <a:off x="3169625" y="3176100"/>
            <a:ext cx="586800" cy="1967700"/>
          </a:xfrm>
          <a:prstGeom prst="rect">
            <a:avLst/>
          </a:prstGeom>
          <a:solidFill>
            <a:srgbClr val="4D4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3908950" y="2230750"/>
            <a:ext cx="586800" cy="2912700"/>
          </a:xfrm>
          <a:prstGeom prst="rect">
            <a:avLst/>
          </a:pr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4648275" y="1810100"/>
            <a:ext cx="586800" cy="3333600"/>
          </a:xfrm>
          <a:prstGeom prst="rect">
            <a:avLst/>
          </a:prstGeom>
          <a:solidFill>
            <a:srgbClr val="C6D9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5387600" y="2805625"/>
            <a:ext cx="663576" cy="2337900"/>
          </a:xfrm>
          <a:prstGeom prst="rect">
            <a:avLst/>
          </a:prstGeom>
          <a:solidFill>
            <a:srgbClr val="8B9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478;p68"/>
          <p:cNvSpPr/>
          <p:nvPr/>
        </p:nvSpPr>
        <p:spPr>
          <a:xfrm>
            <a:off x="1035793" y="2759752"/>
            <a:ext cx="259238" cy="337441"/>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478;p68"/>
          <p:cNvSpPr/>
          <p:nvPr/>
        </p:nvSpPr>
        <p:spPr>
          <a:xfrm>
            <a:off x="3242237" y="3327515"/>
            <a:ext cx="433293" cy="392838"/>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008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8856;p71"/>
          <p:cNvGrpSpPr/>
          <p:nvPr/>
        </p:nvGrpSpPr>
        <p:grpSpPr>
          <a:xfrm>
            <a:off x="5465649" y="2908083"/>
            <a:ext cx="495880" cy="408858"/>
            <a:chOff x="4266025" y="3609275"/>
            <a:chExt cx="299325" cy="277275"/>
          </a:xfrm>
          <a:solidFill>
            <a:srgbClr val="008040"/>
          </a:solidFill>
        </p:grpSpPr>
        <p:sp>
          <p:nvSpPr>
            <p:cNvPr id="46" name="Google Shape;8857;p71"/>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858;p71"/>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7628;p68"/>
          <p:cNvGrpSpPr/>
          <p:nvPr/>
        </p:nvGrpSpPr>
        <p:grpSpPr>
          <a:xfrm>
            <a:off x="4760557" y="1906793"/>
            <a:ext cx="409090" cy="438973"/>
            <a:chOff x="-20571700" y="4066875"/>
            <a:chExt cx="304825" cy="304825"/>
          </a:xfrm>
          <a:solidFill>
            <a:srgbClr val="008040"/>
          </a:solidFill>
        </p:grpSpPr>
        <p:sp>
          <p:nvSpPr>
            <p:cNvPr id="49" name="Google Shape;7629;p68"/>
            <p:cNvSpPr/>
            <p:nvPr/>
          </p:nvSpPr>
          <p:spPr>
            <a:xfrm>
              <a:off x="-20385825" y="4211025"/>
              <a:ext cx="118950" cy="160675"/>
            </a:xfrm>
            <a:custGeom>
              <a:avLst/>
              <a:gdLst/>
              <a:ahLst/>
              <a:cxnLst/>
              <a:rect l="l" t="t" r="r" b="b"/>
              <a:pathLst>
                <a:path w="4758" h="6427" extrusionOk="0">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30;p68"/>
            <p:cNvSpPr/>
            <p:nvPr/>
          </p:nvSpPr>
          <p:spPr>
            <a:xfrm>
              <a:off x="-20412600" y="4084875"/>
              <a:ext cx="109500" cy="89925"/>
            </a:xfrm>
            <a:custGeom>
              <a:avLst/>
              <a:gdLst/>
              <a:ahLst/>
              <a:cxnLst/>
              <a:rect l="l" t="t" r="r" b="b"/>
              <a:pathLst>
                <a:path w="4380" h="3597" extrusionOk="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31;p68"/>
            <p:cNvSpPr/>
            <p:nvPr/>
          </p:nvSpPr>
          <p:spPr>
            <a:xfrm>
              <a:off x="-20332275" y="4066875"/>
              <a:ext cx="64625" cy="80375"/>
            </a:xfrm>
            <a:custGeom>
              <a:avLst/>
              <a:gdLst/>
              <a:ahLst/>
              <a:cxnLst/>
              <a:rect l="l" t="t" r="r" b="b"/>
              <a:pathLst>
                <a:path w="2585" h="3215" extrusionOk="0">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632;p68"/>
            <p:cNvSpPr/>
            <p:nvPr/>
          </p:nvSpPr>
          <p:spPr>
            <a:xfrm>
              <a:off x="-20553575" y="4103900"/>
              <a:ext cx="107925" cy="89025"/>
            </a:xfrm>
            <a:custGeom>
              <a:avLst/>
              <a:gdLst/>
              <a:ahLst/>
              <a:cxnLst/>
              <a:rect l="l" t="t" r="r" b="b"/>
              <a:pathLst>
                <a:path w="4317" h="3561" extrusionOk="0">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633;p68"/>
            <p:cNvSpPr/>
            <p:nvPr/>
          </p:nvSpPr>
          <p:spPr>
            <a:xfrm>
              <a:off x="-20515000" y="4168475"/>
              <a:ext cx="119750" cy="91400"/>
            </a:xfrm>
            <a:custGeom>
              <a:avLst/>
              <a:gdLst/>
              <a:ahLst/>
              <a:cxnLst/>
              <a:rect l="l" t="t" r="r" b="b"/>
              <a:pathLst>
                <a:path w="4790" h="3656" extrusionOk="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634;p68"/>
            <p:cNvSpPr/>
            <p:nvPr/>
          </p:nvSpPr>
          <p:spPr>
            <a:xfrm>
              <a:off x="-20571700" y="4250400"/>
              <a:ext cx="233950" cy="120525"/>
            </a:xfrm>
            <a:custGeom>
              <a:avLst/>
              <a:gdLst/>
              <a:ahLst/>
              <a:cxnLst/>
              <a:rect l="l" t="t" r="r" b="b"/>
              <a:pathLst>
                <a:path w="9358" h="4821" extrusionOk="0">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84;p63"/>
          <p:cNvGrpSpPr/>
          <p:nvPr/>
        </p:nvGrpSpPr>
        <p:grpSpPr>
          <a:xfrm>
            <a:off x="3929529" y="2386786"/>
            <a:ext cx="537884" cy="452039"/>
            <a:chOff x="-51633225" y="3198925"/>
            <a:chExt cx="281200" cy="318225"/>
          </a:xfrm>
          <a:solidFill>
            <a:schemeClr val="accent3">
              <a:lumMod val="50000"/>
            </a:schemeClr>
          </a:solidFill>
        </p:grpSpPr>
        <p:sp>
          <p:nvSpPr>
            <p:cNvPr id="56" name="Google Shape;5585;p63"/>
            <p:cNvSpPr/>
            <p:nvPr/>
          </p:nvSpPr>
          <p:spPr>
            <a:xfrm>
              <a:off x="-51633225" y="3353300"/>
              <a:ext cx="18925" cy="63825"/>
            </a:xfrm>
            <a:custGeom>
              <a:avLst/>
              <a:gdLst/>
              <a:ahLst/>
              <a:cxnLst/>
              <a:rect l="l" t="t" r="r" b="b"/>
              <a:pathLst>
                <a:path w="757" h="2553" extrusionOk="0">
                  <a:moveTo>
                    <a:pt x="756" y="0"/>
                  </a:moveTo>
                  <a:cubicBezTo>
                    <a:pt x="315" y="284"/>
                    <a:pt x="0" y="756"/>
                    <a:pt x="0" y="1292"/>
                  </a:cubicBezTo>
                  <a:cubicBezTo>
                    <a:pt x="0" y="1859"/>
                    <a:pt x="315" y="2332"/>
                    <a:pt x="756" y="2552"/>
                  </a:cubicBezTo>
                  <a:lnTo>
                    <a:pt x="75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586;p63"/>
            <p:cNvSpPr/>
            <p:nvPr/>
          </p:nvSpPr>
          <p:spPr>
            <a:xfrm>
              <a:off x="-51595425" y="3348575"/>
              <a:ext cx="204800" cy="168575"/>
            </a:xfrm>
            <a:custGeom>
              <a:avLst/>
              <a:gdLst/>
              <a:ahLst/>
              <a:cxnLst/>
              <a:rect l="l" t="t" r="r" b="b"/>
              <a:pathLst>
                <a:path w="8192" h="6743" extrusionOk="0">
                  <a:moveTo>
                    <a:pt x="2647" y="756"/>
                  </a:moveTo>
                  <a:cubicBezTo>
                    <a:pt x="2836" y="756"/>
                    <a:pt x="2994" y="914"/>
                    <a:pt x="2994" y="1103"/>
                  </a:cubicBezTo>
                  <a:cubicBezTo>
                    <a:pt x="2994" y="1292"/>
                    <a:pt x="2836" y="1449"/>
                    <a:pt x="2647" y="1449"/>
                  </a:cubicBezTo>
                  <a:cubicBezTo>
                    <a:pt x="2426" y="1449"/>
                    <a:pt x="2269" y="1292"/>
                    <a:pt x="2269" y="1103"/>
                  </a:cubicBezTo>
                  <a:cubicBezTo>
                    <a:pt x="2237" y="914"/>
                    <a:pt x="2395" y="756"/>
                    <a:pt x="2647" y="756"/>
                  </a:cubicBezTo>
                  <a:close/>
                  <a:moveTo>
                    <a:pt x="5577" y="756"/>
                  </a:moveTo>
                  <a:cubicBezTo>
                    <a:pt x="5797" y="756"/>
                    <a:pt x="5955" y="914"/>
                    <a:pt x="5955" y="1103"/>
                  </a:cubicBezTo>
                  <a:cubicBezTo>
                    <a:pt x="5955" y="1292"/>
                    <a:pt x="5797" y="1449"/>
                    <a:pt x="5577" y="1449"/>
                  </a:cubicBezTo>
                  <a:cubicBezTo>
                    <a:pt x="5388" y="1449"/>
                    <a:pt x="5230" y="1292"/>
                    <a:pt x="5230" y="1103"/>
                  </a:cubicBezTo>
                  <a:cubicBezTo>
                    <a:pt x="5230" y="914"/>
                    <a:pt x="5388" y="756"/>
                    <a:pt x="5577" y="756"/>
                  </a:cubicBezTo>
                  <a:close/>
                  <a:moveTo>
                    <a:pt x="5148" y="3316"/>
                  </a:moveTo>
                  <a:cubicBezTo>
                    <a:pt x="5238" y="3316"/>
                    <a:pt x="5325" y="3356"/>
                    <a:pt x="5388" y="3434"/>
                  </a:cubicBezTo>
                  <a:cubicBezTo>
                    <a:pt x="5545" y="3592"/>
                    <a:pt x="5545" y="3812"/>
                    <a:pt x="5388" y="3938"/>
                  </a:cubicBezTo>
                  <a:cubicBezTo>
                    <a:pt x="5041" y="4285"/>
                    <a:pt x="4569" y="4474"/>
                    <a:pt x="4096" y="4474"/>
                  </a:cubicBezTo>
                  <a:cubicBezTo>
                    <a:pt x="3624" y="4474"/>
                    <a:pt x="3120" y="4285"/>
                    <a:pt x="2804" y="3938"/>
                  </a:cubicBezTo>
                  <a:cubicBezTo>
                    <a:pt x="2647" y="3781"/>
                    <a:pt x="2647" y="3529"/>
                    <a:pt x="2804" y="3434"/>
                  </a:cubicBezTo>
                  <a:cubicBezTo>
                    <a:pt x="2883" y="3371"/>
                    <a:pt x="2978" y="3340"/>
                    <a:pt x="3068" y="3340"/>
                  </a:cubicBezTo>
                  <a:cubicBezTo>
                    <a:pt x="3159" y="3340"/>
                    <a:pt x="3246" y="3371"/>
                    <a:pt x="3309" y="3434"/>
                  </a:cubicBezTo>
                  <a:cubicBezTo>
                    <a:pt x="3529" y="3639"/>
                    <a:pt x="3813" y="3741"/>
                    <a:pt x="4096" y="3741"/>
                  </a:cubicBezTo>
                  <a:cubicBezTo>
                    <a:pt x="4380" y="3741"/>
                    <a:pt x="4663" y="3639"/>
                    <a:pt x="4884" y="3434"/>
                  </a:cubicBezTo>
                  <a:cubicBezTo>
                    <a:pt x="4963" y="3356"/>
                    <a:pt x="5057" y="3316"/>
                    <a:pt x="5148" y="3316"/>
                  </a:cubicBezTo>
                  <a:close/>
                  <a:moveTo>
                    <a:pt x="1" y="0"/>
                  </a:moveTo>
                  <a:lnTo>
                    <a:pt x="1" y="2647"/>
                  </a:lnTo>
                  <a:cubicBezTo>
                    <a:pt x="1" y="4883"/>
                    <a:pt x="1859" y="6742"/>
                    <a:pt x="4096" y="6742"/>
                  </a:cubicBezTo>
                  <a:cubicBezTo>
                    <a:pt x="6333" y="6742"/>
                    <a:pt x="8192" y="4883"/>
                    <a:pt x="8192" y="2647"/>
                  </a:cubicBezTo>
                  <a:lnTo>
                    <a:pt x="819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587;p63"/>
            <p:cNvSpPr/>
            <p:nvPr/>
          </p:nvSpPr>
          <p:spPr>
            <a:xfrm>
              <a:off x="-51633225" y="3292650"/>
              <a:ext cx="279625" cy="37050"/>
            </a:xfrm>
            <a:custGeom>
              <a:avLst/>
              <a:gdLst/>
              <a:ahLst/>
              <a:cxnLst/>
              <a:rect l="l" t="t" r="r" b="b"/>
              <a:pathLst>
                <a:path w="11185" h="1482" extrusionOk="0">
                  <a:moveTo>
                    <a:pt x="1513" y="0"/>
                  </a:moveTo>
                  <a:cubicBezTo>
                    <a:pt x="851" y="0"/>
                    <a:pt x="284" y="410"/>
                    <a:pt x="95" y="1009"/>
                  </a:cubicBezTo>
                  <a:cubicBezTo>
                    <a:pt x="0" y="1261"/>
                    <a:pt x="221" y="1481"/>
                    <a:pt x="441" y="1481"/>
                  </a:cubicBezTo>
                  <a:lnTo>
                    <a:pt x="10775" y="1481"/>
                  </a:lnTo>
                  <a:cubicBezTo>
                    <a:pt x="10996" y="1481"/>
                    <a:pt x="11185" y="1261"/>
                    <a:pt x="11122" y="1009"/>
                  </a:cubicBezTo>
                  <a:cubicBezTo>
                    <a:pt x="10933" y="410"/>
                    <a:pt x="10365" y="0"/>
                    <a:pt x="97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588;p63"/>
            <p:cNvSpPr/>
            <p:nvPr/>
          </p:nvSpPr>
          <p:spPr>
            <a:xfrm>
              <a:off x="-51492250" y="3198925"/>
              <a:ext cx="98475" cy="74850"/>
            </a:xfrm>
            <a:custGeom>
              <a:avLst/>
              <a:gdLst/>
              <a:ahLst/>
              <a:cxnLst/>
              <a:rect l="l" t="t" r="r" b="b"/>
              <a:pathLst>
                <a:path w="3939" h="2994" extrusionOk="0">
                  <a:moveTo>
                    <a:pt x="1" y="0"/>
                  </a:moveTo>
                  <a:lnTo>
                    <a:pt x="1" y="0"/>
                  </a:lnTo>
                  <a:cubicBezTo>
                    <a:pt x="946" y="0"/>
                    <a:pt x="1576" y="1418"/>
                    <a:pt x="1765" y="2993"/>
                  </a:cubicBezTo>
                  <a:lnTo>
                    <a:pt x="3939" y="2993"/>
                  </a:lnTo>
                  <a:cubicBezTo>
                    <a:pt x="3466" y="1261"/>
                    <a:pt x="1859" y="0"/>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589;p63"/>
            <p:cNvSpPr/>
            <p:nvPr/>
          </p:nvSpPr>
          <p:spPr>
            <a:xfrm>
              <a:off x="-51590700" y="3198925"/>
              <a:ext cx="98475" cy="74850"/>
            </a:xfrm>
            <a:custGeom>
              <a:avLst/>
              <a:gdLst/>
              <a:ahLst/>
              <a:cxnLst/>
              <a:rect l="l" t="t" r="r" b="b"/>
              <a:pathLst>
                <a:path w="3939" h="2994" extrusionOk="0">
                  <a:moveTo>
                    <a:pt x="3939" y="0"/>
                  </a:moveTo>
                  <a:lnTo>
                    <a:pt x="3939" y="0"/>
                  </a:lnTo>
                  <a:cubicBezTo>
                    <a:pt x="2048" y="0"/>
                    <a:pt x="473" y="1292"/>
                    <a:pt x="1" y="2993"/>
                  </a:cubicBezTo>
                  <a:lnTo>
                    <a:pt x="2174" y="2993"/>
                  </a:lnTo>
                  <a:cubicBezTo>
                    <a:pt x="2332" y="1418"/>
                    <a:pt x="2962" y="0"/>
                    <a:pt x="39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590;p63"/>
            <p:cNvSpPr/>
            <p:nvPr/>
          </p:nvSpPr>
          <p:spPr>
            <a:xfrm>
              <a:off x="-51517450" y="3218600"/>
              <a:ext cx="52000" cy="55950"/>
            </a:xfrm>
            <a:custGeom>
              <a:avLst/>
              <a:gdLst/>
              <a:ahLst/>
              <a:cxnLst/>
              <a:rect l="l" t="t" r="r" b="b"/>
              <a:pathLst>
                <a:path w="2080" h="2238" extrusionOk="0">
                  <a:moveTo>
                    <a:pt x="1009" y="1"/>
                  </a:moveTo>
                  <a:cubicBezTo>
                    <a:pt x="662" y="1"/>
                    <a:pt x="158" y="852"/>
                    <a:pt x="1" y="2238"/>
                  </a:cubicBezTo>
                  <a:lnTo>
                    <a:pt x="2080" y="2238"/>
                  </a:lnTo>
                  <a:cubicBezTo>
                    <a:pt x="1828" y="820"/>
                    <a:pt x="1355" y="1"/>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591;p63"/>
            <p:cNvSpPr/>
            <p:nvPr/>
          </p:nvSpPr>
          <p:spPr>
            <a:xfrm>
              <a:off x="-51370950" y="3354075"/>
              <a:ext cx="18925" cy="64625"/>
            </a:xfrm>
            <a:custGeom>
              <a:avLst/>
              <a:gdLst/>
              <a:ahLst/>
              <a:cxnLst/>
              <a:rect l="l" t="t" r="r" b="b"/>
              <a:pathLst>
                <a:path w="757" h="2585" extrusionOk="0">
                  <a:moveTo>
                    <a:pt x="0" y="1"/>
                  </a:moveTo>
                  <a:lnTo>
                    <a:pt x="0" y="2584"/>
                  </a:lnTo>
                  <a:cubicBezTo>
                    <a:pt x="442" y="2301"/>
                    <a:pt x="757" y="1828"/>
                    <a:pt x="757" y="1324"/>
                  </a:cubicBezTo>
                  <a:cubicBezTo>
                    <a:pt x="757" y="725"/>
                    <a:pt x="442" y="253"/>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45667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anim calcmode="lin" valueType="num">
                                      <p:cBhvr additive="base">
                                        <p:cTn id="7" dur="500" fill="hold"/>
                                        <p:tgtEl>
                                          <p:spTgt spid="335"/>
                                        </p:tgtEl>
                                        <p:attrNameLst>
                                          <p:attrName>ppt_x</p:attrName>
                                        </p:attrNameLst>
                                      </p:cBhvr>
                                      <p:tavLst>
                                        <p:tav tm="0">
                                          <p:val>
                                            <p:strVal val="#ppt_x"/>
                                          </p:val>
                                        </p:tav>
                                        <p:tav tm="100000">
                                          <p:val>
                                            <p:strVal val="#ppt_x"/>
                                          </p:val>
                                        </p:tav>
                                      </p:tavLst>
                                    </p:anim>
                                    <p:anim calcmode="lin" valueType="num">
                                      <p:cBhvr additive="base">
                                        <p:cTn id="8"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circle(in)">
                                      <p:cBhvr>
                                        <p:cTn id="13" dur="2000"/>
                                        <p:tgtEl>
                                          <p:spTgt spid="33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37"/>
                                        </p:tgtEl>
                                        <p:attrNameLst>
                                          <p:attrName>style.visibility</p:attrName>
                                        </p:attrNameLst>
                                      </p:cBhvr>
                                      <p:to>
                                        <p:strVal val="visible"/>
                                      </p:to>
                                    </p:set>
                                    <p:animEffect transition="in" filter="wheel(1)">
                                      <p:cBhvr>
                                        <p:cTn id="18" dur="2000"/>
                                        <p:tgtEl>
                                          <p:spTgt spid="33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38"/>
                                        </p:tgtEl>
                                        <p:attrNameLst>
                                          <p:attrName>style.visibility</p:attrName>
                                        </p:attrNameLst>
                                      </p:cBhvr>
                                      <p:to>
                                        <p:strVal val="visible"/>
                                      </p:to>
                                    </p:set>
                                    <p:anim calcmode="lin" valueType="num">
                                      <p:cBhvr additive="base">
                                        <p:cTn id="23" dur="500" fill="hold"/>
                                        <p:tgtEl>
                                          <p:spTgt spid="338"/>
                                        </p:tgtEl>
                                        <p:attrNameLst>
                                          <p:attrName>ppt_x</p:attrName>
                                        </p:attrNameLst>
                                      </p:cBhvr>
                                      <p:tavLst>
                                        <p:tav tm="0">
                                          <p:val>
                                            <p:strVal val="#ppt_x"/>
                                          </p:val>
                                        </p:tav>
                                        <p:tav tm="100000">
                                          <p:val>
                                            <p:strVal val="#ppt_x"/>
                                          </p:val>
                                        </p:tav>
                                      </p:tavLst>
                                    </p:anim>
                                    <p:anim calcmode="lin" valueType="num">
                                      <p:cBhvr additive="base">
                                        <p:cTn id="24"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p:bldP spid="336" grpId="0"/>
      <p:bldP spid="337" grpId="0"/>
      <p:bldP spid="33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8"/>
          <p:cNvSpPr txBox="1">
            <a:spLocks noGrp="1"/>
          </p:cNvSpPr>
          <p:nvPr>
            <p:ph type="title"/>
          </p:nvPr>
        </p:nvSpPr>
        <p:spPr>
          <a:xfrm>
            <a:off x="2699575" y="836707"/>
            <a:ext cx="3963900" cy="122517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mtClean="0"/>
              <a:t>LƯỢNG RÁC THẢI CỦA MỖI 5 NĂM</a:t>
            </a:r>
            <a:endParaRPr/>
          </a:p>
        </p:txBody>
      </p:sp>
      <p:sp>
        <p:nvSpPr>
          <p:cNvPr id="291" name="Google Shape;291;p38"/>
          <p:cNvSpPr txBox="1">
            <a:spLocks noGrp="1"/>
          </p:cNvSpPr>
          <p:nvPr>
            <p:ph type="subTitle" idx="4294967295"/>
          </p:nvPr>
        </p:nvSpPr>
        <p:spPr>
          <a:xfrm flipH="1">
            <a:off x="0" y="2659063"/>
            <a:ext cx="527050" cy="487362"/>
          </a:xfrm>
          <a:prstGeom prst="rect">
            <a:avLst/>
          </a:prstGeom>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en-US" sz="1800" err="1" smtClean="0">
                <a:latin typeface="Chau Philomene One"/>
                <a:ea typeface="Chau Philomene One"/>
                <a:cs typeface="Chau Philomene One"/>
                <a:sym typeface="Chau Philomene One"/>
              </a:rPr>
              <a:t>Năm</a:t>
            </a:r>
            <a:r>
              <a:rPr lang="en-US" sz="1800" smtClean="0">
                <a:latin typeface="Chau Philomene One"/>
                <a:ea typeface="Chau Philomene One"/>
                <a:cs typeface="Chau Philomene One"/>
                <a:sym typeface="Chau Philomene One"/>
              </a:rPr>
              <a:t> 2010</a:t>
            </a:r>
            <a:endParaRPr sz="1800">
              <a:solidFill>
                <a:srgbClr val="4D4F40"/>
              </a:solidFill>
              <a:latin typeface="Chau Philomene One"/>
              <a:ea typeface="Chau Philomene One"/>
              <a:cs typeface="Chau Philomene One"/>
              <a:sym typeface="Chau Philomene One"/>
            </a:endParaRPr>
          </a:p>
        </p:txBody>
      </p:sp>
      <p:sp>
        <p:nvSpPr>
          <p:cNvPr id="292" name="Google Shape;292;p38"/>
          <p:cNvSpPr txBox="1">
            <a:spLocks noGrp="1"/>
          </p:cNvSpPr>
          <p:nvPr>
            <p:ph type="subTitle" idx="4294967295"/>
          </p:nvPr>
        </p:nvSpPr>
        <p:spPr>
          <a:xfrm flipH="1">
            <a:off x="8442325" y="2600325"/>
            <a:ext cx="701675" cy="530225"/>
          </a:xfrm>
          <a:prstGeom prst="rect">
            <a:avLst/>
          </a:prstGeom>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en-US" sz="1800" err="1" smtClean="0">
                <a:latin typeface="Chau Philomene One"/>
                <a:ea typeface="Chau Philomene One"/>
                <a:cs typeface="Chau Philomene One"/>
                <a:sym typeface="Chau Philomene One"/>
              </a:rPr>
              <a:t>Năm</a:t>
            </a:r>
            <a:r>
              <a:rPr lang="en-US" sz="1800" smtClean="0">
                <a:latin typeface="Chau Philomene One"/>
                <a:ea typeface="Chau Philomene One"/>
                <a:cs typeface="Chau Philomene One"/>
                <a:sym typeface="Chau Philomene One"/>
              </a:rPr>
              <a:t> 2015</a:t>
            </a:r>
            <a:endParaRPr sz="1800">
              <a:solidFill>
                <a:srgbClr val="4D4F40"/>
              </a:solidFill>
              <a:latin typeface="Chau Philomene One"/>
              <a:ea typeface="Chau Philomene One"/>
              <a:cs typeface="Chau Philomene One"/>
              <a:sym typeface="Chau Philomene One"/>
            </a:endParaRPr>
          </a:p>
        </p:txBody>
      </p:sp>
      <p:sp>
        <p:nvSpPr>
          <p:cNvPr id="293" name="Google Shape;293;p38"/>
          <p:cNvSpPr txBox="1">
            <a:spLocks noGrp="1"/>
          </p:cNvSpPr>
          <p:nvPr>
            <p:ph type="subTitle" idx="4294967295"/>
          </p:nvPr>
        </p:nvSpPr>
        <p:spPr>
          <a:xfrm flipH="1">
            <a:off x="8367713" y="2689225"/>
            <a:ext cx="776287" cy="441325"/>
          </a:xfrm>
          <a:prstGeom prst="rect">
            <a:avLst/>
          </a:prstGeom>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en-US" sz="1800" err="1" smtClean="0">
                <a:latin typeface="Chau Philomene One"/>
                <a:ea typeface="Chau Philomene One"/>
                <a:cs typeface="Chau Philomene One"/>
                <a:sym typeface="Chau Philomene One"/>
              </a:rPr>
              <a:t>Năm</a:t>
            </a:r>
            <a:r>
              <a:rPr lang="en-US" sz="1800" smtClean="0">
                <a:latin typeface="Chau Philomene One"/>
                <a:ea typeface="Chau Philomene One"/>
                <a:cs typeface="Chau Philomene One"/>
                <a:sym typeface="Chau Philomene One"/>
              </a:rPr>
              <a:t> 2020</a:t>
            </a:r>
            <a:endParaRPr sz="1800">
              <a:solidFill>
                <a:srgbClr val="4D4F40"/>
              </a:solidFill>
              <a:latin typeface="Chau Philomene One"/>
              <a:ea typeface="Chau Philomene One"/>
              <a:cs typeface="Chau Philomene One"/>
              <a:sym typeface="Chau Philomene One"/>
            </a:endParaRPr>
          </a:p>
        </p:txBody>
      </p:sp>
      <p:sp>
        <p:nvSpPr>
          <p:cNvPr id="285" name="Google Shape;285;p38"/>
          <p:cNvSpPr txBox="1"/>
          <p:nvPr/>
        </p:nvSpPr>
        <p:spPr>
          <a:xfrm>
            <a:off x="6027825" y="3566225"/>
            <a:ext cx="1555500" cy="702000"/>
          </a:xfrm>
          <a:prstGeom prst="rect">
            <a:avLst/>
          </a:prstGeom>
          <a:noFill/>
          <a:ln>
            <a:noFill/>
          </a:ln>
        </p:spPr>
        <p:txBody>
          <a:bodyPr spcFirstLastPara="1" wrap="square" lIns="0" tIns="16400" rIns="0" bIns="0" anchor="t" anchorCtr="0">
            <a:noAutofit/>
          </a:bodyPr>
          <a:lstStyle/>
          <a:p>
            <a:pPr algn="ctr"/>
            <a:r>
              <a:rPr lang="en-US" sz="1800">
                <a:solidFill>
                  <a:srgbClr val="0D0D0D"/>
                </a:solidFill>
              </a:rPr>
              <a:t>61,6 TRIỆU TẤN RÁC</a:t>
            </a:r>
          </a:p>
        </p:txBody>
      </p:sp>
      <p:sp>
        <p:nvSpPr>
          <p:cNvPr id="286" name="Google Shape;286;p38"/>
          <p:cNvSpPr txBox="1"/>
          <p:nvPr/>
        </p:nvSpPr>
        <p:spPr>
          <a:xfrm>
            <a:off x="1560675" y="3566225"/>
            <a:ext cx="1555500" cy="702000"/>
          </a:xfrm>
          <a:prstGeom prst="rect">
            <a:avLst/>
          </a:prstGeom>
          <a:noFill/>
          <a:ln>
            <a:noFill/>
          </a:ln>
        </p:spPr>
        <p:txBody>
          <a:bodyPr spcFirstLastPara="1" wrap="square" lIns="0" tIns="16400" rIns="0" bIns="0" anchor="t" anchorCtr="0">
            <a:noAutofit/>
          </a:bodyPr>
          <a:lstStyle/>
          <a:p>
            <a:pPr algn="ctr"/>
            <a:r>
              <a:rPr lang="en-US" sz="1800"/>
              <a:t>26,2 TRIỆU TẤN RÁC</a:t>
            </a:r>
          </a:p>
        </p:txBody>
      </p:sp>
      <p:sp>
        <p:nvSpPr>
          <p:cNvPr id="287" name="Google Shape;287;p38"/>
          <p:cNvSpPr txBox="1"/>
          <p:nvPr/>
        </p:nvSpPr>
        <p:spPr>
          <a:xfrm>
            <a:off x="3809192" y="3566225"/>
            <a:ext cx="1555500" cy="702000"/>
          </a:xfrm>
          <a:prstGeom prst="rect">
            <a:avLst/>
          </a:prstGeom>
          <a:noFill/>
          <a:ln>
            <a:noFill/>
          </a:ln>
        </p:spPr>
        <p:txBody>
          <a:bodyPr spcFirstLastPara="1" wrap="square" lIns="0" tIns="16400" rIns="0" bIns="0" anchor="t" anchorCtr="0">
            <a:noAutofit/>
          </a:bodyPr>
          <a:lstStyle/>
          <a:p>
            <a:pPr algn="ctr"/>
            <a:r>
              <a:rPr lang="en-US" sz="1800">
                <a:solidFill>
                  <a:srgbClr val="0D0D0D"/>
                </a:solidFill>
              </a:rPr>
              <a:t>42 TRIỆU TẤN RÁC</a:t>
            </a:r>
          </a:p>
        </p:txBody>
      </p:sp>
      <p:sp>
        <p:nvSpPr>
          <p:cNvPr id="288" name="Google Shape;288;p38"/>
          <p:cNvSpPr/>
          <p:nvPr/>
        </p:nvSpPr>
        <p:spPr>
          <a:xfrm>
            <a:off x="2044027" y="2914526"/>
            <a:ext cx="588801" cy="332464"/>
          </a:xfrm>
          <a:custGeom>
            <a:avLst/>
            <a:gdLst/>
            <a:ahLst/>
            <a:cxnLst/>
            <a:rect l="l" t="t" r="r" b="b"/>
            <a:pathLst>
              <a:path w="31974" h="18054" extrusionOk="0">
                <a:moveTo>
                  <a:pt x="6183" y="0"/>
                </a:moveTo>
                <a:cubicBezTo>
                  <a:pt x="5653" y="0"/>
                  <a:pt x="5123" y="35"/>
                  <a:pt x="4599" y="119"/>
                </a:cubicBezTo>
                <a:cubicBezTo>
                  <a:pt x="2886" y="396"/>
                  <a:pt x="1265" y="1207"/>
                  <a:pt x="1" y="2396"/>
                </a:cubicBezTo>
                <a:cubicBezTo>
                  <a:pt x="177" y="11060"/>
                  <a:pt x="7278" y="18054"/>
                  <a:pt x="15981" y="18054"/>
                </a:cubicBezTo>
                <a:cubicBezTo>
                  <a:pt x="24799" y="18054"/>
                  <a:pt x="31973" y="10879"/>
                  <a:pt x="31973" y="2065"/>
                </a:cubicBezTo>
                <a:cubicBezTo>
                  <a:pt x="31973" y="1612"/>
                  <a:pt x="31947" y="1167"/>
                  <a:pt x="31912" y="727"/>
                </a:cubicBezTo>
                <a:cubicBezTo>
                  <a:pt x="29827" y="2700"/>
                  <a:pt x="26857" y="3466"/>
                  <a:pt x="23873" y="3466"/>
                </a:cubicBezTo>
                <a:cubicBezTo>
                  <a:pt x="22773" y="3466"/>
                  <a:pt x="21670" y="3362"/>
                  <a:pt x="20610" y="3175"/>
                </a:cubicBezTo>
                <a:cubicBezTo>
                  <a:pt x="16377" y="2435"/>
                  <a:pt x="12360" y="656"/>
                  <a:pt x="8092" y="128"/>
                </a:cubicBezTo>
                <a:cubicBezTo>
                  <a:pt x="7460" y="51"/>
                  <a:pt x="6821" y="0"/>
                  <a:pt x="6183" y="0"/>
                </a:cubicBezTo>
                <a:close/>
              </a:path>
            </a:pathLst>
          </a:cu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8"/>
          <p:cNvSpPr/>
          <p:nvPr/>
        </p:nvSpPr>
        <p:spPr>
          <a:xfrm>
            <a:off x="4277590" y="2769602"/>
            <a:ext cx="588789" cy="478347"/>
          </a:xfrm>
          <a:custGeom>
            <a:avLst/>
            <a:gdLst/>
            <a:ahLst/>
            <a:cxnLst/>
            <a:rect l="l" t="t" r="r" b="b"/>
            <a:pathLst>
              <a:path w="31982" h="25983" extrusionOk="0">
                <a:moveTo>
                  <a:pt x="6721" y="1"/>
                </a:moveTo>
                <a:cubicBezTo>
                  <a:pt x="6231" y="1"/>
                  <a:pt x="5743" y="33"/>
                  <a:pt x="5260" y="111"/>
                </a:cubicBezTo>
                <a:cubicBezTo>
                  <a:pt x="4414" y="247"/>
                  <a:pt x="3595" y="525"/>
                  <a:pt x="2837" y="917"/>
                </a:cubicBezTo>
                <a:cubicBezTo>
                  <a:pt x="1054" y="3498"/>
                  <a:pt x="1" y="6626"/>
                  <a:pt x="1" y="9994"/>
                </a:cubicBezTo>
                <a:cubicBezTo>
                  <a:pt x="1" y="18808"/>
                  <a:pt x="7176" y="25983"/>
                  <a:pt x="15993" y="25983"/>
                </a:cubicBezTo>
                <a:cubicBezTo>
                  <a:pt x="24807" y="25983"/>
                  <a:pt x="31982" y="18808"/>
                  <a:pt x="31982" y="9994"/>
                </a:cubicBezTo>
                <a:cubicBezTo>
                  <a:pt x="31982" y="6872"/>
                  <a:pt x="31079" y="3965"/>
                  <a:pt x="29534" y="1503"/>
                </a:cubicBezTo>
                <a:cubicBezTo>
                  <a:pt x="27714" y="2720"/>
                  <a:pt x="25421" y="3211"/>
                  <a:pt x="23119" y="3211"/>
                </a:cubicBezTo>
                <a:cubicBezTo>
                  <a:pt x="22099" y="3211"/>
                  <a:pt x="21077" y="3115"/>
                  <a:pt x="20094" y="2943"/>
                </a:cubicBezTo>
                <a:cubicBezTo>
                  <a:pt x="16170" y="2261"/>
                  <a:pt x="12448" y="609"/>
                  <a:pt x="8492" y="120"/>
                </a:cubicBezTo>
                <a:cubicBezTo>
                  <a:pt x="7905" y="48"/>
                  <a:pt x="7312" y="1"/>
                  <a:pt x="6721" y="1"/>
                </a:cubicBezTo>
                <a:close/>
              </a:path>
            </a:pathLst>
          </a:cu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8"/>
          <p:cNvSpPr/>
          <p:nvPr/>
        </p:nvSpPr>
        <p:spPr>
          <a:xfrm>
            <a:off x="6511151" y="2653150"/>
            <a:ext cx="588795" cy="599922"/>
          </a:xfrm>
          <a:custGeom>
            <a:avLst/>
            <a:gdLst/>
            <a:ahLst/>
            <a:cxnLst/>
            <a:rect l="l" t="t" r="r" b="b"/>
            <a:pathLst>
              <a:path w="31978" h="30620" extrusionOk="0">
                <a:moveTo>
                  <a:pt x="9541" y="0"/>
                </a:moveTo>
                <a:cubicBezTo>
                  <a:pt x="7960" y="700"/>
                  <a:pt x="6511" y="1647"/>
                  <a:pt x="5247" y="2796"/>
                </a:cubicBezTo>
                <a:cubicBezTo>
                  <a:pt x="2023" y="5726"/>
                  <a:pt x="0" y="9945"/>
                  <a:pt x="0" y="14631"/>
                </a:cubicBezTo>
                <a:cubicBezTo>
                  <a:pt x="0" y="23445"/>
                  <a:pt x="7172" y="30620"/>
                  <a:pt x="15989" y="30620"/>
                </a:cubicBezTo>
                <a:cubicBezTo>
                  <a:pt x="24807" y="30620"/>
                  <a:pt x="31977" y="23445"/>
                  <a:pt x="31977" y="14631"/>
                </a:cubicBezTo>
                <a:cubicBezTo>
                  <a:pt x="31977" y="8778"/>
                  <a:pt x="28820" y="3656"/>
                  <a:pt x="24116" y="867"/>
                </a:cubicBezTo>
                <a:cubicBezTo>
                  <a:pt x="22913" y="1727"/>
                  <a:pt x="21367" y="2072"/>
                  <a:pt x="19813" y="2072"/>
                </a:cubicBezTo>
                <a:cubicBezTo>
                  <a:pt x="19152" y="2072"/>
                  <a:pt x="18490" y="2010"/>
                  <a:pt x="17852" y="1898"/>
                </a:cubicBezTo>
                <a:cubicBezTo>
                  <a:pt x="15297" y="1454"/>
                  <a:pt x="12880" y="383"/>
                  <a:pt x="10307" y="62"/>
                </a:cubicBezTo>
                <a:cubicBezTo>
                  <a:pt x="10052" y="31"/>
                  <a:pt x="9796" y="13"/>
                  <a:pt x="9541" y="0"/>
                </a:cubicBezTo>
                <a:close/>
              </a:path>
            </a:pathLst>
          </a:cu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38"/>
          <p:cNvGrpSpPr/>
          <p:nvPr/>
        </p:nvGrpSpPr>
        <p:grpSpPr>
          <a:xfrm>
            <a:off x="1455286" y="2258625"/>
            <a:ext cx="6237014" cy="1047802"/>
            <a:chOff x="1455286" y="2258625"/>
            <a:chExt cx="6237014" cy="1047802"/>
          </a:xfrm>
        </p:grpSpPr>
        <p:sp>
          <p:nvSpPr>
            <p:cNvPr id="295" name="Google Shape;295;p38"/>
            <p:cNvSpPr/>
            <p:nvPr/>
          </p:nvSpPr>
          <p:spPr>
            <a:xfrm>
              <a:off x="1983892" y="2258625"/>
              <a:ext cx="709076" cy="1047802"/>
            </a:xfrm>
            <a:custGeom>
              <a:avLst/>
              <a:gdLst/>
              <a:ahLst/>
              <a:cxnLst/>
              <a:rect l="l" t="t" r="r" b="b"/>
              <a:pathLst>
                <a:path w="21233" h="31376" extrusionOk="0">
                  <a:moveTo>
                    <a:pt x="10572" y="1"/>
                  </a:moveTo>
                  <a:cubicBezTo>
                    <a:pt x="10572" y="1"/>
                    <a:pt x="0" y="11109"/>
                    <a:pt x="0" y="20786"/>
                  </a:cubicBezTo>
                  <a:cubicBezTo>
                    <a:pt x="0" y="26689"/>
                    <a:pt x="4758" y="31375"/>
                    <a:pt x="10572" y="31375"/>
                  </a:cubicBezTo>
                  <a:cubicBezTo>
                    <a:pt x="16475" y="31375"/>
                    <a:pt x="21233" y="26689"/>
                    <a:pt x="21233" y="20786"/>
                  </a:cubicBezTo>
                  <a:cubicBezTo>
                    <a:pt x="21233" y="11109"/>
                    <a:pt x="10572" y="1"/>
                    <a:pt x="10572" y="1"/>
                  </a:cubicBezTo>
                  <a:close/>
                </a:path>
              </a:pathLst>
            </a:custGeom>
            <a:noFill/>
            <a:ln w="28575"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8"/>
            <p:cNvSpPr/>
            <p:nvPr/>
          </p:nvSpPr>
          <p:spPr>
            <a:xfrm>
              <a:off x="4217454" y="2258625"/>
              <a:ext cx="709076" cy="1047802"/>
            </a:xfrm>
            <a:custGeom>
              <a:avLst/>
              <a:gdLst/>
              <a:ahLst/>
              <a:cxnLst/>
              <a:rect l="l" t="t" r="r" b="b"/>
              <a:pathLst>
                <a:path w="21233" h="31376" extrusionOk="0">
                  <a:moveTo>
                    <a:pt x="10572" y="1"/>
                  </a:moveTo>
                  <a:cubicBezTo>
                    <a:pt x="10572" y="1"/>
                    <a:pt x="0" y="11109"/>
                    <a:pt x="0" y="20786"/>
                  </a:cubicBezTo>
                  <a:cubicBezTo>
                    <a:pt x="0" y="26689"/>
                    <a:pt x="4758" y="31375"/>
                    <a:pt x="10572" y="31375"/>
                  </a:cubicBezTo>
                  <a:cubicBezTo>
                    <a:pt x="16475" y="31375"/>
                    <a:pt x="21233" y="26689"/>
                    <a:pt x="21233" y="20786"/>
                  </a:cubicBezTo>
                  <a:cubicBezTo>
                    <a:pt x="21233" y="11109"/>
                    <a:pt x="10572" y="1"/>
                    <a:pt x="10572" y="1"/>
                  </a:cubicBezTo>
                  <a:close/>
                </a:path>
              </a:pathLst>
            </a:custGeom>
            <a:noFill/>
            <a:ln w="28575"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8"/>
            <p:cNvSpPr/>
            <p:nvPr/>
          </p:nvSpPr>
          <p:spPr>
            <a:xfrm>
              <a:off x="6451004" y="2258625"/>
              <a:ext cx="709076" cy="1047802"/>
            </a:xfrm>
            <a:custGeom>
              <a:avLst/>
              <a:gdLst/>
              <a:ahLst/>
              <a:cxnLst/>
              <a:rect l="l" t="t" r="r" b="b"/>
              <a:pathLst>
                <a:path w="21233" h="31376" extrusionOk="0">
                  <a:moveTo>
                    <a:pt x="10572" y="1"/>
                  </a:moveTo>
                  <a:cubicBezTo>
                    <a:pt x="10572" y="1"/>
                    <a:pt x="0" y="11109"/>
                    <a:pt x="0" y="20786"/>
                  </a:cubicBezTo>
                  <a:cubicBezTo>
                    <a:pt x="0" y="26689"/>
                    <a:pt x="4758" y="31375"/>
                    <a:pt x="10572" y="31375"/>
                  </a:cubicBezTo>
                  <a:cubicBezTo>
                    <a:pt x="16475" y="31375"/>
                    <a:pt x="21233" y="26689"/>
                    <a:pt x="21233" y="20786"/>
                  </a:cubicBezTo>
                  <a:cubicBezTo>
                    <a:pt x="21233" y="11109"/>
                    <a:pt x="10572" y="1"/>
                    <a:pt x="10572" y="1"/>
                  </a:cubicBezTo>
                  <a:close/>
                </a:path>
              </a:pathLst>
            </a:custGeom>
            <a:noFill/>
            <a:ln w="28575"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8" name="Google Shape;298;p38"/>
            <p:cNvCxnSpPr/>
            <p:nvPr/>
          </p:nvCxnSpPr>
          <p:spPr>
            <a:xfrm>
              <a:off x="2699725" y="2959175"/>
              <a:ext cx="1521600" cy="0"/>
            </a:xfrm>
            <a:prstGeom prst="straightConnector1">
              <a:avLst/>
            </a:prstGeom>
            <a:noFill/>
            <a:ln w="28575" cap="flat" cmpd="sng">
              <a:solidFill>
                <a:srgbClr val="4D4F40"/>
              </a:solidFill>
              <a:prstDash val="solid"/>
              <a:round/>
              <a:headEnd type="none" w="med" len="med"/>
              <a:tailEnd type="none" w="med" len="med"/>
            </a:ln>
          </p:spPr>
        </p:cxnSp>
        <p:cxnSp>
          <p:nvCxnSpPr>
            <p:cNvPr id="299" name="Google Shape;299;p38"/>
            <p:cNvCxnSpPr/>
            <p:nvPr/>
          </p:nvCxnSpPr>
          <p:spPr>
            <a:xfrm>
              <a:off x="4929988" y="2959175"/>
              <a:ext cx="1521600" cy="0"/>
            </a:xfrm>
            <a:prstGeom prst="straightConnector1">
              <a:avLst/>
            </a:prstGeom>
            <a:noFill/>
            <a:ln w="28575" cap="flat" cmpd="sng">
              <a:solidFill>
                <a:srgbClr val="4D4F40"/>
              </a:solidFill>
              <a:prstDash val="solid"/>
              <a:round/>
              <a:headEnd type="none" w="med" len="med"/>
              <a:tailEnd type="none" w="med" len="med"/>
            </a:ln>
          </p:spPr>
        </p:cxnSp>
        <p:cxnSp>
          <p:nvCxnSpPr>
            <p:cNvPr id="300" name="Google Shape;300;p38"/>
            <p:cNvCxnSpPr/>
            <p:nvPr/>
          </p:nvCxnSpPr>
          <p:spPr>
            <a:xfrm>
              <a:off x="7170300" y="2959175"/>
              <a:ext cx="522000" cy="0"/>
            </a:xfrm>
            <a:prstGeom prst="straightConnector1">
              <a:avLst/>
            </a:prstGeom>
            <a:noFill/>
            <a:ln w="28575" cap="flat" cmpd="sng">
              <a:solidFill>
                <a:srgbClr val="4D4F40"/>
              </a:solidFill>
              <a:prstDash val="solid"/>
              <a:round/>
              <a:headEnd type="none" w="med" len="med"/>
              <a:tailEnd type="oval" w="med" len="med"/>
            </a:ln>
          </p:spPr>
        </p:cxnSp>
        <p:cxnSp>
          <p:nvCxnSpPr>
            <p:cNvPr id="301" name="Google Shape;301;p38"/>
            <p:cNvCxnSpPr/>
            <p:nvPr/>
          </p:nvCxnSpPr>
          <p:spPr>
            <a:xfrm>
              <a:off x="1455286" y="2959175"/>
              <a:ext cx="522000" cy="0"/>
            </a:xfrm>
            <a:prstGeom prst="straightConnector1">
              <a:avLst/>
            </a:prstGeom>
            <a:noFill/>
            <a:ln w="28575" cap="flat" cmpd="sng">
              <a:solidFill>
                <a:srgbClr val="4D4F40"/>
              </a:solidFill>
              <a:prstDash val="solid"/>
              <a:round/>
              <a:headEnd type="oval" w="med" len="med"/>
              <a:tailEnd type="none" w="med" len="med"/>
            </a:ln>
          </p:spPr>
        </p:cxnSp>
      </p:grpSp>
    </p:spTree>
    <p:extLst>
      <p:ext uri="{BB962C8B-B14F-4D97-AF65-F5344CB8AC3E}">
        <p14:creationId xmlns:p14="http://schemas.microsoft.com/office/powerpoint/2010/main" val="9356461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p37"/>
          <p:cNvSpPr txBox="1">
            <a:spLocks noGrp="1"/>
          </p:cNvSpPr>
          <p:nvPr>
            <p:ph type="title"/>
          </p:nvPr>
        </p:nvSpPr>
        <p:spPr>
          <a:prstGeom prst="rect">
            <a:avLst/>
          </a:prstGeom>
          <a:ln>
            <a:noFill/>
          </a:ln>
        </p:spPr>
        <p:txBody>
          <a:bodyPr spcFirstLastPara="1" wrap="square" lIns="0" tIns="0" rIns="0" bIns="0" anchor="ctr" anchorCtr="0">
            <a:noAutofit/>
          </a:bodyPr>
          <a:lstStyle/>
          <a:p>
            <a:pPr marL="0" lvl="0" indent="0" algn="r" rtl="0">
              <a:spcBef>
                <a:spcPts val="0"/>
              </a:spcBef>
              <a:spcAft>
                <a:spcPts val="0"/>
              </a:spcAft>
              <a:buNone/>
            </a:pPr>
            <a:r>
              <a:rPr lang="en-US">
                <a:solidFill>
                  <a:srgbClr val="F8FFF5"/>
                </a:solidFill>
              </a:rPr>
              <a:t>02</a:t>
            </a:r>
            <a:endParaRPr>
              <a:solidFill>
                <a:srgbClr val="F8FFF5"/>
              </a:solidFill>
            </a:endParaRPr>
          </a:p>
        </p:txBody>
      </p:sp>
      <p:sp>
        <p:nvSpPr>
          <p:cNvPr id="275" name="Google Shape;275;p37"/>
          <p:cNvSpPr txBox="1">
            <a:spLocks noGrp="1"/>
          </p:cNvSpPr>
          <p:nvPr>
            <p:ph type="title" idx="2"/>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mtClean="0">
                <a:solidFill>
                  <a:srgbClr val="FFFF00"/>
                </a:solidFill>
              </a:rPr>
              <a:t>NGUYÊN NHÂN VÀ </a:t>
            </a:r>
            <a:r>
              <a:rPr lang="en-US" err="1" smtClean="0">
                <a:solidFill>
                  <a:srgbClr val="FFFF00"/>
                </a:solidFill>
              </a:rPr>
              <a:t>Ý</a:t>
            </a:r>
            <a:r>
              <a:rPr lang="en-US" smtClean="0">
                <a:solidFill>
                  <a:srgbClr val="FFFF00"/>
                </a:solidFill>
              </a:rPr>
              <a:t> NGHĨA</a:t>
            </a:r>
            <a:endParaRPr>
              <a:solidFill>
                <a:srgbClr val="FFFF00"/>
              </a:solidFill>
            </a:endParaRPr>
          </a:p>
        </p:txBody>
      </p:sp>
      <p:sp>
        <p:nvSpPr>
          <p:cNvPr id="276" name="Google Shape;276;p37"/>
          <p:cNvSpPr txBox="1">
            <a:spLocks noGrp="1"/>
          </p:cNvSpPr>
          <p:nvPr>
            <p:ph type="subTitle" idx="1"/>
          </p:nvPr>
        </p:nvSpPr>
        <p:spPr>
          <a:xfrm flipH="1">
            <a:off x="4697693" y="2462575"/>
            <a:ext cx="3281708" cy="355200"/>
          </a:xfrm>
          <a:prstGeom prst="rect">
            <a:avLst/>
          </a:prstGeom>
        </p:spPr>
        <p:txBody>
          <a:bodyPr spcFirstLastPara="1" wrap="square" lIns="0" tIns="0" rIns="0" bIns="0" anchor="t" anchorCtr="0">
            <a:noAutofit/>
          </a:bodyPr>
          <a:lstStyle/>
          <a:p>
            <a:pPr marL="0" lvl="0" indent="0" algn="ctr"/>
            <a:r>
              <a:rPr lang="en-US" err="1"/>
              <a:t>Bảo</a:t>
            </a:r>
            <a:r>
              <a:rPr lang="en-US"/>
              <a:t> </a:t>
            </a:r>
            <a:r>
              <a:rPr lang="en-US" err="1"/>
              <a:t>vệ</a:t>
            </a:r>
            <a:r>
              <a:rPr lang="en-US"/>
              <a:t> </a:t>
            </a:r>
            <a:r>
              <a:rPr lang="en-US" err="1"/>
              <a:t>tui</a:t>
            </a:r>
            <a:r>
              <a:rPr lang="en-US"/>
              <a:t> </a:t>
            </a:r>
            <a:r>
              <a:rPr lang="en-US" err="1"/>
              <a:t>với-môi</a:t>
            </a:r>
            <a:r>
              <a:rPr lang="en-US"/>
              <a:t> </a:t>
            </a:r>
            <a:r>
              <a:rPr lang="en-US" err="1"/>
              <a:t>trường</a:t>
            </a:r>
            <a:r>
              <a:rPr lang="en-US"/>
              <a:t> </a:t>
            </a:r>
            <a:r>
              <a:rPr lang="en-US" err="1"/>
              <a:t>và</a:t>
            </a:r>
            <a:r>
              <a:rPr lang="en-US"/>
              <a:t> </a:t>
            </a:r>
            <a:r>
              <a:rPr lang="en-US" err="1"/>
              <a:t>tài</a:t>
            </a:r>
            <a:r>
              <a:rPr lang="en-US"/>
              <a:t> </a:t>
            </a:r>
            <a:r>
              <a:rPr lang="en-US" err="1" smtClean="0"/>
              <a:t>nguyên</a:t>
            </a:r>
            <a:r>
              <a:rPr lang="en-US"/>
              <a:t/>
            </a:r>
            <a:br>
              <a:rPr lang="en-US"/>
            </a:br>
            <a:endParaRPr lang="en-US"/>
          </a:p>
        </p:txBody>
      </p:sp>
      <p:pic>
        <p:nvPicPr>
          <p:cNvPr id="278" name="Google Shape;278;p37"/>
          <p:cNvPicPr preferRelativeResize="0"/>
          <p:nvPr/>
        </p:nvPicPr>
        <p:blipFill rotWithShape="1">
          <a:blip r:embed="rId3">
            <a:alphaModFix/>
          </a:blip>
          <a:srcRect t="31313" b="31314"/>
          <a:stretch/>
        </p:blipFill>
        <p:spPr>
          <a:xfrm flipH="1">
            <a:off x="1797248" y="3003100"/>
            <a:ext cx="7346702" cy="1544400"/>
          </a:xfrm>
          <a:prstGeom prst="rect">
            <a:avLst/>
          </a:prstGeom>
          <a:noFill/>
          <a:ln>
            <a:noFill/>
          </a:ln>
        </p:spPr>
      </p:pic>
      <p:sp>
        <p:nvSpPr>
          <p:cNvPr id="279" name="Google Shape;279;p37"/>
          <p:cNvSpPr/>
          <p:nvPr/>
        </p:nvSpPr>
        <p:spPr>
          <a:xfrm>
            <a:off x="1807500" y="3003100"/>
            <a:ext cx="7346700" cy="15444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158653"/>
      </p:ext>
    </p:extLst>
  </p:cSld>
  <p:clrMapOvr>
    <a:masterClrMapping/>
  </p:clrMapOvr>
  <p:transition spd="slow">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9"/>
          <p:cNvSpPr txBox="1">
            <a:spLocks noGrp="1"/>
          </p:cNvSpPr>
          <p:nvPr>
            <p:ph type="title"/>
          </p:nvPr>
        </p:nvSpPr>
        <p:spPr>
          <a:xfrm>
            <a:off x="701350" y="391775"/>
            <a:ext cx="7960500" cy="4017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US" sz="2200" smtClean="0">
                <a:solidFill>
                  <a:srgbClr val="FFC000"/>
                </a:solidFill>
              </a:rPr>
              <a:t>HÀNH ĐỘNG TỐT ĐẸP CHO MÔI TRƯỜNG VÀ TÀI NGUYÊN THIÊN NHIÊN HIỆN NAY</a:t>
            </a:r>
            <a:endParaRPr sz="2200">
              <a:solidFill>
                <a:srgbClr val="FFC000"/>
              </a:solidFill>
            </a:endParaRPr>
          </a:p>
        </p:txBody>
      </p:sp>
      <p:sp>
        <p:nvSpPr>
          <p:cNvPr id="308" name="Google Shape;308;p39"/>
          <p:cNvSpPr txBox="1"/>
          <p:nvPr/>
        </p:nvSpPr>
        <p:spPr>
          <a:xfrm>
            <a:off x="457202" y="2628550"/>
            <a:ext cx="5325035" cy="2003216"/>
          </a:xfrm>
          <a:prstGeom prst="rect">
            <a:avLst/>
          </a:prstGeom>
          <a:noFill/>
          <a:ln>
            <a:noFill/>
          </a:ln>
        </p:spPr>
        <p:txBody>
          <a:bodyPr spcFirstLastPara="1" wrap="square" lIns="0" tIns="6350" rIns="0" bIns="0" anchor="t" anchorCtr="0">
            <a:noAutofit/>
          </a:bodyPr>
          <a:lstStyle/>
          <a:p>
            <a:r>
              <a:rPr lang="en-US" sz="1800" err="1" smtClean="0">
                <a:solidFill>
                  <a:schemeClr val="accent3">
                    <a:lumMod val="20000"/>
                    <a:lumOff val="80000"/>
                  </a:schemeClr>
                </a:solidFill>
              </a:rPr>
              <a:t>Hành</a:t>
            </a:r>
            <a:r>
              <a:rPr lang="en-US" sz="1800" smtClean="0">
                <a:solidFill>
                  <a:schemeClr val="accent3">
                    <a:lumMod val="20000"/>
                    <a:lumOff val="80000"/>
                  </a:schemeClr>
                </a:solidFill>
              </a:rPr>
              <a:t> </a:t>
            </a:r>
            <a:r>
              <a:rPr lang="en-US" sz="1800" err="1">
                <a:solidFill>
                  <a:schemeClr val="accent3">
                    <a:lumMod val="20000"/>
                    <a:lumOff val="80000"/>
                  </a:schemeClr>
                </a:solidFill>
              </a:rPr>
              <a:t>động</a:t>
            </a:r>
            <a:r>
              <a:rPr lang="en-US" sz="1800">
                <a:solidFill>
                  <a:schemeClr val="accent3">
                    <a:lumMod val="20000"/>
                    <a:lumOff val="80000"/>
                  </a:schemeClr>
                </a:solidFill>
              </a:rPr>
              <a:t> </a:t>
            </a:r>
            <a:r>
              <a:rPr lang="en-US" sz="1800" err="1" smtClean="0">
                <a:solidFill>
                  <a:schemeClr val="accent3">
                    <a:lumMod val="20000"/>
                    <a:lumOff val="80000"/>
                  </a:schemeClr>
                </a:solidFill>
              </a:rPr>
              <a:t>nhỏ</a:t>
            </a:r>
            <a:r>
              <a:rPr lang="en-US" sz="1800" smtClean="0">
                <a:solidFill>
                  <a:schemeClr val="accent3">
                    <a:lumMod val="20000"/>
                    <a:lumOff val="80000"/>
                  </a:schemeClr>
                </a:solidFill>
              </a:rPr>
              <a:t> </a:t>
            </a:r>
            <a:r>
              <a:rPr lang="en-US" sz="1800" err="1" smtClean="0">
                <a:solidFill>
                  <a:schemeClr val="accent3">
                    <a:lumMod val="20000"/>
                    <a:lumOff val="80000"/>
                  </a:schemeClr>
                </a:solidFill>
              </a:rPr>
              <a:t>nhưng</a:t>
            </a:r>
            <a:r>
              <a:rPr lang="en-US" sz="1800" smtClean="0">
                <a:solidFill>
                  <a:schemeClr val="accent3">
                    <a:lumMod val="20000"/>
                    <a:lumOff val="80000"/>
                  </a:schemeClr>
                </a:solidFill>
              </a:rPr>
              <a:t> </a:t>
            </a:r>
            <a:r>
              <a:rPr lang="en-US" sz="1800" err="1">
                <a:solidFill>
                  <a:schemeClr val="accent3">
                    <a:lumMod val="20000"/>
                    <a:lumOff val="80000"/>
                  </a:schemeClr>
                </a:solidFill>
              </a:rPr>
              <a:t>thể</a:t>
            </a:r>
            <a:r>
              <a:rPr lang="en-US" sz="1800">
                <a:solidFill>
                  <a:schemeClr val="accent3">
                    <a:lumMod val="20000"/>
                    <a:lumOff val="80000"/>
                  </a:schemeClr>
                </a:solidFill>
              </a:rPr>
              <a:t> </a:t>
            </a:r>
            <a:r>
              <a:rPr lang="en-US" sz="1800" err="1">
                <a:solidFill>
                  <a:schemeClr val="accent3">
                    <a:lumMod val="20000"/>
                    <a:lumOff val="80000"/>
                  </a:schemeClr>
                </a:solidFill>
              </a:rPr>
              <a:t>hiện</a:t>
            </a:r>
            <a:r>
              <a:rPr lang="en-US" sz="1800">
                <a:solidFill>
                  <a:schemeClr val="accent3">
                    <a:lumMod val="20000"/>
                    <a:lumOff val="80000"/>
                  </a:schemeClr>
                </a:solidFill>
              </a:rPr>
              <a:t> ý </a:t>
            </a:r>
            <a:r>
              <a:rPr lang="en-US" sz="1800" err="1">
                <a:solidFill>
                  <a:schemeClr val="accent3">
                    <a:lumMod val="20000"/>
                    <a:lumOff val="80000"/>
                  </a:schemeClr>
                </a:solidFill>
              </a:rPr>
              <a:t>thức</a:t>
            </a:r>
            <a:r>
              <a:rPr lang="en-US" sz="1800">
                <a:solidFill>
                  <a:schemeClr val="accent3">
                    <a:lumMod val="20000"/>
                    <a:lumOff val="80000"/>
                  </a:schemeClr>
                </a:solidFill>
              </a:rPr>
              <a:t> </a:t>
            </a:r>
            <a:r>
              <a:rPr lang="en-US" sz="1800" err="1">
                <a:solidFill>
                  <a:schemeClr val="accent3">
                    <a:lumMod val="20000"/>
                    <a:lumOff val="80000"/>
                  </a:schemeClr>
                </a:solidFill>
              </a:rPr>
              <a:t>cộng</a:t>
            </a:r>
            <a:r>
              <a:rPr lang="en-US" sz="1800">
                <a:solidFill>
                  <a:schemeClr val="accent3">
                    <a:lumMod val="20000"/>
                    <a:lumOff val="80000"/>
                  </a:schemeClr>
                </a:solidFill>
              </a:rPr>
              <a:t> </a:t>
            </a:r>
            <a:r>
              <a:rPr lang="en-US" sz="1800" err="1">
                <a:solidFill>
                  <a:schemeClr val="accent3">
                    <a:lumMod val="20000"/>
                    <a:lumOff val="80000"/>
                  </a:schemeClr>
                </a:solidFill>
              </a:rPr>
              <a:t>đồng,ý</a:t>
            </a:r>
            <a:r>
              <a:rPr lang="en-US" sz="1800">
                <a:solidFill>
                  <a:schemeClr val="accent3">
                    <a:lumMod val="20000"/>
                    <a:lumOff val="80000"/>
                  </a:schemeClr>
                </a:solidFill>
              </a:rPr>
              <a:t> </a:t>
            </a:r>
            <a:r>
              <a:rPr lang="en-US" sz="1800" err="1">
                <a:solidFill>
                  <a:schemeClr val="accent3">
                    <a:lumMod val="20000"/>
                    <a:lumOff val="80000"/>
                  </a:schemeClr>
                </a:solidFill>
              </a:rPr>
              <a:t>thức</a:t>
            </a:r>
            <a:r>
              <a:rPr lang="en-US" sz="1800">
                <a:solidFill>
                  <a:schemeClr val="accent3">
                    <a:lumMod val="20000"/>
                    <a:lumOff val="80000"/>
                  </a:schemeClr>
                </a:solidFill>
              </a:rPr>
              <a:t> </a:t>
            </a:r>
            <a:r>
              <a:rPr lang="en-US" sz="1800" err="1">
                <a:solidFill>
                  <a:schemeClr val="accent3">
                    <a:lumMod val="20000"/>
                    <a:lumOff val="80000"/>
                  </a:schemeClr>
                </a:solidFill>
              </a:rPr>
              <a:t>bảo</a:t>
            </a:r>
            <a:r>
              <a:rPr lang="en-US" sz="1800">
                <a:solidFill>
                  <a:schemeClr val="accent3">
                    <a:lumMod val="20000"/>
                    <a:lumOff val="80000"/>
                  </a:schemeClr>
                </a:solidFill>
              </a:rPr>
              <a:t> vệ </a:t>
            </a:r>
            <a:r>
              <a:rPr lang="en-US" sz="1800" err="1">
                <a:solidFill>
                  <a:schemeClr val="accent3">
                    <a:lumMod val="20000"/>
                    <a:lumOff val="80000"/>
                  </a:schemeClr>
                </a:solidFill>
              </a:rPr>
              <a:t>môi</a:t>
            </a:r>
            <a:r>
              <a:rPr lang="en-US" sz="1800">
                <a:solidFill>
                  <a:schemeClr val="accent3">
                    <a:lumMod val="20000"/>
                    <a:lumOff val="80000"/>
                  </a:schemeClr>
                </a:solidFill>
              </a:rPr>
              <a:t> </a:t>
            </a:r>
            <a:r>
              <a:rPr lang="en-US" sz="1800" err="1">
                <a:solidFill>
                  <a:schemeClr val="accent3">
                    <a:lumMod val="20000"/>
                    <a:lumOff val="80000"/>
                  </a:schemeClr>
                </a:solidFill>
              </a:rPr>
              <a:t>trường</a:t>
            </a:r>
            <a:r>
              <a:rPr lang="en-US" sz="1800">
                <a:solidFill>
                  <a:schemeClr val="accent3">
                    <a:lumMod val="20000"/>
                    <a:lumOff val="80000"/>
                  </a:schemeClr>
                </a:solidFill>
              </a:rPr>
              <a:t> </a:t>
            </a:r>
            <a:r>
              <a:rPr lang="en-US" sz="1800" err="1">
                <a:solidFill>
                  <a:schemeClr val="accent3">
                    <a:lumMod val="20000"/>
                    <a:lumOff val="80000"/>
                  </a:schemeClr>
                </a:solidFill>
              </a:rPr>
              <a:t>bảo</a:t>
            </a:r>
            <a:r>
              <a:rPr lang="en-US" sz="1800">
                <a:solidFill>
                  <a:schemeClr val="accent3">
                    <a:lumMod val="20000"/>
                    <a:lumOff val="80000"/>
                  </a:schemeClr>
                </a:solidFill>
              </a:rPr>
              <a:t> vệ </a:t>
            </a:r>
            <a:r>
              <a:rPr lang="en-US" sz="1800" err="1">
                <a:solidFill>
                  <a:schemeClr val="accent3">
                    <a:lumMod val="20000"/>
                    <a:lumOff val="80000"/>
                  </a:schemeClr>
                </a:solidFill>
              </a:rPr>
              <a:t>rất</a:t>
            </a:r>
            <a:r>
              <a:rPr lang="en-US" sz="1800">
                <a:solidFill>
                  <a:schemeClr val="accent3">
                    <a:lumMod val="20000"/>
                    <a:lumOff val="80000"/>
                  </a:schemeClr>
                </a:solidFill>
              </a:rPr>
              <a:t> </a:t>
            </a:r>
            <a:r>
              <a:rPr lang="en-US" sz="1800" err="1">
                <a:solidFill>
                  <a:schemeClr val="accent3">
                    <a:lumMod val="20000"/>
                    <a:lumOff val="80000"/>
                  </a:schemeClr>
                </a:solidFill>
              </a:rPr>
              <a:t>tốt</a:t>
            </a:r>
            <a:r>
              <a:rPr lang="en-US" sz="1800">
                <a:solidFill>
                  <a:schemeClr val="accent3">
                    <a:lumMod val="20000"/>
                    <a:lumOff val="80000"/>
                  </a:schemeClr>
                </a:solidFill>
              </a:rPr>
              <a:t> </a:t>
            </a:r>
            <a:r>
              <a:rPr lang="en-US" sz="1800" err="1">
                <a:solidFill>
                  <a:schemeClr val="accent3">
                    <a:lumMod val="20000"/>
                    <a:lumOff val="80000"/>
                  </a:schemeClr>
                </a:solidFill>
              </a:rPr>
              <a:t>của</a:t>
            </a:r>
            <a:r>
              <a:rPr lang="en-US" sz="1800">
                <a:solidFill>
                  <a:schemeClr val="accent3">
                    <a:lumMod val="20000"/>
                    <a:lumOff val="80000"/>
                  </a:schemeClr>
                </a:solidFill>
              </a:rPr>
              <a:t> </a:t>
            </a:r>
            <a:r>
              <a:rPr lang="en-US" sz="1800" err="1">
                <a:solidFill>
                  <a:schemeClr val="accent3">
                    <a:lumMod val="20000"/>
                    <a:lumOff val="80000"/>
                  </a:schemeClr>
                </a:solidFill>
              </a:rPr>
              <a:t>bạn</a:t>
            </a:r>
            <a:r>
              <a:rPr lang="en-US" sz="1800">
                <a:solidFill>
                  <a:schemeClr val="accent3">
                    <a:lumMod val="20000"/>
                    <a:lumOff val="80000"/>
                  </a:schemeClr>
                </a:solidFill>
              </a:rPr>
              <a:t> </a:t>
            </a:r>
            <a:r>
              <a:rPr lang="en-US" sz="1800" err="1">
                <a:solidFill>
                  <a:schemeClr val="accent3">
                    <a:lumMod val="20000"/>
                    <a:lumOff val="80000"/>
                  </a:schemeClr>
                </a:solidFill>
              </a:rPr>
              <a:t>Đạt,là</a:t>
            </a:r>
            <a:r>
              <a:rPr lang="en-US" sz="1800">
                <a:solidFill>
                  <a:schemeClr val="accent3">
                    <a:lumMod val="20000"/>
                    <a:lumOff val="80000"/>
                  </a:schemeClr>
                </a:solidFill>
              </a:rPr>
              <a:t> </a:t>
            </a:r>
            <a:r>
              <a:rPr lang="en-US" sz="1800" err="1">
                <a:solidFill>
                  <a:schemeClr val="accent3">
                    <a:lumMod val="20000"/>
                    <a:lumOff val="80000"/>
                  </a:schemeClr>
                </a:solidFill>
              </a:rPr>
              <a:t>nguồn</a:t>
            </a:r>
            <a:r>
              <a:rPr lang="en-US" sz="1800">
                <a:solidFill>
                  <a:schemeClr val="accent3">
                    <a:lumMod val="20000"/>
                    <a:lumOff val="80000"/>
                  </a:schemeClr>
                </a:solidFill>
              </a:rPr>
              <a:t> </a:t>
            </a:r>
            <a:r>
              <a:rPr lang="en-US" sz="1800" err="1">
                <a:solidFill>
                  <a:schemeClr val="accent3">
                    <a:lumMod val="20000"/>
                    <a:lumOff val="80000"/>
                  </a:schemeClr>
                </a:solidFill>
              </a:rPr>
              <a:t>cảm</a:t>
            </a:r>
            <a:r>
              <a:rPr lang="en-US" sz="1800">
                <a:solidFill>
                  <a:schemeClr val="accent3">
                    <a:lumMod val="20000"/>
                    <a:lumOff val="80000"/>
                  </a:schemeClr>
                </a:solidFill>
              </a:rPr>
              <a:t> </a:t>
            </a:r>
            <a:r>
              <a:rPr lang="en-US" sz="1800" err="1">
                <a:solidFill>
                  <a:schemeClr val="accent3">
                    <a:lumMod val="20000"/>
                    <a:lumOff val="80000"/>
                  </a:schemeClr>
                </a:solidFill>
              </a:rPr>
              <a:t>hứng</a:t>
            </a:r>
            <a:r>
              <a:rPr lang="en-US" sz="1800">
                <a:solidFill>
                  <a:schemeClr val="accent3">
                    <a:lumMod val="20000"/>
                    <a:lumOff val="80000"/>
                  </a:schemeClr>
                </a:solidFill>
              </a:rPr>
              <a:t> </a:t>
            </a:r>
            <a:r>
              <a:rPr lang="en-US" sz="1800" err="1">
                <a:solidFill>
                  <a:schemeClr val="accent3">
                    <a:lumMod val="20000"/>
                    <a:lumOff val="80000"/>
                  </a:schemeClr>
                </a:solidFill>
              </a:rPr>
              <a:t>cung</a:t>
            </a:r>
            <a:r>
              <a:rPr lang="en-US" sz="1800">
                <a:solidFill>
                  <a:schemeClr val="accent3">
                    <a:lumMod val="20000"/>
                    <a:lumOff val="80000"/>
                  </a:schemeClr>
                </a:solidFill>
              </a:rPr>
              <a:t> </a:t>
            </a:r>
            <a:r>
              <a:rPr lang="en-US" sz="1800" err="1">
                <a:solidFill>
                  <a:schemeClr val="accent3">
                    <a:lumMod val="20000"/>
                    <a:lumOff val="80000"/>
                  </a:schemeClr>
                </a:solidFill>
              </a:rPr>
              <a:t>là</a:t>
            </a:r>
            <a:r>
              <a:rPr lang="en-US" sz="1800">
                <a:solidFill>
                  <a:schemeClr val="accent3">
                    <a:lumMod val="20000"/>
                    <a:lumOff val="80000"/>
                  </a:schemeClr>
                </a:solidFill>
              </a:rPr>
              <a:t> </a:t>
            </a:r>
            <a:r>
              <a:rPr lang="en-US" sz="1800" err="1">
                <a:solidFill>
                  <a:schemeClr val="accent3">
                    <a:lumMod val="20000"/>
                    <a:lumOff val="80000"/>
                  </a:schemeClr>
                </a:solidFill>
              </a:rPr>
              <a:t>tấm</a:t>
            </a:r>
            <a:r>
              <a:rPr lang="en-US" sz="1800">
                <a:solidFill>
                  <a:schemeClr val="accent3">
                    <a:lumMod val="20000"/>
                    <a:lumOff val="80000"/>
                  </a:schemeClr>
                </a:solidFill>
              </a:rPr>
              <a:t> </a:t>
            </a:r>
            <a:r>
              <a:rPr lang="en-US" sz="1800" err="1">
                <a:solidFill>
                  <a:schemeClr val="accent3">
                    <a:lumMod val="20000"/>
                    <a:lumOff val="80000"/>
                  </a:schemeClr>
                </a:solidFill>
              </a:rPr>
              <a:t>gương</a:t>
            </a:r>
            <a:r>
              <a:rPr lang="en-US" sz="1800">
                <a:solidFill>
                  <a:schemeClr val="accent3">
                    <a:lumMod val="20000"/>
                    <a:lumOff val="80000"/>
                  </a:schemeClr>
                </a:solidFill>
              </a:rPr>
              <a:t> </a:t>
            </a:r>
            <a:r>
              <a:rPr lang="en-US" sz="1800" err="1">
                <a:solidFill>
                  <a:schemeClr val="accent3">
                    <a:lumMod val="20000"/>
                    <a:lumOff val="80000"/>
                  </a:schemeClr>
                </a:solidFill>
              </a:rPr>
              <a:t>sáng</a:t>
            </a:r>
            <a:r>
              <a:rPr lang="en-US" sz="1800">
                <a:solidFill>
                  <a:schemeClr val="accent3">
                    <a:lumMod val="20000"/>
                    <a:lumOff val="80000"/>
                  </a:schemeClr>
                </a:solidFill>
              </a:rPr>
              <a:t> </a:t>
            </a:r>
            <a:r>
              <a:rPr lang="en-US" sz="1800" err="1">
                <a:solidFill>
                  <a:schemeClr val="accent3">
                    <a:lumMod val="20000"/>
                    <a:lumOff val="80000"/>
                  </a:schemeClr>
                </a:solidFill>
              </a:rPr>
              <a:t>cho</a:t>
            </a:r>
            <a:r>
              <a:rPr lang="en-US" sz="1800">
                <a:solidFill>
                  <a:schemeClr val="accent3">
                    <a:lumMod val="20000"/>
                    <a:lumOff val="80000"/>
                  </a:schemeClr>
                </a:solidFill>
              </a:rPr>
              <a:t> </a:t>
            </a:r>
            <a:r>
              <a:rPr lang="en-US" sz="1800" err="1">
                <a:solidFill>
                  <a:schemeClr val="accent3">
                    <a:lumMod val="20000"/>
                    <a:lumOff val="80000"/>
                  </a:schemeClr>
                </a:solidFill>
              </a:rPr>
              <a:t>mọi</a:t>
            </a:r>
            <a:r>
              <a:rPr lang="en-US" sz="1800">
                <a:solidFill>
                  <a:schemeClr val="accent3">
                    <a:lumMod val="20000"/>
                    <a:lumOff val="80000"/>
                  </a:schemeClr>
                </a:solidFill>
              </a:rPr>
              <a:t> </a:t>
            </a:r>
            <a:r>
              <a:rPr lang="en-US" sz="1800" err="1">
                <a:solidFill>
                  <a:schemeClr val="accent3">
                    <a:lumMod val="20000"/>
                    <a:lumOff val="80000"/>
                  </a:schemeClr>
                </a:solidFill>
              </a:rPr>
              <a:t>người</a:t>
            </a:r>
            <a:r>
              <a:rPr lang="en-US" sz="1800">
                <a:solidFill>
                  <a:schemeClr val="accent3">
                    <a:lumMod val="20000"/>
                    <a:lumOff val="80000"/>
                  </a:schemeClr>
                </a:solidFill>
              </a:rPr>
              <a:t> </a:t>
            </a:r>
            <a:r>
              <a:rPr lang="en-US" sz="1800" err="1">
                <a:solidFill>
                  <a:schemeClr val="accent3">
                    <a:lumMod val="20000"/>
                    <a:lumOff val="80000"/>
                  </a:schemeClr>
                </a:solidFill>
              </a:rPr>
              <a:t>trong</a:t>
            </a:r>
            <a:r>
              <a:rPr lang="en-US" sz="1800">
                <a:solidFill>
                  <a:schemeClr val="accent3">
                    <a:lumMod val="20000"/>
                    <a:lumOff val="80000"/>
                  </a:schemeClr>
                </a:solidFill>
              </a:rPr>
              <a:t> </a:t>
            </a:r>
            <a:r>
              <a:rPr lang="en-US" sz="1800" err="1" smtClean="0">
                <a:solidFill>
                  <a:schemeClr val="accent3">
                    <a:lumMod val="20000"/>
                    <a:lumOff val="80000"/>
                  </a:schemeClr>
                </a:solidFill>
              </a:rPr>
              <a:t>xã</a:t>
            </a:r>
            <a:r>
              <a:rPr lang="en-US" sz="1800" smtClean="0">
                <a:solidFill>
                  <a:schemeClr val="accent3">
                    <a:lumMod val="20000"/>
                    <a:lumOff val="80000"/>
                  </a:schemeClr>
                </a:solidFill>
              </a:rPr>
              <a:t> </a:t>
            </a:r>
            <a:r>
              <a:rPr lang="en-US" sz="1800" err="1">
                <a:solidFill>
                  <a:schemeClr val="accent3">
                    <a:lumMod val="20000"/>
                    <a:lumOff val="80000"/>
                  </a:schemeClr>
                </a:solidFill>
              </a:rPr>
              <a:t>hội</a:t>
            </a:r>
            <a:r>
              <a:rPr lang="en-US" sz="1800">
                <a:solidFill>
                  <a:schemeClr val="accent3">
                    <a:lumMod val="20000"/>
                    <a:lumOff val="80000"/>
                  </a:schemeClr>
                </a:solidFill>
              </a:rPr>
              <a:t> </a:t>
            </a:r>
            <a:r>
              <a:rPr lang="en-US" sz="1800" err="1">
                <a:solidFill>
                  <a:schemeClr val="accent3">
                    <a:lumMod val="20000"/>
                    <a:lumOff val="80000"/>
                  </a:schemeClr>
                </a:solidFill>
              </a:rPr>
              <a:t>noi</a:t>
            </a:r>
            <a:r>
              <a:rPr lang="en-US" sz="1800">
                <a:solidFill>
                  <a:schemeClr val="accent3">
                    <a:lumMod val="20000"/>
                    <a:lumOff val="80000"/>
                  </a:schemeClr>
                </a:solidFill>
              </a:rPr>
              <a:t> </a:t>
            </a:r>
            <a:r>
              <a:rPr lang="en-US" sz="1800" err="1">
                <a:solidFill>
                  <a:schemeClr val="accent3">
                    <a:lumMod val="20000"/>
                    <a:lumOff val="80000"/>
                  </a:schemeClr>
                </a:solidFill>
              </a:rPr>
              <a:t>theo.</a:t>
            </a:r>
            <a:endParaRPr lang="en-US" sz="1800">
              <a:solidFill>
                <a:schemeClr val="accent3">
                  <a:lumMod val="20000"/>
                  <a:lumOff val="80000"/>
                </a:schemeClr>
              </a:solidFill>
            </a:endParaRPr>
          </a:p>
        </p:txBody>
      </p:sp>
      <p:sp>
        <p:nvSpPr>
          <p:cNvPr id="309" name="Google Shape;309;p39"/>
          <p:cNvSpPr txBox="1"/>
          <p:nvPr/>
        </p:nvSpPr>
        <p:spPr>
          <a:xfrm>
            <a:off x="6749350" y="2727288"/>
            <a:ext cx="1458000" cy="665100"/>
          </a:xfrm>
          <a:prstGeom prst="rect">
            <a:avLst/>
          </a:prstGeom>
          <a:noFill/>
          <a:ln>
            <a:noFill/>
          </a:ln>
        </p:spPr>
        <p:txBody>
          <a:bodyPr spcFirstLastPara="1" wrap="square" lIns="0" tIns="6350" rIns="0" bIns="0" anchor="t" anchorCtr="0">
            <a:noAutofit/>
          </a:bodyPr>
          <a:lstStyle/>
          <a:p>
            <a:pPr marL="12700" marR="0" lvl="0" indent="0" algn="l" rtl="0">
              <a:lnSpc>
                <a:spcPct val="100000"/>
              </a:lnSpc>
              <a:spcBef>
                <a:spcPts val="0"/>
              </a:spcBef>
              <a:spcAft>
                <a:spcPts val="0"/>
              </a:spcAft>
              <a:buNone/>
            </a:pPr>
            <a:r>
              <a:rPr lang="en-US" sz="700" smtClean="0">
                <a:solidFill>
                  <a:srgbClr val="4D4F40"/>
                </a:solidFill>
                <a:latin typeface="Rokkitt Regular"/>
                <a:ea typeface="Rokkitt Regular"/>
                <a:cs typeface="Rokkitt Regular"/>
                <a:sym typeface="Rokkitt Regular"/>
              </a:rPr>
              <a:t> </a:t>
            </a:r>
            <a:endParaRPr sz="700">
              <a:solidFill>
                <a:srgbClr val="4D4F40"/>
              </a:solidFill>
              <a:latin typeface="Rokkitt Regular"/>
              <a:ea typeface="Rokkitt Regular"/>
              <a:cs typeface="Rokkitt Regular"/>
              <a:sym typeface="Rokkitt Regular"/>
            </a:endParaRPr>
          </a:p>
        </p:txBody>
      </p:sp>
      <p:sp>
        <p:nvSpPr>
          <p:cNvPr id="310" name="Google Shape;310;p39"/>
          <p:cNvSpPr txBox="1"/>
          <p:nvPr/>
        </p:nvSpPr>
        <p:spPr>
          <a:xfrm>
            <a:off x="358588" y="1151224"/>
            <a:ext cx="8875060" cy="1763059"/>
          </a:xfrm>
          <a:prstGeom prst="rect">
            <a:avLst/>
          </a:prstGeom>
          <a:noFill/>
          <a:ln>
            <a:noFill/>
          </a:ln>
        </p:spPr>
        <p:txBody>
          <a:bodyPr spcFirstLastPara="1" wrap="square" lIns="0" tIns="6350" rIns="0" bIns="0" anchor="t" anchorCtr="0">
            <a:noAutofit/>
          </a:bodyPr>
          <a:lstStyle/>
          <a:p>
            <a:pPr marL="12700" marR="0" lvl="0" indent="0" algn="r" rtl="0">
              <a:lnSpc>
                <a:spcPct val="100000"/>
              </a:lnSpc>
              <a:spcBef>
                <a:spcPts val="0"/>
              </a:spcBef>
              <a:spcAft>
                <a:spcPts val="0"/>
              </a:spcAft>
              <a:buNone/>
            </a:pPr>
            <a:endParaRPr sz="1000">
              <a:solidFill>
                <a:srgbClr val="4D4F40"/>
              </a:solidFill>
              <a:latin typeface="Rokkitt Regular"/>
              <a:ea typeface="Rokkitt Regular"/>
              <a:cs typeface="Rokkitt Regular"/>
              <a:sym typeface="Rokkitt Regular"/>
            </a:endParaRPr>
          </a:p>
        </p:txBody>
      </p:sp>
      <p:sp>
        <p:nvSpPr>
          <p:cNvPr id="2" name="Rectangle 1"/>
          <p:cNvSpPr/>
          <p:nvPr/>
        </p:nvSpPr>
        <p:spPr>
          <a:xfrm>
            <a:off x="358590" y="1151223"/>
            <a:ext cx="8531411" cy="1477328"/>
          </a:xfrm>
          <a:prstGeom prst="rect">
            <a:avLst/>
          </a:prstGeom>
        </p:spPr>
        <p:txBody>
          <a:bodyPr wrap="square">
            <a:spAutoFit/>
          </a:bodyPr>
          <a:lstStyle/>
          <a:p>
            <a:r>
              <a:rPr lang="en-US" sz="1800" smtClean="0">
                <a:solidFill>
                  <a:schemeClr val="accent4">
                    <a:lumMod val="20000"/>
                    <a:lumOff val="80000"/>
                  </a:schemeClr>
                </a:solidFill>
              </a:rPr>
              <a:t>   </a:t>
            </a:r>
            <a:r>
              <a:rPr lang="en-US" sz="1800" err="1" smtClean="0">
                <a:solidFill>
                  <a:schemeClr val="accent4">
                    <a:lumMod val="20000"/>
                    <a:lumOff val="80000"/>
                  </a:schemeClr>
                </a:solidFill>
              </a:rPr>
              <a:t>Ngày</a:t>
            </a:r>
            <a:r>
              <a:rPr lang="en-US" sz="1800" smtClean="0">
                <a:solidFill>
                  <a:schemeClr val="accent4">
                    <a:lumMod val="20000"/>
                    <a:lumOff val="80000"/>
                  </a:schemeClr>
                </a:solidFill>
              </a:rPr>
              <a:t> 17tháng 6 </a:t>
            </a:r>
            <a:r>
              <a:rPr lang="en-US" sz="1800" err="1">
                <a:solidFill>
                  <a:schemeClr val="accent4">
                    <a:lumMod val="20000"/>
                    <a:lumOff val="80000"/>
                  </a:schemeClr>
                </a:solidFill>
              </a:rPr>
              <a:t>năm</a:t>
            </a:r>
            <a:r>
              <a:rPr lang="en-US" sz="1800">
                <a:solidFill>
                  <a:schemeClr val="accent4">
                    <a:lumMod val="20000"/>
                    <a:lumOff val="80000"/>
                  </a:schemeClr>
                </a:solidFill>
              </a:rPr>
              <a:t> 2020</a:t>
            </a:r>
            <a:r>
              <a:rPr lang="en-US" sz="1800" smtClean="0">
                <a:solidFill>
                  <a:schemeClr val="accent4">
                    <a:lumMod val="20000"/>
                    <a:lumOff val="80000"/>
                  </a:schemeClr>
                </a:solidFill>
              </a:rPr>
              <a:t>, </a:t>
            </a:r>
            <a:r>
              <a:rPr lang="en-US" sz="1800" err="1" smtClean="0">
                <a:solidFill>
                  <a:schemeClr val="accent4">
                    <a:lumMod val="20000"/>
                    <a:lumOff val="80000"/>
                  </a:schemeClr>
                </a:solidFill>
              </a:rPr>
              <a:t>trên</a:t>
            </a:r>
            <a:r>
              <a:rPr lang="en-US" sz="1800" smtClean="0">
                <a:solidFill>
                  <a:schemeClr val="accent4">
                    <a:lumMod val="20000"/>
                    <a:lumOff val="80000"/>
                  </a:schemeClr>
                </a:solidFill>
              </a:rPr>
              <a:t> </a:t>
            </a:r>
            <a:r>
              <a:rPr lang="en-US" sz="1800" err="1">
                <a:solidFill>
                  <a:schemeClr val="accent4">
                    <a:lumMod val="20000"/>
                    <a:lumOff val="80000"/>
                  </a:schemeClr>
                </a:solidFill>
              </a:rPr>
              <a:t>mạng</a:t>
            </a:r>
            <a:r>
              <a:rPr lang="en-US" sz="1800">
                <a:solidFill>
                  <a:schemeClr val="accent4">
                    <a:lumMod val="20000"/>
                    <a:lumOff val="80000"/>
                  </a:schemeClr>
                </a:solidFill>
              </a:rPr>
              <a:t> </a:t>
            </a:r>
            <a:r>
              <a:rPr lang="en-US" sz="1800" err="1">
                <a:solidFill>
                  <a:schemeClr val="accent4">
                    <a:lumMod val="20000"/>
                    <a:lumOff val="80000"/>
                  </a:schemeClr>
                </a:solidFill>
              </a:rPr>
              <a:t>xã</a:t>
            </a:r>
            <a:r>
              <a:rPr lang="en-US" sz="1800">
                <a:solidFill>
                  <a:schemeClr val="accent4">
                    <a:lumMod val="20000"/>
                    <a:lumOff val="80000"/>
                  </a:schemeClr>
                </a:solidFill>
              </a:rPr>
              <a:t> </a:t>
            </a:r>
            <a:r>
              <a:rPr lang="en-US" sz="1800" err="1">
                <a:solidFill>
                  <a:schemeClr val="accent4">
                    <a:lumMod val="20000"/>
                    <a:lumOff val="80000"/>
                  </a:schemeClr>
                </a:solidFill>
              </a:rPr>
              <a:t>hội</a:t>
            </a:r>
            <a:r>
              <a:rPr lang="en-US" sz="1800">
                <a:solidFill>
                  <a:schemeClr val="accent4">
                    <a:lumMod val="20000"/>
                    <a:lumOff val="80000"/>
                  </a:schemeClr>
                </a:solidFill>
              </a:rPr>
              <a:t> </a:t>
            </a:r>
            <a:r>
              <a:rPr lang="en-US" sz="1800" err="1">
                <a:solidFill>
                  <a:schemeClr val="accent4">
                    <a:lumMod val="20000"/>
                    <a:lumOff val="80000"/>
                  </a:schemeClr>
                </a:solidFill>
              </a:rPr>
              <a:t>lan</a:t>
            </a:r>
            <a:r>
              <a:rPr lang="en-US" sz="1800">
                <a:solidFill>
                  <a:schemeClr val="accent4">
                    <a:lumMod val="20000"/>
                    <a:lumOff val="80000"/>
                  </a:schemeClr>
                </a:solidFill>
              </a:rPr>
              <a:t> </a:t>
            </a:r>
            <a:r>
              <a:rPr lang="en-US" sz="1800" err="1">
                <a:solidFill>
                  <a:schemeClr val="accent4">
                    <a:lumMod val="20000"/>
                    <a:lumOff val="80000"/>
                  </a:schemeClr>
                </a:solidFill>
              </a:rPr>
              <a:t>truyền</a:t>
            </a:r>
            <a:r>
              <a:rPr lang="en-US" sz="1800">
                <a:solidFill>
                  <a:schemeClr val="accent4">
                    <a:lumMod val="20000"/>
                    <a:lumOff val="80000"/>
                  </a:schemeClr>
                </a:solidFill>
              </a:rPr>
              <a:t> </a:t>
            </a:r>
            <a:r>
              <a:rPr lang="en-US" sz="1800" err="1">
                <a:solidFill>
                  <a:schemeClr val="accent4">
                    <a:lumMod val="20000"/>
                    <a:lumOff val="80000"/>
                  </a:schemeClr>
                </a:solidFill>
              </a:rPr>
              <a:t>một</a:t>
            </a:r>
            <a:r>
              <a:rPr lang="en-US" sz="1800">
                <a:solidFill>
                  <a:schemeClr val="accent4">
                    <a:lumMod val="20000"/>
                    <a:lumOff val="80000"/>
                  </a:schemeClr>
                </a:solidFill>
              </a:rPr>
              <a:t> </a:t>
            </a:r>
            <a:r>
              <a:rPr lang="en-US" sz="1800" err="1">
                <a:solidFill>
                  <a:schemeClr val="accent4">
                    <a:lumMod val="20000"/>
                    <a:lumOff val="80000"/>
                  </a:schemeClr>
                </a:solidFill>
              </a:rPr>
              <a:t>đoạn</a:t>
            </a:r>
            <a:r>
              <a:rPr lang="en-US" sz="1800">
                <a:solidFill>
                  <a:schemeClr val="accent4">
                    <a:lumMod val="20000"/>
                    <a:lumOff val="80000"/>
                  </a:schemeClr>
                </a:solidFill>
              </a:rPr>
              <a:t> clip </a:t>
            </a:r>
            <a:r>
              <a:rPr lang="en-US" sz="1800" err="1">
                <a:solidFill>
                  <a:schemeClr val="accent4">
                    <a:lumMod val="20000"/>
                    <a:lumOff val="80000"/>
                  </a:schemeClr>
                </a:solidFill>
              </a:rPr>
              <a:t>ghi</a:t>
            </a:r>
            <a:r>
              <a:rPr lang="en-US" sz="1800">
                <a:solidFill>
                  <a:schemeClr val="accent4">
                    <a:lumMod val="20000"/>
                    <a:lumOff val="80000"/>
                  </a:schemeClr>
                </a:solidFill>
              </a:rPr>
              <a:t> </a:t>
            </a:r>
            <a:r>
              <a:rPr lang="en-US" sz="1800" err="1">
                <a:solidFill>
                  <a:schemeClr val="accent4">
                    <a:lumMod val="20000"/>
                    <a:lumOff val="80000"/>
                  </a:schemeClr>
                </a:solidFill>
              </a:rPr>
              <a:t>lại</a:t>
            </a:r>
            <a:r>
              <a:rPr lang="en-US" sz="1800">
                <a:solidFill>
                  <a:schemeClr val="accent4">
                    <a:lumMod val="20000"/>
                    <a:lumOff val="80000"/>
                  </a:schemeClr>
                </a:solidFill>
              </a:rPr>
              <a:t> </a:t>
            </a:r>
            <a:r>
              <a:rPr lang="en-US" sz="1800" err="1">
                <a:solidFill>
                  <a:schemeClr val="accent4">
                    <a:lumMod val="20000"/>
                    <a:lumOff val="80000"/>
                  </a:schemeClr>
                </a:solidFill>
              </a:rPr>
              <a:t>cảnh</a:t>
            </a:r>
            <a:r>
              <a:rPr lang="en-US" sz="1800">
                <a:solidFill>
                  <a:schemeClr val="accent4">
                    <a:lumMod val="20000"/>
                    <a:lumOff val="80000"/>
                  </a:schemeClr>
                </a:solidFill>
              </a:rPr>
              <a:t> </a:t>
            </a:r>
            <a:r>
              <a:rPr lang="en-US" sz="1800" err="1">
                <a:solidFill>
                  <a:schemeClr val="accent4">
                    <a:lumMod val="20000"/>
                    <a:lumOff val="80000"/>
                  </a:schemeClr>
                </a:solidFill>
              </a:rPr>
              <a:t>một</a:t>
            </a:r>
            <a:r>
              <a:rPr lang="en-US" sz="1800">
                <a:solidFill>
                  <a:schemeClr val="accent4">
                    <a:lumMod val="20000"/>
                    <a:lumOff val="80000"/>
                  </a:schemeClr>
                </a:solidFill>
              </a:rPr>
              <a:t> </a:t>
            </a:r>
            <a:r>
              <a:rPr lang="en-US" sz="1800" err="1">
                <a:solidFill>
                  <a:schemeClr val="accent4">
                    <a:lumMod val="20000"/>
                    <a:lumOff val="80000"/>
                  </a:schemeClr>
                </a:solidFill>
              </a:rPr>
              <a:t>cậu</a:t>
            </a:r>
            <a:r>
              <a:rPr lang="en-US" sz="1800">
                <a:solidFill>
                  <a:schemeClr val="accent4">
                    <a:lumMod val="20000"/>
                    <a:lumOff val="80000"/>
                  </a:schemeClr>
                </a:solidFill>
              </a:rPr>
              <a:t> </a:t>
            </a:r>
            <a:r>
              <a:rPr lang="en-US" sz="1800" err="1">
                <a:solidFill>
                  <a:schemeClr val="accent4">
                    <a:lumMod val="20000"/>
                    <a:lumOff val="80000"/>
                  </a:schemeClr>
                </a:solidFill>
              </a:rPr>
              <a:t>bé</a:t>
            </a:r>
            <a:r>
              <a:rPr lang="en-US" sz="1800">
                <a:solidFill>
                  <a:schemeClr val="accent4">
                    <a:lumMod val="20000"/>
                    <a:lumOff val="80000"/>
                  </a:schemeClr>
                </a:solidFill>
              </a:rPr>
              <a:t>  </a:t>
            </a:r>
            <a:r>
              <a:rPr lang="en-US" sz="1800" err="1">
                <a:solidFill>
                  <a:schemeClr val="accent4">
                    <a:lumMod val="20000"/>
                    <a:lumOff val="80000"/>
                  </a:schemeClr>
                </a:solidFill>
              </a:rPr>
              <a:t>mặc</a:t>
            </a:r>
            <a:r>
              <a:rPr lang="en-US" sz="1800">
                <a:solidFill>
                  <a:schemeClr val="accent4">
                    <a:lumMod val="20000"/>
                    <a:lumOff val="80000"/>
                  </a:schemeClr>
                </a:solidFill>
              </a:rPr>
              <a:t> </a:t>
            </a:r>
            <a:r>
              <a:rPr lang="en-US" sz="1800" err="1">
                <a:solidFill>
                  <a:schemeClr val="accent4">
                    <a:lumMod val="20000"/>
                    <a:lumOff val="80000"/>
                  </a:schemeClr>
                </a:solidFill>
              </a:rPr>
              <a:t>đồng</a:t>
            </a:r>
            <a:r>
              <a:rPr lang="en-US" sz="1800">
                <a:solidFill>
                  <a:schemeClr val="accent4">
                    <a:lumMod val="20000"/>
                    <a:lumOff val="80000"/>
                  </a:schemeClr>
                </a:solidFill>
              </a:rPr>
              <a:t> </a:t>
            </a:r>
            <a:r>
              <a:rPr lang="en-US" sz="1800" err="1">
                <a:solidFill>
                  <a:schemeClr val="accent4">
                    <a:lumMod val="20000"/>
                    <a:lumOff val="80000"/>
                  </a:schemeClr>
                </a:solidFill>
              </a:rPr>
              <a:t>phục</a:t>
            </a:r>
            <a:r>
              <a:rPr lang="en-US" sz="1800">
                <a:solidFill>
                  <a:schemeClr val="accent4">
                    <a:lumMod val="20000"/>
                    <a:lumOff val="80000"/>
                  </a:schemeClr>
                </a:solidFill>
              </a:rPr>
              <a:t>, </a:t>
            </a:r>
            <a:r>
              <a:rPr lang="en-US" sz="1800" err="1">
                <a:solidFill>
                  <a:schemeClr val="accent4">
                    <a:lumMod val="20000"/>
                    <a:lumOff val="80000"/>
                  </a:schemeClr>
                </a:solidFill>
              </a:rPr>
              <a:t>đeo</a:t>
            </a:r>
            <a:r>
              <a:rPr lang="en-US" sz="1800">
                <a:solidFill>
                  <a:schemeClr val="accent4">
                    <a:lumMod val="20000"/>
                    <a:lumOff val="80000"/>
                  </a:schemeClr>
                </a:solidFill>
              </a:rPr>
              <a:t> </a:t>
            </a:r>
            <a:r>
              <a:rPr lang="en-US" sz="1800" err="1">
                <a:solidFill>
                  <a:schemeClr val="accent4">
                    <a:lumMod val="20000"/>
                    <a:lumOff val="80000"/>
                  </a:schemeClr>
                </a:solidFill>
              </a:rPr>
              <a:t>cặp</a:t>
            </a:r>
            <a:r>
              <a:rPr lang="en-US" sz="1800">
                <a:solidFill>
                  <a:schemeClr val="accent4">
                    <a:lumMod val="20000"/>
                    <a:lumOff val="80000"/>
                  </a:schemeClr>
                </a:solidFill>
              </a:rPr>
              <a:t> </a:t>
            </a:r>
            <a:r>
              <a:rPr lang="en-US" sz="1800" err="1">
                <a:solidFill>
                  <a:schemeClr val="accent4">
                    <a:lumMod val="20000"/>
                    <a:lumOff val="80000"/>
                  </a:schemeClr>
                </a:solidFill>
              </a:rPr>
              <a:t>sách</a:t>
            </a:r>
            <a:r>
              <a:rPr lang="en-US" sz="1800">
                <a:solidFill>
                  <a:schemeClr val="accent4">
                    <a:lumMod val="20000"/>
                    <a:lumOff val="80000"/>
                  </a:schemeClr>
                </a:solidFill>
              </a:rPr>
              <a:t> </a:t>
            </a:r>
            <a:r>
              <a:rPr lang="en-US" sz="1800" err="1">
                <a:solidFill>
                  <a:schemeClr val="accent4">
                    <a:lumMod val="20000"/>
                    <a:lumOff val="80000"/>
                  </a:schemeClr>
                </a:solidFill>
              </a:rPr>
              <a:t>đang</a:t>
            </a:r>
            <a:r>
              <a:rPr lang="en-US" sz="1800">
                <a:solidFill>
                  <a:schemeClr val="accent4">
                    <a:lumMod val="20000"/>
                    <a:lumOff val="80000"/>
                  </a:schemeClr>
                </a:solidFill>
              </a:rPr>
              <a:t> </a:t>
            </a:r>
            <a:r>
              <a:rPr lang="en-US" sz="1800" err="1">
                <a:solidFill>
                  <a:schemeClr val="accent4">
                    <a:lumMod val="20000"/>
                    <a:lumOff val="80000"/>
                  </a:schemeClr>
                </a:solidFill>
              </a:rPr>
              <a:t>nhặt</a:t>
            </a:r>
            <a:r>
              <a:rPr lang="en-US" sz="1800">
                <a:solidFill>
                  <a:schemeClr val="accent4">
                    <a:lumMod val="20000"/>
                    <a:lumOff val="80000"/>
                  </a:schemeClr>
                </a:solidFill>
              </a:rPr>
              <a:t> </a:t>
            </a:r>
            <a:r>
              <a:rPr lang="en-US" sz="1800" err="1">
                <a:solidFill>
                  <a:schemeClr val="accent4">
                    <a:lumMod val="20000"/>
                    <a:lumOff val="80000"/>
                  </a:schemeClr>
                </a:solidFill>
              </a:rPr>
              <a:t>hết</a:t>
            </a:r>
            <a:r>
              <a:rPr lang="en-US" sz="1800">
                <a:solidFill>
                  <a:schemeClr val="accent4">
                    <a:lumMod val="20000"/>
                    <a:lumOff val="80000"/>
                  </a:schemeClr>
                </a:solidFill>
              </a:rPr>
              <a:t> </a:t>
            </a:r>
            <a:r>
              <a:rPr lang="en-US" sz="1800" err="1">
                <a:solidFill>
                  <a:schemeClr val="accent4">
                    <a:lumMod val="20000"/>
                    <a:lumOff val="80000"/>
                  </a:schemeClr>
                </a:solidFill>
              </a:rPr>
              <a:t>rác</a:t>
            </a:r>
            <a:r>
              <a:rPr lang="en-US" sz="1800">
                <a:solidFill>
                  <a:schemeClr val="accent4">
                    <a:lumMod val="20000"/>
                    <a:lumOff val="80000"/>
                  </a:schemeClr>
                </a:solidFill>
              </a:rPr>
              <a:t> ở </a:t>
            </a:r>
            <a:r>
              <a:rPr lang="en-US" sz="1800" err="1">
                <a:solidFill>
                  <a:schemeClr val="accent4">
                    <a:lumMod val="20000"/>
                    <a:lumOff val="80000"/>
                  </a:schemeClr>
                </a:solidFill>
              </a:rPr>
              <a:t>miệng</a:t>
            </a:r>
            <a:r>
              <a:rPr lang="en-US" sz="1800">
                <a:solidFill>
                  <a:schemeClr val="accent4">
                    <a:lumMod val="20000"/>
                    <a:lumOff val="80000"/>
                  </a:schemeClr>
                </a:solidFill>
              </a:rPr>
              <a:t> </a:t>
            </a:r>
            <a:r>
              <a:rPr lang="en-US" sz="1800" err="1">
                <a:solidFill>
                  <a:schemeClr val="accent4">
                    <a:lumMod val="20000"/>
                    <a:lumOff val="80000"/>
                  </a:schemeClr>
                </a:solidFill>
              </a:rPr>
              <a:t>cống</a:t>
            </a:r>
            <a:r>
              <a:rPr lang="en-US" sz="1800">
                <a:solidFill>
                  <a:schemeClr val="accent4">
                    <a:lumMod val="20000"/>
                    <a:lumOff val="80000"/>
                  </a:schemeClr>
                </a:solidFill>
              </a:rPr>
              <a:t> </a:t>
            </a:r>
            <a:r>
              <a:rPr lang="en-US" sz="1800" err="1">
                <a:solidFill>
                  <a:schemeClr val="accent4">
                    <a:lumMod val="20000"/>
                    <a:lumOff val="80000"/>
                  </a:schemeClr>
                </a:solidFill>
              </a:rPr>
              <a:t>ra</a:t>
            </a:r>
            <a:r>
              <a:rPr lang="en-US" sz="1800">
                <a:solidFill>
                  <a:schemeClr val="accent4">
                    <a:lumMod val="20000"/>
                    <a:lumOff val="80000"/>
                  </a:schemeClr>
                </a:solidFill>
              </a:rPr>
              <a:t> </a:t>
            </a:r>
            <a:r>
              <a:rPr lang="en-US" sz="1800" err="1">
                <a:solidFill>
                  <a:schemeClr val="accent4">
                    <a:lumMod val="20000"/>
                    <a:lumOff val="80000"/>
                  </a:schemeClr>
                </a:solidFill>
              </a:rPr>
              <a:t>để</a:t>
            </a:r>
            <a:r>
              <a:rPr lang="en-US" sz="1800">
                <a:solidFill>
                  <a:schemeClr val="accent4">
                    <a:lumMod val="20000"/>
                    <a:lumOff val="80000"/>
                  </a:schemeClr>
                </a:solidFill>
              </a:rPr>
              <a:t> </a:t>
            </a:r>
            <a:r>
              <a:rPr lang="en-US" sz="1800" err="1">
                <a:solidFill>
                  <a:schemeClr val="accent4">
                    <a:lumMod val="20000"/>
                    <a:lumOff val="80000"/>
                  </a:schemeClr>
                </a:solidFill>
              </a:rPr>
              <a:t>khơi</a:t>
            </a:r>
            <a:r>
              <a:rPr lang="en-US" sz="1800">
                <a:solidFill>
                  <a:schemeClr val="accent4">
                    <a:lumMod val="20000"/>
                    <a:lumOff val="80000"/>
                  </a:schemeClr>
                </a:solidFill>
              </a:rPr>
              <a:t> </a:t>
            </a:r>
            <a:r>
              <a:rPr lang="en-US" sz="1800" err="1">
                <a:solidFill>
                  <a:schemeClr val="accent4">
                    <a:lumMod val="20000"/>
                    <a:lumOff val="80000"/>
                  </a:schemeClr>
                </a:solidFill>
              </a:rPr>
              <a:t>thông</a:t>
            </a:r>
            <a:r>
              <a:rPr lang="en-US" sz="1800">
                <a:solidFill>
                  <a:schemeClr val="accent4">
                    <a:lumMod val="20000"/>
                    <a:lumOff val="80000"/>
                  </a:schemeClr>
                </a:solidFill>
              </a:rPr>
              <a:t> </a:t>
            </a:r>
            <a:r>
              <a:rPr lang="en-US" sz="1800" err="1">
                <a:solidFill>
                  <a:schemeClr val="accent4">
                    <a:lumMod val="20000"/>
                    <a:lumOff val="80000"/>
                  </a:schemeClr>
                </a:solidFill>
              </a:rPr>
              <a:t>dòng</a:t>
            </a:r>
            <a:r>
              <a:rPr lang="en-US" sz="1800">
                <a:solidFill>
                  <a:schemeClr val="accent4">
                    <a:lumMod val="20000"/>
                    <a:lumOff val="80000"/>
                  </a:schemeClr>
                </a:solidFill>
              </a:rPr>
              <a:t> </a:t>
            </a:r>
            <a:r>
              <a:rPr lang="en-US" sz="1800" err="1">
                <a:solidFill>
                  <a:schemeClr val="accent4">
                    <a:lumMod val="20000"/>
                    <a:lumOff val="80000"/>
                  </a:schemeClr>
                </a:solidFill>
              </a:rPr>
              <a:t>chảy</a:t>
            </a:r>
            <a:r>
              <a:rPr lang="en-US" sz="1800">
                <a:solidFill>
                  <a:schemeClr val="accent4">
                    <a:lumMod val="20000"/>
                    <a:lumOff val="80000"/>
                  </a:schemeClr>
                </a:solidFill>
              </a:rPr>
              <a:t> </a:t>
            </a:r>
            <a:r>
              <a:rPr lang="en-US" sz="1800" err="1">
                <a:solidFill>
                  <a:schemeClr val="accent4">
                    <a:lumMod val="20000"/>
                    <a:lumOff val="80000"/>
                  </a:schemeClr>
                </a:solidFill>
              </a:rPr>
              <a:t>nước,và</a:t>
            </a:r>
            <a:r>
              <a:rPr lang="en-US" sz="1800">
                <a:solidFill>
                  <a:schemeClr val="accent4">
                    <a:lumMod val="20000"/>
                    <a:lumOff val="80000"/>
                  </a:schemeClr>
                </a:solidFill>
              </a:rPr>
              <a:t> </a:t>
            </a:r>
            <a:r>
              <a:rPr lang="en-US" sz="1800" err="1">
                <a:solidFill>
                  <a:schemeClr val="accent4">
                    <a:lumMod val="20000"/>
                    <a:lumOff val="80000"/>
                  </a:schemeClr>
                </a:solidFill>
              </a:rPr>
              <a:t>ko</a:t>
            </a:r>
            <a:r>
              <a:rPr lang="en-US" sz="1800">
                <a:solidFill>
                  <a:schemeClr val="accent4">
                    <a:lumMod val="20000"/>
                    <a:lumOff val="80000"/>
                  </a:schemeClr>
                </a:solidFill>
              </a:rPr>
              <a:t> </a:t>
            </a:r>
            <a:r>
              <a:rPr lang="en-US" sz="1800" err="1">
                <a:solidFill>
                  <a:schemeClr val="accent4">
                    <a:lumMod val="20000"/>
                    <a:lumOff val="80000"/>
                  </a:schemeClr>
                </a:solidFill>
              </a:rPr>
              <a:t>nhưng</a:t>
            </a:r>
            <a:r>
              <a:rPr lang="en-US" sz="1800">
                <a:solidFill>
                  <a:schemeClr val="accent4">
                    <a:lumMod val="20000"/>
                    <a:lumOff val="80000"/>
                  </a:schemeClr>
                </a:solidFill>
              </a:rPr>
              <a:t> </a:t>
            </a:r>
            <a:r>
              <a:rPr lang="en-US" sz="1800" err="1">
                <a:solidFill>
                  <a:schemeClr val="accent4">
                    <a:lumMod val="20000"/>
                    <a:lumOff val="80000"/>
                  </a:schemeClr>
                </a:solidFill>
              </a:rPr>
              <a:t>thế,sau</a:t>
            </a:r>
            <a:r>
              <a:rPr lang="en-US" sz="1800">
                <a:solidFill>
                  <a:schemeClr val="accent4">
                    <a:lumMod val="20000"/>
                    <a:lumOff val="80000"/>
                  </a:schemeClr>
                </a:solidFill>
              </a:rPr>
              <a:t> </a:t>
            </a:r>
            <a:r>
              <a:rPr lang="en-US" sz="1800" err="1">
                <a:solidFill>
                  <a:schemeClr val="accent4">
                    <a:lumMod val="20000"/>
                    <a:lumOff val="80000"/>
                  </a:schemeClr>
                </a:solidFill>
              </a:rPr>
              <a:t>khi</a:t>
            </a:r>
            <a:r>
              <a:rPr lang="en-US" sz="1800">
                <a:solidFill>
                  <a:schemeClr val="accent4">
                    <a:lumMod val="20000"/>
                    <a:lumOff val="80000"/>
                  </a:schemeClr>
                </a:solidFill>
              </a:rPr>
              <a:t> </a:t>
            </a:r>
            <a:r>
              <a:rPr lang="en-US" sz="1800" err="1">
                <a:solidFill>
                  <a:schemeClr val="accent4">
                    <a:lumMod val="20000"/>
                    <a:lumOff val="80000"/>
                  </a:schemeClr>
                </a:solidFill>
              </a:rPr>
              <a:t>nhặt</a:t>
            </a:r>
            <a:r>
              <a:rPr lang="en-US" sz="1800">
                <a:solidFill>
                  <a:schemeClr val="accent4">
                    <a:lumMod val="20000"/>
                    <a:lumOff val="80000"/>
                  </a:schemeClr>
                </a:solidFill>
              </a:rPr>
              <a:t> </a:t>
            </a:r>
            <a:r>
              <a:rPr lang="en-US" sz="1800" err="1">
                <a:solidFill>
                  <a:schemeClr val="accent4">
                    <a:lumMod val="20000"/>
                    <a:lumOff val="80000"/>
                  </a:schemeClr>
                </a:solidFill>
              </a:rPr>
              <a:t>hết</a:t>
            </a:r>
            <a:r>
              <a:rPr lang="en-US" sz="1800">
                <a:solidFill>
                  <a:schemeClr val="accent4">
                    <a:lumMod val="20000"/>
                    <a:lumOff val="80000"/>
                  </a:schemeClr>
                </a:solidFill>
              </a:rPr>
              <a:t> </a:t>
            </a:r>
            <a:r>
              <a:rPr lang="en-US" sz="1800" err="1">
                <a:solidFill>
                  <a:schemeClr val="accent4">
                    <a:lumMod val="20000"/>
                    <a:lumOff val="80000"/>
                  </a:schemeClr>
                </a:solidFill>
              </a:rPr>
              <a:t>rác</a:t>
            </a:r>
            <a:r>
              <a:rPr lang="en-US" sz="1800">
                <a:solidFill>
                  <a:schemeClr val="accent4">
                    <a:lumMod val="20000"/>
                    <a:lumOff val="80000"/>
                  </a:schemeClr>
                </a:solidFill>
              </a:rPr>
              <a:t> ở </a:t>
            </a:r>
            <a:r>
              <a:rPr lang="en-US" sz="1800" err="1">
                <a:solidFill>
                  <a:schemeClr val="accent4">
                    <a:lumMod val="20000"/>
                    <a:lumOff val="80000"/>
                  </a:schemeClr>
                </a:solidFill>
              </a:rPr>
              <a:t>cống</a:t>
            </a:r>
            <a:r>
              <a:rPr lang="en-US" sz="1800">
                <a:solidFill>
                  <a:schemeClr val="accent4">
                    <a:lumMod val="20000"/>
                    <a:lumOff val="80000"/>
                  </a:schemeClr>
                </a:solidFill>
              </a:rPr>
              <a:t> </a:t>
            </a:r>
            <a:r>
              <a:rPr lang="en-US" sz="1800" err="1">
                <a:solidFill>
                  <a:schemeClr val="accent4">
                    <a:lumMod val="20000"/>
                    <a:lumOff val="80000"/>
                  </a:schemeClr>
                </a:solidFill>
              </a:rPr>
              <a:t>thoát</a:t>
            </a:r>
            <a:r>
              <a:rPr lang="en-US" sz="1800">
                <a:solidFill>
                  <a:schemeClr val="accent4">
                    <a:lumMod val="20000"/>
                    <a:lumOff val="80000"/>
                  </a:schemeClr>
                </a:solidFill>
              </a:rPr>
              <a:t> </a:t>
            </a:r>
            <a:r>
              <a:rPr lang="en-US" sz="1800" err="1">
                <a:solidFill>
                  <a:schemeClr val="accent4">
                    <a:lumMod val="20000"/>
                    <a:lumOff val="80000"/>
                  </a:schemeClr>
                </a:solidFill>
              </a:rPr>
              <a:t>nước</a:t>
            </a:r>
            <a:r>
              <a:rPr lang="en-US" sz="1800">
                <a:solidFill>
                  <a:schemeClr val="accent4">
                    <a:lumMod val="20000"/>
                    <a:lumOff val="80000"/>
                  </a:schemeClr>
                </a:solidFill>
              </a:rPr>
              <a:t> </a:t>
            </a:r>
            <a:r>
              <a:rPr lang="en-US" sz="1800" err="1">
                <a:solidFill>
                  <a:schemeClr val="accent4">
                    <a:lumMod val="20000"/>
                    <a:lumOff val="80000"/>
                  </a:schemeClr>
                </a:solidFill>
              </a:rPr>
              <a:t>này,cậu</a:t>
            </a:r>
            <a:r>
              <a:rPr lang="en-US" sz="1800">
                <a:solidFill>
                  <a:schemeClr val="accent4">
                    <a:lumMod val="20000"/>
                    <a:lumOff val="80000"/>
                  </a:schemeClr>
                </a:solidFill>
              </a:rPr>
              <a:t> </a:t>
            </a:r>
            <a:r>
              <a:rPr lang="en-US" sz="1800" err="1">
                <a:solidFill>
                  <a:schemeClr val="accent4">
                    <a:lumMod val="20000"/>
                    <a:lumOff val="80000"/>
                  </a:schemeClr>
                </a:solidFill>
              </a:rPr>
              <a:t>lại</a:t>
            </a:r>
            <a:r>
              <a:rPr lang="en-US" sz="1800">
                <a:solidFill>
                  <a:schemeClr val="accent4">
                    <a:lumMod val="20000"/>
                    <a:lumOff val="80000"/>
                  </a:schemeClr>
                </a:solidFill>
              </a:rPr>
              <a:t> </a:t>
            </a:r>
            <a:r>
              <a:rPr lang="en-US" sz="1800" err="1">
                <a:solidFill>
                  <a:schemeClr val="accent4">
                    <a:lumMod val="20000"/>
                    <a:lumOff val="80000"/>
                  </a:schemeClr>
                </a:solidFill>
              </a:rPr>
              <a:t>tiếp</a:t>
            </a:r>
            <a:r>
              <a:rPr lang="en-US" sz="1800">
                <a:solidFill>
                  <a:schemeClr val="accent4">
                    <a:lumMod val="20000"/>
                    <a:lumOff val="80000"/>
                  </a:schemeClr>
                </a:solidFill>
              </a:rPr>
              <a:t> </a:t>
            </a:r>
            <a:r>
              <a:rPr lang="en-US" sz="1800" err="1">
                <a:solidFill>
                  <a:schemeClr val="accent4">
                    <a:lumMod val="20000"/>
                    <a:lumOff val="80000"/>
                  </a:schemeClr>
                </a:solidFill>
              </a:rPr>
              <a:t>tục</a:t>
            </a:r>
            <a:r>
              <a:rPr lang="en-US" sz="1800">
                <a:solidFill>
                  <a:schemeClr val="accent4">
                    <a:lumMod val="20000"/>
                    <a:lumOff val="80000"/>
                  </a:schemeClr>
                </a:solidFill>
              </a:rPr>
              <a:t> </a:t>
            </a:r>
            <a:r>
              <a:rPr lang="en-US" sz="1800" err="1">
                <a:solidFill>
                  <a:schemeClr val="accent4">
                    <a:lumMod val="20000"/>
                    <a:lumOff val="80000"/>
                  </a:schemeClr>
                </a:solidFill>
              </a:rPr>
              <a:t>chuyển</a:t>
            </a:r>
            <a:r>
              <a:rPr lang="en-US" sz="1800">
                <a:solidFill>
                  <a:schemeClr val="accent4">
                    <a:lumMod val="20000"/>
                    <a:lumOff val="80000"/>
                  </a:schemeClr>
                </a:solidFill>
              </a:rPr>
              <a:t> sang </a:t>
            </a:r>
            <a:r>
              <a:rPr lang="en-US" sz="1800" err="1">
                <a:solidFill>
                  <a:schemeClr val="accent4">
                    <a:lumMod val="20000"/>
                    <a:lumOff val="80000"/>
                  </a:schemeClr>
                </a:solidFill>
              </a:rPr>
              <a:t>công</a:t>
            </a:r>
            <a:r>
              <a:rPr lang="en-US" sz="1800">
                <a:solidFill>
                  <a:schemeClr val="accent4">
                    <a:lumMod val="20000"/>
                    <a:lumOff val="80000"/>
                  </a:schemeClr>
                </a:solidFill>
              </a:rPr>
              <a:t> </a:t>
            </a:r>
            <a:r>
              <a:rPr lang="en-US" sz="1800" err="1">
                <a:solidFill>
                  <a:schemeClr val="accent4">
                    <a:lumMod val="20000"/>
                    <a:lumOff val="80000"/>
                  </a:schemeClr>
                </a:solidFill>
              </a:rPr>
              <a:t>thoát</a:t>
            </a:r>
            <a:r>
              <a:rPr lang="en-US" sz="1800">
                <a:solidFill>
                  <a:schemeClr val="accent4">
                    <a:lumMod val="20000"/>
                    <a:lumOff val="80000"/>
                  </a:schemeClr>
                </a:solidFill>
              </a:rPr>
              <a:t> </a:t>
            </a:r>
            <a:r>
              <a:rPr lang="en-US" sz="1800" err="1">
                <a:solidFill>
                  <a:schemeClr val="accent4">
                    <a:lumMod val="20000"/>
                    <a:lumOff val="80000"/>
                  </a:schemeClr>
                </a:solidFill>
              </a:rPr>
              <a:t>nước</a:t>
            </a:r>
            <a:r>
              <a:rPr lang="en-US" sz="1800">
                <a:solidFill>
                  <a:schemeClr val="accent4">
                    <a:lumMod val="20000"/>
                    <a:lumOff val="80000"/>
                  </a:schemeClr>
                </a:solidFill>
              </a:rPr>
              <a:t> </a:t>
            </a:r>
            <a:r>
              <a:rPr lang="en-US" sz="1800" err="1">
                <a:solidFill>
                  <a:schemeClr val="accent4">
                    <a:lumMod val="20000"/>
                    <a:lumOff val="80000"/>
                  </a:schemeClr>
                </a:solidFill>
              </a:rPr>
              <a:t>khác</a:t>
            </a:r>
            <a:r>
              <a:rPr lang="en-US" sz="1800">
                <a:solidFill>
                  <a:schemeClr val="accent4">
                    <a:lumMod val="20000"/>
                    <a:lumOff val="80000"/>
                  </a:schemeClr>
                </a:solidFill>
              </a:rPr>
              <a:t>.</a:t>
            </a:r>
          </a:p>
          <a:p>
            <a:r>
              <a:rPr lang="en-US" sz="1800" smtClean="0">
                <a:solidFill>
                  <a:schemeClr val="accent4">
                    <a:lumMod val="20000"/>
                    <a:lumOff val="80000"/>
                  </a:schemeClr>
                </a:solidFill>
              </a:rPr>
              <a:t>  </a:t>
            </a:r>
            <a:r>
              <a:rPr lang="en-US" sz="1800" err="1" smtClean="0">
                <a:solidFill>
                  <a:schemeClr val="accent4">
                    <a:lumMod val="20000"/>
                    <a:lumOff val="80000"/>
                  </a:schemeClr>
                </a:solidFill>
              </a:rPr>
              <a:t>Đó</a:t>
            </a:r>
            <a:r>
              <a:rPr lang="en-US" sz="1800" smtClean="0">
                <a:solidFill>
                  <a:schemeClr val="accent4">
                    <a:lumMod val="20000"/>
                    <a:lumOff val="80000"/>
                  </a:schemeClr>
                </a:solidFill>
              </a:rPr>
              <a:t> </a:t>
            </a:r>
            <a:r>
              <a:rPr lang="en-US" sz="1800" err="1">
                <a:solidFill>
                  <a:schemeClr val="accent4">
                    <a:lumMod val="20000"/>
                    <a:lumOff val="80000"/>
                  </a:schemeClr>
                </a:solidFill>
              </a:rPr>
              <a:t>là</a:t>
            </a:r>
            <a:r>
              <a:rPr lang="en-US" sz="1800">
                <a:solidFill>
                  <a:schemeClr val="accent4">
                    <a:lumMod val="20000"/>
                    <a:lumOff val="80000"/>
                  </a:schemeClr>
                </a:solidFill>
              </a:rPr>
              <a:t> </a:t>
            </a:r>
            <a:r>
              <a:rPr lang="en-US" sz="1800" err="1">
                <a:solidFill>
                  <a:schemeClr val="accent4">
                    <a:lumMod val="20000"/>
                    <a:lumOff val="80000"/>
                  </a:schemeClr>
                </a:solidFill>
              </a:rPr>
              <a:t>bạn</a:t>
            </a:r>
            <a:r>
              <a:rPr lang="en-US" sz="1800">
                <a:solidFill>
                  <a:schemeClr val="accent4">
                    <a:lumMod val="20000"/>
                    <a:lumOff val="80000"/>
                  </a:schemeClr>
                </a:solidFill>
              </a:rPr>
              <a:t> </a:t>
            </a:r>
            <a:r>
              <a:rPr lang="en-US" sz="1800" err="1">
                <a:solidFill>
                  <a:schemeClr val="accent4">
                    <a:lumMod val="20000"/>
                    <a:lumOff val="80000"/>
                  </a:schemeClr>
                </a:solidFill>
              </a:rPr>
              <a:t>Phạm</a:t>
            </a:r>
            <a:r>
              <a:rPr lang="en-US" sz="1800">
                <a:solidFill>
                  <a:schemeClr val="accent4">
                    <a:lumMod val="20000"/>
                    <a:lumOff val="80000"/>
                  </a:schemeClr>
                </a:solidFill>
              </a:rPr>
              <a:t> </a:t>
            </a:r>
            <a:r>
              <a:rPr lang="en-US" sz="1800" err="1">
                <a:solidFill>
                  <a:schemeClr val="accent4">
                    <a:lumMod val="20000"/>
                    <a:lumOff val="80000"/>
                  </a:schemeClr>
                </a:solidFill>
              </a:rPr>
              <a:t>Trọng</a:t>
            </a:r>
            <a:r>
              <a:rPr lang="en-US" sz="1800">
                <a:solidFill>
                  <a:schemeClr val="accent4">
                    <a:lumMod val="20000"/>
                    <a:lumOff val="80000"/>
                  </a:schemeClr>
                </a:solidFill>
              </a:rPr>
              <a:t> </a:t>
            </a:r>
            <a:r>
              <a:rPr lang="en-US" sz="1800" err="1">
                <a:solidFill>
                  <a:schemeClr val="accent4">
                    <a:lumMod val="20000"/>
                    <a:lumOff val="80000"/>
                  </a:schemeClr>
                </a:solidFill>
              </a:rPr>
              <a:t>Đạt</a:t>
            </a:r>
            <a:r>
              <a:rPr lang="en-US" sz="1800" smtClean="0">
                <a:solidFill>
                  <a:schemeClr val="accent4">
                    <a:lumMod val="20000"/>
                    <a:lumOff val="80000"/>
                  </a:schemeClr>
                </a:solidFill>
              </a:rPr>
              <a:t>, </a:t>
            </a:r>
            <a:r>
              <a:rPr lang="en-US" sz="1800" err="1" smtClean="0">
                <a:solidFill>
                  <a:schemeClr val="accent4">
                    <a:lumMod val="20000"/>
                    <a:lumOff val="80000"/>
                  </a:schemeClr>
                </a:solidFill>
              </a:rPr>
              <a:t>học</a:t>
            </a:r>
            <a:r>
              <a:rPr lang="en-US" sz="1800" smtClean="0">
                <a:solidFill>
                  <a:schemeClr val="accent4">
                    <a:lumMod val="20000"/>
                    <a:lumOff val="80000"/>
                  </a:schemeClr>
                </a:solidFill>
              </a:rPr>
              <a:t> </a:t>
            </a:r>
            <a:r>
              <a:rPr lang="en-US" sz="1800" err="1">
                <a:solidFill>
                  <a:schemeClr val="accent4">
                    <a:lumMod val="20000"/>
                    <a:lumOff val="80000"/>
                  </a:schemeClr>
                </a:solidFill>
              </a:rPr>
              <a:t>sinh</a:t>
            </a:r>
            <a:r>
              <a:rPr lang="en-US" sz="1800">
                <a:solidFill>
                  <a:schemeClr val="accent4">
                    <a:lumMod val="20000"/>
                    <a:lumOff val="80000"/>
                  </a:schemeClr>
                </a:solidFill>
              </a:rPr>
              <a:t> </a:t>
            </a:r>
            <a:r>
              <a:rPr lang="en-US" sz="1800" err="1">
                <a:solidFill>
                  <a:schemeClr val="accent4">
                    <a:lumMod val="20000"/>
                    <a:lumOff val="80000"/>
                  </a:schemeClr>
                </a:solidFill>
              </a:rPr>
              <a:t>lớp</a:t>
            </a:r>
            <a:r>
              <a:rPr lang="en-US" sz="1800">
                <a:solidFill>
                  <a:schemeClr val="accent4">
                    <a:lumMod val="20000"/>
                    <a:lumOff val="80000"/>
                  </a:schemeClr>
                </a:solidFill>
              </a:rPr>
              <a:t> 6b1 </a:t>
            </a:r>
            <a:r>
              <a:rPr lang="en-US" sz="1800" err="1">
                <a:solidFill>
                  <a:schemeClr val="accent4">
                    <a:lumMod val="20000"/>
                    <a:lumOff val="80000"/>
                  </a:schemeClr>
                </a:solidFill>
              </a:rPr>
              <a:t>của</a:t>
            </a:r>
            <a:r>
              <a:rPr lang="en-US" sz="1800">
                <a:solidFill>
                  <a:schemeClr val="accent4">
                    <a:lumMod val="20000"/>
                    <a:lumOff val="80000"/>
                  </a:schemeClr>
                </a:solidFill>
              </a:rPr>
              <a:t> </a:t>
            </a:r>
            <a:r>
              <a:rPr lang="en-US" sz="1800" err="1">
                <a:solidFill>
                  <a:schemeClr val="accent4">
                    <a:lumMod val="20000"/>
                    <a:lumOff val="80000"/>
                  </a:schemeClr>
                </a:solidFill>
              </a:rPr>
              <a:t>trường</a:t>
            </a:r>
            <a:r>
              <a:rPr lang="en-US" sz="1800">
                <a:solidFill>
                  <a:schemeClr val="accent4">
                    <a:lumMod val="20000"/>
                    <a:lumOff val="80000"/>
                  </a:schemeClr>
                </a:solidFill>
              </a:rPr>
              <a:t> THCS </a:t>
            </a:r>
            <a:r>
              <a:rPr lang="en-US" sz="1800" smtClean="0">
                <a:solidFill>
                  <a:schemeClr val="accent4">
                    <a:lumMod val="20000"/>
                    <a:lumOff val="80000"/>
                  </a:schemeClr>
                </a:solidFill>
              </a:rPr>
              <a:t>Long An</a:t>
            </a:r>
            <a:endParaRPr lang="en-US">
              <a:solidFill>
                <a:schemeClr val="accent4">
                  <a:lumMod val="20000"/>
                  <a:lumOff val="80000"/>
                </a:schemeClr>
              </a:solidFill>
            </a:endParaRPr>
          </a:p>
        </p:txBody>
      </p:sp>
      <p:pic>
        <p:nvPicPr>
          <p:cNvPr id="3" name="Picture 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645" y="2628551"/>
            <a:ext cx="3237414" cy="2514949"/>
          </a:xfrm>
          <a:prstGeom prst="rect">
            <a:avLst/>
          </a:prstGeom>
        </p:spPr>
      </p:pic>
    </p:spTree>
    <p:extLst>
      <p:ext uri="{BB962C8B-B14F-4D97-AF65-F5344CB8AC3E}">
        <p14:creationId xmlns:p14="http://schemas.microsoft.com/office/powerpoint/2010/main" val="31049111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6"/>
                                        </p:tgtEl>
                                        <p:attrNameLst>
                                          <p:attrName>style.visibility</p:attrName>
                                        </p:attrNameLst>
                                      </p:cBhvr>
                                      <p:to>
                                        <p:strVal val="visible"/>
                                      </p:to>
                                    </p:set>
                                    <p:anim calcmode="lin" valueType="num">
                                      <p:cBhvr additive="base">
                                        <p:cTn id="7" dur="500"/>
                                        <p:tgtEl>
                                          <p:spTgt spid="306"/>
                                        </p:tgtEl>
                                        <p:attrNameLst>
                                          <p:attrName>ppt_y</p:attrName>
                                        </p:attrNameLst>
                                      </p:cBhvr>
                                      <p:tavLst>
                                        <p:tav tm="0">
                                          <p:val>
                                            <p:strVal val="#ppt_y+#ppt_h*1.125000"/>
                                          </p:val>
                                        </p:tav>
                                        <p:tav tm="100000">
                                          <p:val>
                                            <p:strVal val="#ppt_y"/>
                                          </p:val>
                                        </p:tav>
                                      </p:tavLst>
                                    </p:anim>
                                    <p:animEffect transition="in" filter="wipe(up)">
                                      <p:cBhvr>
                                        <p:cTn id="8" dur="500"/>
                                        <p:tgtEl>
                                          <p:spTgt spid="30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8"/>
                                        </p:tgtEl>
                                        <p:attrNameLst>
                                          <p:attrName>style.visibility</p:attrName>
                                        </p:attrNameLst>
                                      </p:cBhvr>
                                      <p:to>
                                        <p:strVal val="visible"/>
                                      </p:to>
                                    </p:set>
                                    <p:anim calcmode="lin" valueType="num">
                                      <p:cBhvr additive="base">
                                        <p:cTn id="23" dur="500" fill="hold"/>
                                        <p:tgtEl>
                                          <p:spTgt spid="308"/>
                                        </p:tgtEl>
                                        <p:attrNameLst>
                                          <p:attrName>ppt_x</p:attrName>
                                        </p:attrNameLst>
                                      </p:cBhvr>
                                      <p:tavLst>
                                        <p:tav tm="0">
                                          <p:val>
                                            <p:strVal val="#ppt_x"/>
                                          </p:val>
                                        </p:tav>
                                        <p:tav tm="100000">
                                          <p:val>
                                            <p:strVal val="#ppt_x"/>
                                          </p:val>
                                        </p:tav>
                                      </p:tavLst>
                                    </p:anim>
                                    <p:anim calcmode="lin" valueType="num">
                                      <p:cBhvr additive="base">
                                        <p:cTn id="24" dur="500" fill="hold"/>
                                        <p:tgtEl>
                                          <p:spTgt spid="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p:bldP spid="308"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2"/>
          <p:cNvPicPr preferRelativeResize="0"/>
          <p:nvPr/>
        </p:nvPicPr>
        <p:blipFill rotWithShape="1">
          <a:blip r:embed="rId3">
            <a:alphaModFix/>
          </a:blip>
          <a:srcRect l="2967" t="-294" r="71431" b="41436"/>
          <a:stretch/>
        </p:blipFill>
        <p:spPr>
          <a:xfrm flipH="1">
            <a:off x="6603296" y="1249225"/>
            <a:ext cx="2540704" cy="3894276"/>
          </a:xfrm>
          <a:prstGeom prst="rect">
            <a:avLst/>
          </a:prstGeom>
          <a:noFill/>
          <a:ln>
            <a:noFill/>
          </a:ln>
        </p:spPr>
      </p:pic>
      <p:sp>
        <p:nvSpPr>
          <p:cNvPr id="184" name="Google Shape;184;p32"/>
          <p:cNvSpPr/>
          <p:nvPr/>
        </p:nvSpPr>
        <p:spPr>
          <a:xfrm>
            <a:off x="6603300" y="1249200"/>
            <a:ext cx="2540700" cy="38943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32"/>
          <p:cNvPicPr preferRelativeResize="0"/>
          <p:nvPr/>
        </p:nvPicPr>
        <p:blipFill rotWithShape="1">
          <a:blip r:embed="rId3">
            <a:alphaModFix/>
          </a:blip>
          <a:srcRect l="52162" t="-294" r="22237" b="41436"/>
          <a:stretch/>
        </p:blipFill>
        <p:spPr>
          <a:xfrm flipH="1">
            <a:off x="246" y="1249225"/>
            <a:ext cx="2540704" cy="3894276"/>
          </a:xfrm>
          <a:prstGeom prst="rect">
            <a:avLst/>
          </a:prstGeom>
          <a:noFill/>
          <a:ln>
            <a:noFill/>
          </a:ln>
        </p:spPr>
      </p:pic>
      <p:sp>
        <p:nvSpPr>
          <p:cNvPr id="186" name="Google Shape;186;p32"/>
          <p:cNvSpPr/>
          <p:nvPr/>
        </p:nvSpPr>
        <p:spPr>
          <a:xfrm>
            <a:off x="0" y="1249200"/>
            <a:ext cx="2540700" cy="38943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2"/>
          <p:cNvSpPr/>
          <p:nvPr/>
        </p:nvSpPr>
        <p:spPr>
          <a:xfrm>
            <a:off x="1991375" y="973869"/>
            <a:ext cx="2637393" cy="3373374"/>
          </a:xfrm>
          <a:custGeom>
            <a:avLst/>
            <a:gdLst/>
            <a:ahLst/>
            <a:cxnLst/>
            <a:rect l="l" t="t" r="r" b="b"/>
            <a:pathLst>
              <a:path w="7080250" h="5918200" extrusionOk="0">
                <a:moveTo>
                  <a:pt x="7080161" y="5918200"/>
                </a:moveTo>
                <a:lnTo>
                  <a:pt x="0" y="5918200"/>
                </a:lnTo>
                <a:lnTo>
                  <a:pt x="0" y="0"/>
                </a:lnTo>
                <a:lnTo>
                  <a:pt x="7080161" y="0"/>
                </a:lnTo>
                <a:lnTo>
                  <a:pt x="7080161" y="5918200"/>
                </a:lnTo>
                <a:close/>
              </a:path>
            </a:pathLst>
          </a:custGeom>
          <a:solidFill>
            <a:srgbClr val="A2A58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8" name="Google Shape;188;p32"/>
          <p:cNvSpPr/>
          <p:nvPr/>
        </p:nvSpPr>
        <p:spPr>
          <a:xfrm>
            <a:off x="4660250" y="973869"/>
            <a:ext cx="2637393" cy="3373374"/>
          </a:xfrm>
          <a:custGeom>
            <a:avLst/>
            <a:gdLst/>
            <a:ahLst/>
            <a:cxnLst/>
            <a:rect l="l" t="t" r="r" b="b"/>
            <a:pathLst>
              <a:path w="7080250" h="5918200" extrusionOk="0">
                <a:moveTo>
                  <a:pt x="7080161" y="5918200"/>
                </a:moveTo>
                <a:lnTo>
                  <a:pt x="0" y="5918200"/>
                </a:lnTo>
                <a:lnTo>
                  <a:pt x="0" y="0"/>
                </a:lnTo>
                <a:lnTo>
                  <a:pt x="7080161" y="0"/>
                </a:lnTo>
                <a:lnTo>
                  <a:pt x="7080161" y="5918200"/>
                </a:lnTo>
                <a:close/>
              </a:path>
            </a:pathLst>
          </a:custGeom>
          <a:solidFill>
            <a:srgbClr val="A2A58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92" name="Google Shape;192;p32"/>
          <p:cNvSpPr txBox="1">
            <a:spLocks noGrp="1"/>
          </p:cNvSpPr>
          <p:nvPr>
            <p:ph type="subTitle" idx="1"/>
          </p:nvPr>
        </p:nvSpPr>
        <p:spPr>
          <a:xfrm>
            <a:off x="1875673" y="1780976"/>
            <a:ext cx="2435293" cy="1759159"/>
          </a:xfrm>
          <a:prstGeom prst="rect">
            <a:avLst/>
          </a:prstGeom>
        </p:spPr>
        <p:txBody>
          <a:bodyPr spcFirstLastPara="1" wrap="square" lIns="0" tIns="0" rIns="0" bIns="0" anchor="t" anchorCtr="0">
            <a:noAutofit/>
          </a:bodyPr>
          <a:lstStyle/>
          <a:p>
            <a:pPr marL="0" lvl="0" indent="0"/>
            <a:r>
              <a:rPr lang="en-US" sz="1800" smtClean="0">
                <a:solidFill>
                  <a:schemeClr val="tx1"/>
                </a:solidFill>
              </a:rPr>
              <a:t>- </a:t>
            </a:r>
            <a:r>
              <a:rPr lang="en-US" sz="1800" err="1" smtClean="0">
                <a:solidFill>
                  <a:schemeClr val="tx1"/>
                </a:solidFill>
              </a:rPr>
              <a:t>Giữ</a:t>
            </a:r>
            <a:r>
              <a:rPr lang="en-US" sz="1800" smtClean="0">
                <a:solidFill>
                  <a:schemeClr val="tx1"/>
                </a:solidFill>
              </a:rPr>
              <a:t> </a:t>
            </a:r>
            <a:r>
              <a:rPr lang="en-US" sz="1800" err="1">
                <a:solidFill>
                  <a:schemeClr val="tx1"/>
                </a:solidFill>
              </a:rPr>
              <a:t>gìn</a:t>
            </a:r>
            <a:r>
              <a:rPr lang="en-US" sz="1800">
                <a:solidFill>
                  <a:schemeClr val="tx1"/>
                </a:solidFill>
              </a:rPr>
              <a:t> </a:t>
            </a:r>
            <a:r>
              <a:rPr lang="en-US" sz="1800" err="1">
                <a:solidFill>
                  <a:schemeClr val="tx1"/>
                </a:solidFill>
              </a:rPr>
              <a:t>cây</a:t>
            </a:r>
            <a:r>
              <a:rPr lang="en-US" sz="1800">
                <a:solidFill>
                  <a:schemeClr val="tx1"/>
                </a:solidFill>
              </a:rPr>
              <a:t> </a:t>
            </a:r>
            <a:r>
              <a:rPr lang="en-US" sz="1800" err="1" smtClean="0">
                <a:solidFill>
                  <a:schemeClr val="tx1"/>
                </a:solidFill>
              </a:rPr>
              <a:t>xanh</a:t>
            </a:r>
            <a:endParaRPr lang="en-US" sz="1800" smtClean="0">
              <a:solidFill>
                <a:schemeClr val="tx1"/>
              </a:solidFill>
            </a:endParaRPr>
          </a:p>
          <a:p>
            <a:pPr marL="0" lvl="0" indent="0"/>
            <a:r>
              <a:rPr lang="en-US" sz="1800">
                <a:solidFill>
                  <a:schemeClr val="tx1"/>
                </a:solidFill>
              </a:rPr>
              <a:t> </a:t>
            </a:r>
            <a:r>
              <a:rPr lang="en-US" sz="1800" smtClean="0">
                <a:solidFill>
                  <a:schemeClr val="tx1"/>
                </a:solidFill>
              </a:rPr>
              <a:t>- </a:t>
            </a:r>
            <a:r>
              <a:rPr lang="en-US" sz="1800" err="1" smtClean="0">
                <a:solidFill>
                  <a:schemeClr val="tx1"/>
                </a:solidFill>
              </a:rPr>
              <a:t>Sử</a:t>
            </a:r>
            <a:r>
              <a:rPr lang="en-US" sz="1800" smtClean="0">
                <a:solidFill>
                  <a:schemeClr val="tx1"/>
                </a:solidFill>
              </a:rPr>
              <a:t> </a:t>
            </a:r>
            <a:r>
              <a:rPr lang="en-US" sz="1800" err="1">
                <a:solidFill>
                  <a:schemeClr val="tx1"/>
                </a:solidFill>
              </a:rPr>
              <a:t>dụng</a:t>
            </a:r>
            <a:r>
              <a:rPr lang="en-US" sz="1800">
                <a:solidFill>
                  <a:schemeClr val="tx1"/>
                </a:solidFill>
              </a:rPr>
              <a:t> </a:t>
            </a:r>
            <a:r>
              <a:rPr lang="en-US" sz="1800" err="1">
                <a:solidFill>
                  <a:schemeClr val="tx1"/>
                </a:solidFill>
              </a:rPr>
              <a:t>các</a:t>
            </a:r>
            <a:r>
              <a:rPr lang="en-US" sz="1800">
                <a:solidFill>
                  <a:schemeClr val="tx1"/>
                </a:solidFill>
              </a:rPr>
              <a:t> </a:t>
            </a:r>
            <a:r>
              <a:rPr lang="en-US" sz="1800" err="1">
                <a:solidFill>
                  <a:schemeClr val="tx1"/>
                </a:solidFill>
              </a:rPr>
              <a:t>chất</a:t>
            </a:r>
            <a:r>
              <a:rPr lang="en-US" sz="1800">
                <a:solidFill>
                  <a:schemeClr val="tx1"/>
                </a:solidFill>
              </a:rPr>
              <a:t> </a:t>
            </a:r>
            <a:r>
              <a:rPr lang="en-US" sz="1800" err="1">
                <a:solidFill>
                  <a:schemeClr val="tx1"/>
                </a:solidFill>
              </a:rPr>
              <a:t>liệu</a:t>
            </a:r>
            <a:r>
              <a:rPr lang="en-US" sz="1800">
                <a:solidFill>
                  <a:schemeClr val="tx1"/>
                </a:solidFill>
              </a:rPr>
              <a:t> </a:t>
            </a:r>
            <a:r>
              <a:rPr lang="en-US" sz="1800" err="1">
                <a:solidFill>
                  <a:schemeClr val="tx1"/>
                </a:solidFill>
              </a:rPr>
              <a:t>từ</a:t>
            </a:r>
            <a:r>
              <a:rPr lang="en-US" sz="1800">
                <a:solidFill>
                  <a:schemeClr val="tx1"/>
                </a:solidFill>
              </a:rPr>
              <a:t> </a:t>
            </a:r>
            <a:r>
              <a:rPr lang="en-US" sz="1800" err="1">
                <a:solidFill>
                  <a:schemeClr val="tx1"/>
                </a:solidFill>
              </a:rPr>
              <a:t>thiên</a:t>
            </a:r>
            <a:r>
              <a:rPr lang="en-US" sz="1800">
                <a:solidFill>
                  <a:schemeClr val="tx1"/>
                </a:solidFill>
              </a:rPr>
              <a:t> </a:t>
            </a:r>
            <a:r>
              <a:rPr lang="en-US" sz="1800" err="1" smtClean="0">
                <a:solidFill>
                  <a:schemeClr val="tx1"/>
                </a:solidFill>
              </a:rPr>
              <a:t>nhiên</a:t>
            </a:r>
            <a:endParaRPr lang="en-US" sz="1800">
              <a:solidFill>
                <a:schemeClr val="tx1"/>
              </a:solidFill>
            </a:endParaRPr>
          </a:p>
          <a:p>
            <a:pPr marL="285750" lvl="0" indent="-285750">
              <a:buFontTx/>
              <a:buChar char="-"/>
            </a:pPr>
            <a:r>
              <a:rPr lang="en-US" sz="1800" err="1" smtClean="0">
                <a:solidFill>
                  <a:schemeClr val="tx1"/>
                </a:solidFill>
              </a:rPr>
              <a:t>Rút</a:t>
            </a:r>
            <a:r>
              <a:rPr lang="en-US" sz="1800" smtClean="0">
                <a:solidFill>
                  <a:schemeClr val="tx1"/>
                </a:solidFill>
              </a:rPr>
              <a:t> </a:t>
            </a:r>
            <a:r>
              <a:rPr lang="en-US" sz="1800" err="1">
                <a:solidFill>
                  <a:schemeClr val="tx1"/>
                </a:solidFill>
              </a:rPr>
              <a:t>các</a:t>
            </a:r>
            <a:r>
              <a:rPr lang="en-US" sz="1800">
                <a:solidFill>
                  <a:schemeClr val="tx1"/>
                </a:solidFill>
              </a:rPr>
              <a:t> </a:t>
            </a:r>
            <a:r>
              <a:rPr lang="en-US" sz="1800" err="1">
                <a:solidFill>
                  <a:schemeClr val="tx1"/>
                </a:solidFill>
              </a:rPr>
              <a:t>phích</a:t>
            </a:r>
            <a:r>
              <a:rPr lang="en-US" sz="1800">
                <a:solidFill>
                  <a:schemeClr val="tx1"/>
                </a:solidFill>
              </a:rPr>
              <a:t> </a:t>
            </a:r>
            <a:r>
              <a:rPr lang="en-US" sz="1800" err="1">
                <a:solidFill>
                  <a:schemeClr val="tx1"/>
                </a:solidFill>
              </a:rPr>
              <a:t>khỏi</a:t>
            </a:r>
            <a:r>
              <a:rPr lang="en-US" sz="1800">
                <a:solidFill>
                  <a:schemeClr val="tx1"/>
                </a:solidFill>
              </a:rPr>
              <a:t> </a:t>
            </a:r>
            <a:r>
              <a:rPr lang="en-US" sz="1800" err="1">
                <a:solidFill>
                  <a:schemeClr val="tx1"/>
                </a:solidFill>
              </a:rPr>
              <a:t>ổ</a:t>
            </a:r>
            <a:r>
              <a:rPr lang="en-US" sz="1800">
                <a:solidFill>
                  <a:schemeClr val="tx1"/>
                </a:solidFill>
              </a:rPr>
              <a:t> </a:t>
            </a:r>
            <a:r>
              <a:rPr lang="en-US" sz="1800" err="1" smtClean="0">
                <a:solidFill>
                  <a:schemeClr val="tx1"/>
                </a:solidFill>
              </a:rPr>
              <a:t>cắm</a:t>
            </a:r>
            <a:endParaRPr lang="en-US" sz="1800" smtClean="0">
              <a:solidFill>
                <a:schemeClr val="tx1"/>
              </a:solidFill>
            </a:endParaRPr>
          </a:p>
          <a:p>
            <a:pPr marL="285750" lvl="0" indent="-285750">
              <a:buFontTx/>
              <a:buChar char="-"/>
            </a:pPr>
            <a:r>
              <a:rPr lang="en-US" sz="1800" smtClean="0">
                <a:solidFill>
                  <a:schemeClr val="tx1"/>
                </a:solidFill>
              </a:rPr>
              <a:t>-</a:t>
            </a:r>
            <a:r>
              <a:rPr lang="en-US" sz="1800" err="1">
                <a:solidFill>
                  <a:schemeClr val="tx1"/>
                </a:solidFill>
              </a:rPr>
              <a:t>Sử</a:t>
            </a:r>
            <a:r>
              <a:rPr lang="en-US" sz="1800">
                <a:solidFill>
                  <a:schemeClr val="tx1"/>
                </a:solidFill>
              </a:rPr>
              <a:t> </a:t>
            </a:r>
            <a:r>
              <a:rPr lang="en-US" sz="1800" err="1">
                <a:solidFill>
                  <a:schemeClr val="tx1"/>
                </a:solidFill>
              </a:rPr>
              <a:t>dụng</a:t>
            </a:r>
            <a:r>
              <a:rPr lang="en-US" sz="1800">
                <a:solidFill>
                  <a:schemeClr val="tx1"/>
                </a:solidFill>
              </a:rPr>
              <a:t> </a:t>
            </a:r>
            <a:r>
              <a:rPr lang="en-US" sz="1800" err="1">
                <a:solidFill>
                  <a:schemeClr val="tx1"/>
                </a:solidFill>
              </a:rPr>
              <a:t>năng</a:t>
            </a:r>
            <a:r>
              <a:rPr lang="en-US" sz="1800">
                <a:solidFill>
                  <a:schemeClr val="tx1"/>
                </a:solidFill>
              </a:rPr>
              <a:t> </a:t>
            </a:r>
            <a:r>
              <a:rPr lang="en-US" sz="1800" err="1">
                <a:solidFill>
                  <a:schemeClr val="tx1"/>
                </a:solidFill>
              </a:rPr>
              <a:t>lượng</a:t>
            </a:r>
            <a:r>
              <a:rPr lang="en-US" sz="1800">
                <a:solidFill>
                  <a:schemeClr val="tx1"/>
                </a:solidFill>
              </a:rPr>
              <a:t> </a:t>
            </a:r>
            <a:r>
              <a:rPr lang="en-US" sz="1800" err="1" smtClean="0">
                <a:solidFill>
                  <a:schemeClr val="tx1"/>
                </a:solidFill>
              </a:rPr>
              <a:t>sạch</a:t>
            </a:r>
            <a:endParaRPr lang="en-US" sz="1800" smtClean="0">
              <a:solidFill>
                <a:schemeClr val="tx1"/>
              </a:solidFill>
            </a:endParaRPr>
          </a:p>
          <a:p>
            <a:pPr marL="285750" lvl="0" indent="-285750">
              <a:buFontTx/>
              <a:buChar char="-"/>
            </a:pPr>
            <a:r>
              <a:rPr lang="en-US" sz="1800" smtClean="0">
                <a:solidFill>
                  <a:schemeClr val="tx1"/>
                </a:solidFill>
              </a:rPr>
              <a:t>-</a:t>
            </a:r>
            <a:r>
              <a:rPr lang="en-US" sz="1800" err="1">
                <a:solidFill>
                  <a:schemeClr val="tx1"/>
                </a:solidFill>
              </a:rPr>
              <a:t>Nguyên</a:t>
            </a:r>
            <a:r>
              <a:rPr lang="en-US" sz="1800">
                <a:solidFill>
                  <a:schemeClr val="tx1"/>
                </a:solidFill>
              </a:rPr>
              <a:t> </a:t>
            </a:r>
            <a:r>
              <a:rPr lang="en-US" sz="1800" err="1">
                <a:solidFill>
                  <a:schemeClr val="tx1"/>
                </a:solidFill>
              </a:rPr>
              <a:t>tắc</a:t>
            </a:r>
            <a:r>
              <a:rPr lang="en-US" sz="1800">
                <a:solidFill>
                  <a:schemeClr val="tx1"/>
                </a:solidFill>
              </a:rPr>
              <a:t> 3R (reduce, reuse, and recycle)</a:t>
            </a:r>
            <a:endParaRPr lang="en-US" sz="1800" smtClean="0">
              <a:solidFill>
                <a:schemeClr val="tx1"/>
              </a:solidFill>
            </a:endParaRPr>
          </a:p>
          <a:p>
            <a:pPr marL="285750" lvl="0" indent="-285750">
              <a:buFontTx/>
              <a:buChar char="-"/>
            </a:pPr>
            <a:endParaRPr sz="1800" i="1">
              <a:solidFill>
                <a:schemeClr val="tx1"/>
              </a:solidFill>
            </a:endParaRPr>
          </a:p>
        </p:txBody>
      </p:sp>
      <p:sp>
        <p:nvSpPr>
          <p:cNvPr id="193" name="Google Shape;193;p32"/>
          <p:cNvSpPr txBox="1">
            <a:spLocks noGrp="1"/>
          </p:cNvSpPr>
          <p:nvPr>
            <p:ph type="title"/>
          </p:nvPr>
        </p:nvSpPr>
        <p:spPr>
          <a:xfrm>
            <a:off x="2028098" y="1079192"/>
            <a:ext cx="2472490" cy="684053"/>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b="1" smtClean="0"/>
              <a:t>Con </a:t>
            </a:r>
            <a:r>
              <a:rPr lang="en-US" b="1" err="1" smtClean="0"/>
              <a:t>người</a:t>
            </a:r>
            <a:r>
              <a:rPr lang="en-US" b="1" smtClean="0"/>
              <a:t> </a:t>
            </a:r>
            <a:r>
              <a:rPr lang="en-US" b="1" err="1" smtClean="0"/>
              <a:t>đang</a:t>
            </a:r>
            <a:r>
              <a:rPr lang="en-US" b="1" smtClean="0"/>
              <a:t> </a:t>
            </a:r>
            <a:r>
              <a:rPr lang="en-US" b="1" err="1" smtClean="0"/>
              <a:t>khắc</a:t>
            </a:r>
            <a:r>
              <a:rPr lang="en-US" b="1" smtClean="0"/>
              <a:t> </a:t>
            </a:r>
            <a:r>
              <a:rPr lang="en-US" b="1" err="1" smtClean="0"/>
              <a:t>phục</a:t>
            </a:r>
            <a:endParaRPr b="1">
              <a:solidFill>
                <a:srgbClr val="F8FFF5"/>
              </a:solidFill>
            </a:endParaRPr>
          </a:p>
        </p:txBody>
      </p:sp>
      <p:sp>
        <p:nvSpPr>
          <p:cNvPr id="190" name="Google Shape;190;p32"/>
          <p:cNvSpPr txBox="1">
            <a:spLocks noGrp="1"/>
          </p:cNvSpPr>
          <p:nvPr>
            <p:ph type="title" idx="2"/>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mtClean="0">
                <a:solidFill>
                  <a:srgbClr val="FFFF00"/>
                </a:solidFill>
              </a:rPr>
              <a:t>MÔI TRƯỜNG ĐANG TỐT DẦN.</a:t>
            </a:r>
            <a:endParaRPr>
              <a:solidFill>
                <a:srgbClr val="FFFF00"/>
              </a:solidFill>
            </a:endParaRPr>
          </a:p>
        </p:txBody>
      </p:sp>
      <p:sp>
        <p:nvSpPr>
          <p:cNvPr id="189" name="Google Shape;189;p32"/>
          <p:cNvSpPr txBox="1">
            <a:spLocks noGrp="1"/>
          </p:cNvSpPr>
          <p:nvPr>
            <p:ph type="subTitle" idx="3"/>
          </p:nvPr>
        </p:nvSpPr>
        <p:spPr>
          <a:xfrm>
            <a:off x="4678150" y="1489935"/>
            <a:ext cx="2481902" cy="215526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800">
                <a:solidFill>
                  <a:schemeClr val="tx1"/>
                </a:solidFill>
              </a:rPr>
              <a:t/>
            </a:r>
            <a:br>
              <a:rPr lang="en-US" sz="1800">
                <a:solidFill>
                  <a:schemeClr val="tx1"/>
                </a:solidFill>
              </a:rPr>
            </a:br>
            <a:endParaRPr lang="en-US" sz="1800" i="1" smtClean="0">
              <a:solidFill>
                <a:schemeClr val="tx1"/>
              </a:solidFill>
            </a:endParaRPr>
          </a:p>
          <a:p>
            <a:pPr marL="0" lvl="0" indent="0"/>
            <a:r>
              <a:rPr lang="en-US" sz="1800" smtClean="0">
                <a:solidFill>
                  <a:schemeClr val="tx1"/>
                </a:solidFill>
              </a:rPr>
              <a:t>- Ta </a:t>
            </a:r>
            <a:r>
              <a:rPr lang="en-US" sz="1800" err="1">
                <a:solidFill>
                  <a:schemeClr val="tx1"/>
                </a:solidFill>
              </a:rPr>
              <a:t>tắm</a:t>
            </a:r>
            <a:r>
              <a:rPr lang="en-US" sz="1800">
                <a:solidFill>
                  <a:schemeClr val="tx1"/>
                </a:solidFill>
              </a:rPr>
              <a:t> </a:t>
            </a:r>
            <a:r>
              <a:rPr lang="en-US" sz="1800" err="1">
                <a:solidFill>
                  <a:schemeClr val="tx1"/>
                </a:solidFill>
              </a:rPr>
              <a:t>ao</a:t>
            </a:r>
            <a:r>
              <a:rPr lang="en-US" sz="1800">
                <a:solidFill>
                  <a:schemeClr val="tx1"/>
                </a:solidFill>
              </a:rPr>
              <a:t> ta</a:t>
            </a:r>
            <a:r>
              <a:rPr lang="en-US" sz="1800" smtClean="0">
                <a:solidFill>
                  <a:schemeClr val="tx1"/>
                </a:solidFill>
              </a:rPr>
              <a:t>!</a:t>
            </a:r>
          </a:p>
          <a:p>
            <a:pPr marL="0" lvl="0" indent="0"/>
            <a:r>
              <a:rPr lang="en-US" sz="1800" smtClean="0">
                <a:solidFill>
                  <a:schemeClr val="tx1"/>
                </a:solidFill>
              </a:rPr>
              <a:t>.-  </a:t>
            </a:r>
            <a:r>
              <a:rPr lang="en-US" sz="1800" err="1">
                <a:solidFill>
                  <a:schemeClr val="tx1"/>
                </a:solidFill>
              </a:rPr>
              <a:t>Giảm</a:t>
            </a:r>
            <a:r>
              <a:rPr lang="en-US" sz="1800">
                <a:solidFill>
                  <a:schemeClr val="tx1"/>
                </a:solidFill>
              </a:rPr>
              <a:t> </a:t>
            </a:r>
            <a:r>
              <a:rPr lang="en-US" sz="1800" err="1">
                <a:solidFill>
                  <a:schemeClr val="tx1"/>
                </a:solidFill>
              </a:rPr>
              <a:t>sử</a:t>
            </a:r>
            <a:r>
              <a:rPr lang="en-US" sz="1800">
                <a:solidFill>
                  <a:schemeClr val="tx1"/>
                </a:solidFill>
              </a:rPr>
              <a:t> </a:t>
            </a:r>
            <a:r>
              <a:rPr lang="en-US" sz="1800" err="1">
                <a:solidFill>
                  <a:schemeClr val="tx1"/>
                </a:solidFill>
              </a:rPr>
              <a:t>dụng</a:t>
            </a:r>
            <a:r>
              <a:rPr lang="en-US" sz="1800">
                <a:solidFill>
                  <a:schemeClr val="tx1"/>
                </a:solidFill>
              </a:rPr>
              <a:t> </a:t>
            </a:r>
            <a:r>
              <a:rPr lang="en-US" sz="1800" err="1">
                <a:solidFill>
                  <a:schemeClr val="tx1"/>
                </a:solidFill>
              </a:rPr>
              <a:t>túi</a:t>
            </a:r>
            <a:r>
              <a:rPr lang="en-US" sz="1800">
                <a:solidFill>
                  <a:schemeClr val="tx1"/>
                </a:solidFill>
              </a:rPr>
              <a:t> </a:t>
            </a:r>
            <a:r>
              <a:rPr lang="en-US" sz="1800" err="1">
                <a:solidFill>
                  <a:schemeClr val="tx1"/>
                </a:solidFill>
              </a:rPr>
              <a:t>nilông</a:t>
            </a:r>
            <a:endParaRPr lang="en-US" sz="1800" smtClean="0">
              <a:solidFill>
                <a:schemeClr val="tx1"/>
              </a:solidFill>
            </a:endParaRPr>
          </a:p>
          <a:p>
            <a:pPr marL="0" lvl="0" indent="0"/>
            <a:r>
              <a:rPr lang="en-US" sz="1800" smtClean="0">
                <a:solidFill>
                  <a:schemeClr val="tx1"/>
                </a:solidFill>
              </a:rPr>
              <a:t>- </a:t>
            </a:r>
            <a:r>
              <a:rPr lang="en-US" sz="1800" err="1" smtClean="0">
                <a:solidFill>
                  <a:schemeClr val="tx1"/>
                </a:solidFill>
              </a:rPr>
              <a:t>Tận</a:t>
            </a:r>
            <a:r>
              <a:rPr lang="en-US" sz="1800" smtClean="0">
                <a:solidFill>
                  <a:schemeClr val="tx1"/>
                </a:solidFill>
              </a:rPr>
              <a:t> </a:t>
            </a:r>
            <a:r>
              <a:rPr lang="en-US" sz="1800" err="1">
                <a:solidFill>
                  <a:schemeClr val="tx1"/>
                </a:solidFill>
              </a:rPr>
              <a:t>dụng</a:t>
            </a:r>
            <a:r>
              <a:rPr lang="en-US" sz="1800">
                <a:solidFill>
                  <a:schemeClr val="tx1"/>
                </a:solidFill>
              </a:rPr>
              <a:t> </a:t>
            </a:r>
            <a:r>
              <a:rPr lang="en-US" sz="1800" err="1">
                <a:solidFill>
                  <a:schemeClr val="tx1"/>
                </a:solidFill>
              </a:rPr>
              <a:t>ánh</a:t>
            </a:r>
            <a:r>
              <a:rPr lang="en-US" sz="1800">
                <a:solidFill>
                  <a:schemeClr val="tx1"/>
                </a:solidFill>
              </a:rPr>
              <a:t> </a:t>
            </a:r>
            <a:r>
              <a:rPr lang="en-US" sz="1800" err="1">
                <a:solidFill>
                  <a:schemeClr val="tx1"/>
                </a:solidFill>
              </a:rPr>
              <a:t>sáng</a:t>
            </a:r>
            <a:r>
              <a:rPr lang="en-US" sz="1800">
                <a:solidFill>
                  <a:schemeClr val="tx1"/>
                </a:solidFill>
              </a:rPr>
              <a:t> </a:t>
            </a:r>
            <a:r>
              <a:rPr lang="en-US" sz="1800" err="1">
                <a:solidFill>
                  <a:schemeClr val="tx1"/>
                </a:solidFill>
              </a:rPr>
              <a:t>mặt</a:t>
            </a:r>
            <a:r>
              <a:rPr lang="en-US" sz="1800">
                <a:solidFill>
                  <a:schemeClr val="tx1"/>
                </a:solidFill>
              </a:rPr>
              <a:t> </a:t>
            </a:r>
            <a:r>
              <a:rPr lang="en-US" sz="1800" err="1" smtClean="0">
                <a:solidFill>
                  <a:schemeClr val="tx1"/>
                </a:solidFill>
              </a:rPr>
              <a:t>trời</a:t>
            </a:r>
            <a:endParaRPr lang="en-US" sz="1800" smtClean="0">
              <a:solidFill>
                <a:schemeClr val="tx1"/>
              </a:solidFill>
            </a:endParaRPr>
          </a:p>
          <a:p>
            <a:pPr marL="0" lvl="0" indent="0"/>
            <a:r>
              <a:rPr lang="en-US" sz="1800" smtClean="0">
                <a:solidFill>
                  <a:schemeClr val="tx1"/>
                </a:solidFill>
              </a:rPr>
              <a:t>- </a:t>
            </a:r>
            <a:r>
              <a:rPr lang="en-US" sz="1800" err="1" smtClean="0">
                <a:solidFill>
                  <a:schemeClr val="tx1"/>
                </a:solidFill>
              </a:rPr>
              <a:t>Sử</a:t>
            </a:r>
            <a:r>
              <a:rPr lang="en-US" sz="1800" smtClean="0">
                <a:solidFill>
                  <a:schemeClr val="tx1"/>
                </a:solidFill>
              </a:rPr>
              <a:t> </a:t>
            </a:r>
            <a:r>
              <a:rPr lang="en-US" sz="1800" err="1">
                <a:solidFill>
                  <a:schemeClr val="tx1"/>
                </a:solidFill>
              </a:rPr>
              <a:t>dụng</a:t>
            </a:r>
            <a:r>
              <a:rPr lang="en-US" sz="1800">
                <a:solidFill>
                  <a:schemeClr val="tx1"/>
                </a:solidFill>
              </a:rPr>
              <a:t> </a:t>
            </a:r>
            <a:r>
              <a:rPr lang="en-US" sz="1800" err="1">
                <a:solidFill>
                  <a:schemeClr val="tx1"/>
                </a:solidFill>
              </a:rPr>
              <a:t>các</a:t>
            </a:r>
            <a:r>
              <a:rPr lang="en-US" sz="1800">
                <a:solidFill>
                  <a:schemeClr val="tx1"/>
                </a:solidFill>
              </a:rPr>
              <a:t> </a:t>
            </a:r>
            <a:r>
              <a:rPr lang="en-US" sz="1800" err="1">
                <a:solidFill>
                  <a:schemeClr val="tx1"/>
                </a:solidFill>
              </a:rPr>
              <a:t>tiến</a:t>
            </a:r>
            <a:r>
              <a:rPr lang="en-US" sz="1800">
                <a:solidFill>
                  <a:schemeClr val="tx1"/>
                </a:solidFill>
              </a:rPr>
              <a:t> </a:t>
            </a:r>
            <a:r>
              <a:rPr lang="en-US" sz="1800" err="1">
                <a:solidFill>
                  <a:schemeClr val="tx1"/>
                </a:solidFill>
              </a:rPr>
              <a:t>bộ</a:t>
            </a:r>
            <a:r>
              <a:rPr lang="en-US" sz="1800">
                <a:solidFill>
                  <a:schemeClr val="tx1"/>
                </a:solidFill>
              </a:rPr>
              <a:t> </a:t>
            </a:r>
            <a:r>
              <a:rPr lang="en-US" sz="1800" err="1">
                <a:solidFill>
                  <a:schemeClr val="tx1"/>
                </a:solidFill>
              </a:rPr>
              <a:t>của</a:t>
            </a:r>
            <a:r>
              <a:rPr lang="en-US" sz="1800">
                <a:solidFill>
                  <a:schemeClr val="tx1"/>
                </a:solidFill>
              </a:rPr>
              <a:t> </a:t>
            </a:r>
            <a:r>
              <a:rPr lang="en-US" sz="1800" err="1">
                <a:solidFill>
                  <a:schemeClr val="tx1"/>
                </a:solidFill>
              </a:rPr>
              <a:t>khoa</a:t>
            </a:r>
            <a:r>
              <a:rPr lang="en-US" sz="1800">
                <a:solidFill>
                  <a:schemeClr val="tx1"/>
                </a:solidFill>
              </a:rPr>
              <a:t> </a:t>
            </a:r>
            <a:r>
              <a:rPr lang="en-US" sz="1800" err="1" smtClean="0">
                <a:solidFill>
                  <a:schemeClr val="tx1"/>
                </a:solidFill>
              </a:rPr>
              <a:t>học</a:t>
            </a:r>
            <a:endParaRPr lang="en-US" sz="1800" smtClean="0">
              <a:solidFill>
                <a:schemeClr val="tx1"/>
              </a:solidFill>
            </a:endParaRPr>
          </a:p>
          <a:p>
            <a:pPr marL="0" lvl="0" indent="0"/>
            <a:r>
              <a:rPr lang="en-US" sz="1800" smtClean="0">
                <a:solidFill>
                  <a:schemeClr val="tx1"/>
                </a:solidFill>
              </a:rPr>
              <a:t>- </a:t>
            </a:r>
            <a:r>
              <a:rPr lang="en-US" sz="1800" err="1" smtClean="0">
                <a:solidFill>
                  <a:schemeClr val="tx1"/>
                </a:solidFill>
              </a:rPr>
              <a:t>Nâng</a:t>
            </a:r>
            <a:r>
              <a:rPr lang="en-US" sz="1800" smtClean="0">
                <a:solidFill>
                  <a:schemeClr val="tx1"/>
                </a:solidFill>
              </a:rPr>
              <a:t> </a:t>
            </a:r>
            <a:r>
              <a:rPr lang="en-US" sz="1800" err="1">
                <a:solidFill>
                  <a:schemeClr val="tx1"/>
                </a:solidFill>
              </a:rPr>
              <a:t>cao</a:t>
            </a:r>
            <a:r>
              <a:rPr lang="en-US" sz="1800">
                <a:solidFill>
                  <a:schemeClr val="tx1"/>
                </a:solidFill>
              </a:rPr>
              <a:t> </a:t>
            </a:r>
            <a:r>
              <a:rPr lang="en-US" sz="1800" err="1">
                <a:solidFill>
                  <a:schemeClr val="tx1"/>
                </a:solidFill>
              </a:rPr>
              <a:t>ý</a:t>
            </a:r>
            <a:r>
              <a:rPr lang="en-US" sz="1800">
                <a:solidFill>
                  <a:schemeClr val="tx1"/>
                </a:solidFill>
              </a:rPr>
              <a:t> </a:t>
            </a:r>
            <a:r>
              <a:rPr lang="en-US" sz="1800" err="1">
                <a:solidFill>
                  <a:schemeClr val="tx1"/>
                </a:solidFill>
              </a:rPr>
              <a:t>thức</a:t>
            </a:r>
            <a:r>
              <a:rPr lang="en-US" sz="1800">
                <a:solidFill>
                  <a:schemeClr val="tx1"/>
                </a:solidFill>
              </a:rPr>
              <a:t> </a:t>
            </a:r>
            <a:r>
              <a:rPr lang="en-US" sz="1800" err="1">
                <a:solidFill>
                  <a:schemeClr val="tx1"/>
                </a:solidFill>
              </a:rPr>
              <a:t>sống</a:t>
            </a:r>
            <a:endParaRPr sz="1800">
              <a:solidFill>
                <a:schemeClr val="tx1"/>
              </a:solidFill>
            </a:endParaRPr>
          </a:p>
        </p:txBody>
      </p:sp>
      <p:sp>
        <p:nvSpPr>
          <p:cNvPr id="191" name="Google Shape;191;p32"/>
          <p:cNvSpPr txBox="1">
            <a:spLocks noGrp="1"/>
          </p:cNvSpPr>
          <p:nvPr>
            <p:ph type="title" idx="4"/>
          </p:nvPr>
        </p:nvSpPr>
        <p:spPr>
          <a:xfrm>
            <a:off x="4789319" y="1265062"/>
            <a:ext cx="2562399" cy="507503"/>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b="1" smtClean="0"/>
              <a:t>Con </a:t>
            </a:r>
            <a:r>
              <a:rPr lang="en-US" b="1" err="1" smtClean="0"/>
              <a:t>người</a:t>
            </a:r>
            <a:r>
              <a:rPr lang="en-US" b="1" smtClean="0"/>
              <a:t> </a:t>
            </a:r>
            <a:r>
              <a:rPr lang="en-US" b="1" err="1" smtClean="0"/>
              <a:t>đang</a:t>
            </a:r>
            <a:r>
              <a:rPr lang="en-US" b="1" smtClean="0"/>
              <a:t> </a:t>
            </a:r>
            <a:r>
              <a:rPr lang="en-US" b="1" err="1" smtClean="0"/>
              <a:t>khắc</a:t>
            </a:r>
            <a:r>
              <a:rPr lang="en-US" b="1" smtClean="0"/>
              <a:t> </a:t>
            </a:r>
            <a:r>
              <a:rPr lang="en-US" b="1" err="1" smtClean="0"/>
              <a:t>phục</a:t>
            </a:r>
            <a:endParaRPr b="1">
              <a:solidFill>
                <a:srgbClr val="F8FFF5"/>
              </a:solidFill>
            </a:endParaRPr>
          </a:p>
        </p:txBody>
      </p:sp>
      <p:grpSp>
        <p:nvGrpSpPr>
          <p:cNvPr id="194" name="Google Shape;194;p32"/>
          <p:cNvGrpSpPr/>
          <p:nvPr/>
        </p:nvGrpSpPr>
        <p:grpSpPr>
          <a:xfrm>
            <a:off x="2805597" y="1056244"/>
            <a:ext cx="401725" cy="385962"/>
            <a:chOff x="1190625" y="340425"/>
            <a:chExt cx="5230800" cy="5025550"/>
          </a:xfrm>
        </p:grpSpPr>
        <p:sp>
          <p:nvSpPr>
            <p:cNvPr id="195" name="Google Shape;195;p32"/>
            <p:cNvSpPr/>
            <p:nvPr/>
          </p:nvSpPr>
          <p:spPr>
            <a:xfrm>
              <a:off x="2330275" y="340425"/>
              <a:ext cx="3031750" cy="2158650"/>
            </a:xfrm>
            <a:custGeom>
              <a:avLst/>
              <a:gdLst/>
              <a:ahLst/>
              <a:cxnLst/>
              <a:rect l="l" t="t" r="r" b="b"/>
              <a:pathLst>
                <a:path w="121270" h="86346" extrusionOk="0">
                  <a:moveTo>
                    <a:pt x="35121" y="12255"/>
                  </a:moveTo>
                  <a:lnTo>
                    <a:pt x="51665" y="40931"/>
                  </a:lnTo>
                  <a:lnTo>
                    <a:pt x="35097" y="69630"/>
                  </a:lnTo>
                  <a:lnTo>
                    <a:pt x="10269" y="55293"/>
                  </a:lnTo>
                  <a:lnTo>
                    <a:pt x="35121" y="12255"/>
                  </a:lnTo>
                  <a:close/>
                  <a:moveTo>
                    <a:pt x="35121" y="1"/>
                  </a:moveTo>
                  <a:cubicBezTo>
                    <a:pt x="33651" y="1"/>
                    <a:pt x="32303" y="785"/>
                    <a:pt x="31568" y="2035"/>
                  </a:cubicBezTo>
                  <a:lnTo>
                    <a:pt x="1152" y="54754"/>
                  </a:lnTo>
                  <a:cubicBezTo>
                    <a:pt x="0" y="56714"/>
                    <a:pt x="687" y="59214"/>
                    <a:pt x="2647" y="60342"/>
                  </a:cubicBezTo>
                  <a:lnTo>
                    <a:pt x="34558" y="78772"/>
                  </a:lnTo>
                  <a:cubicBezTo>
                    <a:pt x="35170" y="79140"/>
                    <a:pt x="35881" y="79311"/>
                    <a:pt x="36592" y="79311"/>
                  </a:cubicBezTo>
                  <a:cubicBezTo>
                    <a:pt x="36960" y="79311"/>
                    <a:pt x="37303" y="79262"/>
                    <a:pt x="37646" y="79164"/>
                  </a:cubicBezTo>
                  <a:cubicBezTo>
                    <a:pt x="38700" y="78895"/>
                    <a:pt x="39606" y="78208"/>
                    <a:pt x="40146" y="77277"/>
                  </a:cubicBezTo>
                  <a:lnTo>
                    <a:pt x="56395" y="49117"/>
                  </a:lnTo>
                  <a:lnTo>
                    <a:pt x="70586" y="73699"/>
                  </a:lnTo>
                  <a:lnTo>
                    <a:pt x="64973" y="76934"/>
                  </a:lnTo>
                  <a:cubicBezTo>
                    <a:pt x="63405" y="77841"/>
                    <a:pt x="62620" y="79679"/>
                    <a:pt x="63037" y="81444"/>
                  </a:cubicBezTo>
                  <a:cubicBezTo>
                    <a:pt x="63454" y="83208"/>
                    <a:pt x="64998" y="84458"/>
                    <a:pt x="66811" y="84556"/>
                  </a:cubicBezTo>
                  <a:lnTo>
                    <a:pt x="102251" y="86345"/>
                  </a:lnTo>
                  <a:lnTo>
                    <a:pt x="102447" y="86345"/>
                  </a:lnTo>
                  <a:cubicBezTo>
                    <a:pt x="104040" y="86345"/>
                    <a:pt x="105486" y="85439"/>
                    <a:pt x="106148" y="84017"/>
                  </a:cubicBezTo>
                  <a:lnTo>
                    <a:pt x="120510" y="53455"/>
                  </a:lnTo>
                  <a:cubicBezTo>
                    <a:pt x="121270" y="51837"/>
                    <a:pt x="120902" y="49925"/>
                    <a:pt x="119579" y="48700"/>
                  </a:cubicBezTo>
                  <a:cubicBezTo>
                    <a:pt x="118802" y="47995"/>
                    <a:pt x="117815" y="47628"/>
                    <a:pt x="116819" y="47628"/>
                  </a:cubicBezTo>
                  <a:cubicBezTo>
                    <a:pt x="116118" y="47628"/>
                    <a:pt x="115413" y="47810"/>
                    <a:pt x="114775" y="48185"/>
                  </a:cubicBezTo>
                  <a:lnTo>
                    <a:pt x="109628" y="51151"/>
                  </a:lnTo>
                  <a:lnTo>
                    <a:pt x="104628" y="42156"/>
                  </a:lnTo>
                  <a:cubicBezTo>
                    <a:pt x="103895" y="40823"/>
                    <a:pt x="102504" y="40067"/>
                    <a:pt x="101073" y="40067"/>
                  </a:cubicBezTo>
                  <a:cubicBezTo>
                    <a:pt x="100399" y="40067"/>
                    <a:pt x="99717" y="40235"/>
                    <a:pt x="99089" y="40587"/>
                  </a:cubicBezTo>
                  <a:cubicBezTo>
                    <a:pt x="97104" y="41666"/>
                    <a:pt x="96393" y="44166"/>
                    <a:pt x="97496" y="46151"/>
                  </a:cubicBezTo>
                  <a:lnTo>
                    <a:pt x="104506" y="58748"/>
                  </a:lnTo>
                  <a:cubicBezTo>
                    <a:pt x="105045" y="59704"/>
                    <a:pt x="105927" y="60415"/>
                    <a:pt x="107006" y="60709"/>
                  </a:cubicBezTo>
                  <a:cubicBezTo>
                    <a:pt x="107324" y="60807"/>
                    <a:pt x="107667" y="60856"/>
                    <a:pt x="108010" y="60856"/>
                  </a:cubicBezTo>
                  <a:lnTo>
                    <a:pt x="99923" y="78037"/>
                  </a:lnTo>
                  <a:lnTo>
                    <a:pt x="79825" y="77032"/>
                  </a:lnTo>
                  <a:cubicBezTo>
                    <a:pt x="80414" y="75831"/>
                    <a:pt x="80438" y="74385"/>
                    <a:pt x="79703" y="73135"/>
                  </a:cubicBezTo>
                  <a:lnTo>
                    <a:pt x="59875" y="38798"/>
                  </a:lnTo>
                  <a:lnTo>
                    <a:pt x="42204" y="8162"/>
                  </a:lnTo>
                  <a:lnTo>
                    <a:pt x="75291" y="8162"/>
                  </a:lnTo>
                  <a:lnTo>
                    <a:pt x="81124" y="18505"/>
                  </a:lnTo>
                  <a:cubicBezTo>
                    <a:pt x="81887" y="19832"/>
                    <a:pt x="83279" y="20575"/>
                    <a:pt x="84707" y="20575"/>
                  </a:cubicBezTo>
                  <a:cubicBezTo>
                    <a:pt x="85388" y="20575"/>
                    <a:pt x="86079" y="20406"/>
                    <a:pt x="86712" y="20049"/>
                  </a:cubicBezTo>
                  <a:cubicBezTo>
                    <a:pt x="88673" y="18922"/>
                    <a:pt x="89359" y="16422"/>
                    <a:pt x="88256" y="14461"/>
                  </a:cubicBezTo>
                  <a:lnTo>
                    <a:pt x="81222" y="2060"/>
                  </a:lnTo>
                  <a:cubicBezTo>
                    <a:pt x="81222" y="2060"/>
                    <a:pt x="81198" y="2035"/>
                    <a:pt x="81198" y="2011"/>
                  </a:cubicBezTo>
                  <a:cubicBezTo>
                    <a:pt x="81124" y="1888"/>
                    <a:pt x="81051" y="1790"/>
                    <a:pt x="80977" y="1668"/>
                  </a:cubicBezTo>
                  <a:cubicBezTo>
                    <a:pt x="80928" y="1643"/>
                    <a:pt x="80904" y="1594"/>
                    <a:pt x="80879" y="1570"/>
                  </a:cubicBezTo>
                  <a:cubicBezTo>
                    <a:pt x="80806" y="1447"/>
                    <a:pt x="80708" y="1324"/>
                    <a:pt x="80585" y="1226"/>
                  </a:cubicBezTo>
                  <a:cubicBezTo>
                    <a:pt x="80585" y="1226"/>
                    <a:pt x="80585" y="1202"/>
                    <a:pt x="80561" y="1202"/>
                  </a:cubicBezTo>
                  <a:cubicBezTo>
                    <a:pt x="80463" y="1079"/>
                    <a:pt x="80340" y="981"/>
                    <a:pt x="80218" y="883"/>
                  </a:cubicBezTo>
                  <a:cubicBezTo>
                    <a:pt x="80169" y="859"/>
                    <a:pt x="80144" y="834"/>
                    <a:pt x="80095" y="810"/>
                  </a:cubicBezTo>
                  <a:cubicBezTo>
                    <a:pt x="79997" y="736"/>
                    <a:pt x="79899" y="663"/>
                    <a:pt x="79801" y="589"/>
                  </a:cubicBezTo>
                  <a:cubicBezTo>
                    <a:pt x="79752" y="565"/>
                    <a:pt x="79727" y="540"/>
                    <a:pt x="79703" y="540"/>
                  </a:cubicBezTo>
                  <a:cubicBezTo>
                    <a:pt x="79409" y="369"/>
                    <a:pt x="79115" y="246"/>
                    <a:pt x="78796" y="148"/>
                  </a:cubicBezTo>
                  <a:cubicBezTo>
                    <a:pt x="78747" y="148"/>
                    <a:pt x="78722" y="124"/>
                    <a:pt x="78673" y="124"/>
                  </a:cubicBezTo>
                  <a:cubicBezTo>
                    <a:pt x="78551" y="99"/>
                    <a:pt x="78428" y="74"/>
                    <a:pt x="78306" y="50"/>
                  </a:cubicBezTo>
                  <a:lnTo>
                    <a:pt x="78159" y="25"/>
                  </a:lnTo>
                  <a:cubicBezTo>
                    <a:pt x="78012" y="1"/>
                    <a:pt x="77840" y="1"/>
                    <a:pt x="77669" y="1"/>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2"/>
            <p:cNvSpPr/>
            <p:nvPr/>
          </p:nvSpPr>
          <p:spPr>
            <a:xfrm>
              <a:off x="3672750" y="2673575"/>
              <a:ext cx="2748675" cy="2692400"/>
            </a:xfrm>
            <a:custGeom>
              <a:avLst/>
              <a:gdLst/>
              <a:ahLst/>
              <a:cxnLst/>
              <a:rect l="l" t="t" r="r" b="b"/>
              <a:pathLst>
                <a:path w="109947" h="107696" extrusionOk="0">
                  <a:moveTo>
                    <a:pt x="73968" y="9685"/>
                  </a:moveTo>
                  <a:lnTo>
                    <a:pt x="98697" y="52772"/>
                  </a:lnTo>
                  <a:lnTo>
                    <a:pt x="65586" y="52698"/>
                  </a:lnTo>
                  <a:lnTo>
                    <a:pt x="49091" y="23949"/>
                  </a:lnTo>
                  <a:lnTo>
                    <a:pt x="73968" y="9685"/>
                  </a:lnTo>
                  <a:close/>
                  <a:moveTo>
                    <a:pt x="20244" y="58899"/>
                  </a:moveTo>
                  <a:cubicBezTo>
                    <a:pt x="20955" y="60026"/>
                    <a:pt x="22229" y="60762"/>
                    <a:pt x="23651" y="60762"/>
                  </a:cubicBezTo>
                  <a:lnTo>
                    <a:pt x="98672" y="60958"/>
                  </a:lnTo>
                  <a:lnTo>
                    <a:pt x="82031" y="89584"/>
                  </a:lnTo>
                  <a:lnTo>
                    <a:pt x="23577" y="89437"/>
                  </a:lnTo>
                  <a:lnTo>
                    <a:pt x="23553" y="89437"/>
                  </a:lnTo>
                  <a:cubicBezTo>
                    <a:pt x="22475" y="89437"/>
                    <a:pt x="21445" y="89854"/>
                    <a:pt x="20685" y="90613"/>
                  </a:cubicBezTo>
                  <a:cubicBezTo>
                    <a:pt x="20440" y="90858"/>
                    <a:pt x="20244" y="91103"/>
                    <a:pt x="20073" y="91398"/>
                  </a:cubicBezTo>
                  <a:lnTo>
                    <a:pt x="9264" y="75761"/>
                  </a:lnTo>
                  <a:lnTo>
                    <a:pt x="20244" y="58899"/>
                  </a:lnTo>
                  <a:close/>
                  <a:moveTo>
                    <a:pt x="75456" y="1"/>
                  </a:moveTo>
                  <a:cubicBezTo>
                    <a:pt x="74767" y="1"/>
                    <a:pt x="74069" y="175"/>
                    <a:pt x="73428" y="544"/>
                  </a:cubicBezTo>
                  <a:lnTo>
                    <a:pt x="41469" y="18876"/>
                  </a:lnTo>
                  <a:cubicBezTo>
                    <a:pt x="40538" y="19415"/>
                    <a:pt x="39851" y="20322"/>
                    <a:pt x="39557" y="21352"/>
                  </a:cubicBezTo>
                  <a:cubicBezTo>
                    <a:pt x="39288" y="22405"/>
                    <a:pt x="39435" y="23533"/>
                    <a:pt x="39974" y="24464"/>
                  </a:cubicBezTo>
                  <a:lnTo>
                    <a:pt x="56150" y="52674"/>
                  </a:lnTo>
                  <a:lnTo>
                    <a:pt x="27768" y="52600"/>
                  </a:lnTo>
                  <a:lnTo>
                    <a:pt x="27768" y="46105"/>
                  </a:lnTo>
                  <a:cubicBezTo>
                    <a:pt x="27793" y="44292"/>
                    <a:pt x="26592" y="42699"/>
                    <a:pt x="24852" y="42184"/>
                  </a:cubicBezTo>
                  <a:cubicBezTo>
                    <a:pt x="24461" y="42063"/>
                    <a:pt x="24064" y="42005"/>
                    <a:pt x="23672" y="42005"/>
                  </a:cubicBezTo>
                  <a:cubicBezTo>
                    <a:pt x="22320" y="42005"/>
                    <a:pt x="21029" y="42697"/>
                    <a:pt x="20269" y="43875"/>
                  </a:cubicBezTo>
                  <a:lnTo>
                    <a:pt x="907" y="73604"/>
                  </a:lnTo>
                  <a:cubicBezTo>
                    <a:pt x="0" y="75001"/>
                    <a:pt x="25" y="76790"/>
                    <a:pt x="980" y="78163"/>
                  </a:cubicBezTo>
                  <a:lnTo>
                    <a:pt x="20171" y="105931"/>
                  </a:lnTo>
                  <a:cubicBezTo>
                    <a:pt x="20955" y="107059"/>
                    <a:pt x="22229" y="107696"/>
                    <a:pt x="23528" y="107696"/>
                  </a:cubicBezTo>
                  <a:cubicBezTo>
                    <a:pt x="23945" y="107696"/>
                    <a:pt x="24337" y="107622"/>
                    <a:pt x="24754" y="107500"/>
                  </a:cubicBezTo>
                  <a:cubicBezTo>
                    <a:pt x="26445" y="106985"/>
                    <a:pt x="27621" y="105392"/>
                    <a:pt x="27621" y="103603"/>
                  </a:cubicBezTo>
                  <a:lnTo>
                    <a:pt x="27646" y="97623"/>
                  </a:lnTo>
                  <a:lnTo>
                    <a:pt x="84384" y="97770"/>
                  </a:lnTo>
                  <a:cubicBezTo>
                    <a:pt x="84555" y="97770"/>
                    <a:pt x="84727" y="97770"/>
                    <a:pt x="84898" y="97745"/>
                  </a:cubicBezTo>
                  <a:cubicBezTo>
                    <a:pt x="84947" y="97721"/>
                    <a:pt x="84996" y="97721"/>
                    <a:pt x="85045" y="97721"/>
                  </a:cubicBezTo>
                  <a:cubicBezTo>
                    <a:pt x="85168" y="97696"/>
                    <a:pt x="85291" y="97672"/>
                    <a:pt x="85413" y="97647"/>
                  </a:cubicBezTo>
                  <a:cubicBezTo>
                    <a:pt x="85462" y="97623"/>
                    <a:pt x="85487" y="97623"/>
                    <a:pt x="85536" y="97598"/>
                  </a:cubicBezTo>
                  <a:cubicBezTo>
                    <a:pt x="85683" y="97574"/>
                    <a:pt x="85830" y="97500"/>
                    <a:pt x="85977" y="97451"/>
                  </a:cubicBezTo>
                  <a:cubicBezTo>
                    <a:pt x="86026" y="97427"/>
                    <a:pt x="86075" y="97402"/>
                    <a:pt x="86099" y="97402"/>
                  </a:cubicBezTo>
                  <a:cubicBezTo>
                    <a:pt x="86222" y="97353"/>
                    <a:pt x="86320" y="97280"/>
                    <a:pt x="86418" y="97231"/>
                  </a:cubicBezTo>
                  <a:cubicBezTo>
                    <a:pt x="86467" y="97206"/>
                    <a:pt x="86516" y="97182"/>
                    <a:pt x="86565" y="97157"/>
                  </a:cubicBezTo>
                  <a:cubicBezTo>
                    <a:pt x="86663" y="97084"/>
                    <a:pt x="86786" y="97010"/>
                    <a:pt x="86884" y="96937"/>
                  </a:cubicBezTo>
                  <a:cubicBezTo>
                    <a:pt x="86908" y="96912"/>
                    <a:pt x="86933" y="96888"/>
                    <a:pt x="86957" y="96863"/>
                  </a:cubicBezTo>
                  <a:cubicBezTo>
                    <a:pt x="87055" y="96790"/>
                    <a:pt x="87178" y="96691"/>
                    <a:pt x="87276" y="96569"/>
                  </a:cubicBezTo>
                  <a:cubicBezTo>
                    <a:pt x="87300" y="96569"/>
                    <a:pt x="87300" y="96569"/>
                    <a:pt x="87300" y="96544"/>
                  </a:cubicBezTo>
                  <a:cubicBezTo>
                    <a:pt x="87374" y="96471"/>
                    <a:pt x="87447" y="96397"/>
                    <a:pt x="87496" y="96324"/>
                  </a:cubicBezTo>
                  <a:cubicBezTo>
                    <a:pt x="87570" y="96250"/>
                    <a:pt x="87619" y="96201"/>
                    <a:pt x="87668" y="96128"/>
                  </a:cubicBezTo>
                  <a:cubicBezTo>
                    <a:pt x="87741" y="96054"/>
                    <a:pt x="87790" y="95956"/>
                    <a:pt x="87864" y="95858"/>
                  </a:cubicBezTo>
                  <a:cubicBezTo>
                    <a:pt x="87888" y="95785"/>
                    <a:pt x="87913" y="95760"/>
                    <a:pt x="87962" y="95687"/>
                  </a:cubicBezTo>
                  <a:lnTo>
                    <a:pt x="109309" y="58948"/>
                  </a:lnTo>
                  <a:cubicBezTo>
                    <a:pt x="109579" y="58482"/>
                    <a:pt x="109750" y="57968"/>
                    <a:pt x="109824" y="57428"/>
                  </a:cubicBezTo>
                  <a:cubicBezTo>
                    <a:pt x="109946" y="56546"/>
                    <a:pt x="109775" y="55639"/>
                    <a:pt x="109309" y="54855"/>
                  </a:cubicBezTo>
                  <a:lnTo>
                    <a:pt x="79016" y="2063"/>
                  </a:lnTo>
                  <a:cubicBezTo>
                    <a:pt x="78257" y="743"/>
                    <a:pt x="76876" y="1"/>
                    <a:pt x="75456" y="1"/>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2"/>
            <p:cNvSpPr/>
            <p:nvPr/>
          </p:nvSpPr>
          <p:spPr>
            <a:xfrm>
              <a:off x="1190625" y="2555125"/>
              <a:ext cx="2257875" cy="2639900"/>
            </a:xfrm>
            <a:custGeom>
              <a:avLst/>
              <a:gdLst/>
              <a:ahLst/>
              <a:cxnLst/>
              <a:rect l="l" t="t" r="r" b="b"/>
              <a:pathLst>
                <a:path w="90315" h="105596" extrusionOk="0">
                  <a:moveTo>
                    <a:pt x="57007" y="8394"/>
                  </a:moveTo>
                  <a:lnTo>
                    <a:pt x="66174" y="26310"/>
                  </a:lnTo>
                  <a:cubicBezTo>
                    <a:pt x="64850" y="26384"/>
                    <a:pt x="63600" y="27119"/>
                    <a:pt x="62865" y="28344"/>
                  </a:cubicBezTo>
                  <a:lnTo>
                    <a:pt x="43037" y="62706"/>
                  </a:lnTo>
                  <a:lnTo>
                    <a:pt x="25367" y="93317"/>
                  </a:lnTo>
                  <a:lnTo>
                    <a:pt x="8799" y="64666"/>
                  </a:lnTo>
                  <a:lnTo>
                    <a:pt x="38038" y="14031"/>
                  </a:lnTo>
                  <a:cubicBezTo>
                    <a:pt x="38577" y="13075"/>
                    <a:pt x="38724" y="11972"/>
                    <a:pt x="38454" y="10919"/>
                  </a:cubicBezTo>
                  <a:cubicBezTo>
                    <a:pt x="38356" y="10600"/>
                    <a:pt x="38234" y="10281"/>
                    <a:pt x="38087" y="9987"/>
                  </a:cubicBezTo>
                  <a:lnTo>
                    <a:pt x="57007" y="8394"/>
                  </a:lnTo>
                  <a:close/>
                  <a:moveTo>
                    <a:pt x="59376" y="1"/>
                  </a:moveTo>
                  <a:cubicBezTo>
                    <a:pt x="59273" y="1"/>
                    <a:pt x="59170" y="4"/>
                    <a:pt x="59066" y="12"/>
                  </a:cubicBezTo>
                  <a:lnTo>
                    <a:pt x="25416" y="2855"/>
                  </a:lnTo>
                  <a:cubicBezTo>
                    <a:pt x="23651" y="3002"/>
                    <a:pt x="22180" y="4301"/>
                    <a:pt x="21788" y="6041"/>
                  </a:cubicBezTo>
                  <a:cubicBezTo>
                    <a:pt x="21396" y="7781"/>
                    <a:pt x="22180" y="9571"/>
                    <a:pt x="23724" y="10477"/>
                  </a:cubicBezTo>
                  <a:lnTo>
                    <a:pt x="28920" y="13467"/>
                  </a:lnTo>
                  <a:lnTo>
                    <a:pt x="539" y="62608"/>
                  </a:lnTo>
                  <a:cubicBezTo>
                    <a:pt x="539" y="62632"/>
                    <a:pt x="515" y="62657"/>
                    <a:pt x="515" y="62681"/>
                  </a:cubicBezTo>
                  <a:cubicBezTo>
                    <a:pt x="441" y="62804"/>
                    <a:pt x="392" y="62902"/>
                    <a:pt x="343" y="63024"/>
                  </a:cubicBezTo>
                  <a:cubicBezTo>
                    <a:pt x="319" y="63073"/>
                    <a:pt x="294" y="63098"/>
                    <a:pt x="294" y="63147"/>
                  </a:cubicBezTo>
                  <a:cubicBezTo>
                    <a:pt x="221" y="63294"/>
                    <a:pt x="172" y="63441"/>
                    <a:pt x="147" y="63588"/>
                  </a:cubicBezTo>
                  <a:cubicBezTo>
                    <a:pt x="123" y="63612"/>
                    <a:pt x="123" y="63612"/>
                    <a:pt x="123" y="63637"/>
                  </a:cubicBezTo>
                  <a:cubicBezTo>
                    <a:pt x="98" y="63784"/>
                    <a:pt x="74" y="63931"/>
                    <a:pt x="49" y="64078"/>
                  </a:cubicBezTo>
                  <a:cubicBezTo>
                    <a:pt x="25" y="64127"/>
                    <a:pt x="25" y="64152"/>
                    <a:pt x="25" y="64201"/>
                  </a:cubicBezTo>
                  <a:cubicBezTo>
                    <a:pt x="25" y="64323"/>
                    <a:pt x="0" y="64446"/>
                    <a:pt x="0" y="64568"/>
                  </a:cubicBezTo>
                  <a:cubicBezTo>
                    <a:pt x="0" y="64617"/>
                    <a:pt x="0" y="64666"/>
                    <a:pt x="0" y="64691"/>
                  </a:cubicBezTo>
                  <a:cubicBezTo>
                    <a:pt x="0" y="65009"/>
                    <a:pt x="49" y="65328"/>
                    <a:pt x="123" y="65671"/>
                  </a:cubicBezTo>
                  <a:cubicBezTo>
                    <a:pt x="147" y="65696"/>
                    <a:pt x="147" y="65720"/>
                    <a:pt x="147" y="65769"/>
                  </a:cubicBezTo>
                  <a:cubicBezTo>
                    <a:pt x="196" y="65892"/>
                    <a:pt x="245" y="66014"/>
                    <a:pt x="270" y="66137"/>
                  </a:cubicBezTo>
                  <a:cubicBezTo>
                    <a:pt x="294" y="66186"/>
                    <a:pt x="319" y="66210"/>
                    <a:pt x="319" y="66259"/>
                  </a:cubicBezTo>
                  <a:cubicBezTo>
                    <a:pt x="392" y="66406"/>
                    <a:pt x="466" y="66553"/>
                    <a:pt x="539" y="66701"/>
                  </a:cubicBezTo>
                  <a:lnTo>
                    <a:pt x="14142" y="90253"/>
                  </a:lnTo>
                  <a:lnTo>
                    <a:pt x="21764" y="103464"/>
                  </a:lnTo>
                  <a:cubicBezTo>
                    <a:pt x="21862" y="103611"/>
                    <a:pt x="21960" y="103758"/>
                    <a:pt x="22058" y="103905"/>
                  </a:cubicBezTo>
                  <a:cubicBezTo>
                    <a:pt x="22082" y="103929"/>
                    <a:pt x="22107" y="103978"/>
                    <a:pt x="22131" y="104003"/>
                  </a:cubicBezTo>
                  <a:cubicBezTo>
                    <a:pt x="22229" y="104125"/>
                    <a:pt x="22327" y="104248"/>
                    <a:pt x="22426" y="104346"/>
                  </a:cubicBezTo>
                  <a:cubicBezTo>
                    <a:pt x="22450" y="104371"/>
                    <a:pt x="22450" y="104371"/>
                    <a:pt x="22475" y="104395"/>
                  </a:cubicBezTo>
                  <a:cubicBezTo>
                    <a:pt x="22475" y="104395"/>
                    <a:pt x="22475" y="104395"/>
                    <a:pt x="22499" y="104420"/>
                  </a:cubicBezTo>
                  <a:cubicBezTo>
                    <a:pt x="22548" y="104469"/>
                    <a:pt x="22597" y="104518"/>
                    <a:pt x="22646" y="104567"/>
                  </a:cubicBezTo>
                  <a:cubicBezTo>
                    <a:pt x="22695" y="104591"/>
                    <a:pt x="22744" y="104640"/>
                    <a:pt x="22793" y="104689"/>
                  </a:cubicBezTo>
                  <a:cubicBezTo>
                    <a:pt x="22842" y="104738"/>
                    <a:pt x="22916" y="104763"/>
                    <a:pt x="22965" y="104812"/>
                  </a:cubicBezTo>
                  <a:cubicBezTo>
                    <a:pt x="23014" y="104836"/>
                    <a:pt x="23063" y="104885"/>
                    <a:pt x="23112" y="104910"/>
                  </a:cubicBezTo>
                  <a:cubicBezTo>
                    <a:pt x="23185" y="104959"/>
                    <a:pt x="23234" y="104983"/>
                    <a:pt x="23308" y="105032"/>
                  </a:cubicBezTo>
                  <a:cubicBezTo>
                    <a:pt x="23357" y="105057"/>
                    <a:pt x="23406" y="105106"/>
                    <a:pt x="23479" y="105130"/>
                  </a:cubicBezTo>
                  <a:cubicBezTo>
                    <a:pt x="23528" y="105155"/>
                    <a:pt x="23602" y="105179"/>
                    <a:pt x="23651" y="105204"/>
                  </a:cubicBezTo>
                  <a:cubicBezTo>
                    <a:pt x="23724" y="105253"/>
                    <a:pt x="23774" y="105277"/>
                    <a:pt x="23847" y="105302"/>
                  </a:cubicBezTo>
                  <a:cubicBezTo>
                    <a:pt x="23896" y="105326"/>
                    <a:pt x="23970" y="105351"/>
                    <a:pt x="24019" y="105351"/>
                  </a:cubicBezTo>
                  <a:cubicBezTo>
                    <a:pt x="24092" y="105400"/>
                    <a:pt x="24166" y="105400"/>
                    <a:pt x="24239" y="105424"/>
                  </a:cubicBezTo>
                  <a:cubicBezTo>
                    <a:pt x="24264" y="105449"/>
                    <a:pt x="24288" y="105449"/>
                    <a:pt x="24313" y="105449"/>
                  </a:cubicBezTo>
                  <a:cubicBezTo>
                    <a:pt x="24337" y="105449"/>
                    <a:pt x="24362" y="105473"/>
                    <a:pt x="24386" y="105473"/>
                  </a:cubicBezTo>
                  <a:cubicBezTo>
                    <a:pt x="24509" y="105498"/>
                    <a:pt x="24631" y="105522"/>
                    <a:pt x="24754" y="105547"/>
                  </a:cubicBezTo>
                  <a:cubicBezTo>
                    <a:pt x="24803" y="105547"/>
                    <a:pt x="24827" y="105547"/>
                    <a:pt x="24876" y="105571"/>
                  </a:cubicBezTo>
                  <a:cubicBezTo>
                    <a:pt x="25048" y="105571"/>
                    <a:pt x="25195" y="105596"/>
                    <a:pt x="25342" y="105596"/>
                  </a:cubicBezTo>
                  <a:lnTo>
                    <a:pt x="44998" y="105596"/>
                  </a:lnTo>
                  <a:cubicBezTo>
                    <a:pt x="47253" y="105596"/>
                    <a:pt x="49091" y="103758"/>
                    <a:pt x="49091" y="101503"/>
                  </a:cubicBezTo>
                  <a:cubicBezTo>
                    <a:pt x="49091" y="99248"/>
                    <a:pt x="47253" y="97410"/>
                    <a:pt x="44998" y="97410"/>
                  </a:cubicBezTo>
                  <a:lnTo>
                    <a:pt x="32450" y="97410"/>
                  </a:lnTo>
                  <a:lnTo>
                    <a:pt x="48993" y="68735"/>
                  </a:lnTo>
                  <a:lnTo>
                    <a:pt x="82153" y="68735"/>
                  </a:lnTo>
                  <a:lnTo>
                    <a:pt x="82153" y="97410"/>
                  </a:lnTo>
                  <a:lnTo>
                    <a:pt x="77619" y="97410"/>
                  </a:lnTo>
                  <a:cubicBezTo>
                    <a:pt x="75364" y="97410"/>
                    <a:pt x="73526" y="99248"/>
                    <a:pt x="73526" y="101503"/>
                  </a:cubicBezTo>
                  <a:cubicBezTo>
                    <a:pt x="73526" y="103758"/>
                    <a:pt x="75364" y="105596"/>
                    <a:pt x="77619" y="105596"/>
                  </a:cubicBezTo>
                  <a:lnTo>
                    <a:pt x="86246" y="105596"/>
                  </a:lnTo>
                  <a:cubicBezTo>
                    <a:pt x="88501" y="105596"/>
                    <a:pt x="90315" y="103758"/>
                    <a:pt x="90315" y="101503"/>
                  </a:cubicBezTo>
                  <a:lnTo>
                    <a:pt x="90315" y="64642"/>
                  </a:lnTo>
                  <a:cubicBezTo>
                    <a:pt x="90315" y="63563"/>
                    <a:pt x="89898" y="62534"/>
                    <a:pt x="89138" y="61750"/>
                  </a:cubicBezTo>
                  <a:cubicBezTo>
                    <a:pt x="88354" y="60990"/>
                    <a:pt x="87325" y="60573"/>
                    <a:pt x="86246" y="60573"/>
                  </a:cubicBezTo>
                  <a:lnTo>
                    <a:pt x="53723" y="60573"/>
                  </a:lnTo>
                  <a:lnTo>
                    <a:pt x="67914" y="35991"/>
                  </a:lnTo>
                  <a:lnTo>
                    <a:pt x="73526" y="39226"/>
                  </a:lnTo>
                  <a:cubicBezTo>
                    <a:pt x="74160" y="39593"/>
                    <a:pt x="74862" y="39771"/>
                    <a:pt x="75559" y="39771"/>
                  </a:cubicBezTo>
                  <a:cubicBezTo>
                    <a:pt x="76587" y="39771"/>
                    <a:pt x="77605" y="39383"/>
                    <a:pt x="78379" y="38638"/>
                  </a:cubicBezTo>
                  <a:cubicBezTo>
                    <a:pt x="79703" y="37388"/>
                    <a:pt x="80046" y="35427"/>
                    <a:pt x="79212" y="33810"/>
                  </a:cubicBezTo>
                  <a:lnTo>
                    <a:pt x="63037" y="2242"/>
                  </a:lnTo>
                  <a:cubicBezTo>
                    <a:pt x="62325" y="842"/>
                    <a:pt x="60903" y="1"/>
                    <a:pt x="59376" y="1"/>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2"/>
            <p:cNvSpPr/>
            <p:nvPr/>
          </p:nvSpPr>
          <p:spPr>
            <a:xfrm>
              <a:off x="4523800" y="995200"/>
              <a:ext cx="232875" cy="207350"/>
            </a:xfrm>
            <a:custGeom>
              <a:avLst/>
              <a:gdLst/>
              <a:ahLst/>
              <a:cxnLst/>
              <a:rect l="l" t="t" r="r" b="b"/>
              <a:pathLst>
                <a:path w="9315" h="8294" extrusionOk="0">
                  <a:moveTo>
                    <a:pt x="4639" y="1"/>
                  </a:moveTo>
                  <a:cubicBezTo>
                    <a:pt x="4130" y="1"/>
                    <a:pt x="3613" y="98"/>
                    <a:pt x="3113" y="304"/>
                  </a:cubicBezTo>
                  <a:cubicBezTo>
                    <a:pt x="1006" y="1137"/>
                    <a:pt x="1" y="3515"/>
                    <a:pt x="834" y="5622"/>
                  </a:cubicBezTo>
                  <a:lnTo>
                    <a:pt x="883" y="5720"/>
                  </a:lnTo>
                  <a:cubicBezTo>
                    <a:pt x="1520" y="7313"/>
                    <a:pt x="3064" y="8294"/>
                    <a:pt x="4682" y="8294"/>
                  </a:cubicBezTo>
                  <a:cubicBezTo>
                    <a:pt x="5172" y="8294"/>
                    <a:pt x="5711" y="8196"/>
                    <a:pt x="6201" y="8000"/>
                  </a:cubicBezTo>
                  <a:cubicBezTo>
                    <a:pt x="8285" y="7142"/>
                    <a:pt x="9314" y="4765"/>
                    <a:pt x="8456" y="2681"/>
                  </a:cubicBezTo>
                  <a:lnTo>
                    <a:pt x="8432" y="2559"/>
                  </a:lnTo>
                  <a:cubicBezTo>
                    <a:pt x="7780" y="975"/>
                    <a:pt x="6250" y="1"/>
                    <a:pt x="4639" y="1"/>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2"/>
            <p:cNvSpPr/>
            <p:nvPr/>
          </p:nvSpPr>
          <p:spPr>
            <a:xfrm>
              <a:off x="2610275" y="4989175"/>
              <a:ext cx="232875" cy="207075"/>
            </a:xfrm>
            <a:custGeom>
              <a:avLst/>
              <a:gdLst/>
              <a:ahLst/>
              <a:cxnLst/>
              <a:rect l="l" t="t" r="r" b="b"/>
              <a:pathLst>
                <a:path w="9315" h="8283" extrusionOk="0">
                  <a:moveTo>
                    <a:pt x="4618" y="0"/>
                  </a:moveTo>
                  <a:cubicBezTo>
                    <a:pt x="4109" y="0"/>
                    <a:pt x="3591" y="94"/>
                    <a:pt x="3089" y="293"/>
                  </a:cubicBezTo>
                  <a:cubicBezTo>
                    <a:pt x="1006" y="1151"/>
                    <a:pt x="1" y="3528"/>
                    <a:pt x="834" y="5612"/>
                  </a:cubicBezTo>
                  <a:lnTo>
                    <a:pt x="883" y="5734"/>
                  </a:lnTo>
                  <a:cubicBezTo>
                    <a:pt x="1520" y="7327"/>
                    <a:pt x="3064" y="8283"/>
                    <a:pt x="4682" y="8283"/>
                  </a:cubicBezTo>
                  <a:cubicBezTo>
                    <a:pt x="5197" y="8283"/>
                    <a:pt x="5711" y="8185"/>
                    <a:pt x="6202" y="7989"/>
                  </a:cubicBezTo>
                  <a:cubicBezTo>
                    <a:pt x="8309" y="7131"/>
                    <a:pt x="9314" y="4754"/>
                    <a:pt x="8456" y="2670"/>
                  </a:cubicBezTo>
                  <a:lnTo>
                    <a:pt x="8432" y="2548"/>
                  </a:lnTo>
                  <a:cubicBezTo>
                    <a:pt x="7779" y="961"/>
                    <a:pt x="6244" y="0"/>
                    <a:pt x="4618" y="0"/>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32"/>
          <p:cNvGrpSpPr/>
          <p:nvPr/>
        </p:nvGrpSpPr>
        <p:grpSpPr>
          <a:xfrm>
            <a:off x="5668934" y="1053234"/>
            <a:ext cx="401585" cy="401585"/>
            <a:chOff x="1180200" y="227700"/>
            <a:chExt cx="5228975" cy="5228975"/>
          </a:xfrm>
        </p:grpSpPr>
        <p:sp>
          <p:nvSpPr>
            <p:cNvPr id="201" name="Google Shape;201;p32"/>
            <p:cNvSpPr/>
            <p:nvPr/>
          </p:nvSpPr>
          <p:spPr>
            <a:xfrm>
              <a:off x="1180200" y="227700"/>
              <a:ext cx="5228975" cy="5228975"/>
            </a:xfrm>
            <a:custGeom>
              <a:avLst/>
              <a:gdLst/>
              <a:ahLst/>
              <a:cxnLst/>
              <a:rect l="l" t="t" r="r" b="b"/>
              <a:pathLst>
                <a:path w="209159" h="209159" extrusionOk="0">
                  <a:moveTo>
                    <a:pt x="116319" y="8260"/>
                  </a:moveTo>
                  <a:lnTo>
                    <a:pt x="116319" y="21544"/>
                  </a:lnTo>
                  <a:cubicBezTo>
                    <a:pt x="116319" y="23529"/>
                    <a:pt x="117716" y="25220"/>
                    <a:pt x="119677" y="25588"/>
                  </a:cubicBezTo>
                  <a:cubicBezTo>
                    <a:pt x="130559" y="27671"/>
                    <a:pt x="140705" y="31837"/>
                    <a:pt x="149773" y="38038"/>
                  </a:cubicBezTo>
                  <a:cubicBezTo>
                    <a:pt x="150479" y="38523"/>
                    <a:pt x="151290" y="38758"/>
                    <a:pt x="152095" y="38758"/>
                  </a:cubicBezTo>
                  <a:cubicBezTo>
                    <a:pt x="153163" y="38758"/>
                    <a:pt x="154222" y="38344"/>
                    <a:pt x="155018" y="37548"/>
                  </a:cubicBezTo>
                  <a:lnTo>
                    <a:pt x="164381" y="28185"/>
                  </a:lnTo>
                  <a:lnTo>
                    <a:pt x="180973" y="44778"/>
                  </a:lnTo>
                  <a:lnTo>
                    <a:pt x="171611" y="54140"/>
                  </a:lnTo>
                  <a:cubicBezTo>
                    <a:pt x="170214" y="55537"/>
                    <a:pt x="169993" y="57743"/>
                    <a:pt x="171121" y="59385"/>
                  </a:cubicBezTo>
                  <a:cubicBezTo>
                    <a:pt x="177321" y="68453"/>
                    <a:pt x="181488" y="78600"/>
                    <a:pt x="183571" y="89482"/>
                  </a:cubicBezTo>
                  <a:cubicBezTo>
                    <a:pt x="183939" y="91443"/>
                    <a:pt x="185630" y="92840"/>
                    <a:pt x="187615" y="92840"/>
                  </a:cubicBezTo>
                  <a:lnTo>
                    <a:pt x="200899" y="92840"/>
                  </a:lnTo>
                  <a:lnTo>
                    <a:pt x="200899" y="116319"/>
                  </a:lnTo>
                  <a:lnTo>
                    <a:pt x="187615" y="116319"/>
                  </a:lnTo>
                  <a:cubicBezTo>
                    <a:pt x="185630" y="116319"/>
                    <a:pt x="183939" y="117716"/>
                    <a:pt x="183571" y="119677"/>
                  </a:cubicBezTo>
                  <a:cubicBezTo>
                    <a:pt x="181488" y="130559"/>
                    <a:pt x="177321" y="140705"/>
                    <a:pt x="171121" y="149773"/>
                  </a:cubicBezTo>
                  <a:cubicBezTo>
                    <a:pt x="169993" y="151416"/>
                    <a:pt x="170214" y="153621"/>
                    <a:pt x="171611" y="155018"/>
                  </a:cubicBezTo>
                  <a:lnTo>
                    <a:pt x="180973" y="164381"/>
                  </a:lnTo>
                  <a:lnTo>
                    <a:pt x="164381" y="180973"/>
                  </a:lnTo>
                  <a:lnTo>
                    <a:pt x="155018" y="171611"/>
                  </a:lnTo>
                  <a:cubicBezTo>
                    <a:pt x="154222" y="170814"/>
                    <a:pt x="153163" y="170400"/>
                    <a:pt x="152095" y="170400"/>
                  </a:cubicBezTo>
                  <a:cubicBezTo>
                    <a:pt x="151290" y="170400"/>
                    <a:pt x="150479" y="170636"/>
                    <a:pt x="149773" y="171121"/>
                  </a:cubicBezTo>
                  <a:cubicBezTo>
                    <a:pt x="140705" y="177321"/>
                    <a:pt x="130559" y="181488"/>
                    <a:pt x="119677" y="183571"/>
                  </a:cubicBezTo>
                  <a:cubicBezTo>
                    <a:pt x="117716" y="183939"/>
                    <a:pt x="116319" y="185630"/>
                    <a:pt x="116319" y="187615"/>
                  </a:cubicBezTo>
                  <a:lnTo>
                    <a:pt x="116319" y="200899"/>
                  </a:lnTo>
                  <a:lnTo>
                    <a:pt x="92840" y="200899"/>
                  </a:lnTo>
                  <a:lnTo>
                    <a:pt x="92840" y="187615"/>
                  </a:lnTo>
                  <a:cubicBezTo>
                    <a:pt x="92840" y="185630"/>
                    <a:pt x="91443" y="183939"/>
                    <a:pt x="89482" y="183571"/>
                  </a:cubicBezTo>
                  <a:cubicBezTo>
                    <a:pt x="78600" y="181488"/>
                    <a:pt x="68453" y="177321"/>
                    <a:pt x="59385" y="171121"/>
                  </a:cubicBezTo>
                  <a:cubicBezTo>
                    <a:pt x="58679" y="170636"/>
                    <a:pt x="57869" y="170400"/>
                    <a:pt x="57064" y="170400"/>
                  </a:cubicBezTo>
                  <a:cubicBezTo>
                    <a:pt x="55996" y="170400"/>
                    <a:pt x="54937" y="170814"/>
                    <a:pt x="54140" y="171611"/>
                  </a:cubicBezTo>
                  <a:lnTo>
                    <a:pt x="44778" y="180973"/>
                  </a:lnTo>
                  <a:lnTo>
                    <a:pt x="28185" y="164381"/>
                  </a:lnTo>
                  <a:lnTo>
                    <a:pt x="37548" y="155018"/>
                  </a:lnTo>
                  <a:cubicBezTo>
                    <a:pt x="38945" y="153621"/>
                    <a:pt x="39165" y="151416"/>
                    <a:pt x="38038" y="149773"/>
                  </a:cubicBezTo>
                  <a:cubicBezTo>
                    <a:pt x="31837" y="140705"/>
                    <a:pt x="27671" y="130559"/>
                    <a:pt x="25588" y="119677"/>
                  </a:cubicBezTo>
                  <a:cubicBezTo>
                    <a:pt x="25220" y="117716"/>
                    <a:pt x="23529" y="116319"/>
                    <a:pt x="21544" y="116319"/>
                  </a:cubicBezTo>
                  <a:lnTo>
                    <a:pt x="8260" y="116319"/>
                  </a:lnTo>
                  <a:lnTo>
                    <a:pt x="8260" y="92840"/>
                  </a:lnTo>
                  <a:lnTo>
                    <a:pt x="21544" y="92840"/>
                  </a:lnTo>
                  <a:cubicBezTo>
                    <a:pt x="23529" y="92840"/>
                    <a:pt x="25220" y="91443"/>
                    <a:pt x="25588" y="89482"/>
                  </a:cubicBezTo>
                  <a:cubicBezTo>
                    <a:pt x="27671" y="78600"/>
                    <a:pt x="31837" y="68453"/>
                    <a:pt x="38038" y="59385"/>
                  </a:cubicBezTo>
                  <a:cubicBezTo>
                    <a:pt x="39165" y="57743"/>
                    <a:pt x="38945" y="55537"/>
                    <a:pt x="37548" y="54140"/>
                  </a:cubicBezTo>
                  <a:lnTo>
                    <a:pt x="28185" y="44778"/>
                  </a:lnTo>
                  <a:lnTo>
                    <a:pt x="44778" y="28185"/>
                  </a:lnTo>
                  <a:lnTo>
                    <a:pt x="54140" y="37548"/>
                  </a:lnTo>
                  <a:cubicBezTo>
                    <a:pt x="54937" y="38344"/>
                    <a:pt x="55996" y="38758"/>
                    <a:pt x="57064" y="38758"/>
                  </a:cubicBezTo>
                  <a:cubicBezTo>
                    <a:pt x="57869" y="38758"/>
                    <a:pt x="58679" y="38523"/>
                    <a:pt x="59385" y="38038"/>
                  </a:cubicBezTo>
                  <a:cubicBezTo>
                    <a:pt x="68453" y="31837"/>
                    <a:pt x="78600" y="27671"/>
                    <a:pt x="89482" y="25588"/>
                  </a:cubicBezTo>
                  <a:cubicBezTo>
                    <a:pt x="91443" y="25220"/>
                    <a:pt x="92840" y="23529"/>
                    <a:pt x="92840" y="21544"/>
                  </a:cubicBezTo>
                  <a:lnTo>
                    <a:pt x="92840" y="8260"/>
                  </a:lnTo>
                  <a:close/>
                  <a:moveTo>
                    <a:pt x="88722" y="0"/>
                  </a:moveTo>
                  <a:cubicBezTo>
                    <a:pt x="86443" y="0"/>
                    <a:pt x="84580" y="1863"/>
                    <a:pt x="84580" y="4142"/>
                  </a:cubicBezTo>
                  <a:lnTo>
                    <a:pt x="84580" y="18186"/>
                  </a:lnTo>
                  <a:cubicBezTo>
                    <a:pt x="74973" y="20392"/>
                    <a:pt x="65929" y="24117"/>
                    <a:pt x="57596" y="29337"/>
                  </a:cubicBezTo>
                  <a:lnTo>
                    <a:pt x="47694" y="19411"/>
                  </a:lnTo>
                  <a:cubicBezTo>
                    <a:pt x="46886" y="18615"/>
                    <a:pt x="45826" y="18216"/>
                    <a:pt x="44769" y="18216"/>
                  </a:cubicBezTo>
                  <a:cubicBezTo>
                    <a:pt x="43712" y="18216"/>
                    <a:pt x="42658" y="18615"/>
                    <a:pt x="41861" y="19411"/>
                  </a:cubicBezTo>
                  <a:lnTo>
                    <a:pt x="19411" y="41861"/>
                  </a:lnTo>
                  <a:cubicBezTo>
                    <a:pt x="17818" y="43454"/>
                    <a:pt x="17818" y="46077"/>
                    <a:pt x="19411" y="47694"/>
                  </a:cubicBezTo>
                  <a:lnTo>
                    <a:pt x="29337" y="57596"/>
                  </a:lnTo>
                  <a:cubicBezTo>
                    <a:pt x="24117" y="65929"/>
                    <a:pt x="20392" y="74973"/>
                    <a:pt x="18186" y="84580"/>
                  </a:cubicBezTo>
                  <a:lnTo>
                    <a:pt x="4142" y="84580"/>
                  </a:lnTo>
                  <a:cubicBezTo>
                    <a:pt x="1863" y="84580"/>
                    <a:pt x="0" y="86443"/>
                    <a:pt x="0" y="88722"/>
                  </a:cubicBezTo>
                  <a:lnTo>
                    <a:pt x="0" y="120436"/>
                  </a:lnTo>
                  <a:cubicBezTo>
                    <a:pt x="0" y="122716"/>
                    <a:pt x="1863" y="124578"/>
                    <a:pt x="4142" y="124578"/>
                  </a:cubicBezTo>
                  <a:lnTo>
                    <a:pt x="18186" y="124578"/>
                  </a:lnTo>
                  <a:cubicBezTo>
                    <a:pt x="20392" y="134186"/>
                    <a:pt x="24117" y="143230"/>
                    <a:pt x="29337" y="151563"/>
                  </a:cubicBezTo>
                  <a:lnTo>
                    <a:pt x="19411" y="161464"/>
                  </a:lnTo>
                  <a:cubicBezTo>
                    <a:pt x="17818" y="163082"/>
                    <a:pt x="17818" y="165704"/>
                    <a:pt x="19411" y="167297"/>
                  </a:cubicBezTo>
                  <a:lnTo>
                    <a:pt x="41861" y="189747"/>
                  </a:lnTo>
                  <a:cubicBezTo>
                    <a:pt x="42658" y="190544"/>
                    <a:pt x="43712" y="190942"/>
                    <a:pt x="44769" y="190942"/>
                  </a:cubicBezTo>
                  <a:cubicBezTo>
                    <a:pt x="45826" y="190942"/>
                    <a:pt x="46886" y="190544"/>
                    <a:pt x="47694" y="189747"/>
                  </a:cubicBezTo>
                  <a:lnTo>
                    <a:pt x="57596" y="179821"/>
                  </a:lnTo>
                  <a:cubicBezTo>
                    <a:pt x="65929" y="185042"/>
                    <a:pt x="74973" y="188767"/>
                    <a:pt x="84580" y="190973"/>
                  </a:cubicBezTo>
                  <a:lnTo>
                    <a:pt x="84580" y="205016"/>
                  </a:lnTo>
                  <a:cubicBezTo>
                    <a:pt x="84580" y="207296"/>
                    <a:pt x="86443" y="209158"/>
                    <a:pt x="88722" y="209158"/>
                  </a:cubicBezTo>
                  <a:lnTo>
                    <a:pt x="120436" y="209158"/>
                  </a:lnTo>
                  <a:cubicBezTo>
                    <a:pt x="122716" y="209158"/>
                    <a:pt x="124578" y="207296"/>
                    <a:pt x="124578" y="205016"/>
                  </a:cubicBezTo>
                  <a:lnTo>
                    <a:pt x="124578" y="190973"/>
                  </a:lnTo>
                  <a:cubicBezTo>
                    <a:pt x="134186" y="188767"/>
                    <a:pt x="143254" y="185042"/>
                    <a:pt x="151563" y="179821"/>
                  </a:cubicBezTo>
                  <a:lnTo>
                    <a:pt x="161464" y="189747"/>
                  </a:lnTo>
                  <a:cubicBezTo>
                    <a:pt x="162248" y="190507"/>
                    <a:pt x="163302" y="190948"/>
                    <a:pt x="164381" y="190948"/>
                  </a:cubicBezTo>
                  <a:cubicBezTo>
                    <a:pt x="165484" y="190948"/>
                    <a:pt x="166537" y="190507"/>
                    <a:pt x="167297" y="189747"/>
                  </a:cubicBezTo>
                  <a:lnTo>
                    <a:pt x="189747" y="167297"/>
                  </a:lnTo>
                  <a:cubicBezTo>
                    <a:pt x="191340" y="165704"/>
                    <a:pt x="191340" y="163082"/>
                    <a:pt x="189747" y="161464"/>
                  </a:cubicBezTo>
                  <a:lnTo>
                    <a:pt x="179821" y="151563"/>
                  </a:lnTo>
                  <a:cubicBezTo>
                    <a:pt x="185042" y="143230"/>
                    <a:pt x="188767" y="134186"/>
                    <a:pt x="190973" y="124578"/>
                  </a:cubicBezTo>
                  <a:lnTo>
                    <a:pt x="205016" y="124578"/>
                  </a:lnTo>
                  <a:cubicBezTo>
                    <a:pt x="207296" y="124578"/>
                    <a:pt x="209158" y="122716"/>
                    <a:pt x="209158" y="120436"/>
                  </a:cubicBezTo>
                  <a:lnTo>
                    <a:pt x="209158" y="88722"/>
                  </a:lnTo>
                  <a:cubicBezTo>
                    <a:pt x="209158" y="86443"/>
                    <a:pt x="207296" y="84580"/>
                    <a:pt x="205016" y="84580"/>
                  </a:cubicBezTo>
                  <a:lnTo>
                    <a:pt x="190973" y="84580"/>
                  </a:lnTo>
                  <a:cubicBezTo>
                    <a:pt x="188767" y="74973"/>
                    <a:pt x="185042" y="65904"/>
                    <a:pt x="179821" y="57596"/>
                  </a:cubicBezTo>
                  <a:lnTo>
                    <a:pt x="189747" y="47694"/>
                  </a:lnTo>
                  <a:cubicBezTo>
                    <a:pt x="191340" y="46077"/>
                    <a:pt x="191340" y="43454"/>
                    <a:pt x="189747" y="41861"/>
                  </a:cubicBezTo>
                  <a:lnTo>
                    <a:pt x="167297" y="19411"/>
                  </a:lnTo>
                  <a:cubicBezTo>
                    <a:pt x="166501" y="18615"/>
                    <a:pt x="165447" y="18216"/>
                    <a:pt x="164390" y="18216"/>
                  </a:cubicBezTo>
                  <a:cubicBezTo>
                    <a:pt x="163333" y="18216"/>
                    <a:pt x="162273" y="18615"/>
                    <a:pt x="161464" y="19411"/>
                  </a:cubicBezTo>
                  <a:lnTo>
                    <a:pt x="151563" y="29337"/>
                  </a:lnTo>
                  <a:cubicBezTo>
                    <a:pt x="143230" y="24117"/>
                    <a:pt x="134186" y="20392"/>
                    <a:pt x="124578" y="18186"/>
                  </a:cubicBezTo>
                  <a:lnTo>
                    <a:pt x="124578" y="4142"/>
                  </a:lnTo>
                  <a:cubicBezTo>
                    <a:pt x="124578" y="1863"/>
                    <a:pt x="122716" y="0"/>
                    <a:pt x="120436" y="0"/>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2"/>
            <p:cNvSpPr/>
            <p:nvPr/>
          </p:nvSpPr>
          <p:spPr>
            <a:xfrm>
              <a:off x="2192400" y="1239900"/>
              <a:ext cx="3204550" cy="3204550"/>
            </a:xfrm>
            <a:custGeom>
              <a:avLst/>
              <a:gdLst/>
              <a:ahLst/>
              <a:cxnLst/>
              <a:rect l="l" t="t" r="r" b="b"/>
              <a:pathLst>
                <a:path w="128182" h="128182" extrusionOk="0">
                  <a:moveTo>
                    <a:pt x="33529" y="66518"/>
                  </a:moveTo>
                  <a:lnTo>
                    <a:pt x="33529" y="66518"/>
                  </a:lnTo>
                  <a:cubicBezTo>
                    <a:pt x="52180" y="70415"/>
                    <a:pt x="56910" y="81296"/>
                    <a:pt x="58111" y="87154"/>
                  </a:cubicBezTo>
                  <a:cubicBezTo>
                    <a:pt x="51445" y="86909"/>
                    <a:pt x="45979" y="84899"/>
                    <a:pt x="41813" y="81174"/>
                  </a:cubicBezTo>
                  <a:cubicBezTo>
                    <a:pt x="36887" y="76787"/>
                    <a:pt x="34583" y="70782"/>
                    <a:pt x="33529" y="66518"/>
                  </a:cubicBezTo>
                  <a:close/>
                  <a:moveTo>
                    <a:pt x="64091" y="1"/>
                  </a:moveTo>
                  <a:cubicBezTo>
                    <a:pt x="52401" y="1"/>
                    <a:pt x="40955" y="3187"/>
                    <a:pt x="30980" y="9192"/>
                  </a:cubicBezTo>
                  <a:cubicBezTo>
                    <a:pt x="29044" y="10393"/>
                    <a:pt x="28407" y="12917"/>
                    <a:pt x="29583" y="14878"/>
                  </a:cubicBezTo>
                  <a:cubicBezTo>
                    <a:pt x="30355" y="16165"/>
                    <a:pt x="31720" y="16872"/>
                    <a:pt x="33121" y="16872"/>
                  </a:cubicBezTo>
                  <a:cubicBezTo>
                    <a:pt x="33853" y="16872"/>
                    <a:pt x="34596" y="16679"/>
                    <a:pt x="35269" y="16275"/>
                  </a:cubicBezTo>
                  <a:cubicBezTo>
                    <a:pt x="43921" y="11030"/>
                    <a:pt x="53896" y="8260"/>
                    <a:pt x="64091" y="8260"/>
                  </a:cubicBezTo>
                  <a:cubicBezTo>
                    <a:pt x="94874" y="8260"/>
                    <a:pt x="119922" y="33308"/>
                    <a:pt x="119922" y="64091"/>
                  </a:cubicBezTo>
                  <a:cubicBezTo>
                    <a:pt x="119922" y="93992"/>
                    <a:pt x="96296" y="118476"/>
                    <a:pt x="66738" y="119849"/>
                  </a:cubicBezTo>
                  <a:lnTo>
                    <a:pt x="66738" y="91296"/>
                  </a:lnTo>
                  <a:cubicBezTo>
                    <a:pt x="66738" y="91124"/>
                    <a:pt x="66763" y="90806"/>
                    <a:pt x="66738" y="90365"/>
                  </a:cubicBezTo>
                  <a:lnTo>
                    <a:pt x="66738" y="80561"/>
                  </a:lnTo>
                  <a:cubicBezTo>
                    <a:pt x="77718" y="80463"/>
                    <a:pt x="86860" y="77252"/>
                    <a:pt x="93918" y="70929"/>
                  </a:cubicBezTo>
                  <a:cubicBezTo>
                    <a:pt x="106957" y="59239"/>
                    <a:pt x="107913" y="41372"/>
                    <a:pt x="107962" y="40612"/>
                  </a:cubicBezTo>
                  <a:cubicBezTo>
                    <a:pt x="108011" y="39411"/>
                    <a:pt x="107521" y="38235"/>
                    <a:pt x="106639" y="37401"/>
                  </a:cubicBezTo>
                  <a:cubicBezTo>
                    <a:pt x="105878" y="36683"/>
                    <a:pt x="104881" y="36293"/>
                    <a:pt x="103851" y="36293"/>
                  </a:cubicBezTo>
                  <a:cubicBezTo>
                    <a:pt x="103686" y="36293"/>
                    <a:pt x="103520" y="36303"/>
                    <a:pt x="103354" y="36323"/>
                  </a:cubicBezTo>
                  <a:cubicBezTo>
                    <a:pt x="98747" y="36862"/>
                    <a:pt x="95217" y="37303"/>
                    <a:pt x="91786" y="38210"/>
                  </a:cubicBezTo>
                  <a:cubicBezTo>
                    <a:pt x="89580" y="38774"/>
                    <a:pt x="88257" y="41029"/>
                    <a:pt x="88821" y="43259"/>
                  </a:cubicBezTo>
                  <a:cubicBezTo>
                    <a:pt x="89314" y="45110"/>
                    <a:pt x="90982" y="46340"/>
                    <a:pt x="92809" y="46340"/>
                  </a:cubicBezTo>
                  <a:cubicBezTo>
                    <a:pt x="93159" y="46340"/>
                    <a:pt x="93515" y="46294"/>
                    <a:pt x="93869" y="46200"/>
                  </a:cubicBezTo>
                  <a:cubicBezTo>
                    <a:pt x="95438" y="45808"/>
                    <a:pt x="97105" y="45489"/>
                    <a:pt x="98943" y="45220"/>
                  </a:cubicBezTo>
                  <a:lnTo>
                    <a:pt x="98943" y="45220"/>
                  </a:lnTo>
                  <a:cubicBezTo>
                    <a:pt x="97815" y="50489"/>
                    <a:pt x="95046" y="58846"/>
                    <a:pt x="88355" y="64802"/>
                  </a:cubicBezTo>
                  <a:cubicBezTo>
                    <a:pt x="82939" y="69630"/>
                    <a:pt x="75782" y="72155"/>
                    <a:pt x="67081" y="72302"/>
                  </a:cubicBezTo>
                  <a:cubicBezTo>
                    <a:pt x="67498" y="69630"/>
                    <a:pt x="68527" y="65905"/>
                    <a:pt x="70880" y="62033"/>
                  </a:cubicBezTo>
                  <a:cubicBezTo>
                    <a:pt x="72057" y="60096"/>
                    <a:pt x="71444" y="57547"/>
                    <a:pt x="69483" y="56371"/>
                  </a:cubicBezTo>
                  <a:cubicBezTo>
                    <a:pt x="68812" y="55955"/>
                    <a:pt x="68068" y="55757"/>
                    <a:pt x="67332" y="55757"/>
                  </a:cubicBezTo>
                  <a:cubicBezTo>
                    <a:pt x="65945" y="55757"/>
                    <a:pt x="64590" y="56462"/>
                    <a:pt x="63822" y="57744"/>
                  </a:cubicBezTo>
                  <a:cubicBezTo>
                    <a:pt x="60807" y="62694"/>
                    <a:pt x="59484" y="67473"/>
                    <a:pt x="58920" y="71003"/>
                  </a:cubicBezTo>
                  <a:cubicBezTo>
                    <a:pt x="53700" y="65145"/>
                    <a:pt x="44656" y="59263"/>
                    <a:pt x="29019" y="57425"/>
                  </a:cubicBezTo>
                  <a:cubicBezTo>
                    <a:pt x="28875" y="57410"/>
                    <a:pt x="28730" y="57403"/>
                    <a:pt x="28586" y="57403"/>
                  </a:cubicBezTo>
                  <a:cubicBezTo>
                    <a:pt x="27533" y="57403"/>
                    <a:pt x="26508" y="57792"/>
                    <a:pt x="25711" y="58503"/>
                  </a:cubicBezTo>
                  <a:cubicBezTo>
                    <a:pt x="24828" y="59337"/>
                    <a:pt x="24363" y="60513"/>
                    <a:pt x="24412" y="61738"/>
                  </a:cubicBezTo>
                  <a:cubicBezTo>
                    <a:pt x="24436" y="62351"/>
                    <a:pt x="25245" y="77449"/>
                    <a:pt x="36249" y="87301"/>
                  </a:cubicBezTo>
                  <a:cubicBezTo>
                    <a:pt x="42082" y="92497"/>
                    <a:pt x="49533" y="95242"/>
                    <a:pt x="58479" y="95438"/>
                  </a:cubicBezTo>
                  <a:lnTo>
                    <a:pt x="58479" y="119628"/>
                  </a:lnTo>
                  <a:cubicBezTo>
                    <a:pt x="30318" y="116810"/>
                    <a:pt x="8260" y="92987"/>
                    <a:pt x="8260" y="64091"/>
                  </a:cubicBezTo>
                  <a:cubicBezTo>
                    <a:pt x="8260" y="54900"/>
                    <a:pt x="10540" y="45783"/>
                    <a:pt x="14853" y="37744"/>
                  </a:cubicBezTo>
                  <a:cubicBezTo>
                    <a:pt x="15932" y="35735"/>
                    <a:pt x="15172" y="33235"/>
                    <a:pt x="13162" y="32156"/>
                  </a:cubicBezTo>
                  <a:cubicBezTo>
                    <a:pt x="12542" y="31824"/>
                    <a:pt x="11875" y="31666"/>
                    <a:pt x="11218" y="31666"/>
                  </a:cubicBezTo>
                  <a:cubicBezTo>
                    <a:pt x="9745" y="31666"/>
                    <a:pt x="8320" y="32458"/>
                    <a:pt x="7574" y="33847"/>
                  </a:cubicBezTo>
                  <a:cubicBezTo>
                    <a:pt x="2623" y="43087"/>
                    <a:pt x="1" y="53528"/>
                    <a:pt x="1" y="64091"/>
                  </a:cubicBezTo>
                  <a:cubicBezTo>
                    <a:pt x="1" y="99433"/>
                    <a:pt x="28750" y="128182"/>
                    <a:pt x="64091" y="128182"/>
                  </a:cubicBezTo>
                  <a:cubicBezTo>
                    <a:pt x="99433" y="128182"/>
                    <a:pt x="128182" y="99433"/>
                    <a:pt x="128182" y="64091"/>
                  </a:cubicBezTo>
                  <a:cubicBezTo>
                    <a:pt x="128182" y="28750"/>
                    <a:pt x="99433" y="1"/>
                    <a:pt x="64091" y="1"/>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2"/>
            <p:cNvSpPr/>
            <p:nvPr/>
          </p:nvSpPr>
          <p:spPr>
            <a:xfrm>
              <a:off x="4019550" y="2362125"/>
              <a:ext cx="238350" cy="208625"/>
            </a:xfrm>
            <a:custGeom>
              <a:avLst/>
              <a:gdLst/>
              <a:ahLst/>
              <a:cxnLst/>
              <a:rect l="l" t="t" r="r" b="b"/>
              <a:pathLst>
                <a:path w="9534" h="8345" extrusionOk="0">
                  <a:moveTo>
                    <a:pt x="4708" y="1"/>
                  </a:moveTo>
                  <a:cubicBezTo>
                    <a:pt x="3355" y="1"/>
                    <a:pt x="2030" y="667"/>
                    <a:pt x="1250" y="1899"/>
                  </a:cubicBezTo>
                  <a:cubicBezTo>
                    <a:pt x="0" y="3811"/>
                    <a:pt x="539" y="6360"/>
                    <a:pt x="2451" y="7610"/>
                  </a:cubicBezTo>
                  <a:lnTo>
                    <a:pt x="2573" y="7683"/>
                  </a:lnTo>
                  <a:cubicBezTo>
                    <a:pt x="3260" y="8124"/>
                    <a:pt x="4044" y="8345"/>
                    <a:pt x="4804" y="8345"/>
                  </a:cubicBezTo>
                  <a:cubicBezTo>
                    <a:pt x="6176" y="8345"/>
                    <a:pt x="7500" y="7683"/>
                    <a:pt x="8284" y="6458"/>
                  </a:cubicBezTo>
                  <a:cubicBezTo>
                    <a:pt x="9534" y="4546"/>
                    <a:pt x="8970" y="1973"/>
                    <a:pt x="7059" y="747"/>
                  </a:cubicBezTo>
                  <a:lnTo>
                    <a:pt x="6960" y="674"/>
                  </a:lnTo>
                  <a:cubicBezTo>
                    <a:pt x="6265" y="219"/>
                    <a:pt x="5482" y="1"/>
                    <a:pt x="4708" y="1"/>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2"/>
            <p:cNvSpPr/>
            <p:nvPr/>
          </p:nvSpPr>
          <p:spPr>
            <a:xfrm>
              <a:off x="2602325" y="1723675"/>
              <a:ext cx="238375" cy="208625"/>
            </a:xfrm>
            <a:custGeom>
              <a:avLst/>
              <a:gdLst/>
              <a:ahLst/>
              <a:cxnLst/>
              <a:rect l="l" t="t" r="r" b="b"/>
              <a:pathLst>
                <a:path w="9535" h="8345" extrusionOk="0">
                  <a:moveTo>
                    <a:pt x="4708" y="1"/>
                  </a:moveTo>
                  <a:cubicBezTo>
                    <a:pt x="3355" y="1"/>
                    <a:pt x="2030" y="667"/>
                    <a:pt x="1250" y="1899"/>
                  </a:cubicBezTo>
                  <a:cubicBezTo>
                    <a:pt x="0" y="3811"/>
                    <a:pt x="539" y="6360"/>
                    <a:pt x="2451" y="7609"/>
                  </a:cubicBezTo>
                  <a:lnTo>
                    <a:pt x="2574" y="7683"/>
                  </a:lnTo>
                  <a:cubicBezTo>
                    <a:pt x="3260" y="8124"/>
                    <a:pt x="4044" y="8345"/>
                    <a:pt x="4828" y="8345"/>
                  </a:cubicBezTo>
                  <a:cubicBezTo>
                    <a:pt x="6176" y="8345"/>
                    <a:pt x="7500" y="7683"/>
                    <a:pt x="8284" y="6458"/>
                  </a:cubicBezTo>
                  <a:cubicBezTo>
                    <a:pt x="9534" y="4546"/>
                    <a:pt x="8995" y="1972"/>
                    <a:pt x="7059" y="747"/>
                  </a:cubicBezTo>
                  <a:lnTo>
                    <a:pt x="6961" y="674"/>
                  </a:lnTo>
                  <a:cubicBezTo>
                    <a:pt x="6265" y="219"/>
                    <a:pt x="5482" y="1"/>
                    <a:pt x="4708" y="1"/>
                  </a:cubicBezTo>
                  <a:close/>
                </a:path>
              </a:pathLst>
            </a:custGeom>
            <a:solidFill>
              <a:srgbClr val="F8FF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93095374"/>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2"/>
          <p:cNvSpPr txBox="1">
            <a:spLocks noGrp="1"/>
          </p:cNvSpPr>
          <p:nvPr>
            <p:ph type="title"/>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mtClean="0"/>
              <a:t>Top 5 </a:t>
            </a:r>
            <a:r>
              <a:rPr lang="en-US" err="1" smtClean="0"/>
              <a:t>những</a:t>
            </a:r>
            <a:r>
              <a:rPr lang="en-US" smtClean="0"/>
              <a:t> </a:t>
            </a:r>
            <a:r>
              <a:rPr lang="en-US" err="1" smtClean="0"/>
              <a:t>quốc</a:t>
            </a:r>
            <a:r>
              <a:rPr lang="en-US" smtClean="0"/>
              <a:t> </a:t>
            </a:r>
            <a:r>
              <a:rPr lang="en-US" err="1" smtClean="0"/>
              <a:t>gia</a:t>
            </a:r>
            <a:r>
              <a:rPr lang="en-US" smtClean="0"/>
              <a:t> </a:t>
            </a:r>
            <a:r>
              <a:rPr lang="en-US" err="1" smtClean="0"/>
              <a:t>xanh</a:t>
            </a:r>
            <a:r>
              <a:rPr lang="en-US" smtClean="0"/>
              <a:t> </a:t>
            </a:r>
            <a:r>
              <a:rPr lang="en-US" err="1" smtClean="0"/>
              <a:t>sạch</a:t>
            </a:r>
            <a:r>
              <a:rPr lang="en-US" smtClean="0"/>
              <a:t> </a:t>
            </a:r>
            <a:r>
              <a:rPr lang="en-US" err="1" smtClean="0"/>
              <a:t>đẹp</a:t>
            </a:r>
            <a:r>
              <a:rPr lang="en-US" smtClean="0"/>
              <a:t> </a:t>
            </a:r>
            <a:r>
              <a:rPr lang="en-US" err="1" smtClean="0"/>
              <a:t>nhất</a:t>
            </a:r>
            <a:endParaRPr/>
          </a:p>
        </p:txBody>
      </p:sp>
      <p:sp>
        <p:nvSpPr>
          <p:cNvPr id="379" name="Google Shape;379;p42"/>
          <p:cNvSpPr txBox="1"/>
          <p:nvPr/>
        </p:nvSpPr>
        <p:spPr>
          <a:xfrm>
            <a:off x="7159575" y="2182725"/>
            <a:ext cx="1546200" cy="554400"/>
          </a:xfrm>
          <a:prstGeom prst="rect">
            <a:avLst/>
          </a:prstGeom>
          <a:noFill/>
          <a:ln>
            <a:noFill/>
          </a:ln>
        </p:spPr>
        <p:txBody>
          <a:bodyPr spcFirstLastPara="1" wrap="square" lIns="0" tIns="6350" rIns="0" bIns="0" anchor="t" anchorCtr="0">
            <a:noAutofit/>
          </a:bodyPr>
          <a:lstStyle/>
          <a:p>
            <a:pPr marL="12700" marR="0" lvl="0" indent="0" algn="l" rtl="0">
              <a:lnSpc>
                <a:spcPct val="100000"/>
              </a:lnSpc>
              <a:spcBef>
                <a:spcPts val="0"/>
              </a:spcBef>
              <a:spcAft>
                <a:spcPts val="0"/>
              </a:spcAft>
              <a:buNone/>
            </a:pPr>
            <a:endParaRPr sz="1000">
              <a:solidFill>
                <a:srgbClr val="4D4F40"/>
              </a:solidFill>
              <a:latin typeface="Rokkitt Regular"/>
              <a:ea typeface="Rokkitt Regular"/>
              <a:cs typeface="Rokkitt Regular"/>
              <a:sym typeface="Rokkitt Regular"/>
            </a:endParaRPr>
          </a:p>
        </p:txBody>
      </p:sp>
      <p:sp>
        <p:nvSpPr>
          <p:cNvPr id="380" name="Google Shape;380;p42"/>
          <p:cNvSpPr txBox="1"/>
          <p:nvPr/>
        </p:nvSpPr>
        <p:spPr>
          <a:xfrm>
            <a:off x="7149058" y="2948650"/>
            <a:ext cx="1546200" cy="453300"/>
          </a:xfrm>
          <a:prstGeom prst="rect">
            <a:avLst/>
          </a:prstGeom>
          <a:noFill/>
          <a:ln>
            <a:noFill/>
          </a:ln>
        </p:spPr>
        <p:txBody>
          <a:bodyPr spcFirstLastPara="1" wrap="square" lIns="0" tIns="6350" rIns="0" bIns="0" anchor="t" anchorCtr="0">
            <a:noAutofit/>
          </a:bodyPr>
          <a:lstStyle/>
          <a:p>
            <a:pPr marL="12700" marR="0" lvl="0" indent="0" algn="l" rtl="0">
              <a:lnSpc>
                <a:spcPct val="100000"/>
              </a:lnSpc>
              <a:spcBef>
                <a:spcPts val="0"/>
              </a:spcBef>
              <a:spcAft>
                <a:spcPts val="0"/>
              </a:spcAft>
              <a:buNone/>
            </a:pPr>
            <a:endParaRPr sz="1000">
              <a:solidFill>
                <a:srgbClr val="4D4F40"/>
              </a:solidFill>
              <a:latin typeface="Rokkitt Regular"/>
              <a:ea typeface="Rokkitt Regular"/>
              <a:cs typeface="Rokkitt Regular"/>
              <a:sym typeface="Rokkitt Regular"/>
            </a:endParaRPr>
          </a:p>
        </p:txBody>
      </p:sp>
      <p:sp>
        <p:nvSpPr>
          <p:cNvPr id="381" name="Google Shape;381;p42"/>
          <p:cNvSpPr txBox="1"/>
          <p:nvPr/>
        </p:nvSpPr>
        <p:spPr>
          <a:xfrm>
            <a:off x="592100" y="2198388"/>
            <a:ext cx="1458000" cy="665100"/>
          </a:xfrm>
          <a:prstGeom prst="rect">
            <a:avLst/>
          </a:prstGeom>
          <a:noFill/>
          <a:ln>
            <a:noFill/>
          </a:ln>
        </p:spPr>
        <p:txBody>
          <a:bodyPr spcFirstLastPara="1" wrap="square" lIns="0" tIns="6350" rIns="0" bIns="0" anchor="t" anchorCtr="0">
            <a:noAutofit/>
          </a:bodyPr>
          <a:lstStyle/>
          <a:p>
            <a:pPr marL="12700" marR="0" lvl="0" indent="0" algn="r" rtl="0">
              <a:lnSpc>
                <a:spcPct val="100000"/>
              </a:lnSpc>
              <a:spcBef>
                <a:spcPts val="0"/>
              </a:spcBef>
              <a:spcAft>
                <a:spcPts val="0"/>
              </a:spcAft>
              <a:buNone/>
            </a:pPr>
            <a:endParaRPr sz="1000">
              <a:solidFill>
                <a:srgbClr val="4D4F40"/>
              </a:solidFill>
              <a:latin typeface="Rokkitt Regular"/>
              <a:ea typeface="Rokkitt Regular"/>
              <a:cs typeface="Rokkitt Regular"/>
              <a:sym typeface="Rokkitt Regular"/>
            </a:endParaRPr>
          </a:p>
          <a:p>
            <a:pPr marL="12700" marR="0" lvl="0" indent="0" algn="r" rtl="0">
              <a:lnSpc>
                <a:spcPct val="100000"/>
              </a:lnSpc>
              <a:spcBef>
                <a:spcPts val="0"/>
              </a:spcBef>
              <a:spcAft>
                <a:spcPts val="0"/>
              </a:spcAft>
              <a:buNone/>
            </a:pPr>
            <a:r>
              <a:rPr lang="en-US" sz="700">
                <a:solidFill>
                  <a:srgbClr val="4D4F40"/>
                </a:solidFill>
                <a:latin typeface="Rokkitt Regular"/>
                <a:ea typeface="Rokkitt Regular"/>
                <a:cs typeface="Rokkitt Regular"/>
                <a:sym typeface="Rokkitt Regular"/>
              </a:rPr>
              <a:t> </a:t>
            </a:r>
            <a:endParaRPr sz="700">
              <a:solidFill>
                <a:srgbClr val="4D4F40"/>
              </a:solidFill>
              <a:latin typeface="Rokkitt Regular"/>
              <a:ea typeface="Rokkitt Regular"/>
              <a:cs typeface="Rokkitt Regular"/>
              <a:sym typeface="Rokkitt Regular"/>
            </a:endParaRPr>
          </a:p>
        </p:txBody>
      </p:sp>
      <p:sp>
        <p:nvSpPr>
          <p:cNvPr id="382" name="Google Shape;382;p42"/>
          <p:cNvSpPr txBox="1"/>
          <p:nvPr/>
        </p:nvSpPr>
        <p:spPr>
          <a:xfrm>
            <a:off x="139826" y="2830966"/>
            <a:ext cx="1863666" cy="555299"/>
          </a:xfrm>
          <a:prstGeom prst="rect">
            <a:avLst/>
          </a:prstGeom>
          <a:noFill/>
          <a:ln>
            <a:noFill/>
          </a:ln>
        </p:spPr>
        <p:txBody>
          <a:bodyPr spcFirstLastPara="1" wrap="square" lIns="0" tIns="6350" rIns="0" bIns="0" anchor="t" anchorCtr="0">
            <a:noAutofit/>
          </a:bodyPr>
          <a:lstStyle/>
          <a:p>
            <a:pPr marL="12700" marR="0" lvl="0" indent="0" rtl="0">
              <a:lnSpc>
                <a:spcPct val="100000"/>
              </a:lnSpc>
              <a:spcBef>
                <a:spcPts val="0"/>
              </a:spcBef>
              <a:spcAft>
                <a:spcPts val="0"/>
              </a:spcAft>
              <a:buNone/>
            </a:pPr>
            <a:r>
              <a:rPr lang="en-US" sz="1600" smtClean="0">
                <a:solidFill>
                  <a:srgbClr val="77933C"/>
                </a:solidFill>
                <a:ea typeface="Rokkitt Regular"/>
                <a:sym typeface="Rokkitt Regular"/>
              </a:rPr>
              <a:t>2.Pháp </a:t>
            </a:r>
            <a:endParaRPr sz="1600">
              <a:solidFill>
                <a:srgbClr val="77933C"/>
              </a:solidFill>
              <a:ea typeface="Rokkitt Regular"/>
              <a:sym typeface="Rokkitt Regular"/>
            </a:endParaRPr>
          </a:p>
        </p:txBody>
      </p:sp>
      <p:sp>
        <p:nvSpPr>
          <p:cNvPr id="643" name="Google Shape;643;p42"/>
          <p:cNvSpPr/>
          <p:nvPr/>
        </p:nvSpPr>
        <p:spPr>
          <a:xfrm>
            <a:off x="4867225" y="2422975"/>
            <a:ext cx="184200" cy="184200"/>
          </a:xfrm>
          <a:prstGeom prst="ellipse">
            <a:avLst/>
          </a:prstGeom>
          <a:solidFill>
            <a:srgbClr val="EEECE1">
              <a:alpha val="58459"/>
            </a:srgbClr>
          </a:solidFill>
          <a:ln w="9525" cap="flat" cmpd="sng">
            <a:solidFill>
              <a:srgbClr val="EEEC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3447250" y="3349650"/>
            <a:ext cx="146400" cy="146400"/>
          </a:xfrm>
          <a:prstGeom prst="ellipse">
            <a:avLst/>
          </a:prstGeom>
          <a:solidFill>
            <a:srgbClr val="EEECE1">
              <a:alpha val="58459"/>
            </a:srgbClr>
          </a:solidFill>
          <a:ln w="9525" cap="flat" cmpd="sng">
            <a:solidFill>
              <a:srgbClr val="EEEC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2"/>
          <p:cNvSpPr/>
          <p:nvPr/>
        </p:nvSpPr>
        <p:spPr>
          <a:xfrm>
            <a:off x="4362400" y="2985000"/>
            <a:ext cx="146400" cy="146400"/>
          </a:xfrm>
          <a:prstGeom prst="ellipse">
            <a:avLst/>
          </a:prstGeom>
          <a:solidFill>
            <a:srgbClr val="C6D9BB">
              <a:alpha val="55380"/>
            </a:srgbClr>
          </a:solidFill>
          <a:ln w="9525" cap="flat" cmpd="sng">
            <a:solidFill>
              <a:srgbClr val="C6D9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2"/>
          <p:cNvSpPr/>
          <p:nvPr/>
        </p:nvSpPr>
        <p:spPr>
          <a:xfrm>
            <a:off x="6564250" y="3861525"/>
            <a:ext cx="146400" cy="146400"/>
          </a:xfrm>
          <a:prstGeom prst="ellipse">
            <a:avLst/>
          </a:prstGeom>
          <a:solidFill>
            <a:srgbClr val="EEECE1">
              <a:alpha val="58459"/>
            </a:srgbClr>
          </a:solidFill>
          <a:ln w="9525" cap="flat" cmpd="sng">
            <a:solidFill>
              <a:srgbClr val="EEEC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2"/>
          <p:cNvSpPr/>
          <p:nvPr/>
        </p:nvSpPr>
        <p:spPr>
          <a:xfrm>
            <a:off x="3843450" y="3570225"/>
            <a:ext cx="69300" cy="69300"/>
          </a:xfrm>
          <a:prstGeom prst="ellipse">
            <a:avLst/>
          </a:prstGeom>
          <a:solidFill>
            <a:srgbClr val="EEECE1">
              <a:alpha val="58459"/>
            </a:srgbClr>
          </a:solidFill>
          <a:ln w="9525" cap="flat" cmpd="sng">
            <a:solidFill>
              <a:srgbClr val="EEEC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2"/>
          <p:cNvSpPr/>
          <p:nvPr/>
        </p:nvSpPr>
        <p:spPr>
          <a:xfrm>
            <a:off x="4982125" y="3264675"/>
            <a:ext cx="69300" cy="69300"/>
          </a:xfrm>
          <a:prstGeom prst="ellipse">
            <a:avLst/>
          </a:prstGeom>
          <a:solidFill>
            <a:srgbClr val="EEECE1">
              <a:alpha val="58459"/>
            </a:srgbClr>
          </a:solidFill>
          <a:ln w="9525" cap="flat" cmpd="sng">
            <a:solidFill>
              <a:srgbClr val="EEECE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36009" y="876685"/>
            <a:ext cx="2071110" cy="338554"/>
          </a:xfrm>
          <a:prstGeom prst="rect">
            <a:avLst/>
          </a:prstGeom>
          <a:noFill/>
        </p:spPr>
        <p:txBody>
          <a:bodyPr wrap="square" rtlCol="0">
            <a:spAutoFit/>
          </a:bodyPr>
          <a:lstStyle/>
          <a:p>
            <a:r>
              <a:rPr lang="en-US" sz="1600" smtClean="0">
                <a:solidFill>
                  <a:srgbClr val="77933C"/>
                </a:solidFill>
              </a:rPr>
              <a:t>1. </a:t>
            </a:r>
            <a:r>
              <a:rPr lang="en-US" sz="1600" err="1" smtClean="0">
                <a:solidFill>
                  <a:srgbClr val="77933C"/>
                </a:solidFill>
              </a:rPr>
              <a:t>Thuỵ</a:t>
            </a:r>
            <a:r>
              <a:rPr lang="en-US" sz="1600" smtClean="0">
                <a:solidFill>
                  <a:srgbClr val="77933C"/>
                </a:solidFill>
              </a:rPr>
              <a:t> </a:t>
            </a:r>
            <a:r>
              <a:rPr lang="en-US" sz="1600" err="1" smtClean="0">
                <a:solidFill>
                  <a:srgbClr val="77933C"/>
                </a:solidFill>
              </a:rPr>
              <a:t>Sĩ</a:t>
            </a:r>
            <a:r>
              <a:rPr lang="en-US" sz="1600" smtClean="0">
                <a:solidFill>
                  <a:srgbClr val="77933C"/>
                </a:solidFill>
              </a:rPr>
              <a:t>                                                                                                   </a:t>
            </a:r>
            <a:endParaRPr lang="en-US" sz="1600">
              <a:solidFill>
                <a:srgbClr val="77933C"/>
              </a:solidFill>
            </a:endParaRPr>
          </a:p>
        </p:txBody>
      </p:sp>
      <p:pic>
        <p:nvPicPr>
          <p:cNvPr id="4" name="Picture 3" descr="tong-quan-ve-thuy-s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01" y="1246557"/>
            <a:ext cx="2662353" cy="1596058"/>
          </a:xfrm>
          <a:prstGeom prst="rect">
            <a:avLst/>
          </a:prstGeom>
        </p:spPr>
      </p:pic>
      <p:pic>
        <p:nvPicPr>
          <p:cNvPr id="5" name="Picture 4" descr="top-5-dat-nuoc-sach-nhat-the-gioi-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3174642"/>
            <a:ext cx="2656685" cy="1968859"/>
          </a:xfrm>
          <a:prstGeom prst="rect">
            <a:avLst/>
          </a:prstGeom>
        </p:spPr>
      </p:pic>
      <p:sp>
        <p:nvSpPr>
          <p:cNvPr id="6" name="TextBox 5"/>
          <p:cNvSpPr txBox="1"/>
          <p:nvPr/>
        </p:nvSpPr>
        <p:spPr>
          <a:xfrm>
            <a:off x="3682070" y="2178561"/>
            <a:ext cx="1573036" cy="338554"/>
          </a:xfrm>
          <a:prstGeom prst="rect">
            <a:avLst/>
          </a:prstGeom>
          <a:noFill/>
        </p:spPr>
        <p:txBody>
          <a:bodyPr wrap="square" rtlCol="0">
            <a:spAutoFit/>
          </a:bodyPr>
          <a:lstStyle/>
          <a:p>
            <a:r>
              <a:rPr lang="en-US" sz="1600" smtClean="0">
                <a:solidFill>
                  <a:srgbClr val="77933C"/>
                </a:solidFill>
              </a:rPr>
              <a:t>3.Đan </a:t>
            </a:r>
            <a:r>
              <a:rPr lang="en-US" sz="1600" err="1" smtClean="0">
                <a:solidFill>
                  <a:srgbClr val="77933C"/>
                </a:solidFill>
              </a:rPr>
              <a:t>Mạch</a:t>
            </a:r>
            <a:endParaRPr lang="en-US" sz="1600">
              <a:solidFill>
                <a:srgbClr val="77933C"/>
              </a:solidFill>
            </a:endParaRPr>
          </a:p>
        </p:txBody>
      </p:sp>
      <p:pic>
        <p:nvPicPr>
          <p:cNvPr id="7" name="Picture 6" descr="top-5-dat-nuoc-sach-nhat-the-gioi-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420" y="2551363"/>
            <a:ext cx="2936336" cy="2073710"/>
          </a:xfrm>
          <a:prstGeom prst="rect">
            <a:avLst/>
          </a:prstGeom>
        </p:spPr>
      </p:pic>
      <p:pic>
        <p:nvPicPr>
          <p:cNvPr id="8" name="Picture 7" descr="top-5-dat-nuoc-sach-nhat-the-gioi-9.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9755" y="1374708"/>
            <a:ext cx="2913030" cy="1829060"/>
          </a:xfrm>
          <a:prstGeom prst="rect">
            <a:avLst/>
          </a:prstGeom>
        </p:spPr>
      </p:pic>
      <p:sp>
        <p:nvSpPr>
          <p:cNvPr id="9" name="TextBox 8"/>
          <p:cNvSpPr txBox="1"/>
          <p:nvPr/>
        </p:nvSpPr>
        <p:spPr>
          <a:xfrm>
            <a:off x="6327102" y="3157166"/>
            <a:ext cx="1573035" cy="338554"/>
          </a:xfrm>
          <a:prstGeom prst="rect">
            <a:avLst/>
          </a:prstGeom>
          <a:noFill/>
        </p:spPr>
        <p:txBody>
          <a:bodyPr wrap="square" rtlCol="0">
            <a:spAutoFit/>
          </a:bodyPr>
          <a:lstStyle/>
          <a:p>
            <a:r>
              <a:rPr lang="en-US" sz="1600" smtClean="0">
                <a:solidFill>
                  <a:srgbClr val="77933C"/>
                </a:solidFill>
              </a:rPr>
              <a:t>5.Thuỵ </a:t>
            </a:r>
            <a:r>
              <a:rPr lang="en-US" sz="1600" err="1" smtClean="0">
                <a:solidFill>
                  <a:srgbClr val="77933C"/>
                </a:solidFill>
              </a:rPr>
              <a:t>Điển</a:t>
            </a:r>
            <a:endParaRPr lang="en-US" sz="1600">
              <a:solidFill>
                <a:srgbClr val="77933C"/>
              </a:solidFill>
            </a:endParaRPr>
          </a:p>
        </p:txBody>
      </p:sp>
      <p:pic>
        <p:nvPicPr>
          <p:cNvPr id="10" name="Picture 9" descr="top-5-dat-nuoc-sach-nhat-the-gioi-1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9495" y="3500842"/>
            <a:ext cx="2796509" cy="1642658"/>
          </a:xfrm>
          <a:prstGeom prst="rect">
            <a:avLst/>
          </a:prstGeom>
        </p:spPr>
      </p:pic>
      <p:sp>
        <p:nvSpPr>
          <p:cNvPr id="11" name="TextBox 10"/>
          <p:cNvSpPr txBox="1"/>
          <p:nvPr/>
        </p:nvSpPr>
        <p:spPr>
          <a:xfrm>
            <a:off x="2866423" y="1339758"/>
            <a:ext cx="3017899" cy="646331"/>
          </a:xfrm>
          <a:prstGeom prst="rect">
            <a:avLst/>
          </a:prstGeom>
          <a:noFill/>
        </p:spPr>
        <p:txBody>
          <a:bodyPr wrap="square" rtlCol="0">
            <a:spAutoFit/>
          </a:bodyPr>
          <a:lstStyle/>
          <a:p>
            <a:r>
              <a:rPr lang="en-US" sz="1800" smtClean="0"/>
              <a:t>Con </a:t>
            </a:r>
            <a:r>
              <a:rPr lang="en-US" sz="1800" err="1" smtClean="0"/>
              <a:t>người</a:t>
            </a:r>
            <a:r>
              <a:rPr lang="en-US" sz="1800" smtClean="0"/>
              <a:t> </a:t>
            </a:r>
            <a:r>
              <a:rPr lang="en-US" sz="1800" err="1" smtClean="0"/>
              <a:t>đã</a:t>
            </a:r>
            <a:r>
              <a:rPr lang="en-US" sz="1800" smtClean="0"/>
              <a:t> </a:t>
            </a:r>
            <a:r>
              <a:rPr lang="en-US" sz="1800" err="1" smtClean="0"/>
              <a:t>thực</a:t>
            </a:r>
            <a:r>
              <a:rPr lang="en-US" sz="1800" smtClean="0"/>
              <a:t> </a:t>
            </a:r>
            <a:r>
              <a:rPr lang="en-US" sz="1800" err="1" smtClean="0"/>
              <a:t>sự</a:t>
            </a:r>
            <a:r>
              <a:rPr lang="en-US" sz="1800" smtClean="0"/>
              <a:t> </a:t>
            </a:r>
            <a:r>
              <a:rPr lang="en-US" sz="1800" err="1" smtClean="0"/>
              <a:t>rất</a:t>
            </a:r>
            <a:r>
              <a:rPr lang="en-US" sz="1800" smtClean="0"/>
              <a:t> </a:t>
            </a:r>
            <a:r>
              <a:rPr lang="en-US" sz="1800" err="1" smtClean="0"/>
              <a:t>cố</a:t>
            </a:r>
            <a:r>
              <a:rPr lang="en-US" sz="1800" smtClean="0"/>
              <a:t> </a:t>
            </a:r>
            <a:r>
              <a:rPr lang="en-US" sz="1800" err="1" smtClean="0"/>
              <a:t>gắng</a:t>
            </a:r>
            <a:endParaRPr lang="en-US" sz="1800"/>
          </a:p>
        </p:txBody>
      </p:sp>
      <p:sp>
        <p:nvSpPr>
          <p:cNvPr id="12" name="TextBox 11"/>
          <p:cNvSpPr txBox="1"/>
          <p:nvPr/>
        </p:nvSpPr>
        <p:spPr>
          <a:xfrm>
            <a:off x="5977537" y="1048505"/>
            <a:ext cx="2411988" cy="338554"/>
          </a:xfrm>
          <a:prstGeom prst="rect">
            <a:avLst/>
          </a:prstGeom>
          <a:noFill/>
        </p:spPr>
        <p:txBody>
          <a:bodyPr wrap="square" rtlCol="0">
            <a:spAutoFit/>
          </a:bodyPr>
          <a:lstStyle/>
          <a:p>
            <a:r>
              <a:rPr lang="en-US" sz="1600" smtClean="0">
                <a:solidFill>
                  <a:schemeClr val="accent3">
                    <a:lumMod val="75000"/>
                  </a:schemeClr>
                </a:solidFill>
              </a:rPr>
              <a:t>4.Malta</a:t>
            </a:r>
            <a:endParaRPr lang="en-US" sz="1600">
              <a:solidFill>
                <a:schemeClr val="accent3">
                  <a:lumMod val="75000"/>
                </a:schemeClr>
              </a:solidFill>
            </a:endParaRPr>
          </a:p>
        </p:txBody>
      </p:sp>
    </p:spTree>
    <p:extLst>
      <p:ext uri="{BB962C8B-B14F-4D97-AF65-F5344CB8AC3E}">
        <p14:creationId xmlns:p14="http://schemas.microsoft.com/office/powerpoint/2010/main" val="1395143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78"/>
                                        </p:tgtEl>
                                        <p:attrNameLst>
                                          <p:attrName>style.visibility</p:attrName>
                                        </p:attrNameLst>
                                      </p:cBhvr>
                                      <p:to>
                                        <p:strVal val="visible"/>
                                      </p:to>
                                    </p:set>
                                    <p:anim calcmode="lin" valueType="num">
                                      <p:cBhvr>
                                        <p:cTn id="7" dur="500" fill="hold"/>
                                        <p:tgtEl>
                                          <p:spTgt spid="37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8"/>
                                        </p:tgtEl>
                                        <p:attrNameLst>
                                          <p:attrName>ppt_y</p:attrName>
                                        </p:attrNameLst>
                                      </p:cBhvr>
                                      <p:tavLst>
                                        <p:tav tm="0">
                                          <p:val>
                                            <p:strVal val="#ppt_y"/>
                                          </p:val>
                                        </p:tav>
                                        <p:tav tm="100000">
                                          <p:val>
                                            <p:strVal val="#ppt_y"/>
                                          </p:val>
                                        </p:tav>
                                      </p:tavLst>
                                    </p:anim>
                                    <p:anim calcmode="lin" valueType="num">
                                      <p:cBhvr>
                                        <p:cTn id="9" dur="500" fill="hold"/>
                                        <p:tgtEl>
                                          <p:spTgt spid="37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382"/>
                                        </p:tgtEl>
                                        <p:attrNameLst>
                                          <p:attrName>style.visibility</p:attrName>
                                        </p:attrNameLst>
                                      </p:cBhvr>
                                      <p:to>
                                        <p:strVal val="visible"/>
                                      </p:to>
                                    </p:set>
                                    <p:animScale>
                                      <p:cBhvr>
                                        <p:cTn id="43" dur="1000" decel="50000" fill="hold">
                                          <p:stCondLst>
                                            <p:cond delay="0"/>
                                          </p:stCondLst>
                                        </p:cTn>
                                        <p:tgtEl>
                                          <p:spTgt spid="3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382"/>
                                        </p:tgtEl>
                                        <p:attrNameLst>
                                          <p:attrName>ppt_x</p:attrName>
                                          <p:attrName>ppt_y</p:attrName>
                                        </p:attrNameLst>
                                      </p:cBhvr>
                                    </p:animMotion>
                                    <p:animEffect transition="in" filter="fade">
                                      <p:cBhvr>
                                        <p:cTn id="45" dur="1000"/>
                                        <p:tgtEl>
                                          <p:spTgt spid="382"/>
                                        </p:tgtEl>
                                      </p:cBhvr>
                                    </p:animEffect>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1000" fill="hold"/>
                                        <p:tgtEl>
                                          <p:spTgt spid="5"/>
                                        </p:tgtEl>
                                        <p:attrNameLst>
                                          <p:attrName>ppt_w</p:attrName>
                                        </p:attrNameLst>
                                      </p:cBhvr>
                                      <p:tavLst>
                                        <p:tav tm="0">
                                          <p:val>
                                            <p:fltVal val="0"/>
                                          </p:val>
                                        </p:tav>
                                        <p:tav tm="100000">
                                          <p:val>
                                            <p:strVal val="#ppt_w"/>
                                          </p:val>
                                        </p:tav>
                                      </p:tavLst>
                                    </p:anim>
                                    <p:anim calcmode="lin" valueType="num">
                                      <p:cBhvr>
                                        <p:cTn id="51" dur="1000" fill="hold"/>
                                        <p:tgtEl>
                                          <p:spTgt spid="5"/>
                                        </p:tgtEl>
                                        <p:attrNameLst>
                                          <p:attrName>ppt_h</p:attrName>
                                        </p:attrNameLst>
                                      </p:cBhvr>
                                      <p:tavLst>
                                        <p:tav tm="0">
                                          <p:val>
                                            <p:fltVal val="0"/>
                                          </p:val>
                                        </p:tav>
                                        <p:tav tm="100000">
                                          <p:val>
                                            <p:strVal val="#ppt_h"/>
                                          </p:val>
                                        </p:tav>
                                      </p:tavLst>
                                    </p:anim>
                                    <p:anim calcmode="lin" valueType="num">
                                      <p:cBhvr>
                                        <p:cTn id="5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56" presetClass="entr" presetSubtype="0" fill="hold" grpId="0" nodeType="clickEffect">
                                  <p:stCondLst>
                                    <p:cond delay="0"/>
                                  </p:stCondLst>
                                  <p:iterate type="lt">
                                    <p:tmPct val="10000"/>
                                  </p:iterate>
                                  <p:childTnLst>
                                    <p:set>
                                      <p:cBhvr>
                                        <p:cTn id="57" dur="1" fill="hold">
                                          <p:stCondLst>
                                            <p:cond delay="0"/>
                                          </p:stCondLst>
                                        </p:cTn>
                                        <p:tgtEl>
                                          <p:spTgt spid="6"/>
                                        </p:tgtEl>
                                        <p:attrNameLst>
                                          <p:attrName>style.visibility</p:attrName>
                                        </p:attrNameLst>
                                      </p:cBhvr>
                                      <p:to>
                                        <p:strVal val="visible"/>
                                      </p:to>
                                    </p:set>
                                    <p:anim by="(-#ppt_w*2)" calcmode="lin" valueType="num">
                                      <p:cBhvr rctx="PPT">
                                        <p:cTn id="58" dur="500" autoRev="1" fill="hold">
                                          <p:stCondLst>
                                            <p:cond delay="0"/>
                                          </p:stCondLst>
                                        </p:cTn>
                                        <p:tgtEl>
                                          <p:spTgt spid="6"/>
                                        </p:tgtEl>
                                        <p:attrNameLst>
                                          <p:attrName>ppt_w</p:attrName>
                                        </p:attrNameLst>
                                      </p:cBhvr>
                                    </p:anim>
                                    <p:anim by="(#ppt_w*0.50)" calcmode="lin" valueType="num">
                                      <p:cBhvr>
                                        <p:cTn id="59" dur="500" decel="50000" autoRev="1" fill="hold">
                                          <p:stCondLst>
                                            <p:cond delay="0"/>
                                          </p:stCondLst>
                                        </p:cTn>
                                        <p:tgtEl>
                                          <p:spTgt spid="6"/>
                                        </p:tgtEl>
                                        <p:attrNameLst>
                                          <p:attrName>ppt_x</p:attrName>
                                        </p:attrNameLst>
                                      </p:cBhvr>
                                    </p:anim>
                                    <p:anim from="(-#ppt_h/2)" to="(#ppt_y)" calcmode="lin" valueType="num">
                                      <p:cBhvr>
                                        <p:cTn id="60" dur="1000" fill="hold">
                                          <p:stCondLst>
                                            <p:cond delay="0"/>
                                          </p:stCondLst>
                                        </p:cTn>
                                        <p:tgtEl>
                                          <p:spTgt spid="6"/>
                                        </p:tgtEl>
                                        <p:attrNameLst>
                                          <p:attrName>ppt_y</p:attrName>
                                        </p:attrNameLst>
                                      </p:cBhvr>
                                    </p:anim>
                                    <p:animRot by="21600000">
                                      <p:cBhvr>
                                        <p:cTn id="61" dur="1000" fill="hold">
                                          <p:stCondLst>
                                            <p:cond delay="0"/>
                                          </p:stCondLst>
                                        </p:cTn>
                                        <p:tgtEl>
                                          <p:spTgt spid="6"/>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19" presetClass="entr" presetSubtype="1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0" fill="hold"/>
                                        <p:tgtEl>
                                          <p:spTgt spid="7"/>
                                        </p:tgtEl>
                                        <p:attrNameLst>
                                          <p:attrName>ppt_w</p:attrName>
                                        </p:attrNameLst>
                                      </p:cBhvr>
                                      <p:tavLst>
                                        <p:tav tm="0" fmla="#ppt_w*sin(2.5*pi*$)">
                                          <p:val>
                                            <p:fltVal val="0"/>
                                          </p:val>
                                        </p:tav>
                                        <p:tav tm="100000">
                                          <p:val>
                                            <p:fltVal val="1"/>
                                          </p:val>
                                        </p:tav>
                                      </p:tavLst>
                                    </p:anim>
                                    <p:anim calcmode="lin" valueType="num">
                                      <p:cBhvr>
                                        <p:cTn id="67"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5" presetClass="entr" presetSubtype="0"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p:cTn id="7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81" dur="1000" fill="hold"/>
                                        <p:tgtEl>
                                          <p:spTgt spid="8"/>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49" presetClass="entr" presetSubtype="0" decel="100000"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p:cTn id="90" dur="500" fill="hold"/>
                                        <p:tgtEl>
                                          <p:spTgt spid="9"/>
                                        </p:tgtEl>
                                        <p:attrNameLst>
                                          <p:attrName>ppt_w</p:attrName>
                                        </p:attrNameLst>
                                      </p:cBhvr>
                                      <p:tavLst>
                                        <p:tav tm="0">
                                          <p:val>
                                            <p:fltVal val="0"/>
                                          </p:val>
                                        </p:tav>
                                        <p:tav tm="100000">
                                          <p:val>
                                            <p:strVal val="#ppt_w"/>
                                          </p:val>
                                        </p:tav>
                                      </p:tavLst>
                                    </p:anim>
                                    <p:anim calcmode="lin" valueType="num">
                                      <p:cBhvr>
                                        <p:cTn id="91" dur="500" fill="hold"/>
                                        <p:tgtEl>
                                          <p:spTgt spid="9"/>
                                        </p:tgtEl>
                                        <p:attrNameLst>
                                          <p:attrName>ppt_h</p:attrName>
                                        </p:attrNameLst>
                                      </p:cBhvr>
                                      <p:tavLst>
                                        <p:tav tm="0">
                                          <p:val>
                                            <p:fltVal val="0"/>
                                          </p:val>
                                        </p:tav>
                                        <p:tav tm="100000">
                                          <p:val>
                                            <p:strVal val="#ppt_h"/>
                                          </p:val>
                                        </p:tav>
                                      </p:tavLst>
                                    </p:anim>
                                    <p:anim calcmode="lin" valueType="num">
                                      <p:cBhvr>
                                        <p:cTn id="92" dur="500" fill="hold"/>
                                        <p:tgtEl>
                                          <p:spTgt spid="9"/>
                                        </p:tgtEl>
                                        <p:attrNameLst>
                                          <p:attrName>style.rotation</p:attrName>
                                        </p:attrNameLst>
                                      </p:cBhvr>
                                      <p:tavLst>
                                        <p:tav tm="0">
                                          <p:val>
                                            <p:fltVal val="360"/>
                                          </p:val>
                                        </p:tav>
                                        <p:tav tm="100000">
                                          <p:val>
                                            <p:fltVal val="0"/>
                                          </p:val>
                                        </p:tav>
                                      </p:tavLst>
                                    </p:anim>
                                    <p:animEffect transition="in" filter="fade">
                                      <p:cBhvr>
                                        <p:cTn id="93" dur="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52" presetClass="entr" presetSubtype="0"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Scale>
                                      <p:cBhvr>
                                        <p:cTn id="9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0"/>
                                        </p:tgtEl>
                                        <p:attrNameLst>
                                          <p:attrName>ppt_x</p:attrName>
                                          <p:attrName>ppt_y</p:attrName>
                                        </p:attrNameLst>
                                      </p:cBhvr>
                                    </p:animMotion>
                                    <p:animEffect transition="in" filter="fade">
                                      <p:cBhvr>
                                        <p:cTn id="10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P spid="382" grpId="0"/>
      <p:bldP spid="6" grpId="0"/>
      <p:bldP spid="9"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44"/>
          <p:cNvPicPr preferRelativeResize="0"/>
          <p:nvPr/>
        </p:nvPicPr>
        <p:blipFill rotWithShape="1">
          <a:blip r:embed="rId3">
            <a:alphaModFix/>
          </a:blip>
          <a:srcRect t="28197" b="41783"/>
          <a:stretch/>
        </p:blipFill>
        <p:spPr>
          <a:xfrm flipH="1">
            <a:off x="3" y="2035375"/>
            <a:ext cx="9143999" cy="1544400"/>
          </a:xfrm>
          <a:prstGeom prst="rect">
            <a:avLst/>
          </a:prstGeom>
          <a:noFill/>
          <a:ln>
            <a:noFill/>
          </a:ln>
        </p:spPr>
      </p:pic>
      <p:sp>
        <p:nvSpPr>
          <p:cNvPr id="696" name="Google Shape;696;p44"/>
          <p:cNvSpPr/>
          <p:nvPr/>
        </p:nvSpPr>
        <p:spPr>
          <a:xfrm>
            <a:off x="25" y="2035375"/>
            <a:ext cx="9144000" cy="15444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4"/>
          <p:cNvSpPr txBox="1">
            <a:spLocks noGrp="1"/>
          </p:cNvSpPr>
          <p:nvPr>
            <p:ph type="title"/>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mtClean="0"/>
              <a:t>BÊN CẠNH ĐÓ CÓ MỘT SỐ MẶT HẠN CHẾ</a:t>
            </a:r>
            <a:endParaRPr/>
          </a:p>
        </p:txBody>
      </p:sp>
      <p:sp>
        <p:nvSpPr>
          <p:cNvPr id="698" name="Google Shape;698;p44"/>
          <p:cNvSpPr/>
          <p:nvPr/>
        </p:nvSpPr>
        <p:spPr>
          <a:xfrm>
            <a:off x="4756917" y="1189300"/>
            <a:ext cx="1584900" cy="1584900"/>
          </a:xfrm>
          <a:prstGeom prst="round2DiagRect">
            <a:avLst>
              <a:gd name="adj1" fmla="val 32319"/>
              <a:gd name="adj2" fmla="val 0"/>
            </a:avLst>
          </a:pr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4"/>
          <p:cNvSpPr/>
          <p:nvPr/>
        </p:nvSpPr>
        <p:spPr>
          <a:xfrm flipH="1">
            <a:off x="3002035" y="1189300"/>
            <a:ext cx="1584900" cy="1584900"/>
          </a:xfrm>
          <a:prstGeom prst="round2DiagRect">
            <a:avLst>
              <a:gd name="adj1" fmla="val 32319"/>
              <a:gd name="adj2" fmla="val 0"/>
            </a:avLst>
          </a:pr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4"/>
          <p:cNvSpPr/>
          <p:nvPr/>
        </p:nvSpPr>
        <p:spPr>
          <a:xfrm rot="10800000">
            <a:off x="3002035" y="2945000"/>
            <a:ext cx="1584900" cy="1584900"/>
          </a:xfrm>
          <a:prstGeom prst="round2DiagRect">
            <a:avLst>
              <a:gd name="adj1" fmla="val 32319"/>
              <a:gd name="adj2" fmla="val 0"/>
            </a:avLst>
          </a:pr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4"/>
          <p:cNvSpPr/>
          <p:nvPr/>
        </p:nvSpPr>
        <p:spPr>
          <a:xfrm rot="10800000" flipH="1">
            <a:off x="4756917" y="2945000"/>
            <a:ext cx="1584900" cy="1584900"/>
          </a:xfrm>
          <a:prstGeom prst="round2DiagRect">
            <a:avLst>
              <a:gd name="adj1" fmla="val 32319"/>
              <a:gd name="adj2" fmla="val 0"/>
            </a:avLst>
          </a:pr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4"/>
          <p:cNvSpPr txBox="1"/>
          <p:nvPr/>
        </p:nvSpPr>
        <p:spPr>
          <a:xfrm>
            <a:off x="3159300" y="1444336"/>
            <a:ext cx="1270500" cy="963102"/>
          </a:xfrm>
          <a:prstGeom prst="rect">
            <a:avLst/>
          </a:prstGeom>
          <a:noFill/>
          <a:ln>
            <a:noFill/>
          </a:ln>
        </p:spPr>
        <p:txBody>
          <a:bodyPr spcFirstLastPara="1" wrap="square" lIns="0" tIns="6700" rIns="0" bIns="0" anchor="t" anchorCtr="0">
            <a:noAutofit/>
          </a:bodyPr>
          <a:lstStyle/>
          <a:p>
            <a:pPr marL="12700" marR="0" lvl="0" indent="0" algn="ctr" rtl="0">
              <a:lnSpc>
                <a:spcPct val="100000"/>
              </a:lnSpc>
              <a:spcBef>
                <a:spcPts val="0"/>
              </a:spcBef>
              <a:spcAft>
                <a:spcPts val="0"/>
              </a:spcAft>
              <a:buNone/>
            </a:pPr>
            <a:r>
              <a:rPr lang="en-US" sz="1200" smtClean="0">
                <a:solidFill>
                  <a:srgbClr val="F8FFF5"/>
                </a:solidFill>
                <a:latin typeface="Rokkitt Regular"/>
                <a:ea typeface="Rokkitt Regular"/>
                <a:cs typeface="Rokkitt Regular"/>
                <a:sym typeface="Rokkitt Regular"/>
              </a:rPr>
              <a:t>THIÊN NHIÊN</a:t>
            </a:r>
          </a:p>
          <a:p>
            <a:pPr marL="12700" marR="0" lvl="0" indent="0" algn="ctr" rtl="0">
              <a:lnSpc>
                <a:spcPct val="100000"/>
              </a:lnSpc>
              <a:spcBef>
                <a:spcPts val="0"/>
              </a:spcBef>
              <a:spcAft>
                <a:spcPts val="0"/>
              </a:spcAft>
              <a:buNone/>
            </a:pPr>
            <a:r>
              <a:rPr lang="en-US" sz="1200" err="1" smtClean="0">
                <a:solidFill>
                  <a:srgbClr val="F8FFF5"/>
                </a:solidFill>
                <a:latin typeface="Rokkitt Regular"/>
                <a:ea typeface="Rokkitt Regular"/>
                <a:cs typeface="Rokkitt Regular"/>
                <a:sym typeface="Rokkitt Regular"/>
              </a:rPr>
              <a:t>Khói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bụi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từ</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những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nhà</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máy</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công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nghiệp</a:t>
            </a:r>
            <a:endParaRPr sz="1200">
              <a:solidFill>
                <a:srgbClr val="F8FFF5"/>
              </a:solidFill>
              <a:latin typeface="Rokkitt Regular"/>
              <a:ea typeface="Rokkitt Regular"/>
              <a:cs typeface="Rokkitt Regular"/>
              <a:sym typeface="Rokkitt Regular"/>
            </a:endParaRPr>
          </a:p>
        </p:txBody>
      </p:sp>
      <p:sp>
        <p:nvSpPr>
          <p:cNvPr id="703" name="Google Shape;703;p44"/>
          <p:cNvSpPr txBox="1"/>
          <p:nvPr/>
        </p:nvSpPr>
        <p:spPr>
          <a:xfrm>
            <a:off x="3159300" y="3024811"/>
            <a:ext cx="1270500" cy="1122890"/>
          </a:xfrm>
          <a:prstGeom prst="rect">
            <a:avLst/>
          </a:prstGeom>
          <a:noFill/>
          <a:ln>
            <a:noFill/>
          </a:ln>
        </p:spPr>
        <p:txBody>
          <a:bodyPr spcFirstLastPara="1" wrap="square" lIns="0" tIns="6700" rIns="0" bIns="0" anchor="t" anchorCtr="0">
            <a:noAutofit/>
          </a:bodyPr>
          <a:lstStyle/>
          <a:p>
            <a:pPr marL="0" marR="0" lvl="0" indent="0" algn="ctr" rtl="0">
              <a:lnSpc>
                <a:spcPct val="100000"/>
              </a:lnSpc>
              <a:spcBef>
                <a:spcPts val="0"/>
              </a:spcBef>
              <a:spcAft>
                <a:spcPts val="0"/>
              </a:spcAft>
              <a:buNone/>
            </a:pPr>
            <a:r>
              <a:rPr lang="en-US" sz="1200" err="1" smtClean="0">
                <a:solidFill>
                  <a:srgbClr val="F8FFF5"/>
                </a:solidFill>
                <a:latin typeface="Rokkitt Regular"/>
                <a:ea typeface="Rokkitt Regular"/>
                <a:cs typeface="Rokkitt Regular"/>
                <a:sym typeface="Rokkitt Regular"/>
              </a:rPr>
              <a:t>Ý</a:t>
            </a:r>
            <a:r>
              <a:rPr lang="en-US" sz="1200" smtClean="0">
                <a:solidFill>
                  <a:srgbClr val="F8FFF5"/>
                </a:solidFill>
                <a:latin typeface="Rokkitt Regular"/>
                <a:ea typeface="Rokkitt Regular"/>
                <a:cs typeface="Rokkitt Regular"/>
                <a:sym typeface="Rokkitt Regular"/>
              </a:rPr>
              <a:t> THỨC</a:t>
            </a:r>
          </a:p>
          <a:p>
            <a:pPr marL="0" marR="0" lvl="0" indent="0" algn="ctr" rtl="0">
              <a:lnSpc>
                <a:spcPct val="100000"/>
              </a:lnSpc>
              <a:spcBef>
                <a:spcPts val="0"/>
              </a:spcBef>
              <a:spcAft>
                <a:spcPts val="0"/>
              </a:spcAft>
              <a:buNone/>
            </a:pPr>
            <a:r>
              <a:rPr lang="en-US" sz="1200" err="1" smtClean="0">
                <a:solidFill>
                  <a:srgbClr val="F8FFF5"/>
                </a:solidFill>
                <a:latin typeface="Rokkitt Regular"/>
                <a:ea typeface="Rokkitt Regular"/>
                <a:cs typeface="Rokkitt Regular"/>
                <a:sym typeface="Rokkitt Regular"/>
              </a:rPr>
              <a:t>Những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hiện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tượng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vứt</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rác</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bừa</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bãi,hút</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thuốc</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xong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vứt</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luôn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xuống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đất</a:t>
            </a:r>
            <a:endParaRPr sz="1200">
              <a:solidFill>
                <a:srgbClr val="F8FFF5"/>
              </a:solidFill>
              <a:latin typeface="Rokkitt Regular"/>
              <a:ea typeface="Rokkitt Regular"/>
              <a:cs typeface="Rokkitt Regular"/>
              <a:sym typeface="Rokkitt Regular"/>
            </a:endParaRPr>
          </a:p>
        </p:txBody>
      </p:sp>
      <p:sp>
        <p:nvSpPr>
          <p:cNvPr id="704" name="Google Shape;704;p44"/>
          <p:cNvSpPr txBox="1"/>
          <p:nvPr/>
        </p:nvSpPr>
        <p:spPr>
          <a:xfrm>
            <a:off x="4914125" y="1349260"/>
            <a:ext cx="1270500" cy="1087541"/>
          </a:xfrm>
          <a:prstGeom prst="rect">
            <a:avLst/>
          </a:prstGeom>
          <a:noFill/>
          <a:ln>
            <a:noFill/>
          </a:ln>
        </p:spPr>
        <p:txBody>
          <a:bodyPr spcFirstLastPara="1" wrap="square" lIns="0" tIns="6700" rIns="0" bIns="0" anchor="t" anchorCtr="0">
            <a:noAutofit/>
          </a:bodyPr>
          <a:lstStyle/>
          <a:p>
            <a:pPr marL="12700" marR="0" lvl="0" indent="0" algn="ctr" rtl="0">
              <a:lnSpc>
                <a:spcPct val="100000"/>
              </a:lnSpc>
              <a:spcBef>
                <a:spcPts val="800"/>
              </a:spcBef>
              <a:spcAft>
                <a:spcPts val="0"/>
              </a:spcAft>
              <a:buNone/>
            </a:pPr>
            <a:r>
              <a:rPr lang="en-US" sz="1200" smtClean="0">
                <a:solidFill>
                  <a:srgbClr val="F8FFF5"/>
                </a:solidFill>
                <a:latin typeface="Rokkitt Regular"/>
                <a:ea typeface="Rokkitt Regular"/>
                <a:cs typeface="Rokkitt Regular"/>
                <a:sym typeface="Rokkitt Regular"/>
              </a:rPr>
              <a:t>THIÊN NHIÊN</a:t>
            </a:r>
          </a:p>
          <a:p>
            <a:pPr marL="12700" marR="0" lvl="0" indent="0" algn="ctr" rtl="0">
              <a:lnSpc>
                <a:spcPct val="100000"/>
              </a:lnSpc>
              <a:spcBef>
                <a:spcPts val="800"/>
              </a:spcBef>
              <a:spcAft>
                <a:spcPts val="0"/>
              </a:spcAft>
              <a:buNone/>
            </a:pPr>
            <a:r>
              <a:rPr lang="en-US" sz="1200" err="1" smtClean="0">
                <a:solidFill>
                  <a:srgbClr val="F8FFF5"/>
                </a:solidFill>
                <a:latin typeface="Rokkitt Regular"/>
                <a:ea typeface="Rokkitt Regular"/>
                <a:cs typeface="Rokkitt Regular"/>
                <a:sym typeface="Rokkitt Regular"/>
              </a:rPr>
              <a:t>Khói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bụi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khí</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thải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từ</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ô</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tô</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xe</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máy</a:t>
            </a:r>
            <a:r>
              <a:rPr lang="en-US" sz="1200" smtClean="0">
                <a:solidFill>
                  <a:srgbClr val="F8FFF5"/>
                </a:solidFill>
                <a:latin typeface="Rokkitt Regular"/>
                <a:ea typeface="Rokkitt Regular"/>
                <a:cs typeface="Rokkitt Regular"/>
                <a:sym typeface="Rokkitt Regular"/>
              </a:rPr>
              <a:t> , </a:t>
            </a:r>
            <a:r>
              <a:rPr lang="en-US" sz="1200" err="1" smtClean="0">
                <a:solidFill>
                  <a:srgbClr val="F8FFF5"/>
                </a:solidFill>
                <a:latin typeface="Rokkitt Regular"/>
                <a:ea typeface="Rokkitt Regular"/>
                <a:cs typeface="Rokkitt Regular"/>
                <a:sym typeface="Rokkitt Regular"/>
              </a:rPr>
              <a:t>phương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tiện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giao</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thông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vận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tải</a:t>
            </a:r>
            <a:r>
              <a:rPr lang="en-US" smtClean="0">
                <a:solidFill>
                  <a:srgbClr val="F8FFF5"/>
                </a:solidFill>
                <a:latin typeface="Rokkitt Regular"/>
                <a:ea typeface="Rokkitt Regular"/>
                <a:cs typeface="Rokkitt Regular"/>
                <a:sym typeface="Rokkitt Regular"/>
              </a:rPr>
              <a:t>,</a:t>
            </a:r>
            <a:r>
              <a:rPr lang="is-IS" smtClean="0">
                <a:solidFill>
                  <a:srgbClr val="F8FFF5"/>
                </a:solidFill>
                <a:latin typeface="Rokkitt Regular"/>
                <a:ea typeface="Rokkitt Regular"/>
                <a:cs typeface="Rokkitt Regular"/>
                <a:sym typeface="Rokkitt Regular"/>
              </a:rPr>
              <a:t>…</a:t>
            </a:r>
            <a:endParaRPr>
              <a:solidFill>
                <a:srgbClr val="F8FFF5"/>
              </a:solidFill>
              <a:latin typeface="Rokkitt Regular"/>
              <a:ea typeface="Rokkitt Regular"/>
              <a:cs typeface="Rokkitt Regular"/>
              <a:sym typeface="Rokkitt Regular"/>
            </a:endParaRPr>
          </a:p>
        </p:txBody>
      </p:sp>
      <p:sp>
        <p:nvSpPr>
          <p:cNvPr id="705" name="Google Shape;705;p44"/>
          <p:cNvSpPr txBox="1"/>
          <p:nvPr/>
        </p:nvSpPr>
        <p:spPr>
          <a:xfrm>
            <a:off x="4914125" y="3024811"/>
            <a:ext cx="1270500" cy="1122890"/>
          </a:xfrm>
          <a:prstGeom prst="rect">
            <a:avLst/>
          </a:prstGeom>
          <a:noFill/>
          <a:ln>
            <a:noFill/>
          </a:ln>
        </p:spPr>
        <p:txBody>
          <a:bodyPr spcFirstLastPara="1" wrap="square" lIns="0" tIns="6700" rIns="0" bIns="0" anchor="t" anchorCtr="0">
            <a:noAutofit/>
          </a:bodyPr>
          <a:lstStyle/>
          <a:p>
            <a:pPr marL="12700" marR="0" lvl="0" indent="0" algn="ctr" rtl="0">
              <a:lnSpc>
                <a:spcPct val="114285"/>
              </a:lnSpc>
              <a:spcBef>
                <a:spcPts val="0"/>
              </a:spcBef>
              <a:spcAft>
                <a:spcPts val="0"/>
              </a:spcAft>
              <a:buNone/>
            </a:pPr>
            <a:r>
              <a:rPr lang="en-US" sz="1200" err="1" smtClean="0">
                <a:solidFill>
                  <a:srgbClr val="F8FFF5"/>
                </a:solidFill>
                <a:latin typeface="Rokkitt Regular"/>
                <a:ea typeface="Rokkitt Regular"/>
                <a:cs typeface="Rokkitt Regular"/>
                <a:sym typeface="Rokkitt Regular"/>
              </a:rPr>
              <a:t>Ý</a:t>
            </a:r>
            <a:r>
              <a:rPr lang="en-US" sz="1200" smtClean="0">
                <a:solidFill>
                  <a:srgbClr val="F8FFF5"/>
                </a:solidFill>
                <a:latin typeface="Rokkitt Regular"/>
                <a:ea typeface="Rokkitt Regular"/>
                <a:cs typeface="Rokkitt Regular"/>
                <a:sym typeface="Rokkitt Regular"/>
              </a:rPr>
              <a:t> THỨC</a:t>
            </a:r>
          </a:p>
          <a:p>
            <a:pPr marL="12700" marR="0" lvl="0" indent="0" algn="ctr" rtl="0">
              <a:lnSpc>
                <a:spcPct val="114285"/>
              </a:lnSpc>
              <a:spcBef>
                <a:spcPts val="0"/>
              </a:spcBef>
              <a:spcAft>
                <a:spcPts val="0"/>
              </a:spcAft>
              <a:buNone/>
            </a:pPr>
            <a:r>
              <a:rPr lang="en-US" sz="1200" err="1" smtClean="0">
                <a:solidFill>
                  <a:srgbClr val="F8FFF5"/>
                </a:solidFill>
                <a:latin typeface="Rokkitt Regular"/>
                <a:ea typeface="Rokkitt Regular"/>
                <a:cs typeface="Rokkitt Regular"/>
                <a:sym typeface="Rokkitt Regular"/>
              </a:rPr>
              <a:t>Vẫn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còn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những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hiện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tượng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phá</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rừng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trái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phép</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gây</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ra</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lũ</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lụt,sạt</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lở</a:t>
            </a:r>
            <a:r>
              <a:rPr lang="en-US" sz="1200" smtClean="0">
                <a:solidFill>
                  <a:srgbClr val="F8FFF5"/>
                </a:solidFill>
                <a:latin typeface="Rokkitt Regular"/>
                <a:ea typeface="Rokkitt Regular"/>
                <a:cs typeface="Rokkitt Regular"/>
                <a:sym typeface="Rokkitt Regular"/>
              </a:rPr>
              <a:t>,</a:t>
            </a:r>
            <a:r>
              <a:rPr lang="is-IS" sz="1200" smtClean="0">
                <a:solidFill>
                  <a:srgbClr val="F8FFF5"/>
                </a:solidFill>
                <a:latin typeface="Rokkitt Regular"/>
                <a:ea typeface="Rokkitt Regular"/>
                <a:cs typeface="Rokkitt Regular"/>
                <a:sym typeface="Rokkitt Regular"/>
              </a:rPr>
              <a:t>…</a:t>
            </a:r>
            <a:endParaRPr lang="en-US" sz="1200" smtClean="0">
              <a:solidFill>
                <a:srgbClr val="F8FFF5"/>
              </a:solidFill>
              <a:latin typeface="Rokkitt Regular"/>
              <a:ea typeface="Rokkitt Regular"/>
              <a:cs typeface="Rokkitt Regular"/>
              <a:sym typeface="Rokkitt Regular"/>
            </a:endParaRPr>
          </a:p>
        </p:txBody>
      </p:sp>
    </p:spTree>
    <p:extLst>
      <p:ext uri="{BB962C8B-B14F-4D97-AF65-F5344CB8AC3E}">
        <p14:creationId xmlns:p14="http://schemas.microsoft.com/office/powerpoint/2010/main" val="1539897262"/>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3" name="Rectangle 26"/>
          <p:cNvSpPr>
            <a:spLocks noChangeArrowheads="1"/>
          </p:cNvSpPr>
          <p:nvPr/>
        </p:nvSpPr>
        <p:spPr bwMode="auto">
          <a:xfrm>
            <a:off x="2721554" y="3568304"/>
            <a:ext cx="138544"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0" tIns="34286" rIns="68570" bIns="34286">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a:solidFill>
                <a:srgbClr val="FF0000"/>
              </a:solidFill>
              <a:latin typeface=".VnTime"/>
              <a:sym typeface="Symbol" panose="05050102010706020507" pitchFamily="18" charset="2"/>
            </a:endParaRPr>
          </a:p>
        </p:txBody>
      </p:sp>
      <p:grpSp>
        <p:nvGrpSpPr>
          <p:cNvPr id="31" name="Group 2"/>
          <p:cNvGrpSpPr>
            <a:grpSpLocks/>
          </p:cNvGrpSpPr>
          <p:nvPr/>
        </p:nvGrpSpPr>
        <p:grpSpPr bwMode="auto">
          <a:xfrm>
            <a:off x="2686050" y="571500"/>
            <a:ext cx="3543300" cy="2514600"/>
            <a:chOff x="1488" y="1104"/>
            <a:chExt cx="2976" cy="2112"/>
          </a:xfrm>
        </p:grpSpPr>
        <p:pic>
          <p:nvPicPr>
            <p:cNvPr id="11287" name="Picture 3" descr="glasse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2" y="2173"/>
              <a:ext cx="635"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4" descr="glasses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1" y="1734"/>
              <a:ext cx="580"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5" descr="glasse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3" y="1807"/>
              <a:ext cx="581"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6" descr="glasses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396285">
              <a:off x="1488" y="1118"/>
              <a:ext cx="305"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7" descr="glasses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8" y="1142"/>
              <a:ext cx="1626"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8" descr="glasses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309952">
              <a:off x="4069" y="1104"/>
              <a:ext cx="259" cy="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3" name="Line 9"/>
            <p:cNvSpPr>
              <a:spLocks noChangeShapeType="1"/>
            </p:cNvSpPr>
            <p:nvPr/>
          </p:nvSpPr>
          <p:spPr bwMode="auto">
            <a:xfrm>
              <a:off x="2072" y="3161"/>
              <a:ext cx="188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pic>
          <p:nvPicPr>
            <p:cNvPr id="11294" name="Picture 10" descr="glasses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0" y="2228"/>
              <a:ext cx="634"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Line 11"/>
            <p:cNvSpPr>
              <a:spLocks noChangeShapeType="1"/>
            </p:cNvSpPr>
            <p:nvPr/>
          </p:nvSpPr>
          <p:spPr bwMode="auto">
            <a:xfrm>
              <a:off x="2072" y="1917"/>
              <a:ext cx="188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41" name="TextBox 40"/>
          <p:cNvSpPr txBox="1">
            <a:spLocks noChangeArrowheads="1"/>
          </p:cNvSpPr>
          <p:nvPr/>
        </p:nvSpPr>
        <p:spPr bwMode="auto">
          <a:xfrm>
            <a:off x="2474714" y="3977724"/>
            <a:ext cx="3858816" cy="507831"/>
          </a:xfrm>
          <a:prstGeom prst="rect">
            <a:avLst/>
          </a:prstGeom>
          <a:solidFill>
            <a:schemeClr val="tx1"/>
          </a:solidFill>
          <a:ln w="9525">
            <a:solidFill>
              <a:srgbClr val="C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700">
                <a:solidFill>
                  <a:schemeClr val="bg1"/>
                </a:solidFill>
                <a:latin typeface="Times New Roman" panose="02020603050405020304" pitchFamily="18" charset="0"/>
                <a:cs typeface="Times New Roman" panose="02020603050405020304" pitchFamily="18" charset="0"/>
              </a:rPr>
              <a:t>HIỆU ỨNG NHÀ KÍNH</a:t>
            </a:r>
          </a:p>
        </p:txBody>
      </p:sp>
    </p:spTree>
    <p:extLst>
      <p:ext uri="{BB962C8B-B14F-4D97-AF65-F5344CB8AC3E}">
        <p14:creationId xmlns:p14="http://schemas.microsoft.com/office/powerpoint/2010/main" val="33699845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par>
                          <p:cTn id="10" fill="hold" nodeType="afterGroup">
                            <p:stCondLst>
                              <p:cond delay="1000"/>
                            </p:stCondLst>
                            <p:childTnLst>
                              <p:par>
                                <p:cTn id="11" presetID="6" presetClass="emph" presetSubtype="0" fill="hold" nodeType="afterEffect">
                                  <p:stCondLst>
                                    <p:cond delay="0"/>
                                  </p:stCondLst>
                                  <p:childTnLst>
                                    <p:animScale>
                                      <p:cBhvr>
                                        <p:cTn id="12" dur="1000" fill="hold"/>
                                        <p:tgtEl>
                                          <p:spTgt spid="31"/>
                                        </p:tgtEl>
                                      </p:cBhvr>
                                      <p:by x="120000" y="120000"/>
                                    </p:animScale>
                                  </p:childTnLst>
                                </p:cTn>
                              </p:par>
                            </p:childTnLst>
                          </p:cTn>
                        </p:par>
                        <p:par>
                          <p:cTn id="13" fill="hold" nodeType="afterGroup">
                            <p:stCondLst>
                              <p:cond delay="2000"/>
                            </p:stCondLst>
                            <p:childTnLst>
                              <p:par>
                                <p:cTn id="14" presetID="6" presetClass="emph" presetSubtype="0" fill="hold" nodeType="afterEffect">
                                  <p:stCondLst>
                                    <p:cond delay="0"/>
                                  </p:stCondLst>
                                  <p:childTnLst>
                                    <p:animScale>
                                      <p:cBhvr>
                                        <p:cTn id="15" dur="1000" fill="hold"/>
                                        <p:tgtEl>
                                          <p:spTgt spid="31"/>
                                        </p:tgtEl>
                                      </p:cBhvr>
                                      <p:by x="120000" y="120000"/>
                                    </p:animScale>
                                  </p:childTnLst>
                                </p:cTn>
                              </p:par>
                            </p:childTnLst>
                          </p:cTn>
                        </p:par>
                        <p:par>
                          <p:cTn id="16" fill="hold" nodeType="afterGroup">
                            <p:stCondLst>
                              <p:cond delay="3000"/>
                            </p:stCondLst>
                            <p:childTnLst>
                              <p:par>
                                <p:cTn id="17" presetID="6" presetClass="emph" presetSubtype="0" fill="hold" nodeType="afterEffect">
                                  <p:stCondLst>
                                    <p:cond delay="0"/>
                                  </p:stCondLst>
                                  <p:childTnLst>
                                    <p:animScale>
                                      <p:cBhvr>
                                        <p:cTn id="18" dur="1000" fill="hold"/>
                                        <p:tgtEl>
                                          <p:spTgt spid="31"/>
                                        </p:tgtEl>
                                      </p:cBhvr>
                                      <p:by x="120000" y="12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31"/>
                                        </p:tgtEl>
                                        <p:attrNameLst>
                                          <p:attrName>r</p:attrName>
                                        </p:attrNameLst>
                                      </p:cBhvr>
                                    </p:animRot>
                                    <p:animRot by="-240000">
                                      <p:cBhvr>
                                        <p:cTn id="23" dur="200" fill="hold">
                                          <p:stCondLst>
                                            <p:cond delay="200"/>
                                          </p:stCondLst>
                                        </p:cTn>
                                        <p:tgtEl>
                                          <p:spTgt spid="31"/>
                                        </p:tgtEl>
                                        <p:attrNameLst>
                                          <p:attrName>r</p:attrName>
                                        </p:attrNameLst>
                                      </p:cBhvr>
                                    </p:animRot>
                                    <p:animRot by="240000">
                                      <p:cBhvr>
                                        <p:cTn id="24" dur="200" fill="hold">
                                          <p:stCondLst>
                                            <p:cond delay="400"/>
                                          </p:stCondLst>
                                        </p:cTn>
                                        <p:tgtEl>
                                          <p:spTgt spid="31"/>
                                        </p:tgtEl>
                                        <p:attrNameLst>
                                          <p:attrName>r</p:attrName>
                                        </p:attrNameLst>
                                      </p:cBhvr>
                                    </p:animRot>
                                    <p:animRot by="-240000">
                                      <p:cBhvr>
                                        <p:cTn id="25" dur="200" fill="hold">
                                          <p:stCondLst>
                                            <p:cond delay="600"/>
                                          </p:stCondLst>
                                        </p:cTn>
                                        <p:tgtEl>
                                          <p:spTgt spid="31"/>
                                        </p:tgtEl>
                                        <p:attrNameLst>
                                          <p:attrName>r</p:attrName>
                                        </p:attrNameLst>
                                      </p:cBhvr>
                                    </p:animRot>
                                    <p:animRot by="120000">
                                      <p:cBhvr>
                                        <p:cTn id="26" dur="200" fill="hold">
                                          <p:stCondLst>
                                            <p:cond delay="800"/>
                                          </p:stCondLst>
                                        </p:cTn>
                                        <p:tgtEl>
                                          <p:spTgt spid="3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45"/>
          <p:cNvSpPr/>
          <p:nvPr/>
        </p:nvSpPr>
        <p:spPr>
          <a:xfrm>
            <a:off x="2881802" y="2235950"/>
            <a:ext cx="1403283" cy="1403283"/>
          </a:xfrm>
          <a:custGeom>
            <a:avLst/>
            <a:gdLst/>
            <a:ahLst/>
            <a:cxnLst/>
            <a:rect l="l" t="t" r="r" b="b"/>
            <a:pathLst>
              <a:path w="2820670" h="2820670" extrusionOk="0">
                <a:moveTo>
                  <a:pt x="1410195" y="0"/>
                </a:moveTo>
                <a:lnTo>
                  <a:pt x="1361714" y="817"/>
                </a:lnTo>
                <a:lnTo>
                  <a:pt x="1313643" y="3253"/>
                </a:lnTo>
                <a:lnTo>
                  <a:pt x="1266009" y="7280"/>
                </a:lnTo>
                <a:lnTo>
                  <a:pt x="1218837" y="12873"/>
                </a:lnTo>
                <a:lnTo>
                  <a:pt x="1172155" y="20005"/>
                </a:lnTo>
                <a:lnTo>
                  <a:pt x="1125988" y="28650"/>
                </a:lnTo>
                <a:lnTo>
                  <a:pt x="1080363" y="38781"/>
                </a:lnTo>
                <a:lnTo>
                  <a:pt x="1035305" y="50373"/>
                </a:lnTo>
                <a:lnTo>
                  <a:pt x="990842" y="63399"/>
                </a:lnTo>
                <a:lnTo>
                  <a:pt x="946999" y="77833"/>
                </a:lnTo>
                <a:lnTo>
                  <a:pt x="903802" y="93649"/>
                </a:lnTo>
                <a:lnTo>
                  <a:pt x="861279" y="110820"/>
                </a:lnTo>
                <a:lnTo>
                  <a:pt x="819454" y="129320"/>
                </a:lnTo>
                <a:lnTo>
                  <a:pt x="778355" y="149123"/>
                </a:lnTo>
                <a:lnTo>
                  <a:pt x="738007" y="170203"/>
                </a:lnTo>
                <a:lnTo>
                  <a:pt x="698437" y="192533"/>
                </a:lnTo>
                <a:lnTo>
                  <a:pt x="659672" y="216087"/>
                </a:lnTo>
                <a:lnTo>
                  <a:pt x="621736" y="240839"/>
                </a:lnTo>
                <a:lnTo>
                  <a:pt x="584658" y="266763"/>
                </a:lnTo>
                <a:lnTo>
                  <a:pt x="548462" y="293832"/>
                </a:lnTo>
                <a:lnTo>
                  <a:pt x="513175" y="322020"/>
                </a:lnTo>
                <a:lnTo>
                  <a:pt x="478824" y="351301"/>
                </a:lnTo>
                <a:lnTo>
                  <a:pt x="445434" y="381649"/>
                </a:lnTo>
                <a:lnTo>
                  <a:pt x="413032" y="413037"/>
                </a:lnTo>
                <a:lnTo>
                  <a:pt x="381644" y="445439"/>
                </a:lnTo>
                <a:lnTo>
                  <a:pt x="351297" y="478829"/>
                </a:lnTo>
                <a:lnTo>
                  <a:pt x="322016" y="513180"/>
                </a:lnTo>
                <a:lnTo>
                  <a:pt x="293828" y="548467"/>
                </a:lnTo>
                <a:lnTo>
                  <a:pt x="266759" y="584663"/>
                </a:lnTo>
                <a:lnTo>
                  <a:pt x="240836" y="621742"/>
                </a:lnTo>
                <a:lnTo>
                  <a:pt x="216084" y="659677"/>
                </a:lnTo>
                <a:lnTo>
                  <a:pt x="192530" y="698443"/>
                </a:lnTo>
                <a:lnTo>
                  <a:pt x="170200" y="738013"/>
                </a:lnTo>
                <a:lnTo>
                  <a:pt x="149121" y="778360"/>
                </a:lnTo>
                <a:lnTo>
                  <a:pt x="129318" y="819459"/>
                </a:lnTo>
                <a:lnTo>
                  <a:pt x="110818" y="861284"/>
                </a:lnTo>
                <a:lnTo>
                  <a:pt x="93647" y="903807"/>
                </a:lnTo>
                <a:lnTo>
                  <a:pt x="77832" y="947004"/>
                </a:lnTo>
                <a:lnTo>
                  <a:pt x="63398" y="990847"/>
                </a:lnTo>
                <a:lnTo>
                  <a:pt x="50372" y="1035310"/>
                </a:lnTo>
                <a:lnTo>
                  <a:pt x="38781" y="1080367"/>
                </a:lnTo>
                <a:lnTo>
                  <a:pt x="28649" y="1125992"/>
                </a:lnTo>
                <a:lnTo>
                  <a:pt x="20005" y="1172158"/>
                </a:lnTo>
                <a:lnTo>
                  <a:pt x="12873" y="1218840"/>
                </a:lnTo>
                <a:lnTo>
                  <a:pt x="7280" y="1266011"/>
                </a:lnTo>
                <a:lnTo>
                  <a:pt x="3253" y="1313644"/>
                </a:lnTo>
                <a:lnTo>
                  <a:pt x="817" y="1361714"/>
                </a:lnTo>
                <a:lnTo>
                  <a:pt x="0" y="1410195"/>
                </a:lnTo>
                <a:lnTo>
                  <a:pt x="817" y="1458675"/>
                </a:lnTo>
                <a:lnTo>
                  <a:pt x="3253" y="1506745"/>
                </a:lnTo>
                <a:lnTo>
                  <a:pt x="7280" y="1554379"/>
                </a:lnTo>
                <a:lnTo>
                  <a:pt x="12873" y="1601550"/>
                </a:lnTo>
                <a:lnTo>
                  <a:pt x="20005" y="1648232"/>
                </a:lnTo>
                <a:lnTo>
                  <a:pt x="28649" y="1694398"/>
                </a:lnTo>
                <a:lnTo>
                  <a:pt x="38781" y="1740023"/>
                </a:lnTo>
                <a:lnTo>
                  <a:pt x="50372" y="1785081"/>
                </a:lnTo>
                <a:lnTo>
                  <a:pt x="63398" y="1829544"/>
                </a:lnTo>
                <a:lnTo>
                  <a:pt x="77832" y="1873387"/>
                </a:lnTo>
                <a:lnTo>
                  <a:pt x="93647" y="1916584"/>
                </a:lnTo>
                <a:lnTo>
                  <a:pt x="110818" y="1959108"/>
                </a:lnTo>
                <a:lnTo>
                  <a:pt x="129318" y="2000932"/>
                </a:lnTo>
                <a:lnTo>
                  <a:pt x="149121" y="2042032"/>
                </a:lnTo>
                <a:lnTo>
                  <a:pt x="170200" y="2082380"/>
                </a:lnTo>
                <a:lnTo>
                  <a:pt x="192530" y="2121950"/>
                </a:lnTo>
                <a:lnTo>
                  <a:pt x="216084" y="2160716"/>
                </a:lnTo>
                <a:lnTo>
                  <a:pt x="240836" y="2198652"/>
                </a:lnTo>
                <a:lnTo>
                  <a:pt x="266759" y="2235731"/>
                </a:lnTo>
                <a:lnTo>
                  <a:pt x="293828" y="2271927"/>
                </a:lnTo>
                <a:lnTo>
                  <a:pt x="322016" y="2307214"/>
                </a:lnTo>
                <a:lnTo>
                  <a:pt x="351297" y="2341566"/>
                </a:lnTo>
                <a:lnTo>
                  <a:pt x="381644" y="2374957"/>
                </a:lnTo>
                <a:lnTo>
                  <a:pt x="413032" y="2407359"/>
                </a:lnTo>
                <a:lnTo>
                  <a:pt x="445434" y="2438748"/>
                </a:lnTo>
                <a:lnTo>
                  <a:pt x="478824" y="2469096"/>
                </a:lnTo>
                <a:lnTo>
                  <a:pt x="513175" y="2498377"/>
                </a:lnTo>
                <a:lnTo>
                  <a:pt x="548462" y="2526566"/>
                </a:lnTo>
                <a:lnTo>
                  <a:pt x="584658" y="2553635"/>
                </a:lnTo>
                <a:lnTo>
                  <a:pt x="621736" y="2579559"/>
                </a:lnTo>
                <a:lnTo>
                  <a:pt x="659672" y="2604312"/>
                </a:lnTo>
                <a:lnTo>
                  <a:pt x="698437" y="2627866"/>
                </a:lnTo>
                <a:lnTo>
                  <a:pt x="738007" y="2650197"/>
                </a:lnTo>
                <a:lnTo>
                  <a:pt x="778355" y="2671277"/>
                </a:lnTo>
                <a:lnTo>
                  <a:pt x="819454" y="2691080"/>
                </a:lnTo>
                <a:lnTo>
                  <a:pt x="861279" y="2709580"/>
                </a:lnTo>
                <a:lnTo>
                  <a:pt x="903802" y="2726752"/>
                </a:lnTo>
                <a:lnTo>
                  <a:pt x="946999" y="2742568"/>
                </a:lnTo>
                <a:lnTo>
                  <a:pt x="990842" y="2757002"/>
                </a:lnTo>
                <a:lnTo>
                  <a:pt x="1035305" y="2770028"/>
                </a:lnTo>
                <a:lnTo>
                  <a:pt x="1080363" y="2781620"/>
                </a:lnTo>
                <a:lnTo>
                  <a:pt x="1125988" y="2791752"/>
                </a:lnTo>
                <a:lnTo>
                  <a:pt x="1172155" y="2800397"/>
                </a:lnTo>
                <a:lnTo>
                  <a:pt x="1218837" y="2807529"/>
                </a:lnTo>
                <a:lnTo>
                  <a:pt x="1266009" y="2813122"/>
                </a:lnTo>
                <a:lnTo>
                  <a:pt x="1313643" y="2817149"/>
                </a:lnTo>
                <a:lnTo>
                  <a:pt x="1361714" y="2819585"/>
                </a:lnTo>
                <a:lnTo>
                  <a:pt x="1410195" y="2820403"/>
                </a:lnTo>
                <a:lnTo>
                  <a:pt x="1458675" y="2819585"/>
                </a:lnTo>
                <a:lnTo>
                  <a:pt x="1506745" y="2817149"/>
                </a:lnTo>
                <a:lnTo>
                  <a:pt x="1554379" y="2813122"/>
                </a:lnTo>
                <a:lnTo>
                  <a:pt x="1601550" y="2807529"/>
                </a:lnTo>
                <a:lnTo>
                  <a:pt x="1648232" y="2800397"/>
                </a:lnTo>
                <a:lnTo>
                  <a:pt x="1694398" y="2791752"/>
                </a:lnTo>
                <a:lnTo>
                  <a:pt x="1740023" y="2781620"/>
                </a:lnTo>
                <a:lnTo>
                  <a:pt x="1785081" y="2770028"/>
                </a:lnTo>
                <a:lnTo>
                  <a:pt x="1829544" y="2757002"/>
                </a:lnTo>
                <a:lnTo>
                  <a:pt x="1873387" y="2742568"/>
                </a:lnTo>
                <a:lnTo>
                  <a:pt x="1916584" y="2726752"/>
                </a:lnTo>
                <a:lnTo>
                  <a:pt x="1959108" y="2709580"/>
                </a:lnTo>
                <a:lnTo>
                  <a:pt x="2000932" y="2691080"/>
                </a:lnTo>
                <a:lnTo>
                  <a:pt x="2042032" y="2671277"/>
                </a:lnTo>
                <a:lnTo>
                  <a:pt x="2082380" y="2650197"/>
                </a:lnTo>
                <a:lnTo>
                  <a:pt x="2121950" y="2627866"/>
                </a:lnTo>
                <a:lnTo>
                  <a:pt x="2160716" y="2604312"/>
                </a:lnTo>
                <a:lnTo>
                  <a:pt x="2198652" y="2579559"/>
                </a:lnTo>
                <a:lnTo>
                  <a:pt x="2235731" y="2553635"/>
                </a:lnTo>
                <a:lnTo>
                  <a:pt x="2271927" y="2526566"/>
                </a:lnTo>
                <a:lnTo>
                  <a:pt x="2307214" y="2498377"/>
                </a:lnTo>
                <a:lnTo>
                  <a:pt x="2341566" y="2469096"/>
                </a:lnTo>
                <a:lnTo>
                  <a:pt x="2374957" y="2438748"/>
                </a:lnTo>
                <a:lnTo>
                  <a:pt x="2407359" y="2407359"/>
                </a:lnTo>
                <a:lnTo>
                  <a:pt x="2438748" y="2374957"/>
                </a:lnTo>
                <a:lnTo>
                  <a:pt x="2469096" y="2341566"/>
                </a:lnTo>
                <a:lnTo>
                  <a:pt x="2498377" y="2307214"/>
                </a:lnTo>
                <a:lnTo>
                  <a:pt x="2526566" y="2271927"/>
                </a:lnTo>
                <a:lnTo>
                  <a:pt x="2553635" y="2235731"/>
                </a:lnTo>
                <a:lnTo>
                  <a:pt x="2579559" y="2198652"/>
                </a:lnTo>
                <a:lnTo>
                  <a:pt x="2604312" y="2160716"/>
                </a:lnTo>
                <a:lnTo>
                  <a:pt x="2627866" y="2121950"/>
                </a:lnTo>
                <a:lnTo>
                  <a:pt x="2650197" y="2082380"/>
                </a:lnTo>
                <a:lnTo>
                  <a:pt x="2671277" y="2042032"/>
                </a:lnTo>
                <a:lnTo>
                  <a:pt x="2691080" y="2000932"/>
                </a:lnTo>
                <a:lnTo>
                  <a:pt x="2709580" y="1959108"/>
                </a:lnTo>
                <a:lnTo>
                  <a:pt x="2726752" y="1916584"/>
                </a:lnTo>
                <a:lnTo>
                  <a:pt x="2742568" y="1873387"/>
                </a:lnTo>
                <a:lnTo>
                  <a:pt x="2757002" y="1829544"/>
                </a:lnTo>
                <a:lnTo>
                  <a:pt x="2770028" y="1785081"/>
                </a:lnTo>
                <a:lnTo>
                  <a:pt x="2781620" y="1740023"/>
                </a:lnTo>
                <a:lnTo>
                  <a:pt x="2791752" y="1694398"/>
                </a:lnTo>
                <a:lnTo>
                  <a:pt x="2800397" y="1648232"/>
                </a:lnTo>
                <a:lnTo>
                  <a:pt x="2807529" y="1601550"/>
                </a:lnTo>
                <a:lnTo>
                  <a:pt x="2813122" y="1554379"/>
                </a:lnTo>
                <a:lnTo>
                  <a:pt x="2817149" y="1506745"/>
                </a:lnTo>
                <a:lnTo>
                  <a:pt x="2819585" y="1458675"/>
                </a:lnTo>
                <a:lnTo>
                  <a:pt x="2820403" y="1410195"/>
                </a:lnTo>
                <a:lnTo>
                  <a:pt x="2819585" y="1361714"/>
                </a:lnTo>
                <a:lnTo>
                  <a:pt x="2817149" y="1313644"/>
                </a:lnTo>
                <a:lnTo>
                  <a:pt x="2813122" y="1266011"/>
                </a:lnTo>
                <a:lnTo>
                  <a:pt x="2807529" y="1218840"/>
                </a:lnTo>
                <a:lnTo>
                  <a:pt x="2800397" y="1172158"/>
                </a:lnTo>
                <a:lnTo>
                  <a:pt x="2791752" y="1125992"/>
                </a:lnTo>
                <a:lnTo>
                  <a:pt x="2781620" y="1080367"/>
                </a:lnTo>
                <a:lnTo>
                  <a:pt x="2770028" y="1035310"/>
                </a:lnTo>
                <a:lnTo>
                  <a:pt x="2757002" y="990847"/>
                </a:lnTo>
                <a:lnTo>
                  <a:pt x="2742568" y="947004"/>
                </a:lnTo>
                <a:lnTo>
                  <a:pt x="2726752" y="903807"/>
                </a:lnTo>
                <a:lnTo>
                  <a:pt x="2709580" y="861284"/>
                </a:lnTo>
                <a:lnTo>
                  <a:pt x="2691080" y="819459"/>
                </a:lnTo>
                <a:lnTo>
                  <a:pt x="2671277" y="778360"/>
                </a:lnTo>
                <a:lnTo>
                  <a:pt x="2650197" y="738013"/>
                </a:lnTo>
                <a:lnTo>
                  <a:pt x="2627866" y="698443"/>
                </a:lnTo>
                <a:lnTo>
                  <a:pt x="2604312" y="659677"/>
                </a:lnTo>
                <a:lnTo>
                  <a:pt x="2579559" y="621742"/>
                </a:lnTo>
                <a:lnTo>
                  <a:pt x="2553635" y="584663"/>
                </a:lnTo>
                <a:lnTo>
                  <a:pt x="2526566" y="548467"/>
                </a:lnTo>
                <a:lnTo>
                  <a:pt x="2498377" y="513180"/>
                </a:lnTo>
                <a:lnTo>
                  <a:pt x="2469096" y="478829"/>
                </a:lnTo>
                <a:lnTo>
                  <a:pt x="2438748" y="445439"/>
                </a:lnTo>
                <a:lnTo>
                  <a:pt x="2407359" y="413037"/>
                </a:lnTo>
                <a:lnTo>
                  <a:pt x="2374957" y="381649"/>
                </a:lnTo>
                <a:lnTo>
                  <a:pt x="2341566" y="351301"/>
                </a:lnTo>
                <a:lnTo>
                  <a:pt x="2307214" y="322020"/>
                </a:lnTo>
                <a:lnTo>
                  <a:pt x="2271927" y="293832"/>
                </a:lnTo>
                <a:lnTo>
                  <a:pt x="2235731" y="266763"/>
                </a:lnTo>
                <a:lnTo>
                  <a:pt x="2198652" y="240839"/>
                </a:lnTo>
                <a:lnTo>
                  <a:pt x="2160716" y="216087"/>
                </a:lnTo>
                <a:lnTo>
                  <a:pt x="2121950" y="192533"/>
                </a:lnTo>
                <a:lnTo>
                  <a:pt x="2082380" y="170203"/>
                </a:lnTo>
                <a:lnTo>
                  <a:pt x="2042032" y="149123"/>
                </a:lnTo>
                <a:lnTo>
                  <a:pt x="2000932" y="129320"/>
                </a:lnTo>
                <a:lnTo>
                  <a:pt x="1959108" y="110820"/>
                </a:lnTo>
                <a:lnTo>
                  <a:pt x="1916584" y="93649"/>
                </a:lnTo>
                <a:lnTo>
                  <a:pt x="1873387" y="77833"/>
                </a:lnTo>
                <a:lnTo>
                  <a:pt x="1829544" y="63399"/>
                </a:lnTo>
                <a:lnTo>
                  <a:pt x="1785081" y="50373"/>
                </a:lnTo>
                <a:lnTo>
                  <a:pt x="1740023" y="38781"/>
                </a:lnTo>
                <a:lnTo>
                  <a:pt x="1694398" y="28650"/>
                </a:lnTo>
                <a:lnTo>
                  <a:pt x="1648232" y="20005"/>
                </a:lnTo>
                <a:lnTo>
                  <a:pt x="1601550" y="12873"/>
                </a:lnTo>
                <a:lnTo>
                  <a:pt x="1554379" y="7280"/>
                </a:lnTo>
                <a:lnTo>
                  <a:pt x="1506745" y="3253"/>
                </a:lnTo>
                <a:lnTo>
                  <a:pt x="1458675" y="817"/>
                </a:lnTo>
                <a:lnTo>
                  <a:pt x="1410195" y="0"/>
                </a:lnTo>
                <a:close/>
              </a:path>
            </a:pathLst>
          </a:custGeom>
          <a:solidFill>
            <a:srgbClr val="A2A58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11" name="Google Shape;711;p45"/>
          <p:cNvSpPr txBox="1"/>
          <p:nvPr/>
        </p:nvSpPr>
        <p:spPr>
          <a:xfrm>
            <a:off x="2877082" y="2528900"/>
            <a:ext cx="1154845" cy="649030"/>
          </a:xfrm>
          <a:prstGeom prst="rect">
            <a:avLst/>
          </a:prstGeom>
          <a:no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None/>
            </a:pPr>
            <a:r>
              <a:rPr lang="en-US" smtClean="0">
                <a:latin typeface="Chau Philomene One"/>
                <a:ea typeface="Chau Philomene One"/>
                <a:cs typeface="Chau Philomene One"/>
                <a:sym typeface="Chau Philomene One"/>
              </a:rPr>
              <a:t>1,5 </a:t>
            </a:r>
            <a:r>
              <a:rPr lang="en-US" err="1" smtClean="0">
                <a:latin typeface="Chau Philomene One"/>
                <a:ea typeface="Chau Philomene One"/>
                <a:cs typeface="Chau Philomene One"/>
                <a:sym typeface="Chau Philomene One"/>
              </a:rPr>
              <a:t>triệu</a:t>
            </a:r>
            <a:r>
              <a:rPr lang="en-US" smtClean="0">
                <a:latin typeface="Chau Philomene One"/>
                <a:ea typeface="Chau Philomene One"/>
                <a:cs typeface="Chau Philomene One"/>
                <a:sym typeface="Chau Philomene One"/>
              </a:rPr>
              <a:t> </a:t>
            </a:r>
            <a:r>
              <a:rPr lang="en-US" err="1" smtClean="0">
                <a:latin typeface="Chau Philomene One"/>
                <a:ea typeface="Chau Philomene One"/>
                <a:cs typeface="Chau Philomene One"/>
                <a:sym typeface="Chau Philomene One"/>
              </a:rPr>
              <a:t>động</a:t>
            </a:r>
            <a:r>
              <a:rPr lang="en-US" smtClean="0">
                <a:latin typeface="Chau Philomene One"/>
                <a:ea typeface="Chau Philomene One"/>
                <a:cs typeface="Chau Philomene One"/>
                <a:sym typeface="Chau Philomene One"/>
              </a:rPr>
              <a:t> </a:t>
            </a:r>
            <a:r>
              <a:rPr lang="en-US" err="1" smtClean="0">
                <a:latin typeface="Chau Philomene One"/>
                <a:ea typeface="Chau Philomene One"/>
                <a:cs typeface="Chau Philomene One"/>
                <a:sym typeface="Chau Philomene One"/>
              </a:rPr>
              <a:t>vật</a:t>
            </a:r>
            <a:r>
              <a:rPr lang="en-US" smtClean="0">
                <a:latin typeface="Chau Philomene One"/>
                <a:ea typeface="Chau Philomene One"/>
                <a:cs typeface="Chau Philomene One"/>
                <a:sym typeface="Chau Philomene One"/>
              </a:rPr>
              <a:t> </a:t>
            </a:r>
            <a:r>
              <a:rPr lang="en-US" err="1" smtClean="0">
                <a:latin typeface="Chau Philomene One"/>
                <a:ea typeface="Chau Philomene One"/>
                <a:cs typeface="Chau Philomene One"/>
                <a:sym typeface="Chau Philomene One"/>
              </a:rPr>
              <a:t>chết</a:t>
            </a:r>
            <a:r>
              <a:rPr lang="en-US" smtClean="0">
                <a:latin typeface="Chau Philomene One"/>
                <a:ea typeface="Chau Philomene One"/>
                <a:cs typeface="Chau Philomene One"/>
                <a:sym typeface="Chau Philomene One"/>
              </a:rPr>
              <a:t> do </a:t>
            </a:r>
            <a:r>
              <a:rPr lang="en-US" err="1" smtClean="0">
                <a:latin typeface="Chau Philomene One"/>
                <a:ea typeface="Chau Philomene One"/>
                <a:cs typeface="Chau Philomene One"/>
                <a:sym typeface="Chau Philomene One"/>
              </a:rPr>
              <a:t>ô</a:t>
            </a:r>
            <a:r>
              <a:rPr lang="en-US" smtClean="0">
                <a:latin typeface="Chau Philomene One"/>
                <a:ea typeface="Chau Philomene One"/>
                <a:cs typeface="Chau Philomene One"/>
                <a:sym typeface="Chau Philomene One"/>
              </a:rPr>
              <a:t> </a:t>
            </a:r>
            <a:r>
              <a:rPr lang="en-US" err="1" smtClean="0">
                <a:latin typeface="Chau Philomene One"/>
                <a:ea typeface="Chau Philomene One"/>
                <a:cs typeface="Chau Philomene One"/>
                <a:sym typeface="Chau Philomene One"/>
              </a:rPr>
              <a:t>nhiễm</a:t>
            </a:r>
            <a:r>
              <a:rPr lang="en-US" smtClean="0">
                <a:latin typeface="Chau Philomene One"/>
                <a:ea typeface="Chau Philomene One"/>
                <a:cs typeface="Chau Philomene One"/>
                <a:sym typeface="Chau Philomene One"/>
              </a:rPr>
              <a:t> </a:t>
            </a:r>
            <a:r>
              <a:rPr lang="en-US" err="1" smtClean="0">
                <a:latin typeface="Chau Philomene One"/>
                <a:ea typeface="Chau Philomene One"/>
                <a:cs typeface="Chau Philomene One"/>
                <a:sym typeface="Chau Philomene One"/>
              </a:rPr>
              <a:t>đại</a:t>
            </a:r>
            <a:r>
              <a:rPr lang="en-US" smtClean="0">
                <a:latin typeface="Chau Philomene One"/>
                <a:ea typeface="Chau Philomene One"/>
                <a:cs typeface="Chau Philomene One"/>
                <a:sym typeface="Chau Philomene One"/>
              </a:rPr>
              <a:t> </a:t>
            </a:r>
            <a:r>
              <a:rPr lang="en-US" err="1" smtClean="0">
                <a:latin typeface="Chau Philomene One"/>
                <a:ea typeface="Chau Philomene One"/>
                <a:cs typeface="Chau Philomene One"/>
                <a:sym typeface="Chau Philomene One"/>
              </a:rPr>
              <a:t>dương</a:t>
            </a:r>
            <a:endParaRPr>
              <a:latin typeface="Chau Philomene One"/>
              <a:ea typeface="Chau Philomene One"/>
              <a:cs typeface="Chau Philomene One"/>
              <a:sym typeface="Chau Philomene One"/>
            </a:endParaRPr>
          </a:p>
        </p:txBody>
      </p:sp>
      <p:sp>
        <p:nvSpPr>
          <p:cNvPr id="712" name="Google Shape;712;p45"/>
          <p:cNvSpPr/>
          <p:nvPr/>
        </p:nvSpPr>
        <p:spPr>
          <a:xfrm>
            <a:off x="4807903" y="2043552"/>
            <a:ext cx="1791125" cy="1791125"/>
          </a:xfrm>
          <a:custGeom>
            <a:avLst/>
            <a:gdLst/>
            <a:ahLst/>
            <a:cxnLst/>
            <a:rect l="l" t="t" r="r" b="b"/>
            <a:pathLst>
              <a:path w="2820670" h="2820670" extrusionOk="0">
                <a:moveTo>
                  <a:pt x="1410208" y="0"/>
                </a:moveTo>
                <a:lnTo>
                  <a:pt x="1361726" y="817"/>
                </a:lnTo>
                <a:lnTo>
                  <a:pt x="1313656" y="3253"/>
                </a:lnTo>
                <a:lnTo>
                  <a:pt x="1266021" y="7280"/>
                </a:lnTo>
                <a:lnTo>
                  <a:pt x="1218850" y="12873"/>
                </a:lnTo>
                <a:lnTo>
                  <a:pt x="1172167" y="20005"/>
                </a:lnTo>
                <a:lnTo>
                  <a:pt x="1126000" y="28650"/>
                </a:lnTo>
                <a:lnTo>
                  <a:pt x="1080375" y="38781"/>
                </a:lnTo>
                <a:lnTo>
                  <a:pt x="1035317" y="50373"/>
                </a:lnTo>
                <a:lnTo>
                  <a:pt x="990853" y="63399"/>
                </a:lnTo>
                <a:lnTo>
                  <a:pt x="947010" y="77833"/>
                </a:lnTo>
                <a:lnTo>
                  <a:pt x="903813" y="93649"/>
                </a:lnTo>
                <a:lnTo>
                  <a:pt x="861289" y="110820"/>
                </a:lnTo>
                <a:lnTo>
                  <a:pt x="819464" y="129320"/>
                </a:lnTo>
                <a:lnTo>
                  <a:pt x="778365" y="149123"/>
                </a:lnTo>
                <a:lnTo>
                  <a:pt x="738017" y="170203"/>
                </a:lnTo>
                <a:lnTo>
                  <a:pt x="698447" y="192533"/>
                </a:lnTo>
                <a:lnTo>
                  <a:pt x="659681" y="216087"/>
                </a:lnTo>
                <a:lnTo>
                  <a:pt x="621745" y="240839"/>
                </a:lnTo>
                <a:lnTo>
                  <a:pt x="584666" y="266763"/>
                </a:lnTo>
                <a:lnTo>
                  <a:pt x="548470" y="293832"/>
                </a:lnTo>
                <a:lnTo>
                  <a:pt x="513183" y="322020"/>
                </a:lnTo>
                <a:lnTo>
                  <a:pt x="478831" y="351301"/>
                </a:lnTo>
                <a:lnTo>
                  <a:pt x="445441" y="381649"/>
                </a:lnTo>
                <a:lnTo>
                  <a:pt x="413038" y="413037"/>
                </a:lnTo>
                <a:lnTo>
                  <a:pt x="381650" y="445439"/>
                </a:lnTo>
                <a:lnTo>
                  <a:pt x="351302" y="478829"/>
                </a:lnTo>
                <a:lnTo>
                  <a:pt x="322021" y="513180"/>
                </a:lnTo>
                <a:lnTo>
                  <a:pt x="293833" y="548467"/>
                </a:lnTo>
                <a:lnTo>
                  <a:pt x="266764" y="584663"/>
                </a:lnTo>
                <a:lnTo>
                  <a:pt x="240840" y="621742"/>
                </a:lnTo>
                <a:lnTo>
                  <a:pt x="216088" y="659677"/>
                </a:lnTo>
                <a:lnTo>
                  <a:pt x="192533" y="698443"/>
                </a:lnTo>
                <a:lnTo>
                  <a:pt x="170203" y="738013"/>
                </a:lnTo>
                <a:lnTo>
                  <a:pt x="149123" y="778360"/>
                </a:lnTo>
                <a:lnTo>
                  <a:pt x="129320" y="819459"/>
                </a:lnTo>
                <a:lnTo>
                  <a:pt x="110820" y="861284"/>
                </a:lnTo>
                <a:lnTo>
                  <a:pt x="93649" y="903807"/>
                </a:lnTo>
                <a:lnTo>
                  <a:pt x="77833" y="947004"/>
                </a:lnTo>
                <a:lnTo>
                  <a:pt x="63399" y="990847"/>
                </a:lnTo>
                <a:lnTo>
                  <a:pt x="50373" y="1035310"/>
                </a:lnTo>
                <a:lnTo>
                  <a:pt x="38781" y="1080367"/>
                </a:lnTo>
                <a:lnTo>
                  <a:pt x="28650" y="1125992"/>
                </a:lnTo>
                <a:lnTo>
                  <a:pt x="20005" y="1172158"/>
                </a:lnTo>
                <a:lnTo>
                  <a:pt x="12873" y="1218840"/>
                </a:lnTo>
                <a:lnTo>
                  <a:pt x="7280" y="1266011"/>
                </a:lnTo>
                <a:lnTo>
                  <a:pt x="3253" y="1313644"/>
                </a:lnTo>
                <a:lnTo>
                  <a:pt x="817" y="1361714"/>
                </a:lnTo>
                <a:lnTo>
                  <a:pt x="0" y="1410195"/>
                </a:lnTo>
                <a:lnTo>
                  <a:pt x="817" y="1458676"/>
                </a:lnTo>
                <a:lnTo>
                  <a:pt x="3253" y="1506747"/>
                </a:lnTo>
                <a:lnTo>
                  <a:pt x="7280" y="1554381"/>
                </a:lnTo>
                <a:lnTo>
                  <a:pt x="12873" y="1601552"/>
                </a:lnTo>
                <a:lnTo>
                  <a:pt x="20005" y="1648235"/>
                </a:lnTo>
                <a:lnTo>
                  <a:pt x="28650" y="1694402"/>
                </a:lnTo>
                <a:lnTo>
                  <a:pt x="38781" y="1740028"/>
                </a:lnTo>
                <a:lnTo>
                  <a:pt x="50373" y="1785085"/>
                </a:lnTo>
                <a:lnTo>
                  <a:pt x="63399" y="1829549"/>
                </a:lnTo>
                <a:lnTo>
                  <a:pt x="77833" y="1873392"/>
                </a:lnTo>
                <a:lnTo>
                  <a:pt x="93649" y="1916589"/>
                </a:lnTo>
                <a:lnTo>
                  <a:pt x="110820" y="1959113"/>
                </a:lnTo>
                <a:lnTo>
                  <a:pt x="129320" y="2000938"/>
                </a:lnTo>
                <a:lnTo>
                  <a:pt x="149123" y="2042037"/>
                </a:lnTo>
                <a:lnTo>
                  <a:pt x="170203" y="2082385"/>
                </a:lnTo>
                <a:lnTo>
                  <a:pt x="192533" y="2121955"/>
                </a:lnTo>
                <a:lnTo>
                  <a:pt x="216088" y="2160722"/>
                </a:lnTo>
                <a:lnTo>
                  <a:pt x="240840" y="2198657"/>
                </a:lnTo>
                <a:lnTo>
                  <a:pt x="266764" y="2235736"/>
                </a:lnTo>
                <a:lnTo>
                  <a:pt x="293833" y="2271933"/>
                </a:lnTo>
                <a:lnTo>
                  <a:pt x="322021" y="2307220"/>
                </a:lnTo>
                <a:lnTo>
                  <a:pt x="351302" y="2341571"/>
                </a:lnTo>
                <a:lnTo>
                  <a:pt x="381650" y="2374962"/>
                </a:lnTo>
                <a:lnTo>
                  <a:pt x="413038" y="2407364"/>
                </a:lnTo>
                <a:lnTo>
                  <a:pt x="445441" y="2438752"/>
                </a:lnTo>
                <a:lnTo>
                  <a:pt x="478831" y="2469100"/>
                </a:lnTo>
                <a:lnTo>
                  <a:pt x="513183" y="2498381"/>
                </a:lnTo>
                <a:lnTo>
                  <a:pt x="548470" y="2526569"/>
                </a:lnTo>
                <a:lnTo>
                  <a:pt x="584666" y="2553639"/>
                </a:lnTo>
                <a:lnTo>
                  <a:pt x="621745" y="2579562"/>
                </a:lnTo>
                <a:lnTo>
                  <a:pt x="659681" y="2604315"/>
                </a:lnTo>
                <a:lnTo>
                  <a:pt x="698447" y="2627869"/>
                </a:lnTo>
                <a:lnTo>
                  <a:pt x="738017" y="2650199"/>
                </a:lnTo>
                <a:lnTo>
                  <a:pt x="778365" y="2671279"/>
                </a:lnTo>
                <a:lnTo>
                  <a:pt x="819464" y="2691082"/>
                </a:lnTo>
                <a:lnTo>
                  <a:pt x="861289" y="2709582"/>
                </a:lnTo>
                <a:lnTo>
                  <a:pt x="903813" y="2726753"/>
                </a:lnTo>
                <a:lnTo>
                  <a:pt x="947010" y="2742569"/>
                </a:lnTo>
                <a:lnTo>
                  <a:pt x="990853" y="2757003"/>
                </a:lnTo>
                <a:lnTo>
                  <a:pt x="1035317" y="2770029"/>
                </a:lnTo>
                <a:lnTo>
                  <a:pt x="1080375" y="2781621"/>
                </a:lnTo>
                <a:lnTo>
                  <a:pt x="1126000" y="2791753"/>
                </a:lnTo>
                <a:lnTo>
                  <a:pt x="1172167" y="2800397"/>
                </a:lnTo>
                <a:lnTo>
                  <a:pt x="1218850" y="2807529"/>
                </a:lnTo>
                <a:lnTo>
                  <a:pt x="1266021" y="2813122"/>
                </a:lnTo>
                <a:lnTo>
                  <a:pt x="1313656" y="2817149"/>
                </a:lnTo>
                <a:lnTo>
                  <a:pt x="1361726" y="2819585"/>
                </a:lnTo>
                <a:lnTo>
                  <a:pt x="1410208" y="2820403"/>
                </a:lnTo>
                <a:lnTo>
                  <a:pt x="1458688" y="2819585"/>
                </a:lnTo>
                <a:lnTo>
                  <a:pt x="1506758" y="2817149"/>
                </a:lnTo>
                <a:lnTo>
                  <a:pt x="1554391" y="2813122"/>
                </a:lnTo>
                <a:lnTo>
                  <a:pt x="1601562" y="2807529"/>
                </a:lnTo>
                <a:lnTo>
                  <a:pt x="1648244" y="2800397"/>
                </a:lnTo>
                <a:lnTo>
                  <a:pt x="1694411" y="2791753"/>
                </a:lnTo>
                <a:lnTo>
                  <a:pt x="1740035" y="2781621"/>
                </a:lnTo>
                <a:lnTo>
                  <a:pt x="1785093" y="2770029"/>
                </a:lnTo>
                <a:lnTo>
                  <a:pt x="1829556" y="2757003"/>
                </a:lnTo>
                <a:lnTo>
                  <a:pt x="1873399" y="2742569"/>
                </a:lnTo>
                <a:lnTo>
                  <a:pt x="1916595" y="2726753"/>
                </a:lnTo>
                <a:lnTo>
                  <a:pt x="1959118" y="2709582"/>
                </a:lnTo>
                <a:lnTo>
                  <a:pt x="2000943" y="2691082"/>
                </a:lnTo>
                <a:lnTo>
                  <a:pt x="2042042" y="2671279"/>
                </a:lnTo>
                <a:lnTo>
                  <a:pt x="2082389" y="2650199"/>
                </a:lnTo>
                <a:lnTo>
                  <a:pt x="2121959" y="2627869"/>
                </a:lnTo>
                <a:lnTo>
                  <a:pt x="2160725" y="2604315"/>
                </a:lnTo>
                <a:lnTo>
                  <a:pt x="2198660" y="2579562"/>
                </a:lnTo>
                <a:lnTo>
                  <a:pt x="2235739" y="2553639"/>
                </a:lnTo>
                <a:lnTo>
                  <a:pt x="2271935" y="2526569"/>
                </a:lnTo>
                <a:lnTo>
                  <a:pt x="2307222" y="2498381"/>
                </a:lnTo>
                <a:lnTo>
                  <a:pt x="2341573" y="2469100"/>
                </a:lnTo>
                <a:lnTo>
                  <a:pt x="2374963" y="2438752"/>
                </a:lnTo>
                <a:lnTo>
                  <a:pt x="2407365" y="2407364"/>
                </a:lnTo>
                <a:lnTo>
                  <a:pt x="2438753" y="2374962"/>
                </a:lnTo>
                <a:lnTo>
                  <a:pt x="2469101" y="2341571"/>
                </a:lnTo>
                <a:lnTo>
                  <a:pt x="2498382" y="2307220"/>
                </a:lnTo>
                <a:lnTo>
                  <a:pt x="2526570" y="2271933"/>
                </a:lnTo>
                <a:lnTo>
                  <a:pt x="2553639" y="2235736"/>
                </a:lnTo>
                <a:lnTo>
                  <a:pt x="2579563" y="2198657"/>
                </a:lnTo>
                <a:lnTo>
                  <a:pt x="2604315" y="2160722"/>
                </a:lnTo>
                <a:lnTo>
                  <a:pt x="2627869" y="2121955"/>
                </a:lnTo>
                <a:lnTo>
                  <a:pt x="2650199" y="2082385"/>
                </a:lnTo>
                <a:lnTo>
                  <a:pt x="2671279" y="2042037"/>
                </a:lnTo>
                <a:lnTo>
                  <a:pt x="2691082" y="2000938"/>
                </a:lnTo>
                <a:lnTo>
                  <a:pt x="2709582" y="1959113"/>
                </a:lnTo>
                <a:lnTo>
                  <a:pt x="2726753" y="1916589"/>
                </a:lnTo>
                <a:lnTo>
                  <a:pt x="2742569" y="1873392"/>
                </a:lnTo>
                <a:lnTo>
                  <a:pt x="2757003" y="1829549"/>
                </a:lnTo>
                <a:lnTo>
                  <a:pt x="2770029" y="1785085"/>
                </a:lnTo>
                <a:lnTo>
                  <a:pt x="2781621" y="1740028"/>
                </a:lnTo>
                <a:lnTo>
                  <a:pt x="2791753" y="1694402"/>
                </a:lnTo>
                <a:lnTo>
                  <a:pt x="2800397" y="1648235"/>
                </a:lnTo>
                <a:lnTo>
                  <a:pt x="2807529" y="1601552"/>
                </a:lnTo>
                <a:lnTo>
                  <a:pt x="2813122" y="1554381"/>
                </a:lnTo>
                <a:lnTo>
                  <a:pt x="2817149" y="1506747"/>
                </a:lnTo>
                <a:lnTo>
                  <a:pt x="2819585" y="1458676"/>
                </a:lnTo>
                <a:lnTo>
                  <a:pt x="2820403" y="1410195"/>
                </a:lnTo>
                <a:lnTo>
                  <a:pt x="2819585" y="1361714"/>
                </a:lnTo>
                <a:lnTo>
                  <a:pt x="2817149" y="1313644"/>
                </a:lnTo>
                <a:lnTo>
                  <a:pt x="2813122" y="1266011"/>
                </a:lnTo>
                <a:lnTo>
                  <a:pt x="2807529" y="1218840"/>
                </a:lnTo>
                <a:lnTo>
                  <a:pt x="2800397" y="1172158"/>
                </a:lnTo>
                <a:lnTo>
                  <a:pt x="2791753" y="1125992"/>
                </a:lnTo>
                <a:lnTo>
                  <a:pt x="2781621" y="1080367"/>
                </a:lnTo>
                <a:lnTo>
                  <a:pt x="2770029" y="1035310"/>
                </a:lnTo>
                <a:lnTo>
                  <a:pt x="2757003" y="990847"/>
                </a:lnTo>
                <a:lnTo>
                  <a:pt x="2742569" y="947004"/>
                </a:lnTo>
                <a:lnTo>
                  <a:pt x="2726753" y="903807"/>
                </a:lnTo>
                <a:lnTo>
                  <a:pt x="2709582" y="861284"/>
                </a:lnTo>
                <a:lnTo>
                  <a:pt x="2691082" y="819459"/>
                </a:lnTo>
                <a:lnTo>
                  <a:pt x="2671279" y="778360"/>
                </a:lnTo>
                <a:lnTo>
                  <a:pt x="2650199" y="738013"/>
                </a:lnTo>
                <a:lnTo>
                  <a:pt x="2627869" y="698443"/>
                </a:lnTo>
                <a:lnTo>
                  <a:pt x="2604315" y="659677"/>
                </a:lnTo>
                <a:lnTo>
                  <a:pt x="2579563" y="621742"/>
                </a:lnTo>
                <a:lnTo>
                  <a:pt x="2553639" y="584663"/>
                </a:lnTo>
                <a:lnTo>
                  <a:pt x="2526570" y="548467"/>
                </a:lnTo>
                <a:lnTo>
                  <a:pt x="2498382" y="513180"/>
                </a:lnTo>
                <a:lnTo>
                  <a:pt x="2469101" y="478829"/>
                </a:lnTo>
                <a:lnTo>
                  <a:pt x="2438753" y="445439"/>
                </a:lnTo>
                <a:lnTo>
                  <a:pt x="2407365" y="413037"/>
                </a:lnTo>
                <a:lnTo>
                  <a:pt x="2374963" y="381649"/>
                </a:lnTo>
                <a:lnTo>
                  <a:pt x="2341573" y="351301"/>
                </a:lnTo>
                <a:lnTo>
                  <a:pt x="2307222" y="322020"/>
                </a:lnTo>
                <a:lnTo>
                  <a:pt x="2271935" y="293832"/>
                </a:lnTo>
                <a:lnTo>
                  <a:pt x="2235739" y="266763"/>
                </a:lnTo>
                <a:lnTo>
                  <a:pt x="2198660" y="240839"/>
                </a:lnTo>
                <a:lnTo>
                  <a:pt x="2160725" y="216087"/>
                </a:lnTo>
                <a:lnTo>
                  <a:pt x="2121959" y="192533"/>
                </a:lnTo>
                <a:lnTo>
                  <a:pt x="2082389" y="170203"/>
                </a:lnTo>
                <a:lnTo>
                  <a:pt x="2042042" y="149123"/>
                </a:lnTo>
                <a:lnTo>
                  <a:pt x="2000943" y="129320"/>
                </a:lnTo>
                <a:lnTo>
                  <a:pt x="1959118" y="110820"/>
                </a:lnTo>
                <a:lnTo>
                  <a:pt x="1916595" y="93649"/>
                </a:lnTo>
                <a:lnTo>
                  <a:pt x="1873399" y="77833"/>
                </a:lnTo>
                <a:lnTo>
                  <a:pt x="1829556" y="63399"/>
                </a:lnTo>
                <a:lnTo>
                  <a:pt x="1785093" y="50373"/>
                </a:lnTo>
                <a:lnTo>
                  <a:pt x="1740035" y="38781"/>
                </a:lnTo>
                <a:lnTo>
                  <a:pt x="1694411" y="28650"/>
                </a:lnTo>
                <a:lnTo>
                  <a:pt x="1648244" y="20005"/>
                </a:lnTo>
                <a:lnTo>
                  <a:pt x="1601562" y="12873"/>
                </a:lnTo>
                <a:lnTo>
                  <a:pt x="1554391" y="7280"/>
                </a:lnTo>
                <a:lnTo>
                  <a:pt x="1506758" y="3253"/>
                </a:lnTo>
                <a:lnTo>
                  <a:pt x="1458688" y="817"/>
                </a:lnTo>
                <a:lnTo>
                  <a:pt x="1410208" y="0"/>
                </a:lnTo>
                <a:close/>
              </a:path>
            </a:pathLst>
          </a:custGeom>
          <a:solidFill>
            <a:srgbClr val="8B998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13" name="Google Shape;713;p45"/>
          <p:cNvSpPr txBox="1"/>
          <p:nvPr/>
        </p:nvSpPr>
        <p:spPr>
          <a:xfrm>
            <a:off x="5214279" y="2450222"/>
            <a:ext cx="1213500" cy="747145"/>
          </a:xfrm>
          <a:prstGeom prst="rect">
            <a:avLst/>
          </a:prstGeom>
          <a:no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None/>
            </a:pPr>
            <a:r>
              <a:rPr lang="en-US" sz="1800" smtClean="0">
                <a:solidFill>
                  <a:srgbClr val="FFFFFF"/>
                </a:solidFill>
                <a:latin typeface="Chau Philomene One"/>
                <a:ea typeface="Chau Philomene One"/>
                <a:cs typeface="Chau Philomene One"/>
                <a:sym typeface="Chau Philomene One"/>
              </a:rPr>
              <a:t>15 </a:t>
            </a:r>
            <a:r>
              <a:rPr lang="en-US" sz="1800" err="1" smtClean="0">
                <a:solidFill>
                  <a:srgbClr val="FFFFFF"/>
                </a:solidFill>
                <a:latin typeface="Chau Philomene One"/>
                <a:ea typeface="Chau Philomene One"/>
                <a:cs typeface="Chau Philomene One"/>
                <a:sym typeface="Chau Philomene One"/>
              </a:rPr>
              <a:t>tỉ</a:t>
            </a:r>
            <a:r>
              <a:rPr lang="en-US" sz="1800" smtClean="0">
                <a:solidFill>
                  <a:srgbClr val="FFFFFF"/>
                </a:solidFill>
                <a:latin typeface="Chau Philomene One"/>
                <a:ea typeface="Chau Philomene One"/>
                <a:cs typeface="Chau Philomene One"/>
                <a:sym typeface="Chau Philomene One"/>
              </a:rPr>
              <a:t> </a:t>
            </a:r>
            <a:r>
              <a:rPr lang="en-US" sz="1800" err="1" smtClean="0">
                <a:solidFill>
                  <a:srgbClr val="FFFFFF"/>
                </a:solidFill>
                <a:latin typeface="Chau Philomene One"/>
                <a:ea typeface="Chau Philomene One"/>
                <a:cs typeface="Chau Philomene One"/>
                <a:sym typeface="Chau Philomene One"/>
              </a:rPr>
              <a:t>cây</a:t>
            </a:r>
            <a:r>
              <a:rPr lang="en-US" sz="1800" smtClean="0">
                <a:solidFill>
                  <a:srgbClr val="FFFFFF"/>
                </a:solidFill>
                <a:latin typeface="Chau Philomene One"/>
                <a:ea typeface="Chau Philomene One"/>
                <a:cs typeface="Chau Philomene One"/>
                <a:sym typeface="Chau Philomene One"/>
              </a:rPr>
              <a:t> </a:t>
            </a:r>
            <a:r>
              <a:rPr lang="en-US" sz="1800" err="1" smtClean="0">
                <a:solidFill>
                  <a:srgbClr val="FFFFFF"/>
                </a:solidFill>
                <a:latin typeface="Chau Philomene One"/>
                <a:ea typeface="Chau Philomene One"/>
                <a:cs typeface="Chau Philomene One"/>
                <a:sym typeface="Chau Philomene One"/>
              </a:rPr>
              <a:t>xanh</a:t>
            </a:r>
            <a:r>
              <a:rPr lang="en-US" sz="1800" smtClean="0">
                <a:solidFill>
                  <a:srgbClr val="FFFFFF"/>
                </a:solidFill>
                <a:latin typeface="Chau Philomene One"/>
                <a:ea typeface="Chau Philomene One"/>
                <a:cs typeface="Chau Philomene One"/>
                <a:sym typeface="Chau Philomene One"/>
              </a:rPr>
              <a:t> </a:t>
            </a:r>
            <a:r>
              <a:rPr lang="en-US" sz="1800" err="1" smtClean="0">
                <a:solidFill>
                  <a:srgbClr val="FFFFFF"/>
                </a:solidFill>
                <a:latin typeface="Chau Philomene One"/>
                <a:ea typeface="Chau Philomene One"/>
                <a:cs typeface="Chau Philomene One"/>
                <a:sym typeface="Chau Philomene One"/>
              </a:rPr>
              <a:t>bị</a:t>
            </a:r>
            <a:r>
              <a:rPr lang="en-US" sz="1800" smtClean="0">
                <a:solidFill>
                  <a:srgbClr val="FFFFFF"/>
                </a:solidFill>
                <a:latin typeface="Chau Philomene One"/>
                <a:ea typeface="Chau Philomene One"/>
                <a:cs typeface="Chau Philomene One"/>
                <a:sym typeface="Chau Philomene One"/>
              </a:rPr>
              <a:t> </a:t>
            </a:r>
            <a:r>
              <a:rPr lang="en-US" sz="1800" err="1" smtClean="0">
                <a:solidFill>
                  <a:srgbClr val="FFFFFF"/>
                </a:solidFill>
                <a:latin typeface="Chau Philomene One"/>
                <a:ea typeface="Chau Philomene One"/>
                <a:cs typeface="Chau Philomene One"/>
                <a:sym typeface="Chau Philomene One"/>
              </a:rPr>
              <a:t>chặt</a:t>
            </a:r>
            <a:r>
              <a:rPr lang="en-US" sz="1800" smtClean="0">
                <a:solidFill>
                  <a:srgbClr val="FFFFFF"/>
                </a:solidFill>
                <a:latin typeface="Chau Philomene One"/>
                <a:ea typeface="Chau Philomene One"/>
                <a:cs typeface="Chau Philomene One"/>
                <a:sym typeface="Chau Philomene One"/>
              </a:rPr>
              <a:t> </a:t>
            </a:r>
            <a:r>
              <a:rPr lang="en-US" sz="1800" err="1" smtClean="0">
                <a:solidFill>
                  <a:srgbClr val="FFFFFF"/>
                </a:solidFill>
                <a:latin typeface="Chau Philomene One"/>
                <a:ea typeface="Chau Philomene One"/>
                <a:cs typeface="Chau Philomene One"/>
                <a:sym typeface="Chau Philomene One"/>
              </a:rPr>
              <a:t>hạ</a:t>
            </a:r>
            <a:r>
              <a:rPr lang="en-US" sz="1800" smtClean="0">
                <a:solidFill>
                  <a:srgbClr val="FFFFFF"/>
                </a:solidFill>
                <a:latin typeface="Chau Philomene One"/>
                <a:ea typeface="Chau Philomene One"/>
                <a:cs typeface="Chau Philomene One"/>
                <a:sym typeface="Chau Philomene One"/>
              </a:rPr>
              <a:t> </a:t>
            </a:r>
            <a:r>
              <a:rPr lang="en-US" sz="1800" err="1" smtClean="0">
                <a:solidFill>
                  <a:srgbClr val="FFFFFF"/>
                </a:solidFill>
                <a:latin typeface="Chau Philomene One"/>
                <a:ea typeface="Chau Philomene One"/>
                <a:cs typeface="Chau Philomene One"/>
                <a:sym typeface="Chau Philomene One"/>
              </a:rPr>
              <a:t>mỗi</a:t>
            </a:r>
            <a:r>
              <a:rPr lang="en-US" sz="1800" smtClean="0">
                <a:solidFill>
                  <a:srgbClr val="FFFFFF"/>
                </a:solidFill>
                <a:latin typeface="Chau Philomene One"/>
                <a:ea typeface="Chau Philomene One"/>
                <a:cs typeface="Chau Philomene One"/>
                <a:sym typeface="Chau Philomene One"/>
              </a:rPr>
              <a:t> </a:t>
            </a:r>
            <a:r>
              <a:rPr lang="en-US" sz="1800" err="1" smtClean="0">
                <a:solidFill>
                  <a:srgbClr val="FFFFFF"/>
                </a:solidFill>
                <a:latin typeface="Chau Philomene One"/>
                <a:ea typeface="Chau Philomene One"/>
                <a:cs typeface="Chau Philomene One"/>
                <a:sym typeface="Chau Philomene One"/>
              </a:rPr>
              <a:t>năm</a:t>
            </a:r>
            <a:endParaRPr sz="1800">
              <a:latin typeface="Chau Philomene One"/>
              <a:ea typeface="Chau Philomene One"/>
              <a:cs typeface="Chau Philomene One"/>
              <a:sym typeface="Chau Philomene One"/>
            </a:endParaRPr>
          </a:p>
        </p:txBody>
      </p:sp>
      <p:sp>
        <p:nvSpPr>
          <p:cNvPr id="714" name="Google Shape;714;p45"/>
          <p:cNvSpPr txBox="1">
            <a:spLocks noGrp="1"/>
          </p:cNvSpPr>
          <p:nvPr>
            <p:ph type="title"/>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mtClean="0"/>
              <a:t>HẬU QUẢ ĐỂ LẠI </a:t>
            </a:r>
            <a:endParaRPr/>
          </a:p>
        </p:txBody>
      </p:sp>
      <p:sp>
        <p:nvSpPr>
          <p:cNvPr id="715" name="Google Shape;715;p45"/>
          <p:cNvSpPr/>
          <p:nvPr/>
        </p:nvSpPr>
        <p:spPr>
          <a:xfrm>
            <a:off x="3824526" y="2800200"/>
            <a:ext cx="1494955" cy="1494955"/>
          </a:xfrm>
          <a:custGeom>
            <a:avLst/>
            <a:gdLst/>
            <a:ahLst/>
            <a:cxnLst/>
            <a:rect l="l" t="t" r="r" b="b"/>
            <a:pathLst>
              <a:path w="2820670" h="2820670" extrusionOk="0">
                <a:moveTo>
                  <a:pt x="1410208" y="0"/>
                </a:moveTo>
                <a:lnTo>
                  <a:pt x="1361727" y="817"/>
                </a:lnTo>
                <a:lnTo>
                  <a:pt x="1313657" y="3253"/>
                </a:lnTo>
                <a:lnTo>
                  <a:pt x="1266023" y="7280"/>
                </a:lnTo>
                <a:lnTo>
                  <a:pt x="1218852" y="12873"/>
                </a:lnTo>
                <a:lnTo>
                  <a:pt x="1172171" y="20005"/>
                </a:lnTo>
                <a:lnTo>
                  <a:pt x="1126004" y="28650"/>
                </a:lnTo>
                <a:lnTo>
                  <a:pt x="1080379" y="38781"/>
                </a:lnTo>
                <a:lnTo>
                  <a:pt x="1035321" y="50373"/>
                </a:lnTo>
                <a:lnTo>
                  <a:pt x="990858" y="63399"/>
                </a:lnTo>
                <a:lnTo>
                  <a:pt x="947015" y="77833"/>
                </a:lnTo>
                <a:lnTo>
                  <a:pt x="903818" y="93649"/>
                </a:lnTo>
                <a:lnTo>
                  <a:pt x="861295" y="110820"/>
                </a:lnTo>
                <a:lnTo>
                  <a:pt x="819470" y="129320"/>
                </a:lnTo>
                <a:lnTo>
                  <a:pt x="778370" y="149123"/>
                </a:lnTo>
                <a:lnTo>
                  <a:pt x="738023" y="170203"/>
                </a:lnTo>
                <a:lnTo>
                  <a:pt x="698452" y="192533"/>
                </a:lnTo>
                <a:lnTo>
                  <a:pt x="659686" y="216087"/>
                </a:lnTo>
                <a:lnTo>
                  <a:pt x="621751" y="240839"/>
                </a:lnTo>
                <a:lnTo>
                  <a:pt x="584672" y="266763"/>
                </a:lnTo>
                <a:lnTo>
                  <a:pt x="548475" y="293832"/>
                </a:lnTo>
                <a:lnTo>
                  <a:pt x="513188" y="322020"/>
                </a:lnTo>
                <a:lnTo>
                  <a:pt x="478836" y="351301"/>
                </a:lnTo>
                <a:lnTo>
                  <a:pt x="445446" y="381649"/>
                </a:lnTo>
                <a:lnTo>
                  <a:pt x="413043" y="413037"/>
                </a:lnTo>
                <a:lnTo>
                  <a:pt x="381655" y="445439"/>
                </a:lnTo>
                <a:lnTo>
                  <a:pt x="351307" y="478829"/>
                </a:lnTo>
                <a:lnTo>
                  <a:pt x="322025" y="513180"/>
                </a:lnTo>
                <a:lnTo>
                  <a:pt x="293837" y="548467"/>
                </a:lnTo>
                <a:lnTo>
                  <a:pt x="266767" y="584663"/>
                </a:lnTo>
                <a:lnTo>
                  <a:pt x="240843" y="621742"/>
                </a:lnTo>
                <a:lnTo>
                  <a:pt x="216091" y="659677"/>
                </a:lnTo>
                <a:lnTo>
                  <a:pt x="192536" y="698443"/>
                </a:lnTo>
                <a:lnTo>
                  <a:pt x="170206" y="738013"/>
                </a:lnTo>
                <a:lnTo>
                  <a:pt x="149126" y="778360"/>
                </a:lnTo>
                <a:lnTo>
                  <a:pt x="129322" y="819459"/>
                </a:lnTo>
                <a:lnTo>
                  <a:pt x="110822" y="861284"/>
                </a:lnTo>
                <a:lnTo>
                  <a:pt x="93651" y="903807"/>
                </a:lnTo>
                <a:lnTo>
                  <a:pt x="77835" y="947004"/>
                </a:lnTo>
                <a:lnTo>
                  <a:pt x="63400" y="990847"/>
                </a:lnTo>
                <a:lnTo>
                  <a:pt x="50374" y="1035310"/>
                </a:lnTo>
                <a:lnTo>
                  <a:pt x="38782" y="1080367"/>
                </a:lnTo>
                <a:lnTo>
                  <a:pt x="28650" y="1125992"/>
                </a:lnTo>
                <a:lnTo>
                  <a:pt x="20005" y="1172158"/>
                </a:lnTo>
                <a:lnTo>
                  <a:pt x="12873" y="1218840"/>
                </a:lnTo>
                <a:lnTo>
                  <a:pt x="7280" y="1266011"/>
                </a:lnTo>
                <a:lnTo>
                  <a:pt x="3253" y="1313644"/>
                </a:lnTo>
                <a:lnTo>
                  <a:pt x="817" y="1361714"/>
                </a:lnTo>
                <a:lnTo>
                  <a:pt x="0" y="1410195"/>
                </a:lnTo>
                <a:lnTo>
                  <a:pt x="817" y="1458675"/>
                </a:lnTo>
                <a:lnTo>
                  <a:pt x="3253" y="1506745"/>
                </a:lnTo>
                <a:lnTo>
                  <a:pt x="7280" y="1554379"/>
                </a:lnTo>
                <a:lnTo>
                  <a:pt x="12873" y="1601550"/>
                </a:lnTo>
                <a:lnTo>
                  <a:pt x="20005" y="1648232"/>
                </a:lnTo>
                <a:lnTo>
                  <a:pt x="28650" y="1694398"/>
                </a:lnTo>
                <a:lnTo>
                  <a:pt x="38782" y="1740023"/>
                </a:lnTo>
                <a:lnTo>
                  <a:pt x="50374" y="1785081"/>
                </a:lnTo>
                <a:lnTo>
                  <a:pt x="63400" y="1829544"/>
                </a:lnTo>
                <a:lnTo>
                  <a:pt x="77835" y="1873387"/>
                </a:lnTo>
                <a:lnTo>
                  <a:pt x="93651" y="1916584"/>
                </a:lnTo>
                <a:lnTo>
                  <a:pt x="110822" y="1959108"/>
                </a:lnTo>
                <a:lnTo>
                  <a:pt x="129322" y="2000932"/>
                </a:lnTo>
                <a:lnTo>
                  <a:pt x="149126" y="2042032"/>
                </a:lnTo>
                <a:lnTo>
                  <a:pt x="170206" y="2082380"/>
                </a:lnTo>
                <a:lnTo>
                  <a:pt x="192536" y="2121950"/>
                </a:lnTo>
                <a:lnTo>
                  <a:pt x="216091" y="2160716"/>
                </a:lnTo>
                <a:lnTo>
                  <a:pt x="240843" y="2198652"/>
                </a:lnTo>
                <a:lnTo>
                  <a:pt x="266767" y="2235731"/>
                </a:lnTo>
                <a:lnTo>
                  <a:pt x="293837" y="2271927"/>
                </a:lnTo>
                <a:lnTo>
                  <a:pt x="322025" y="2307214"/>
                </a:lnTo>
                <a:lnTo>
                  <a:pt x="351307" y="2341566"/>
                </a:lnTo>
                <a:lnTo>
                  <a:pt x="381655" y="2374957"/>
                </a:lnTo>
                <a:lnTo>
                  <a:pt x="413043" y="2407359"/>
                </a:lnTo>
                <a:lnTo>
                  <a:pt x="445446" y="2438748"/>
                </a:lnTo>
                <a:lnTo>
                  <a:pt x="478836" y="2469096"/>
                </a:lnTo>
                <a:lnTo>
                  <a:pt x="513188" y="2498377"/>
                </a:lnTo>
                <a:lnTo>
                  <a:pt x="548475" y="2526566"/>
                </a:lnTo>
                <a:lnTo>
                  <a:pt x="584672" y="2553635"/>
                </a:lnTo>
                <a:lnTo>
                  <a:pt x="621751" y="2579559"/>
                </a:lnTo>
                <a:lnTo>
                  <a:pt x="659686" y="2604312"/>
                </a:lnTo>
                <a:lnTo>
                  <a:pt x="698452" y="2627866"/>
                </a:lnTo>
                <a:lnTo>
                  <a:pt x="738023" y="2650197"/>
                </a:lnTo>
                <a:lnTo>
                  <a:pt x="778370" y="2671277"/>
                </a:lnTo>
                <a:lnTo>
                  <a:pt x="819470" y="2691080"/>
                </a:lnTo>
                <a:lnTo>
                  <a:pt x="861295" y="2709580"/>
                </a:lnTo>
                <a:lnTo>
                  <a:pt x="903818" y="2726752"/>
                </a:lnTo>
                <a:lnTo>
                  <a:pt x="947015" y="2742568"/>
                </a:lnTo>
                <a:lnTo>
                  <a:pt x="990858" y="2757002"/>
                </a:lnTo>
                <a:lnTo>
                  <a:pt x="1035321" y="2770028"/>
                </a:lnTo>
                <a:lnTo>
                  <a:pt x="1080379" y="2781620"/>
                </a:lnTo>
                <a:lnTo>
                  <a:pt x="1126004" y="2791752"/>
                </a:lnTo>
                <a:lnTo>
                  <a:pt x="1172171" y="2800397"/>
                </a:lnTo>
                <a:lnTo>
                  <a:pt x="1218852" y="2807529"/>
                </a:lnTo>
                <a:lnTo>
                  <a:pt x="1266023" y="2813122"/>
                </a:lnTo>
                <a:lnTo>
                  <a:pt x="1313657" y="2817149"/>
                </a:lnTo>
                <a:lnTo>
                  <a:pt x="1361727" y="2819585"/>
                </a:lnTo>
                <a:lnTo>
                  <a:pt x="1410208" y="2820403"/>
                </a:lnTo>
                <a:lnTo>
                  <a:pt x="1458688" y="2819585"/>
                </a:lnTo>
                <a:lnTo>
                  <a:pt x="1506758" y="2817149"/>
                </a:lnTo>
                <a:lnTo>
                  <a:pt x="1554392" y="2813122"/>
                </a:lnTo>
                <a:lnTo>
                  <a:pt x="1601563" y="2807529"/>
                </a:lnTo>
                <a:lnTo>
                  <a:pt x="1648244" y="2800397"/>
                </a:lnTo>
                <a:lnTo>
                  <a:pt x="1694411" y="2791752"/>
                </a:lnTo>
                <a:lnTo>
                  <a:pt x="1740036" y="2781620"/>
                </a:lnTo>
                <a:lnTo>
                  <a:pt x="1785094" y="2770028"/>
                </a:lnTo>
                <a:lnTo>
                  <a:pt x="1829557" y="2757002"/>
                </a:lnTo>
                <a:lnTo>
                  <a:pt x="1873400" y="2742568"/>
                </a:lnTo>
                <a:lnTo>
                  <a:pt x="1916597" y="2726752"/>
                </a:lnTo>
                <a:lnTo>
                  <a:pt x="1959120" y="2709580"/>
                </a:lnTo>
                <a:lnTo>
                  <a:pt x="2000945" y="2691080"/>
                </a:lnTo>
                <a:lnTo>
                  <a:pt x="2042045" y="2671277"/>
                </a:lnTo>
                <a:lnTo>
                  <a:pt x="2082392" y="2650197"/>
                </a:lnTo>
                <a:lnTo>
                  <a:pt x="2121963" y="2627866"/>
                </a:lnTo>
                <a:lnTo>
                  <a:pt x="2160729" y="2604312"/>
                </a:lnTo>
                <a:lnTo>
                  <a:pt x="2198664" y="2579559"/>
                </a:lnTo>
                <a:lnTo>
                  <a:pt x="2235743" y="2553635"/>
                </a:lnTo>
                <a:lnTo>
                  <a:pt x="2271940" y="2526566"/>
                </a:lnTo>
                <a:lnTo>
                  <a:pt x="2307227" y="2498377"/>
                </a:lnTo>
                <a:lnTo>
                  <a:pt x="2341579" y="2469096"/>
                </a:lnTo>
                <a:lnTo>
                  <a:pt x="2374969" y="2438748"/>
                </a:lnTo>
                <a:lnTo>
                  <a:pt x="2407372" y="2407359"/>
                </a:lnTo>
                <a:lnTo>
                  <a:pt x="2438760" y="2374957"/>
                </a:lnTo>
                <a:lnTo>
                  <a:pt x="2469108" y="2341566"/>
                </a:lnTo>
                <a:lnTo>
                  <a:pt x="2498390" y="2307214"/>
                </a:lnTo>
                <a:lnTo>
                  <a:pt x="2526578" y="2271927"/>
                </a:lnTo>
                <a:lnTo>
                  <a:pt x="2553648" y="2235731"/>
                </a:lnTo>
                <a:lnTo>
                  <a:pt x="2579572" y="2198652"/>
                </a:lnTo>
                <a:lnTo>
                  <a:pt x="2604324" y="2160716"/>
                </a:lnTo>
                <a:lnTo>
                  <a:pt x="2627879" y="2121950"/>
                </a:lnTo>
                <a:lnTo>
                  <a:pt x="2650209" y="2082380"/>
                </a:lnTo>
                <a:lnTo>
                  <a:pt x="2671289" y="2042032"/>
                </a:lnTo>
                <a:lnTo>
                  <a:pt x="2691093" y="2000932"/>
                </a:lnTo>
                <a:lnTo>
                  <a:pt x="2709593" y="1959108"/>
                </a:lnTo>
                <a:lnTo>
                  <a:pt x="2726764" y="1916584"/>
                </a:lnTo>
                <a:lnTo>
                  <a:pt x="2742580" y="1873387"/>
                </a:lnTo>
                <a:lnTo>
                  <a:pt x="2757015" y="1829544"/>
                </a:lnTo>
                <a:lnTo>
                  <a:pt x="2770041" y="1785081"/>
                </a:lnTo>
                <a:lnTo>
                  <a:pt x="2781633" y="1740023"/>
                </a:lnTo>
                <a:lnTo>
                  <a:pt x="2791765" y="1694398"/>
                </a:lnTo>
                <a:lnTo>
                  <a:pt x="2800410" y="1648232"/>
                </a:lnTo>
                <a:lnTo>
                  <a:pt x="2807542" y="1601550"/>
                </a:lnTo>
                <a:lnTo>
                  <a:pt x="2813135" y="1554379"/>
                </a:lnTo>
                <a:lnTo>
                  <a:pt x="2817162" y="1506745"/>
                </a:lnTo>
                <a:lnTo>
                  <a:pt x="2819598" y="1458675"/>
                </a:lnTo>
                <a:lnTo>
                  <a:pt x="2820416" y="1410195"/>
                </a:lnTo>
                <a:lnTo>
                  <a:pt x="2819598" y="1361714"/>
                </a:lnTo>
                <a:lnTo>
                  <a:pt x="2817162" y="1313644"/>
                </a:lnTo>
                <a:lnTo>
                  <a:pt x="2813135" y="1266011"/>
                </a:lnTo>
                <a:lnTo>
                  <a:pt x="2807542" y="1218840"/>
                </a:lnTo>
                <a:lnTo>
                  <a:pt x="2800410" y="1172158"/>
                </a:lnTo>
                <a:lnTo>
                  <a:pt x="2791765" y="1125992"/>
                </a:lnTo>
                <a:lnTo>
                  <a:pt x="2781633" y="1080367"/>
                </a:lnTo>
                <a:lnTo>
                  <a:pt x="2770041" y="1035310"/>
                </a:lnTo>
                <a:lnTo>
                  <a:pt x="2757015" y="990847"/>
                </a:lnTo>
                <a:lnTo>
                  <a:pt x="2742580" y="947004"/>
                </a:lnTo>
                <a:lnTo>
                  <a:pt x="2726764" y="903807"/>
                </a:lnTo>
                <a:lnTo>
                  <a:pt x="2709593" y="861284"/>
                </a:lnTo>
                <a:lnTo>
                  <a:pt x="2691093" y="819459"/>
                </a:lnTo>
                <a:lnTo>
                  <a:pt x="2671289" y="778360"/>
                </a:lnTo>
                <a:lnTo>
                  <a:pt x="2650209" y="738013"/>
                </a:lnTo>
                <a:lnTo>
                  <a:pt x="2627879" y="698443"/>
                </a:lnTo>
                <a:lnTo>
                  <a:pt x="2604324" y="659677"/>
                </a:lnTo>
                <a:lnTo>
                  <a:pt x="2579572" y="621742"/>
                </a:lnTo>
                <a:lnTo>
                  <a:pt x="2553648" y="584663"/>
                </a:lnTo>
                <a:lnTo>
                  <a:pt x="2526578" y="548467"/>
                </a:lnTo>
                <a:lnTo>
                  <a:pt x="2498390" y="513180"/>
                </a:lnTo>
                <a:lnTo>
                  <a:pt x="2469108" y="478829"/>
                </a:lnTo>
                <a:lnTo>
                  <a:pt x="2438760" y="445439"/>
                </a:lnTo>
                <a:lnTo>
                  <a:pt x="2407372" y="413037"/>
                </a:lnTo>
                <a:lnTo>
                  <a:pt x="2374969" y="381649"/>
                </a:lnTo>
                <a:lnTo>
                  <a:pt x="2341579" y="351301"/>
                </a:lnTo>
                <a:lnTo>
                  <a:pt x="2307227" y="322020"/>
                </a:lnTo>
                <a:lnTo>
                  <a:pt x="2271940" y="293832"/>
                </a:lnTo>
                <a:lnTo>
                  <a:pt x="2235743" y="266763"/>
                </a:lnTo>
                <a:lnTo>
                  <a:pt x="2198664" y="240839"/>
                </a:lnTo>
                <a:lnTo>
                  <a:pt x="2160729" y="216087"/>
                </a:lnTo>
                <a:lnTo>
                  <a:pt x="2121963" y="192533"/>
                </a:lnTo>
                <a:lnTo>
                  <a:pt x="2082392" y="170203"/>
                </a:lnTo>
                <a:lnTo>
                  <a:pt x="2042045" y="149123"/>
                </a:lnTo>
                <a:lnTo>
                  <a:pt x="2000945" y="129320"/>
                </a:lnTo>
                <a:lnTo>
                  <a:pt x="1959120" y="110820"/>
                </a:lnTo>
                <a:lnTo>
                  <a:pt x="1916597" y="93649"/>
                </a:lnTo>
                <a:lnTo>
                  <a:pt x="1873400" y="77833"/>
                </a:lnTo>
                <a:lnTo>
                  <a:pt x="1829557" y="63399"/>
                </a:lnTo>
                <a:lnTo>
                  <a:pt x="1785094" y="50373"/>
                </a:lnTo>
                <a:lnTo>
                  <a:pt x="1740036" y="38781"/>
                </a:lnTo>
                <a:lnTo>
                  <a:pt x="1694411" y="28650"/>
                </a:lnTo>
                <a:lnTo>
                  <a:pt x="1648244" y="20005"/>
                </a:lnTo>
                <a:lnTo>
                  <a:pt x="1601563" y="12873"/>
                </a:lnTo>
                <a:lnTo>
                  <a:pt x="1554392" y="7280"/>
                </a:lnTo>
                <a:lnTo>
                  <a:pt x="1506758" y="3253"/>
                </a:lnTo>
                <a:lnTo>
                  <a:pt x="1458688" y="817"/>
                </a:lnTo>
                <a:lnTo>
                  <a:pt x="1410208" y="0"/>
                </a:lnTo>
                <a:close/>
              </a:path>
            </a:pathLst>
          </a:custGeom>
          <a:solidFill>
            <a:srgbClr val="C6D9B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rgbClr val="DADAD3"/>
              </a:solidFill>
            </a:endParaRPr>
          </a:p>
        </p:txBody>
      </p:sp>
      <p:sp>
        <p:nvSpPr>
          <p:cNvPr id="716" name="Google Shape;716;p45"/>
          <p:cNvSpPr/>
          <p:nvPr/>
        </p:nvSpPr>
        <p:spPr>
          <a:xfrm>
            <a:off x="3648231" y="1071662"/>
            <a:ext cx="1847539" cy="1847539"/>
          </a:xfrm>
          <a:custGeom>
            <a:avLst/>
            <a:gdLst/>
            <a:ahLst/>
            <a:cxnLst/>
            <a:rect l="l" t="t" r="r" b="b"/>
            <a:pathLst>
              <a:path w="2820670" h="2820670" extrusionOk="0">
                <a:moveTo>
                  <a:pt x="1410208" y="0"/>
                </a:moveTo>
                <a:lnTo>
                  <a:pt x="1361726" y="817"/>
                </a:lnTo>
                <a:lnTo>
                  <a:pt x="1313656" y="3253"/>
                </a:lnTo>
                <a:lnTo>
                  <a:pt x="1266021" y="7280"/>
                </a:lnTo>
                <a:lnTo>
                  <a:pt x="1218850" y="12873"/>
                </a:lnTo>
                <a:lnTo>
                  <a:pt x="1172167" y="20005"/>
                </a:lnTo>
                <a:lnTo>
                  <a:pt x="1126000" y="28650"/>
                </a:lnTo>
                <a:lnTo>
                  <a:pt x="1080375" y="38782"/>
                </a:lnTo>
                <a:lnTo>
                  <a:pt x="1035317" y="50374"/>
                </a:lnTo>
                <a:lnTo>
                  <a:pt x="990853" y="63400"/>
                </a:lnTo>
                <a:lnTo>
                  <a:pt x="947010" y="77835"/>
                </a:lnTo>
                <a:lnTo>
                  <a:pt x="903813" y="93651"/>
                </a:lnTo>
                <a:lnTo>
                  <a:pt x="861289" y="110822"/>
                </a:lnTo>
                <a:lnTo>
                  <a:pt x="819464" y="129322"/>
                </a:lnTo>
                <a:lnTo>
                  <a:pt x="778365" y="149126"/>
                </a:lnTo>
                <a:lnTo>
                  <a:pt x="738017" y="170206"/>
                </a:lnTo>
                <a:lnTo>
                  <a:pt x="698447" y="192536"/>
                </a:lnTo>
                <a:lnTo>
                  <a:pt x="659681" y="216091"/>
                </a:lnTo>
                <a:lnTo>
                  <a:pt x="621745" y="240843"/>
                </a:lnTo>
                <a:lnTo>
                  <a:pt x="584666" y="266767"/>
                </a:lnTo>
                <a:lnTo>
                  <a:pt x="548470" y="293837"/>
                </a:lnTo>
                <a:lnTo>
                  <a:pt x="513183" y="322025"/>
                </a:lnTo>
                <a:lnTo>
                  <a:pt x="478831" y="351307"/>
                </a:lnTo>
                <a:lnTo>
                  <a:pt x="445441" y="381655"/>
                </a:lnTo>
                <a:lnTo>
                  <a:pt x="413038" y="413043"/>
                </a:lnTo>
                <a:lnTo>
                  <a:pt x="381650" y="445446"/>
                </a:lnTo>
                <a:lnTo>
                  <a:pt x="351302" y="478836"/>
                </a:lnTo>
                <a:lnTo>
                  <a:pt x="322021" y="513188"/>
                </a:lnTo>
                <a:lnTo>
                  <a:pt x="293833" y="548475"/>
                </a:lnTo>
                <a:lnTo>
                  <a:pt x="266764" y="584672"/>
                </a:lnTo>
                <a:lnTo>
                  <a:pt x="240840" y="621751"/>
                </a:lnTo>
                <a:lnTo>
                  <a:pt x="216088" y="659686"/>
                </a:lnTo>
                <a:lnTo>
                  <a:pt x="192533" y="698452"/>
                </a:lnTo>
                <a:lnTo>
                  <a:pt x="170203" y="738023"/>
                </a:lnTo>
                <a:lnTo>
                  <a:pt x="149123" y="778370"/>
                </a:lnTo>
                <a:lnTo>
                  <a:pt x="129320" y="819470"/>
                </a:lnTo>
                <a:lnTo>
                  <a:pt x="110820" y="861295"/>
                </a:lnTo>
                <a:lnTo>
                  <a:pt x="93649" y="903818"/>
                </a:lnTo>
                <a:lnTo>
                  <a:pt x="77833" y="947015"/>
                </a:lnTo>
                <a:lnTo>
                  <a:pt x="63399" y="990858"/>
                </a:lnTo>
                <a:lnTo>
                  <a:pt x="50373" y="1035321"/>
                </a:lnTo>
                <a:lnTo>
                  <a:pt x="38781" y="1080379"/>
                </a:lnTo>
                <a:lnTo>
                  <a:pt x="28650" y="1126004"/>
                </a:lnTo>
                <a:lnTo>
                  <a:pt x="20005" y="1172171"/>
                </a:lnTo>
                <a:lnTo>
                  <a:pt x="12873" y="1218852"/>
                </a:lnTo>
                <a:lnTo>
                  <a:pt x="7280" y="1266023"/>
                </a:lnTo>
                <a:lnTo>
                  <a:pt x="3253" y="1313657"/>
                </a:lnTo>
                <a:lnTo>
                  <a:pt x="817" y="1361727"/>
                </a:lnTo>
                <a:lnTo>
                  <a:pt x="0" y="1410208"/>
                </a:lnTo>
                <a:lnTo>
                  <a:pt x="817" y="1458688"/>
                </a:lnTo>
                <a:lnTo>
                  <a:pt x="3253" y="1506758"/>
                </a:lnTo>
                <a:lnTo>
                  <a:pt x="7280" y="1554391"/>
                </a:lnTo>
                <a:lnTo>
                  <a:pt x="12873" y="1601562"/>
                </a:lnTo>
                <a:lnTo>
                  <a:pt x="20005" y="1648244"/>
                </a:lnTo>
                <a:lnTo>
                  <a:pt x="28650" y="1694411"/>
                </a:lnTo>
                <a:lnTo>
                  <a:pt x="38781" y="1740035"/>
                </a:lnTo>
                <a:lnTo>
                  <a:pt x="50373" y="1785093"/>
                </a:lnTo>
                <a:lnTo>
                  <a:pt x="63399" y="1829556"/>
                </a:lnTo>
                <a:lnTo>
                  <a:pt x="77833" y="1873399"/>
                </a:lnTo>
                <a:lnTo>
                  <a:pt x="93649" y="1916595"/>
                </a:lnTo>
                <a:lnTo>
                  <a:pt x="110820" y="1959118"/>
                </a:lnTo>
                <a:lnTo>
                  <a:pt x="129320" y="2000943"/>
                </a:lnTo>
                <a:lnTo>
                  <a:pt x="149123" y="2042042"/>
                </a:lnTo>
                <a:lnTo>
                  <a:pt x="170203" y="2082389"/>
                </a:lnTo>
                <a:lnTo>
                  <a:pt x="192533" y="2121959"/>
                </a:lnTo>
                <a:lnTo>
                  <a:pt x="216088" y="2160725"/>
                </a:lnTo>
                <a:lnTo>
                  <a:pt x="240840" y="2198660"/>
                </a:lnTo>
                <a:lnTo>
                  <a:pt x="266764" y="2235739"/>
                </a:lnTo>
                <a:lnTo>
                  <a:pt x="293833" y="2271935"/>
                </a:lnTo>
                <a:lnTo>
                  <a:pt x="322021" y="2307222"/>
                </a:lnTo>
                <a:lnTo>
                  <a:pt x="351302" y="2341573"/>
                </a:lnTo>
                <a:lnTo>
                  <a:pt x="381650" y="2374963"/>
                </a:lnTo>
                <a:lnTo>
                  <a:pt x="413038" y="2407365"/>
                </a:lnTo>
                <a:lnTo>
                  <a:pt x="445441" y="2438753"/>
                </a:lnTo>
                <a:lnTo>
                  <a:pt x="478831" y="2469101"/>
                </a:lnTo>
                <a:lnTo>
                  <a:pt x="513183" y="2498382"/>
                </a:lnTo>
                <a:lnTo>
                  <a:pt x="548470" y="2526570"/>
                </a:lnTo>
                <a:lnTo>
                  <a:pt x="584666" y="2553639"/>
                </a:lnTo>
                <a:lnTo>
                  <a:pt x="621745" y="2579563"/>
                </a:lnTo>
                <a:lnTo>
                  <a:pt x="659681" y="2604315"/>
                </a:lnTo>
                <a:lnTo>
                  <a:pt x="698447" y="2627869"/>
                </a:lnTo>
                <a:lnTo>
                  <a:pt x="738017" y="2650199"/>
                </a:lnTo>
                <a:lnTo>
                  <a:pt x="778365" y="2671279"/>
                </a:lnTo>
                <a:lnTo>
                  <a:pt x="819464" y="2691082"/>
                </a:lnTo>
                <a:lnTo>
                  <a:pt x="861289" y="2709582"/>
                </a:lnTo>
                <a:lnTo>
                  <a:pt x="903813" y="2726753"/>
                </a:lnTo>
                <a:lnTo>
                  <a:pt x="947010" y="2742569"/>
                </a:lnTo>
                <a:lnTo>
                  <a:pt x="990853" y="2757003"/>
                </a:lnTo>
                <a:lnTo>
                  <a:pt x="1035317" y="2770029"/>
                </a:lnTo>
                <a:lnTo>
                  <a:pt x="1080375" y="2781621"/>
                </a:lnTo>
                <a:lnTo>
                  <a:pt x="1126000" y="2791753"/>
                </a:lnTo>
                <a:lnTo>
                  <a:pt x="1172167" y="2800397"/>
                </a:lnTo>
                <a:lnTo>
                  <a:pt x="1218850" y="2807529"/>
                </a:lnTo>
                <a:lnTo>
                  <a:pt x="1266021" y="2813122"/>
                </a:lnTo>
                <a:lnTo>
                  <a:pt x="1313656" y="2817149"/>
                </a:lnTo>
                <a:lnTo>
                  <a:pt x="1361726" y="2819585"/>
                </a:lnTo>
                <a:lnTo>
                  <a:pt x="1410208" y="2820403"/>
                </a:lnTo>
                <a:lnTo>
                  <a:pt x="1458688" y="2819585"/>
                </a:lnTo>
                <a:lnTo>
                  <a:pt x="1506758" y="2817149"/>
                </a:lnTo>
                <a:lnTo>
                  <a:pt x="1554392" y="2813122"/>
                </a:lnTo>
                <a:lnTo>
                  <a:pt x="1601563" y="2807529"/>
                </a:lnTo>
                <a:lnTo>
                  <a:pt x="1648244" y="2800397"/>
                </a:lnTo>
                <a:lnTo>
                  <a:pt x="1694411" y="2791753"/>
                </a:lnTo>
                <a:lnTo>
                  <a:pt x="1740036" y="2781621"/>
                </a:lnTo>
                <a:lnTo>
                  <a:pt x="1785094" y="2770029"/>
                </a:lnTo>
                <a:lnTo>
                  <a:pt x="1829557" y="2757003"/>
                </a:lnTo>
                <a:lnTo>
                  <a:pt x="1873400" y="2742569"/>
                </a:lnTo>
                <a:lnTo>
                  <a:pt x="1916597" y="2726753"/>
                </a:lnTo>
                <a:lnTo>
                  <a:pt x="1959120" y="2709582"/>
                </a:lnTo>
                <a:lnTo>
                  <a:pt x="2000945" y="2691082"/>
                </a:lnTo>
                <a:lnTo>
                  <a:pt x="2042045" y="2671279"/>
                </a:lnTo>
                <a:lnTo>
                  <a:pt x="2082392" y="2650199"/>
                </a:lnTo>
                <a:lnTo>
                  <a:pt x="2121963" y="2627869"/>
                </a:lnTo>
                <a:lnTo>
                  <a:pt x="2160729" y="2604315"/>
                </a:lnTo>
                <a:lnTo>
                  <a:pt x="2198664" y="2579563"/>
                </a:lnTo>
                <a:lnTo>
                  <a:pt x="2235743" y="2553639"/>
                </a:lnTo>
                <a:lnTo>
                  <a:pt x="2271940" y="2526570"/>
                </a:lnTo>
                <a:lnTo>
                  <a:pt x="2307227" y="2498382"/>
                </a:lnTo>
                <a:lnTo>
                  <a:pt x="2341579" y="2469101"/>
                </a:lnTo>
                <a:lnTo>
                  <a:pt x="2374969" y="2438753"/>
                </a:lnTo>
                <a:lnTo>
                  <a:pt x="2407372" y="2407365"/>
                </a:lnTo>
                <a:lnTo>
                  <a:pt x="2438760" y="2374963"/>
                </a:lnTo>
                <a:lnTo>
                  <a:pt x="2469108" y="2341573"/>
                </a:lnTo>
                <a:lnTo>
                  <a:pt x="2498390" y="2307222"/>
                </a:lnTo>
                <a:lnTo>
                  <a:pt x="2526578" y="2271935"/>
                </a:lnTo>
                <a:lnTo>
                  <a:pt x="2553648" y="2235739"/>
                </a:lnTo>
                <a:lnTo>
                  <a:pt x="2579572" y="2198660"/>
                </a:lnTo>
                <a:lnTo>
                  <a:pt x="2604324" y="2160725"/>
                </a:lnTo>
                <a:lnTo>
                  <a:pt x="2627879" y="2121959"/>
                </a:lnTo>
                <a:lnTo>
                  <a:pt x="2650209" y="2082389"/>
                </a:lnTo>
                <a:lnTo>
                  <a:pt x="2671289" y="2042042"/>
                </a:lnTo>
                <a:lnTo>
                  <a:pt x="2691093" y="2000943"/>
                </a:lnTo>
                <a:lnTo>
                  <a:pt x="2709593" y="1959118"/>
                </a:lnTo>
                <a:lnTo>
                  <a:pt x="2726764" y="1916595"/>
                </a:lnTo>
                <a:lnTo>
                  <a:pt x="2742580" y="1873399"/>
                </a:lnTo>
                <a:lnTo>
                  <a:pt x="2757015" y="1829556"/>
                </a:lnTo>
                <a:lnTo>
                  <a:pt x="2770041" y="1785093"/>
                </a:lnTo>
                <a:lnTo>
                  <a:pt x="2781633" y="1740035"/>
                </a:lnTo>
                <a:lnTo>
                  <a:pt x="2791765" y="1694411"/>
                </a:lnTo>
                <a:lnTo>
                  <a:pt x="2800410" y="1648244"/>
                </a:lnTo>
                <a:lnTo>
                  <a:pt x="2807542" y="1601562"/>
                </a:lnTo>
                <a:lnTo>
                  <a:pt x="2813135" y="1554391"/>
                </a:lnTo>
                <a:lnTo>
                  <a:pt x="2817162" y="1506758"/>
                </a:lnTo>
                <a:lnTo>
                  <a:pt x="2819598" y="1458688"/>
                </a:lnTo>
                <a:lnTo>
                  <a:pt x="2820416" y="1410208"/>
                </a:lnTo>
                <a:lnTo>
                  <a:pt x="2819598" y="1361727"/>
                </a:lnTo>
                <a:lnTo>
                  <a:pt x="2817162" y="1313657"/>
                </a:lnTo>
                <a:lnTo>
                  <a:pt x="2813135" y="1266023"/>
                </a:lnTo>
                <a:lnTo>
                  <a:pt x="2807542" y="1218852"/>
                </a:lnTo>
                <a:lnTo>
                  <a:pt x="2800410" y="1172171"/>
                </a:lnTo>
                <a:lnTo>
                  <a:pt x="2791765" y="1126004"/>
                </a:lnTo>
                <a:lnTo>
                  <a:pt x="2781633" y="1080379"/>
                </a:lnTo>
                <a:lnTo>
                  <a:pt x="2770041" y="1035321"/>
                </a:lnTo>
                <a:lnTo>
                  <a:pt x="2757015" y="990858"/>
                </a:lnTo>
                <a:lnTo>
                  <a:pt x="2742580" y="947015"/>
                </a:lnTo>
                <a:lnTo>
                  <a:pt x="2726764" y="903818"/>
                </a:lnTo>
                <a:lnTo>
                  <a:pt x="2709593" y="861295"/>
                </a:lnTo>
                <a:lnTo>
                  <a:pt x="2691093" y="819470"/>
                </a:lnTo>
                <a:lnTo>
                  <a:pt x="2671289" y="778370"/>
                </a:lnTo>
                <a:lnTo>
                  <a:pt x="2650209" y="738023"/>
                </a:lnTo>
                <a:lnTo>
                  <a:pt x="2627879" y="698452"/>
                </a:lnTo>
                <a:lnTo>
                  <a:pt x="2604324" y="659686"/>
                </a:lnTo>
                <a:lnTo>
                  <a:pt x="2579572" y="621751"/>
                </a:lnTo>
                <a:lnTo>
                  <a:pt x="2553648" y="584672"/>
                </a:lnTo>
                <a:lnTo>
                  <a:pt x="2526578" y="548475"/>
                </a:lnTo>
                <a:lnTo>
                  <a:pt x="2498390" y="513188"/>
                </a:lnTo>
                <a:lnTo>
                  <a:pt x="2469108" y="478836"/>
                </a:lnTo>
                <a:lnTo>
                  <a:pt x="2438760" y="445446"/>
                </a:lnTo>
                <a:lnTo>
                  <a:pt x="2407372" y="413043"/>
                </a:lnTo>
                <a:lnTo>
                  <a:pt x="2374969" y="381655"/>
                </a:lnTo>
                <a:lnTo>
                  <a:pt x="2341579" y="351307"/>
                </a:lnTo>
                <a:lnTo>
                  <a:pt x="2307227" y="322025"/>
                </a:lnTo>
                <a:lnTo>
                  <a:pt x="2271940" y="293837"/>
                </a:lnTo>
                <a:lnTo>
                  <a:pt x="2235743" y="266767"/>
                </a:lnTo>
                <a:lnTo>
                  <a:pt x="2198664" y="240843"/>
                </a:lnTo>
                <a:lnTo>
                  <a:pt x="2160729" y="216091"/>
                </a:lnTo>
                <a:lnTo>
                  <a:pt x="2121963" y="192536"/>
                </a:lnTo>
                <a:lnTo>
                  <a:pt x="2082392" y="170206"/>
                </a:lnTo>
                <a:lnTo>
                  <a:pt x="2042045" y="149126"/>
                </a:lnTo>
                <a:lnTo>
                  <a:pt x="2000945" y="129322"/>
                </a:lnTo>
                <a:lnTo>
                  <a:pt x="1959120" y="110822"/>
                </a:lnTo>
                <a:lnTo>
                  <a:pt x="1916597" y="93651"/>
                </a:lnTo>
                <a:lnTo>
                  <a:pt x="1873400" y="77835"/>
                </a:lnTo>
                <a:lnTo>
                  <a:pt x="1829557" y="63400"/>
                </a:lnTo>
                <a:lnTo>
                  <a:pt x="1785094" y="50374"/>
                </a:lnTo>
                <a:lnTo>
                  <a:pt x="1740036" y="38782"/>
                </a:lnTo>
                <a:lnTo>
                  <a:pt x="1694411" y="28650"/>
                </a:lnTo>
                <a:lnTo>
                  <a:pt x="1648244" y="20005"/>
                </a:lnTo>
                <a:lnTo>
                  <a:pt x="1601563" y="12873"/>
                </a:lnTo>
                <a:lnTo>
                  <a:pt x="1554392" y="7280"/>
                </a:lnTo>
                <a:lnTo>
                  <a:pt x="1506758" y="3253"/>
                </a:lnTo>
                <a:lnTo>
                  <a:pt x="1458688" y="817"/>
                </a:lnTo>
                <a:lnTo>
                  <a:pt x="1410208" y="0"/>
                </a:lnTo>
                <a:close/>
              </a:path>
            </a:pathLst>
          </a:custGeom>
          <a:solidFill>
            <a:srgbClr val="4D4F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17" name="Google Shape;717;p45"/>
          <p:cNvSpPr txBox="1"/>
          <p:nvPr/>
        </p:nvSpPr>
        <p:spPr>
          <a:xfrm>
            <a:off x="4123025" y="3169555"/>
            <a:ext cx="900600" cy="663321"/>
          </a:xfrm>
          <a:prstGeom prst="rect">
            <a:avLst/>
          </a:prstGeom>
          <a:no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None/>
            </a:pPr>
            <a:r>
              <a:rPr lang="en-US" sz="2000" smtClean="0">
                <a:latin typeface="Chau Philomene One"/>
                <a:ea typeface="Chau Philomene One"/>
                <a:cs typeface="Chau Philomene One"/>
                <a:sym typeface="Chau Philomene One"/>
              </a:rPr>
              <a:t>100 </a:t>
            </a:r>
            <a:r>
              <a:rPr lang="en-US" sz="2000" err="1" smtClean="0">
                <a:latin typeface="Chau Philomene One"/>
                <a:ea typeface="Chau Philomene One"/>
                <a:cs typeface="Chau Philomene One"/>
                <a:sym typeface="Chau Philomene One"/>
              </a:rPr>
              <a:t>tỷ</a:t>
            </a:r>
            <a:r>
              <a:rPr lang="en-US" sz="2000" smtClean="0">
                <a:latin typeface="Chau Philomene One"/>
                <a:ea typeface="Chau Philomene One"/>
                <a:cs typeface="Chau Philomene One"/>
                <a:sym typeface="Chau Philomene One"/>
              </a:rPr>
              <a:t> </a:t>
            </a:r>
            <a:r>
              <a:rPr lang="en-US" sz="2000" err="1" smtClean="0">
                <a:latin typeface="Chau Philomene One"/>
                <a:ea typeface="Chau Philomene One"/>
                <a:cs typeface="Chau Philomene One"/>
                <a:sym typeface="Chau Philomene One"/>
              </a:rPr>
              <a:t>tấn</a:t>
            </a:r>
            <a:r>
              <a:rPr lang="en-US" sz="2000" smtClean="0">
                <a:latin typeface="Chau Philomene One"/>
                <a:ea typeface="Chau Philomene One"/>
                <a:cs typeface="Chau Philomene One"/>
                <a:sym typeface="Chau Philomene One"/>
              </a:rPr>
              <a:t>/</a:t>
            </a:r>
            <a:r>
              <a:rPr lang="en-US" sz="2000" err="1" smtClean="0">
                <a:latin typeface="Chau Philomene One"/>
                <a:ea typeface="Chau Philomene One"/>
                <a:cs typeface="Chau Philomene One"/>
                <a:sym typeface="Chau Philomene One"/>
              </a:rPr>
              <a:t>năm</a:t>
            </a:r>
            <a:r>
              <a:rPr lang="en-US" sz="2000" smtClean="0">
                <a:latin typeface="Chau Philomene One"/>
                <a:ea typeface="Chau Philomene One"/>
                <a:cs typeface="Chau Philomene One"/>
                <a:sym typeface="Chau Philomene One"/>
              </a:rPr>
              <a:t>  </a:t>
            </a:r>
            <a:endParaRPr sz="2000">
              <a:latin typeface="Chau Philomene One"/>
              <a:ea typeface="Chau Philomene One"/>
              <a:cs typeface="Chau Philomene One"/>
              <a:sym typeface="Chau Philomene One"/>
            </a:endParaRPr>
          </a:p>
        </p:txBody>
      </p:sp>
      <p:sp>
        <p:nvSpPr>
          <p:cNvPr id="718" name="Google Shape;718;p45"/>
          <p:cNvSpPr txBox="1"/>
          <p:nvPr/>
        </p:nvSpPr>
        <p:spPr>
          <a:xfrm>
            <a:off x="3922269" y="1472381"/>
            <a:ext cx="1337392" cy="835507"/>
          </a:xfrm>
          <a:prstGeom prst="rect">
            <a:avLst/>
          </a:prstGeom>
          <a:no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None/>
            </a:pPr>
            <a:r>
              <a:rPr lang="en-US" sz="1600" err="1" smtClean="0">
                <a:latin typeface="Chau Philomene One"/>
                <a:ea typeface="Chau Philomene One"/>
                <a:cs typeface="Chau Philomene One"/>
                <a:sym typeface="Chau Philomene One"/>
              </a:rPr>
              <a:t>Gần</a:t>
            </a:r>
            <a:r>
              <a:rPr lang="en-US" sz="1600" smtClean="0">
                <a:latin typeface="Chau Philomene One"/>
                <a:ea typeface="Chau Philomene One"/>
                <a:cs typeface="Chau Philomene One"/>
                <a:sym typeface="Chau Philomene One"/>
              </a:rPr>
              <a:t> 18000 </a:t>
            </a:r>
            <a:r>
              <a:rPr lang="en-US" sz="1600" err="1" smtClean="0">
                <a:latin typeface="Chau Philomene One"/>
                <a:ea typeface="Chau Philomene One"/>
                <a:cs typeface="Chau Philomene One"/>
                <a:sym typeface="Chau Philomene One"/>
              </a:rPr>
              <a:t>tấn</a:t>
            </a:r>
            <a:r>
              <a:rPr lang="en-US" sz="1600" smtClean="0">
                <a:latin typeface="Chau Philomene One"/>
                <a:ea typeface="Chau Philomene One"/>
                <a:cs typeface="Chau Philomene One"/>
                <a:sym typeface="Chau Philomene One"/>
              </a:rPr>
              <a:t> </a:t>
            </a:r>
            <a:r>
              <a:rPr lang="en-US" sz="1600" err="1" smtClean="0">
                <a:latin typeface="Chau Philomene One"/>
                <a:ea typeface="Chau Philomene One"/>
                <a:cs typeface="Chau Philomene One"/>
                <a:sym typeface="Chau Philomene One"/>
              </a:rPr>
              <a:t>rác</a:t>
            </a:r>
            <a:r>
              <a:rPr lang="en-US" sz="1600" smtClean="0">
                <a:latin typeface="Chau Philomene One"/>
                <a:ea typeface="Chau Philomene One"/>
                <a:cs typeface="Chau Philomene One"/>
                <a:sym typeface="Chau Philomene One"/>
              </a:rPr>
              <a:t> </a:t>
            </a:r>
            <a:r>
              <a:rPr lang="en-US" sz="1600" err="1" smtClean="0">
                <a:latin typeface="Chau Philomene One"/>
                <a:ea typeface="Chau Philomene One"/>
                <a:cs typeface="Chau Philomene One"/>
                <a:sym typeface="Chau Philomene One"/>
              </a:rPr>
              <a:t>thải</a:t>
            </a:r>
            <a:r>
              <a:rPr lang="en-US" sz="1600" smtClean="0">
                <a:latin typeface="Chau Philomene One"/>
                <a:ea typeface="Chau Philomene One"/>
                <a:cs typeface="Chau Philomene One"/>
                <a:sym typeface="Chau Philomene One"/>
              </a:rPr>
              <a:t> </a:t>
            </a:r>
            <a:r>
              <a:rPr lang="en-US" sz="1600" err="1" smtClean="0">
                <a:latin typeface="Chau Philomene One"/>
                <a:ea typeface="Chau Philomene One"/>
                <a:cs typeface="Chau Philomene One"/>
                <a:sym typeface="Chau Philomene One"/>
              </a:rPr>
              <a:t>được</a:t>
            </a:r>
            <a:r>
              <a:rPr lang="en-US" sz="1600" smtClean="0">
                <a:latin typeface="Chau Philomene One"/>
                <a:ea typeface="Chau Philomene One"/>
                <a:cs typeface="Chau Philomene One"/>
                <a:sym typeface="Chau Philomene One"/>
              </a:rPr>
              <a:t> </a:t>
            </a:r>
            <a:r>
              <a:rPr lang="en-US" sz="1600" err="1" smtClean="0">
                <a:latin typeface="Chau Philomene One"/>
                <a:ea typeface="Chau Philomene One"/>
                <a:cs typeface="Chau Philomene One"/>
                <a:sym typeface="Chau Philomene One"/>
              </a:rPr>
              <a:t>thải</a:t>
            </a:r>
            <a:r>
              <a:rPr lang="en-US" sz="1600" smtClean="0">
                <a:latin typeface="Chau Philomene One"/>
                <a:ea typeface="Chau Philomene One"/>
                <a:cs typeface="Chau Philomene One"/>
                <a:sym typeface="Chau Philomene One"/>
              </a:rPr>
              <a:t> </a:t>
            </a:r>
            <a:r>
              <a:rPr lang="en-US" sz="1600" err="1" smtClean="0">
                <a:latin typeface="Chau Philomene One"/>
                <a:ea typeface="Chau Philomene One"/>
                <a:cs typeface="Chau Philomene One"/>
                <a:sym typeface="Chau Philomene One"/>
              </a:rPr>
              <a:t>ra</a:t>
            </a:r>
            <a:r>
              <a:rPr lang="en-US" sz="1600" smtClean="0">
                <a:latin typeface="Chau Philomene One"/>
                <a:ea typeface="Chau Philomene One"/>
                <a:cs typeface="Chau Philomene One"/>
                <a:sym typeface="Chau Philomene One"/>
              </a:rPr>
              <a:t> </a:t>
            </a:r>
            <a:r>
              <a:rPr lang="en-US" sz="1600" err="1" smtClean="0">
                <a:latin typeface="Chau Philomene One"/>
                <a:ea typeface="Chau Philomene One"/>
                <a:cs typeface="Chau Philomene One"/>
                <a:sym typeface="Chau Philomene One"/>
              </a:rPr>
              <a:t>mỗi</a:t>
            </a:r>
            <a:r>
              <a:rPr lang="en-US" sz="1600" smtClean="0">
                <a:latin typeface="Chau Philomene One"/>
                <a:ea typeface="Chau Philomene One"/>
                <a:cs typeface="Chau Philomene One"/>
                <a:sym typeface="Chau Philomene One"/>
              </a:rPr>
              <a:t> </a:t>
            </a:r>
            <a:r>
              <a:rPr lang="en-US" sz="1600" err="1" smtClean="0">
                <a:latin typeface="Chau Philomene One"/>
                <a:ea typeface="Chau Philomene One"/>
                <a:cs typeface="Chau Philomene One"/>
                <a:sym typeface="Chau Philomene One"/>
              </a:rPr>
              <a:t>ngày</a:t>
            </a:r>
            <a:endParaRPr sz="1600">
              <a:latin typeface="Chau Philomene One"/>
              <a:ea typeface="Chau Philomene One"/>
              <a:cs typeface="Chau Philomene One"/>
              <a:sym typeface="Chau Philomene One"/>
            </a:endParaRPr>
          </a:p>
        </p:txBody>
      </p:sp>
      <p:sp>
        <p:nvSpPr>
          <p:cNvPr id="719" name="Google Shape;719;p45"/>
          <p:cNvSpPr txBox="1"/>
          <p:nvPr/>
        </p:nvSpPr>
        <p:spPr>
          <a:xfrm>
            <a:off x="6943533" y="2171485"/>
            <a:ext cx="2058580" cy="554400"/>
          </a:xfrm>
          <a:prstGeom prst="rect">
            <a:avLst/>
          </a:prstGeom>
          <a:noFill/>
          <a:ln>
            <a:noFill/>
          </a:ln>
        </p:spPr>
        <p:txBody>
          <a:bodyPr spcFirstLastPara="1" wrap="square" lIns="0" tIns="6350" rIns="0" bIns="0" anchor="t" anchorCtr="0">
            <a:noAutofit/>
          </a:bodyPr>
          <a:lstStyle/>
          <a:p>
            <a:pPr marL="12700" marR="0" lvl="0" indent="0" algn="l" rtl="0">
              <a:lnSpc>
                <a:spcPct val="100000"/>
              </a:lnSpc>
              <a:spcBef>
                <a:spcPts val="0"/>
              </a:spcBef>
              <a:spcAft>
                <a:spcPts val="0"/>
              </a:spcAft>
              <a:buNone/>
            </a:pPr>
            <a:r>
              <a:rPr lang="en-US" sz="1200" smtClean="0">
                <a:solidFill>
                  <a:schemeClr val="accent3">
                    <a:lumMod val="75000"/>
                  </a:schemeClr>
                </a:solidFill>
                <a:latin typeface="Rokkitt Regular"/>
                <a:ea typeface="Rokkitt Regular"/>
                <a:cs typeface="Rokkitt Regular"/>
                <a:sym typeface="Rokkitt Regular"/>
              </a:rPr>
              <a:t>CÂY XANH</a:t>
            </a:r>
          </a:p>
          <a:p>
            <a:pPr marL="12700" marR="0" lvl="0" indent="0" algn="l" rtl="0">
              <a:lnSpc>
                <a:spcPct val="100000"/>
              </a:lnSpc>
              <a:spcBef>
                <a:spcPts val="0"/>
              </a:spcBef>
              <a:spcAft>
                <a:spcPts val="0"/>
              </a:spcAft>
              <a:buNone/>
            </a:pPr>
            <a:r>
              <a:rPr lang="en-US" sz="1200" smtClean="0">
                <a:solidFill>
                  <a:schemeClr val="tx1"/>
                </a:solidFill>
                <a:latin typeface="Rokkitt Regular"/>
                <a:ea typeface="Rokkitt Regular"/>
                <a:cs typeface="Rokkitt Regular"/>
                <a:sym typeface="Rokkitt Regular"/>
              </a:rPr>
              <a:t>Con </a:t>
            </a:r>
            <a:r>
              <a:rPr lang="en-US" sz="1200" err="1" smtClean="0">
                <a:solidFill>
                  <a:schemeClr val="tx1"/>
                </a:solidFill>
                <a:latin typeface="Rokkitt Regular"/>
                <a:ea typeface="Rokkitt Regular"/>
                <a:cs typeface="Rokkitt Regular"/>
                <a:sym typeface="Rokkitt Regular"/>
              </a:rPr>
              <a:t>người</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đã</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phá</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nhiều</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cây</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xanh</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mỗi</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năm</a:t>
            </a:r>
            <a:endParaRPr sz="1200">
              <a:solidFill>
                <a:schemeClr val="tx1"/>
              </a:solidFill>
              <a:latin typeface="Rokkitt Regular"/>
              <a:ea typeface="Rokkitt Regular"/>
              <a:cs typeface="Rokkitt Regular"/>
              <a:sym typeface="Rokkitt Regular"/>
            </a:endParaRPr>
          </a:p>
        </p:txBody>
      </p:sp>
      <p:sp>
        <p:nvSpPr>
          <p:cNvPr id="720" name="Google Shape;720;p45"/>
          <p:cNvSpPr txBox="1"/>
          <p:nvPr/>
        </p:nvSpPr>
        <p:spPr>
          <a:xfrm>
            <a:off x="6977971" y="2948650"/>
            <a:ext cx="2069096" cy="704204"/>
          </a:xfrm>
          <a:prstGeom prst="rect">
            <a:avLst/>
          </a:prstGeom>
          <a:noFill/>
          <a:ln>
            <a:noFill/>
          </a:ln>
        </p:spPr>
        <p:txBody>
          <a:bodyPr spcFirstLastPara="1" wrap="square" lIns="0" tIns="6350" rIns="0" bIns="0" anchor="t" anchorCtr="0">
            <a:noAutofit/>
          </a:bodyPr>
          <a:lstStyle/>
          <a:p>
            <a:pPr marL="0" lvl="0" indent="0" algn="l" rtl="0">
              <a:spcBef>
                <a:spcPts val="0"/>
              </a:spcBef>
              <a:spcAft>
                <a:spcPts val="0"/>
              </a:spcAft>
              <a:buClr>
                <a:schemeClr val="dk1"/>
              </a:buClr>
              <a:buSzPts val="600"/>
              <a:buFont typeface="Arial"/>
              <a:buNone/>
            </a:pPr>
            <a:r>
              <a:rPr lang="en-US" sz="1200" smtClean="0">
                <a:solidFill>
                  <a:schemeClr val="accent3">
                    <a:lumMod val="75000"/>
                  </a:schemeClr>
                </a:solidFill>
                <a:latin typeface="Rokkitt Regular"/>
                <a:ea typeface="Rokkitt Regular"/>
                <a:cs typeface="Rokkitt Regular"/>
                <a:sym typeface="Rokkitt Regular"/>
              </a:rPr>
              <a:t>TÀI NGUYÊN </a:t>
            </a:r>
          </a:p>
          <a:p>
            <a:pPr marL="0" lvl="0" indent="0" algn="l" rtl="0">
              <a:spcBef>
                <a:spcPts val="0"/>
              </a:spcBef>
              <a:spcAft>
                <a:spcPts val="0"/>
              </a:spcAft>
              <a:buClr>
                <a:schemeClr val="dk1"/>
              </a:buClr>
              <a:buSzPts val="600"/>
              <a:buFont typeface="Arial"/>
              <a:buNone/>
            </a:pPr>
            <a:r>
              <a:rPr lang="en-US" sz="1200" err="1" smtClean="0">
                <a:solidFill>
                  <a:schemeClr val="tx1"/>
                </a:solidFill>
                <a:latin typeface="Rokkitt Regular"/>
                <a:ea typeface="Rokkitt Regular"/>
                <a:cs typeface="Rokkitt Regular"/>
                <a:sym typeface="Rokkitt Regular"/>
              </a:rPr>
              <a:t>Mức</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tiêu</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thụ</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tài</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nguyên</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quá</a:t>
            </a:r>
            <a:r>
              <a:rPr lang="en-US" sz="1200" smtClean="0">
                <a:solidFill>
                  <a:schemeClr val="tx1"/>
                </a:solidFill>
                <a:latin typeface="Rokkitt Regular"/>
                <a:ea typeface="Rokkitt Regular"/>
                <a:cs typeface="Rokkitt Regular"/>
                <a:sym typeface="Rokkitt Regular"/>
              </a:rPr>
              <a:t> </a:t>
            </a:r>
            <a:r>
              <a:rPr lang="en-US" sz="1200" err="1" smtClean="0">
                <a:solidFill>
                  <a:schemeClr val="tx1"/>
                </a:solidFill>
                <a:latin typeface="Rokkitt Regular"/>
                <a:ea typeface="Rokkitt Regular"/>
                <a:cs typeface="Rokkitt Regular"/>
                <a:sym typeface="Rokkitt Regular"/>
              </a:rPr>
              <a:t>khủng</a:t>
            </a:r>
            <a:r>
              <a:rPr lang="en-US" sz="1200" smtClean="0">
                <a:solidFill>
                  <a:schemeClr val="tx1"/>
                </a:solidFill>
                <a:latin typeface="Rokkitt Regular"/>
                <a:ea typeface="Rokkitt Regular"/>
                <a:cs typeface="Rokkitt Regular"/>
                <a:sym typeface="Rokkitt Regular"/>
              </a:rPr>
              <a:t> </a:t>
            </a:r>
            <a:endParaRPr sz="1200">
              <a:solidFill>
                <a:schemeClr val="tx1"/>
              </a:solidFill>
              <a:latin typeface="Rokkitt Regular"/>
              <a:ea typeface="Rokkitt Regular"/>
              <a:cs typeface="Rokkitt Regular"/>
              <a:sym typeface="Rokkitt Regular"/>
            </a:endParaRPr>
          </a:p>
        </p:txBody>
      </p:sp>
      <p:sp>
        <p:nvSpPr>
          <p:cNvPr id="721" name="Google Shape;721;p45"/>
          <p:cNvSpPr txBox="1"/>
          <p:nvPr/>
        </p:nvSpPr>
        <p:spPr>
          <a:xfrm>
            <a:off x="89911" y="2202952"/>
            <a:ext cx="2303911" cy="660548"/>
          </a:xfrm>
          <a:prstGeom prst="rect">
            <a:avLst/>
          </a:prstGeom>
          <a:noFill/>
          <a:ln>
            <a:noFill/>
          </a:ln>
        </p:spPr>
        <p:txBody>
          <a:bodyPr spcFirstLastPara="1" wrap="square" lIns="0" tIns="6350" rIns="0" bIns="0" anchor="t" anchorCtr="0">
            <a:noAutofit/>
          </a:bodyPr>
          <a:lstStyle/>
          <a:p>
            <a:pPr marL="12700" marR="0" lvl="0" indent="0" algn="r" rtl="0">
              <a:lnSpc>
                <a:spcPct val="100000"/>
              </a:lnSpc>
              <a:spcBef>
                <a:spcPts val="0"/>
              </a:spcBef>
              <a:spcAft>
                <a:spcPts val="0"/>
              </a:spcAft>
              <a:buNone/>
            </a:pPr>
            <a:r>
              <a:rPr lang="en-US" smtClean="0">
                <a:solidFill>
                  <a:srgbClr val="77933C"/>
                </a:solidFill>
                <a:latin typeface="Rokkitt Regular"/>
                <a:ea typeface="Rokkitt Regular"/>
                <a:cs typeface="Rokkitt Regular"/>
                <a:sym typeface="Rokkitt Regular"/>
              </a:rPr>
              <a:t>RÁC THẢ</a:t>
            </a:r>
            <a:r>
              <a:rPr lang="en-US" smtClean="0">
                <a:solidFill>
                  <a:schemeClr val="accent3">
                    <a:lumMod val="60000"/>
                    <a:lumOff val="40000"/>
                  </a:schemeClr>
                </a:solidFill>
                <a:latin typeface="Rokkitt Regular"/>
                <a:ea typeface="Rokkitt Regular"/>
                <a:cs typeface="Rokkitt Regular"/>
                <a:sym typeface="Rokkitt Regular"/>
              </a:rPr>
              <a:t>I </a:t>
            </a:r>
          </a:p>
          <a:p>
            <a:pPr marL="12700" marR="0" lvl="0" indent="0" algn="r" rtl="0">
              <a:lnSpc>
                <a:spcPct val="100000"/>
              </a:lnSpc>
              <a:spcBef>
                <a:spcPts val="0"/>
              </a:spcBef>
              <a:spcAft>
                <a:spcPts val="0"/>
              </a:spcAft>
              <a:buNone/>
            </a:pPr>
            <a:r>
              <a:rPr lang="en-US" err="1" smtClean="0">
                <a:solidFill>
                  <a:srgbClr val="4D4F40"/>
                </a:solidFill>
                <a:latin typeface="Rokkitt Regular"/>
                <a:ea typeface="Rokkitt Regular"/>
                <a:cs typeface="Rokkitt Regular"/>
                <a:sym typeface="Rokkitt Regular"/>
              </a:rPr>
              <a:t>Người</a:t>
            </a:r>
            <a:r>
              <a:rPr lang="en-US" smtClean="0">
                <a:solidFill>
                  <a:srgbClr val="4D4F40"/>
                </a:solidFill>
                <a:latin typeface="Rokkitt Regular"/>
                <a:ea typeface="Rokkitt Regular"/>
                <a:cs typeface="Rokkitt Regular"/>
                <a:sym typeface="Rokkitt Regular"/>
              </a:rPr>
              <a:t> </a:t>
            </a:r>
            <a:r>
              <a:rPr lang="en-US" err="1" smtClean="0">
                <a:solidFill>
                  <a:srgbClr val="4D4F40"/>
                </a:solidFill>
                <a:latin typeface="Rokkitt Regular"/>
                <a:ea typeface="Rokkitt Regular"/>
                <a:cs typeface="Rokkitt Regular"/>
                <a:sym typeface="Rokkitt Regular"/>
              </a:rPr>
              <a:t>việt</a:t>
            </a:r>
            <a:r>
              <a:rPr lang="en-US" smtClean="0">
                <a:solidFill>
                  <a:srgbClr val="4D4F40"/>
                </a:solidFill>
                <a:latin typeface="Rokkitt Regular"/>
                <a:ea typeface="Rokkitt Regular"/>
                <a:cs typeface="Rokkitt Regular"/>
                <a:sym typeface="Rokkitt Regular"/>
              </a:rPr>
              <a:t> </a:t>
            </a:r>
            <a:r>
              <a:rPr lang="en-US" err="1" smtClean="0">
                <a:solidFill>
                  <a:srgbClr val="4D4F40"/>
                </a:solidFill>
                <a:latin typeface="Rokkitt Regular"/>
                <a:ea typeface="Rokkitt Regular"/>
                <a:cs typeface="Rokkitt Regular"/>
                <a:sym typeface="Rokkitt Regular"/>
              </a:rPr>
              <a:t>đã</a:t>
            </a:r>
            <a:r>
              <a:rPr lang="en-US" smtClean="0">
                <a:solidFill>
                  <a:srgbClr val="4D4F40"/>
                </a:solidFill>
                <a:latin typeface="Rokkitt Regular"/>
                <a:ea typeface="Rokkitt Regular"/>
                <a:cs typeface="Rokkitt Regular"/>
                <a:sym typeface="Rokkitt Regular"/>
              </a:rPr>
              <a:t> </a:t>
            </a:r>
            <a:r>
              <a:rPr lang="en-US" err="1" smtClean="0">
                <a:solidFill>
                  <a:srgbClr val="4D4F40"/>
                </a:solidFill>
                <a:latin typeface="Rokkitt Regular"/>
                <a:ea typeface="Rokkitt Regular"/>
                <a:cs typeface="Rokkitt Regular"/>
                <a:sym typeface="Rokkitt Regular"/>
              </a:rPr>
              <a:t>sử</a:t>
            </a:r>
            <a:r>
              <a:rPr lang="en-US" smtClean="0">
                <a:solidFill>
                  <a:srgbClr val="4D4F40"/>
                </a:solidFill>
                <a:latin typeface="Rokkitt Regular"/>
                <a:ea typeface="Rokkitt Regular"/>
                <a:cs typeface="Rokkitt Regular"/>
                <a:sym typeface="Rokkitt Regular"/>
              </a:rPr>
              <a:t> </a:t>
            </a:r>
            <a:r>
              <a:rPr lang="en-US" err="1" smtClean="0">
                <a:solidFill>
                  <a:srgbClr val="4D4F40"/>
                </a:solidFill>
                <a:latin typeface="Rokkitt Regular"/>
                <a:ea typeface="Rokkitt Regular"/>
                <a:cs typeface="Rokkitt Regular"/>
                <a:sym typeface="Rokkitt Regular"/>
              </a:rPr>
              <a:t>dụng</a:t>
            </a:r>
            <a:r>
              <a:rPr lang="en-US" smtClean="0">
                <a:solidFill>
                  <a:srgbClr val="4D4F40"/>
                </a:solidFill>
                <a:latin typeface="Rokkitt Regular"/>
                <a:ea typeface="Rokkitt Regular"/>
                <a:cs typeface="Rokkitt Regular"/>
                <a:sym typeface="Rokkitt Regular"/>
              </a:rPr>
              <a:t> </a:t>
            </a:r>
            <a:endParaRPr>
              <a:solidFill>
                <a:srgbClr val="4D4F40"/>
              </a:solidFill>
              <a:latin typeface="Rokkitt Regular"/>
              <a:ea typeface="Rokkitt Regular"/>
              <a:cs typeface="Rokkitt Regular"/>
              <a:sym typeface="Rokkitt Regular"/>
            </a:endParaRPr>
          </a:p>
        </p:txBody>
      </p:sp>
      <p:sp>
        <p:nvSpPr>
          <p:cNvPr id="722" name="Google Shape;722;p45"/>
          <p:cNvSpPr txBox="1"/>
          <p:nvPr/>
        </p:nvSpPr>
        <p:spPr>
          <a:xfrm>
            <a:off x="213534" y="3000960"/>
            <a:ext cx="2360104" cy="696853"/>
          </a:xfrm>
          <a:prstGeom prst="rect">
            <a:avLst/>
          </a:prstGeom>
          <a:noFill/>
          <a:ln>
            <a:noFill/>
          </a:ln>
        </p:spPr>
        <p:txBody>
          <a:bodyPr spcFirstLastPara="1" wrap="square" lIns="0" tIns="6350" rIns="0" bIns="0" anchor="t" anchorCtr="0">
            <a:noAutofit/>
          </a:bodyPr>
          <a:lstStyle/>
          <a:p>
            <a:pPr marL="12700" marR="0" lvl="0" indent="0" algn="r" rtl="0">
              <a:lnSpc>
                <a:spcPct val="100000"/>
              </a:lnSpc>
              <a:spcBef>
                <a:spcPts val="0"/>
              </a:spcBef>
              <a:spcAft>
                <a:spcPts val="0"/>
              </a:spcAft>
              <a:buNone/>
            </a:pPr>
            <a:r>
              <a:rPr lang="en-US" sz="1200" smtClean="0">
                <a:solidFill>
                  <a:schemeClr val="accent3">
                    <a:lumMod val="75000"/>
                  </a:schemeClr>
                </a:solidFill>
                <a:latin typeface="Rokkitt Regular"/>
                <a:ea typeface="Rokkitt Regular"/>
                <a:cs typeface="Rokkitt Regular"/>
                <a:sym typeface="Rokkitt Regular"/>
              </a:rPr>
              <a:t>ĐỘNG VẬT BIỂN</a:t>
            </a:r>
          </a:p>
          <a:p>
            <a:pPr marL="12700" marR="0" lvl="0" indent="0" algn="r" rtl="0">
              <a:lnSpc>
                <a:spcPct val="100000"/>
              </a:lnSpc>
              <a:spcBef>
                <a:spcPts val="0"/>
              </a:spcBef>
              <a:spcAft>
                <a:spcPts val="0"/>
              </a:spcAft>
              <a:buNone/>
            </a:pPr>
            <a:r>
              <a:rPr lang="en-US" sz="1200" err="1" smtClean="0">
                <a:latin typeface="Rokkitt Regular"/>
                <a:ea typeface="Rokkitt Regular"/>
                <a:cs typeface="Rokkitt Regular"/>
                <a:sym typeface="Rokkitt Regular"/>
              </a:rPr>
              <a:t>Ô</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nhiếm</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biển</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và</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đại</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dương</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đã</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gây</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ra</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những</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thiệt</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hại</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cho</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hệ</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sinh</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thái</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mỗi</a:t>
            </a:r>
            <a:r>
              <a:rPr lang="en-US" sz="1200" smtClean="0">
                <a:latin typeface="Rokkitt Regular"/>
                <a:ea typeface="Rokkitt Regular"/>
                <a:cs typeface="Rokkitt Regular"/>
                <a:sym typeface="Rokkitt Regular"/>
              </a:rPr>
              <a:t> </a:t>
            </a:r>
            <a:r>
              <a:rPr lang="en-US" sz="1200" err="1" smtClean="0">
                <a:latin typeface="Rokkitt Regular"/>
                <a:ea typeface="Rokkitt Regular"/>
                <a:cs typeface="Rokkitt Regular"/>
                <a:sym typeface="Rokkitt Regular"/>
              </a:rPr>
              <a:t>năm</a:t>
            </a:r>
            <a:endParaRPr sz="1200">
              <a:latin typeface="Rokkitt Regular"/>
              <a:ea typeface="Rokkitt Regular"/>
              <a:cs typeface="Rokkitt Regular"/>
              <a:sym typeface="Rokkitt Regular"/>
            </a:endParaRPr>
          </a:p>
        </p:txBody>
      </p:sp>
    </p:spTree>
    <p:extLst>
      <p:ext uri="{BB962C8B-B14F-4D97-AF65-F5344CB8AC3E}">
        <p14:creationId xmlns:p14="http://schemas.microsoft.com/office/powerpoint/2010/main" val="38480691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p53"/>
          <p:cNvPicPr preferRelativeResize="0"/>
          <p:nvPr/>
        </p:nvPicPr>
        <p:blipFill rotWithShape="1">
          <a:blip r:embed="rId3">
            <a:alphaModFix/>
          </a:blip>
          <a:srcRect l="3583" t="10894" r="3592" b="39810"/>
          <a:stretch/>
        </p:blipFill>
        <p:spPr>
          <a:xfrm flipH="1">
            <a:off x="-3" y="1191850"/>
            <a:ext cx="9144003" cy="3883682"/>
          </a:xfrm>
          <a:prstGeom prst="rect">
            <a:avLst/>
          </a:prstGeom>
          <a:noFill/>
          <a:ln>
            <a:noFill/>
          </a:ln>
        </p:spPr>
      </p:pic>
      <p:sp>
        <p:nvSpPr>
          <p:cNvPr id="830" name="Google Shape;830;p53"/>
          <p:cNvSpPr/>
          <p:nvPr/>
        </p:nvSpPr>
        <p:spPr>
          <a:xfrm>
            <a:off x="0" y="1191638"/>
            <a:ext cx="9144000" cy="38841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3"/>
          <p:cNvSpPr/>
          <p:nvPr/>
        </p:nvSpPr>
        <p:spPr>
          <a:xfrm>
            <a:off x="2129500" y="3429700"/>
            <a:ext cx="4887900" cy="1422000"/>
          </a:xfrm>
          <a:prstGeom prst="rect">
            <a:avLst/>
          </a:prstGeom>
          <a:solidFill>
            <a:srgbClr val="A2A586"/>
          </a:solidFill>
          <a:ln>
            <a:noFill/>
          </a:ln>
        </p:spPr>
        <p:txBody>
          <a:bodyPr spcFirstLastPara="1" wrap="square" lIns="48200" tIns="48200" rIns="48200" bIns="48200" anchor="ctr" anchorCtr="0">
            <a:noAutofit/>
          </a:bodyPr>
          <a:lstStyle/>
          <a:p>
            <a:pPr marL="0" lvl="0" indent="0" algn="l" rtl="0">
              <a:spcBef>
                <a:spcPts val="0"/>
              </a:spcBef>
              <a:spcAft>
                <a:spcPts val="0"/>
              </a:spcAft>
              <a:buNone/>
            </a:pPr>
            <a:endParaRPr/>
          </a:p>
        </p:txBody>
      </p:sp>
      <p:sp>
        <p:nvSpPr>
          <p:cNvPr id="832" name="Google Shape;832;p53"/>
          <p:cNvSpPr txBox="1"/>
          <p:nvPr/>
        </p:nvSpPr>
        <p:spPr>
          <a:xfrm>
            <a:off x="2403975" y="3812202"/>
            <a:ext cx="1412100" cy="657000"/>
          </a:xfrm>
          <a:prstGeom prst="rect">
            <a:avLst/>
          </a:prstGeom>
          <a:noFill/>
          <a:ln>
            <a:noFill/>
          </a:ln>
        </p:spPr>
        <p:txBody>
          <a:bodyPr spcFirstLastPara="1" wrap="square" lIns="0" tIns="6025" rIns="0" bIns="0" anchor="ctr" anchorCtr="0">
            <a:noAutofit/>
          </a:bodyPr>
          <a:lstStyle/>
          <a:p>
            <a:pPr marL="0" marR="0" lvl="0" indent="0" algn="ctr" rtl="0">
              <a:lnSpc>
                <a:spcPct val="100000"/>
              </a:lnSpc>
              <a:spcBef>
                <a:spcPts val="0"/>
              </a:spcBef>
              <a:spcAft>
                <a:spcPts val="0"/>
              </a:spcAft>
              <a:buNone/>
            </a:pPr>
            <a:r>
              <a:rPr lang="en-US" sz="1200" err="1" smtClean="0">
                <a:solidFill>
                  <a:srgbClr val="F8FFF5"/>
                </a:solidFill>
                <a:latin typeface="Rokkitt Regular"/>
                <a:ea typeface="Rokkitt Regular"/>
                <a:cs typeface="Rokkitt Regular"/>
                <a:sym typeface="Rokkitt Regular"/>
              </a:rPr>
              <a:t>Chấp</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hành</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chính</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sách</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và</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pháp</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luật</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về</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bảo</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vệ</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tài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nguyên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và</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môi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trường</a:t>
            </a:r>
            <a:endParaRPr sz="1200">
              <a:solidFill>
                <a:srgbClr val="F8FFF5"/>
              </a:solidFill>
              <a:latin typeface="Rokkitt Regular"/>
              <a:ea typeface="Rokkitt Regular"/>
              <a:cs typeface="Rokkitt Regular"/>
              <a:sym typeface="Rokkitt Regular"/>
            </a:endParaRPr>
          </a:p>
        </p:txBody>
      </p:sp>
      <p:sp>
        <p:nvSpPr>
          <p:cNvPr id="833" name="Google Shape;833;p53"/>
          <p:cNvSpPr txBox="1"/>
          <p:nvPr/>
        </p:nvSpPr>
        <p:spPr>
          <a:xfrm>
            <a:off x="4044083" y="3812212"/>
            <a:ext cx="1235400" cy="657000"/>
          </a:xfrm>
          <a:prstGeom prst="rect">
            <a:avLst/>
          </a:prstGeom>
          <a:noFill/>
          <a:ln>
            <a:noFill/>
          </a:ln>
        </p:spPr>
        <p:txBody>
          <a:bodyPr spcFirstLastPara="1" wrap="square" lIns="0" tIns="6025" rIns="0" bIns="0" anchor="ctr" anchorCtr="0">
            <a:noAutofit/>
          </a:bodyPr>
          <a:lstStyle/>
          <a:p>
            <a:pPr marL="0" marR="0" lvl="0" indent="0" algn="ctr" rtl="0">
              <a:lnSpc>
                <a:spcPct val="100000"/>
              </a:lnSpc>
              <a:spcBef>
                <a:spcPts val="0"/>
              </a:spcBef>
              <a:spcAft>
                <a:spcPts val="0"/>
              </a:spcAft>
              <a:buNone/>
            </a:pPr>
            <a:r>
              <a:rPr lang="en-US" sz="1200" err="1" smtClean="0">
                <a:solidFill>
                  <a:srgbClr val="F8FFF5"/>
                </a:solidFill>
                <a:latin typeface="Rokkitt Regular"/>
                <a:ea typeface="Rokkitt Regular"/>
                <a:cs typeface="Rokkitt Regular"/>
                <a:sym typeface="Rokkitt Regular"/>
              </a:rPr>
              <a:t>Tích</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cực</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tham</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gia</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các</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hoạt</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động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về</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việc</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bảo</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vệ</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tài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nguyên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và</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môi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trường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ở</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địa</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phương</a:t>
            </a:r>
            <a:endParaRPr sz="1200">
              <a:solidFill>
                <a:srgbClr val="F8FFF5"/>
              </a:solidFill>
              <a:latin typeface="Rokkitt Regular"/>
              <a:ea typeface="Rokkitt Regular"/>
              <a:cs typeface="Rokkitt Regular"/>
              <a:sym typeface="Rokkitt Regular"/>
            </a:endParaRPr>
          </a:p>
        </p:txBody>
      </p:sp>
      <p:sp>
        <p:nvSpPr>
          <p:cNvPr id="834" name="Google Shape;834;p53"/>
          <p:cNvSpPr txBox="1"/>
          <p:nvPr/>
        </p:nvSpPr>
        <p:spPr>
          <a:xfrm>
            <a:off x="5507473" y="3812212"/>
            <a:ext cx="1235400" cy="657000"/>
          </a:xfrm>
          <a:prstGeom prst="rect">
            <a:avLst/>
          </a:prstGeom>
          <a:noFill/>
          <a:ln>
            <a:noFill/>
          </a:ln>
        </p:spPr>
        <p:txBody>
          <a:bodyPr spcFirstLastPara="1" wrap="square" lIns="0" tIns="6025" rIns="0" bIns="0" anchor="ctr" anchorCtr="0">
            <a:noAutofit/>
          </a:bodyPr>
          <a:lstStyle/>
          <a:p>
            <a:pPr marL="0" marR="0" lvl="0" indent="0" algn="ctr" rtl="0">
              <a:lnSpc>
                <a:spcPct val="100000"/>
              </a:lnSpc>
              <a:spcBef>
                <a:spcPts val="0"/>
              </a:spcBef>
              <a:spcAft>
                <a:spcPts val="0"/>
              </a:spcAft>
              <a:buNone/>
            </a:pPr>
            <a:r>
              <a:rPr lang="en-US" sz="1200" err="1" smtClean="0">
                <a:solidFill>
                  <a:srgbClr val="F8FFF5"/>
                </a:solidFill>
                <a:latin typeface="Rokkitt Regular"/>
                <a:ea typeface="Rokkitt Regular"/>
                <a:cs typeface="Rokkitt Regular"/>
                <a:sym typeface="Rokkitt Regular"/>
              </a:rPr>
              <a:t>Tuyên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truyền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vận</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động</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về</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vai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trò</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của</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việc</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bảo</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vệ</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môi</a:t>
            </a:r>
            <a:r>
              <a:rPr lang="en-US" sz="1200" smtClean="0">
                <a:solidFill>
                  <a:srgbClr val="F8FFF5"/>
                </a:solidFill>
                <a:latin typeface="Rokkitt Regular"/>
                <a:ea typeface="Rokkitt Regular"/>
                <a:cs typeface="Rokkitt Regular"/>
                <a:sym typeface="Rokkitt Regular"/>
              </a:rPr>
              <a:t> </a:t>
            </a:r>
            <a:r>
              <a:rPr lang="en-US" sz="1200" err="1" smtClean="0">
                <a:solidFill>
                  <a:srgbClr val="F8FFF5"/>
                </a:solidFill>
                <a:latin typeface="Rokkitt Regular"/>
                <a:ea typeface="Rokkitt Regular"/>
                <a:cs typeface="Rokkitt Regular"/>
                <a:sym typeface="Rokkitt Regular"/>
              </a:rPr>
              <a:t>trường</a:t>
            </a:r>
            <a:endParaRPr sz="1200">
              <a:solidFill>
                <a:srgbClr val="F8FFF5"/>
              </a:solidFill>
              <a:latin typeface="Rokkitt Regular"/>
              <a:ea typeface="Rokkitt Regular"/>
              <a:cs typeface="Rokkitt Regular"/>
              <a:sym typeface="Rokkitt Regular"/>
            </a:endParaRPr>
          </a:p>
        </p:txBody>
      </p:sp>
      <p:sp>
        <p:nvSpPr>
          <p:cNvPr id="835" name="Google Shape;835;p53"/>
          <p:cNvSpPr txBox="1">
            <a:spLocks noGrp="1"/>
          </p:cNvSpPr>
          <p:nvPr>
            <p:ph type="title"/>
          </p:nvPr>
        </p:nvSpPr>
        <p:spPr>
          <a:xfrm>
            <a:off x="1905950" y="391775"/>
            <a:ext cx="5551200" cy="401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000" smtClean="0"/>
              <a:t>BIỆN PHÁP BẢO VỆ TÀI NGUYÊN THIÊN NHIÊN VÀ MÔI TRƯỜNG</a:t>
            </a:r>
            <a:endParaRPr sz="2000"/>
          </a:p>
        </p:txBody>
      </p:sp>
    </p:spTree>
    <p:extLst>
      <p:ext uri="{BB962C8B-B14F-4D97-AF65-F5344CB8AC3E}">
        <p14:creationId xmlns:p14="http://schemas.microsoft.com/office/powerpoint/2010/main" val="49292928"/>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6"/>
          <p:cNvSpPr txBox="1">
            <a:spLocks noGrp="1"/>
          </p:cNvSpPr>
          <p:nvPr>
            <p:ph type="subTitle" idx="1"/>
          </p:nvPr>
        </p:nvSpPr>
        <p:spPr>
          <a:xfrm>
            <a:off x="78671" y="3086101"/>
            <a:ext cx="6597054" cy="531399"/>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mtClean="0">
                <a:solidFill>
                  <a:schemeClr val="tx2"/>
                </a:solidFill>
              </a:rPr>
              <a:t>HÃY ĐỂ VIỆC BẠN LÀM CÓ </a:t>
            </a:r>
            <a:r>
              <a:rPr lang="en-US" err="1" smtClean="0">
                <a:solidFill>
                  <a:schemeClr val="tx2"/>
                </a:solidFill>
              </a:rPr>
              <a:t>Ý</a:t>
            </a:r>
            <a:r>
              <a:rPr lang="en-US" smtClean="0">
                <a:solidFill>
                  <a:schemeClr val="tx2"/>
                </a:solidFill>
              </a:rPr>
              <a:t> NGHĨA</a:t>
            </a:r>
            <a:endParaRPr>
              <a:solidFill>
                <a:schemeClr val="tx2"/>
              </a:solidFill>
            </a:endParaRPr>
          </a:p>
        </p:txBody>
      </p:sp>
      <p:sp>
        <p:nvSpPr>
          <p:cNvPr id="728" name="Google Shape;728;p46"/>
          <p:cNvSpPr txBox="1">
            <a:spLocks noGrp="1"/>
          </p:cNvSpPr>
          <p:nvPr>
            <p:ph type="title"/>
          </p:nvPr>
        </p:nvSpPr>
        <p:spPr>
          <a:xfrm>
            <a:off x="112386" y="1449903"/>
            <a:ext cx="6911734" cy="1719652"/>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sz="4000" smtClean="0"/>
              <a:t>Ý NGHĨA CỦA VIỆC BẢO VỆ MÔI TRƯỜNG </a:t>
            </a:r>
            <a:endParaRPr sz="4000"/>
          </a:p>
        </p:txBody>
      </p:sp>
      <p:pic>
        <p:nvPicPr>
          <p:cNvPr id="729" name="Google Shape;729;p46"/>
          <p:cNvPicPr preferRelativeResize="0"/>
          <p:nvPr/>
        </p:nvPicPr>
        <p:blipFill rotWithShape="1">
          <a:blip r:embed="rId3">
            <a:alphaModFix/>
          </a:blip>
          <a:srcRect t="46807" b="3885"/>
          <a:stretch/>
        </p:blipFill>
        <p:spPr>
          <a:xfrm flipH="1">
            <a:off x="2880871" y="3424775"/>
            <a:ext cx="6263131" cy="1737129"/>
          </a:xfrm>
          <a:prstGeom prst="rect">
            <a:avLst/>
          </a:prstGeom>
          <a:noFill/>
          <a:ln>
            <a:noFill/>
          </a:ln>
        </p:spPr>
      </p:pic>
      <p:sp>
        <p:nvSpPr>
          <p:cNvPr id="730" name="Google Shape;730;p46"/>
          <p:cNvSpPr/>
          <p:nvPr/>
        </p:nvSpPr>
        <p:spPr>
          <a:xfrm>
            <a:off x="2880869" y="3424904"/>
            <a:ext cx="6263100" cy="17370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5999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47"/>
          <p:cNvSpPr txBox="1">
            <a:spLocks noGrp="1"/>
          </p:cNvSpPr>
          <p:nvPr>
            <p:ph type="subTitle" idx="1"/>
          </p:nvPr>
        </p:nvSpPr>
        <p:spPr>
          <a:xfrm>
            <a:off x="2067903" y="852056"/>
            <a:ext cx="4926049" cy="878837"/>
          </a:xfrm>
          <a:prstGeom prst="rect">
            <a:avLst/>
          </a:prstGeom>
        </p:spPr>
        <p:txBody>
          <a:bodyPr spcFirstLastPara="1" wrap="square" lIns="0" tIns="0" rIns="0" bIns="0" anchor="t" anchorCtr="0">
            <a:noAutofit/>
          </a:bodyPr>
          <a:lstStyle/>
          <a:p>
            <a:pPr marL="0" indent="0"/>
            <a:r>
              <a:rPr lang="vi-VN" sz="1300" smtClean="0">
                <a:solidFill>
                  <a:srgbClr val="000000"/>
                </a:solidFill>
              </a:rPr>
              <a:t>    Bảo vệ chính sự sống của chúng ta, sức khoẻ giúp cuộc sống được lâu dài hơn.</a:t>
            </a:r>
            <a:r>
              <a:rPr lang="vi-VN" sz="1300" smtClean="0"/>
              <a:t> </a:t>
            </a:r>
            <a:r>
              <a:rPr lang="vi-VN" sz="1300" smtClean="0">
                <a:solidFill>
                  <a:srgbClr val="000000"/>
                </a:solidFill>
              </a:rPr>
              <a:t>Góp phần giữ cho môi trường trong lành, sạch đẹp, bảo đảm cân bằng sinh thái, cải thiện môi trường; ngăn chặn, khắc phục hậu quả xấu do con người và thiên nhiên gây ra; khai thác, sử dụng hợp lí, tiết kiệm nguồn tài nguyên thiên nhiên</a:t>
            </a:r>
            <a:r>
              <a:rPr lang="vi-VN" sz="1300" b="1" smtClean="0">
                <a:solidFill>
                  <a:srgbClr val="000000"/>
                </a:solidFill>
              </a:rPr>
              <a:t>.</a:t>
            </a:r>
          </a:p>
          <a:p>
            <a:pPr marL="0" lvl="0" indent="0"/>
            <a:endParaRPr sz="1350">
              <a:solidFill>
                <a:srgbClr val="000000"/>
              </a:solidFill>
              <a:sym typeface="Rokkitt Regular"/>
            </a:endParaRPr>
          </a:p>
        </p:txBody>
      </p:sp>
      <p:sp>
        <p:nvSpPr>
          <p:cNvPr id="736" name="Google Shape;736;p47"/>
          <p:cNvSpPr txBox="1">
            <a:spLocks noGrp="1"/>
          </p:cNvSpPr>
          <p:nvPr>
            <p:ph type="subTitle" idx="2"/>
          </p:nvPr>
        </p:nvSpPr>
        <p:spPr>
          <a:xfrm>
            <a:off x="2219450" y="2213265"/>
            <a:ext cx="4774500" cy="904009"/>
          </a:xfrm>
          <a:prstGeom prst="rect">
            <a:avLst/>
          </a:prstGeom>
        </p:spPr>
        <p:txBody>
          <a:bodyPr spcFirstLastPara="1" wrap="square" lIns="0" tIns="0" rIns="0" bIns="0" anchor="t" anchorCtr="0">
            <a:noAutofit/>
          </a:bodyPr>
          <a:lstStyle/>
          <a:p>
            <a:pPr marL="0" lvl="0" indent="0"/>
            <a:r>
              <a:rPr lang="vi-VN" sz="1300">
                <a:solidFill>
                  <a:srgbClr val="000000"/>
                </a:solidFill>
              </a:rPr>
              <a:t>Nhiều người sẽ bị chết đói, chết khát, chết vì bệnh tật. Không còn những chiếc xe hơi lăn bánh trên đường, hay những chuyến bay trên bầu trời, bởi dầu mỏ đã cạn kiệt. Dân số thế giới giảm mạnh và loài người quay về nền kinh tế nông nghiệp để duy trì sự sống.</a:t>
            </a:r>
            <a:endParaRPr sz="1300">
              <a:solidFill>
                <a:srgbClr val="000000"/>
              </a:solidFill>
              <a:sym typeface="Rokkitt Regular"/>
            </a:endParaRPr>
          </a:p>
        </p:txBody>
      </p:sp>
      <p:sp>
        <p:nvSpPr>
          <p:cNvPr id="737" name="Google Shape;737;p47"/>
          <p:cNvSpPr txBox="1">
            <a:spLocks noGrp="1"/>
          </p:cNvSpPr>
          <p:nvPr>
            <p:ph type="subTitle" idx="3"/>
          </p:nvPr>
        </p:nvSpPr>
        <p:spPr>
          <a:xfrm>
            <a:off x="2136323" y="3834246"/>
            <a:ext cx="4774500" cy="1048532"/>
          </a:xfrm>
          <a:prstGeom prst="rect">
            <a:avLst/>
          </a:prstGeom>
        </p:spPr>
        <p:txBody>
          <a:bodyPr spcFirstLastPara="1" wrap="square" lIns="0" tIns="0" rIns="0" bIns="0" anchor="t" anchorCtr="0">
            <a:noAutofit/>
          </a:bodyPr>
          <a:lstStyle/>
          <a:p>
            <a:pPr marL="0" lvl="0" indent="0"/>
            <a:r>
              <a:rPr lang="vi-VN" sz="1300">
                <a:solidFill>
                  <a:srgbClr val="000000"/>
                </a:solidFill>
                <a:latin typeface="-apple-system"/>
              </a:rPr>
              <a:t>Ô nhiễm nước gây ra xấp xỉ 14.000 cái chết mỗi </a:t>
            </a:r>
            <a:r>
              <a:rPr lang="vi-VN" sz="1300" smtClean="0">
                <a:solidFill>
                  <a:srgbClr val="000000"/>
                </a:solidFill>
                <a:latin typeface="-apple-system"/>
              </a:rPr>
              <a:t>ngày</a:t>
            </a:r>
          </a:p>
          <a:p>
            <a:pPr marL="0" lvl="0" indent="0"/>
            <a:r>
              <a:rPr lang="vi-VN" sz="1300">
                <a:solidFill>
                  <a:srgbClr val="000000"/>
                </a:solidFill>
                <a:latin typeface="-apple-system"/>
              </a:rPr>
              <a:t>Không khí ô nhiễm có thể giết chết nhiều cơ thể sống trong đó có con </a:t>
            </a:r>
            <a:r>
              <a:rPr lang="vi-VN" sz="1300" smtClean="0">
                <a:solidFill>
                  <a:srgbClr val="000000"/>
                </a:solidFill>
                <a:latin typeface="-apple-system"/>
              </a:rPr>
              <a:t>người</a:t>
            </a:r>
          </a:p>
          <a:p>
            <a:pPr marL="0" lvl="0" indent="0"/>
            <a:r>
              <a:rPr lang="vi-VN" sz="1300">
                <a:solidFill>
                  <a:srgbClr val="202122"/>
                </a:solidFill>
                <a:latin typeface="-apple-system"/>
              </a:rPr>
              <a:t>Các chất hóa học và kim loại nặng nhiễm trong thức ăn nước uống có thể gây</a:t>
            </a:r>
            <a:r>
              <a:rPr lang="vi-VN" sz="1300">
                <a:solidFill>
                  <a:srgbClr val="000000"/>
                </a:solidFill>
                <a:latin typeface="-apple-system"/>
              </a:rPr>
              <a:t> </a:t>
            </a:r>
            <a:r>
              <a:rPr lang="vi-VN" sz="1300">
                <a:solidFill>
                  <a:srgbClr val="000000"/>
                </a:solidFill>
                <a:latin typeface="inherit"/>
              </a:rPr>
              <a:t>ung thư</a:t>
            </a:r>
            <a:r>
              <a:rPr lang="vi-VN" sz="1300">
                <a:latin typeface="inherit"/>
              </a:rPr>
              <a:t>.</a:t>
            </a:r>
            <a:endParaRPr sz="1300">
              <a:solidFill>
                <a:srgbClr val="000000"/>
              </a:solidFill>
              <a:sym typeface="Rokkitt Regular"/>
            </a:endParaRPr>
          </a:p>
        </p:txBody>
      </p:sp>
      <p:sp>
        <p:nvSpPr>
          <p:cNvPr id="738" name="Google Shape;738;p47"/>
          <p:cNvSpPr txBox="1">
            <a:spLocks noGrp="1"/>
          </p:cNvSpPr>
          <p:nvPr>
            <p:ph type="title"/>
          </p:nvPr>
        </p:nvSpPr>
        <p:spPr>
          <a:xfrm>
            <a:off x="1587750" y="93519"/>
            <a:ext cx="5968500" cy="758537"/>
          </a:xfrm>
          <a:prstGeom prst="rect">
            <a:avLst/>
          </a:prstGeom>
        </p:spPr>
        <p:txBody>
          <a:bodyPr spcFirstLastPara="1" wrap="square" lIns="0" tIns="0" rIns="0" bIns="0" anchor="b" anchorCtr="0">
            <a:noAutofit/>
          </a:bodyPr>
          <a:lstStyle/>
          <a:p>
            <a:r>
              <a:rPr lang="vi-VN" b="1"/>
              <a:t/>
            </a:r>
            <a:br>
              <a:rPr lang="vi-VN" b="1"/>
            </a:br>
            <a:r>
              <a:rPr lang="vi-VN" b="1" smtClean="0"/>
              <a:t/>
            </a:r>
            <a:br>
              <a:rPr lang="vi-VN" b="1" smtClean="0"/>
            </a:br>
            <a:r>
              <a:rPr lang="vi-VN" b="1"/>
              <a:t/>
            </a:r>
            <a:br>
              <a:rPr lang="vi-VN" b="1"/>
            </a:br>
            <a:r>
              <a:rPr lang="vi-VN" b="1" smtClean="0"/>
              <a:t/>
            </a:r>
            <a:br>
              <a:rPr lang="vi-VN" b="1" smtClean="0"/>
            </a:br>
            <a:r>
              <a:rPr lang="vi-VN" b="1"/>
              <a:t/>
            </a:r>
            <a:br>
              <a:rPr lang="vi-VN" b="1"/>
            </a:br>
            <a:r>
              <a:rPr lang="vi-VN" b="1" smtClean="0"/>
              <a:t/>
            </a:r>
            <a:br>
              <a:rPr lang="vi-VN" b="1" smtClean="0"/>
            </a:br>
            <a:r>
              <a:rPr lang="vi-VN" b="1"/>
              <a:t/>
            </a:r>
            <a:br>
              <a:rPr lang="vi-VN" b="1"/>
            </a:br>
            <a:r>
              <a:rPr lang="vi-VN" sz="2000" b="1" smtClean="0">
                <a:solidFill>
                  <a:schemeClr val="tx1"/>
                </a:solidFill>
              </a:rPr>
              <a:t>Ý nghĩa của việc bảo vệ môi trường và tài nguyên thiên nhiên</a:t>
            </a:r>
            <a:endParaRPr sz="2000">
              <a:solidFill>
                <a:schemeClr val="tx1"/>
              </a:solidFill>
            </a:endParaRPr>
          </a:p>
        </p:txBody>
      </p:sp>
      <p:sp>
        <p:nvSpPr>
          <p:cNvPr id="739" name="Google Shape;739;p47"/>
          <p:cNvSpPr txBox="1">
            <a:spLocks noGrp="1"/>
          </p:cNvSpPr>
          <p:nvPr>
            <p:ph type="title" idx="4"/>
          </p:nvPr>
        </p:nvSpPr>
        <p:spPr>
          <a:xfrm>
            <a:off x="1587750" y="1610593"/>
            <a:ext cx="5968500" cy="550717"/>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000" b="1" err="1" smtClean="0">
                <a:solidFill>
                  <a:srgbClr val="000000"/>
                </a:solidFill>
              </a:rPr>
              <a:t>Nếu</a:t>
            </a:r>
            <a:r>
              <a:rPr lang="en-US" sz="2000" b="1" smtClean="0">
                <a:solidFill>
                  <a:srgbClr val="000000"/>
                </a:solidFill>
              </a:rPr>
              <a:t> </a:t>
            </a:r>
            <a:r>
              <a:rPr lang="en-US" sz="2000" b="1" err="1" smtClean="0">
                <a:solidFill>
                  <a:srgbClr val="000000"/>
                </a:solidFill>
              </a:rPr>
              <a:t>tài</a:t>
            </a:r>
            <a:r>
              <a:rPr lang="en-US" sz="2000" b="1" smtClean="0">
                <a:solidFill>
                  <a:srgbClr val="000000"/>
                </a:solidFill>
              </a:rPr>
              <a:t> </a:t>
            </a:r>
            <a:r>
              <a:rPr lang="en-US" sz="2000" b="1" err="1" smtClean="0">
                <a:solidFill>
                  <a:srgbClr val="000000"/>
                </a:solidFill>
              </a:rPr>
              <a:t>nguyên</a:t>
            </a:r>
            <a:r>
              <a:rPr lang="en-US" sz="2000" b="1" smtClean="0">
                <a:solidFill>
                  <a:srgbClr val="000000"/>
                </a:solidFill>
              </a:rPr>
              <a:t> </a:t>
            </a:r>
            <a:r>
              <a:rPr lang="en-US" sz="2000" b="1" err="1" smtClean="0">
                <a:solidFill>
                  <a:srgbClr val="000000"/>
                </a:solidFill>
              </a:rPr>
              <a:t>cạn</a:t>
            </a:r>
            <a:r>
              <a:rPr lang="en-US" sz="2000" b="1" smtClean="0">
                <a:solidFill>
                  <a:srgbClr val="000000"/>
                </a:solidFill>
              </a:rPr>
              <a:t> </a:t>
            </a:r>
            <a:r>
              <a:rPr lang="en-US" sz="2000" b="1" err="1" smtClean="0">
                <a:solidFill>
                  <a:srgbClr val="000000"/>
                </a:solidFill>
              </a:rPr>
              <a:t>kiệt</a:t>
            </a:r>
            <a:r>
              <a:rPr lang="en-US" sz="2000" b="1" smtClean="0">
                <a:solidFill>
                  <a:srgbClr val="000000"/>
                </a:solidFill>
              </a:rPr>
              <a:t> </a:t>
            </a:r>
            <a:r>
              <a:rPr lang="en-US" sz="2000" b="1" err="1" smtClean="0">
                <a:solidFill>
                  <a:srgbClr val="000000"/>
                </a:solidFill>
              </a:rPr>
              <a:t>thì</a:t>
            </a:r>
            <a:r>
              <a:rPr lang="en-US" sz="2000" b="1" smtClean="0">
                <a:solidFill>
                  <a:srgbClr val="000000"/>
                </a:solidFill>
              </a:rPr>
              <a:t> </a:t>
            </a:r>
            <a:r>
              <a:rPr lang="en-US" sz="2000" b="1" err="1" smtClean="0">
                <a:solidFill>
                  <a:srgbClr val="000000"/>
                </a:solidFill>
              </a:rPr>
              <a:t>sao</a:t>
            </a:r>
            <a:r>
              <a:rPr lang="en-US" sz="2000" b="1" smtClean="0">
                <a:solidFill>
                  <a:srgbClr val="000000"/>
                </a:solidFill>
              </a:rPr>
              <a:t>??</a:t>
            </a:r>
            <a:endParaRPr sz="2000" b="1">
              <a:solidFill>
                <a:srgbClr val="000000"/>
              </a:solidFill>
            </a:endParaRPr>
          </a:p>
        </p:txBody>
      </p:sp>
      <p:sp>
        <p:nvSpPr>
          <p:cNvPr id="740" name="Google Shape;740;p47"/>
          <p:cNvSpPr txBox="1">
            <a:spLocks noGrp="1"/>
          </p:cNvSpPr>
          <p:nvPr>
            <p:ph type="title" idx="5"/>
          </p:nvPr>
        </p:nvSpPr>
        <p:spPr>
          <a:xfrm>
            <a:off x="2034185" y="2878282"/>
            <a:ext cx="5012414" cy="91440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000" b="1" err="1" smtClean="0">
                <a:solidFill>
                  <a:srgbClr val="000000"/>
                </a:solidFill>
              </a:rPr>
              <a:t>Nếu</a:t>
            </a:r>
            <a:r>
              <a:rPr lang="en-US" sz="2000" b="1"/>
              <a:t> </a:t>
            </a:r>
            <a:r>
              <a:rPr lang="en-US" sz="2000" b="1" err="1" smtClean="0">
                <a:solidFill>
                  <a:srgbClr val="000000"/>
                </a:solidFill>
              </a:rPr>
              <a:t>môi</a:t>
            </a:r>
            <a:r>
              <a:rPr lang="en-US" sz="2000" b="1" smtClean="0">
                <a:solidFill>
                  <a:srgbClr val="000000"/>
                </a:solidFill>
              </a:rPr>
              <a:t> </a:t>
            </a:r>
            <a:r>
              <a:rPr lang="en-US" sz="2000" b="1" err="1" smtClean="0">
                <a:solidFill>
                  <a:srgbClr val="000000"/>
                </a:solidFill>
              </a:rPr>
              <a:t>trường</a:t>
            </a:r>
            <a:r>
              <a:rPr lang="en-US" sz="2000" b="1" smtClean="0">
                <a:solidFill>
                  <a:srgbClr val="000000"/>
                </a:solidFill>
              </a:rPr>
              <a:t> </a:t>
            </a:r>
            <a:r>
              <a:rPr lang="en-US" sz="2000" b="1" err="1" smtClean="0">
                <a:solidFill>
                  <a:srgbClr val="000000"/>
                </a:solidFill>
              </a:rPr>
              <a:t>bị</a:t>
            </a:r>
            <a:r>
              <a:rPr lang="en-US" sz="2000" b="1" smtClean="0">
                <a:solidFill>
                  <a:srgbClr val="000000"/>
                </a:solidFill>
              </a:rPr>
              <a:t> </a:t>
            </a:r>
            <a:r>
              <a:rPr lang="en-US" sz="2000" b="1" err="1" smtClean="0">
                <a:solidFill>
                  <a:srgbClr val="000000"/>
                </a:solidFill>
              </a:rPr>
              <a:t>ô</a:t>
            </a:r>
            <a:r>
              <a:rPr lang="en-US" sz="2000" b="1" smtClean="0">
                <a:solidFill>
                  <a:srgbClr val="000000"/>
                </a:solidFill>
              </a:rPr>
              <a:t> </a:t>
            </a:r>
            <a:r>
              <a:rPr lang="en-US" sz="2000" b="1" err="1" smtClean="0">
                <a:solidFill>
                  <a:srgbClr val="000000"/>
                </a:solidFill>
              </a:rPr>
              <a:t>nhiễm</a:t>
            </a:r>
            <a:r>
              <a:rPr lang="en-US" sz="2000" b="1" smtClean="0">
                <a:solidFill>
                  <a:srgbClr val="000000"/>
                </a:solidFill>
              </a:rPr>
              <a:t> </a:t>
            </a:r>
            <a:r>
              <a:rPr lang="en-US" sz="2000" b="1" err="1" smtClean="0">
                <a:solidFill>
                  <a:srgbClr val="000000"/>
                </a:solidFill>
              </a:rPr>
              <a:t>nặng</a:t>
            </a:r>
            <a:r>
              <a:rPr lang="en-US" sz="2000" b="1" smtClean="0">
                <a:solidFill>
                  <a:srgbClr val="000000"/>
                </a:solidFill>
              </a:rPr>
              <a:t> </a:t>
            </a:r>
            <a:r>
              <a:rPr lang="en-US" sz="2000" b="1" err="1" smtClean="0">
                <a:solidFill>
                  <a:srgbClr val="000000"/>
                </a:solidFill>
              </a:rPr>
              <a:t>nề</a:t>
            </a:r>
            <a:r>
              <a:rPr lang="en-US" sz="2000" b="1" smtClean="0">
                <a:solidFill>
                  <a:srgbClr val="000000"/>
                </a:solidFill>
              </a:rPr>
              <a:t> </a:t>
            </a:r>
            <a:r>
              <a:rPr lang="en-US" sz="2000" b="1" err="1" smtClean="0">
                <a:solidFill>
                  <a:srgbClr val="000000"/>
                </a:solidFill>
              </a:rPr>
              <a:t>thì</a:t>
            </a:r>
            <a:r>
              <a:rPr lang="en-US" sz="2000" b="1" smtClean="0">
                <a:solidFill>
                  <a:srgbClr val="000000"/>
                </a:solidFill>
              </a:rPr>
              <a:t> </a:t>
            </a:r>
            <a:r>
              <a:rPr lang="en-US" sz="2000" b="1" err="1" smtClean="0">
                <a:solidFill>
                  <a:srgbClr val="000000"/>
                </a:solidFill>
              </a:rPr>
              <a:t>sao</a:t>
            </a:r>
            <a:r>
              <a:rPr lang="en-US" sz="2000" b="1" smtClean="0">
                <a:solidFill>
                  <a:srgbClr val="000000"/>
                </a:solidFill>
              </a:rPr>
              <a:t>??</a:t>
            </a:r>
            <a:endParaRPr sz="2000" b="1">
              <a:solidFill>
                <a:srgbClr val="000000"/>
              </a:solidFill>
            </a:endParaRPr>
          </a:p>
        </p:txBody>
      </p:sp>
      <p:pic>
        <p:nvPicPr>
          <p:cNvPr id="741" name="Google Shape;741;p47"/>
          <p:cNvPicPr preferRelativeResize="0"/>
          <p:nvPr/>
        </p:nvPicPr>
        <p:blipFill rotWithShape="1">
          <a:blip r:embed="rId3">
            <a:alphaModFix/>
          </a:blip>
          <a:srcRect l="47786"/>
          <a:stretch/>
        </p:blipFill>
        <p:spPr>
          <a:xfrm flipH="1">
            <a:off x="251" y="624576"/>
            <a:ext cx="2033350" cy="3894295"/>
          </a:xfrm>
          <a:prstGeom prst="rect">
            <a:avLst/>
          </a:prstGeom>
          <a:noFill/>
          <a:ln>
            <a:noFill/>
          </a:ln>
        </p:spPr>
      </p:pic>
      <p:sp>
        <p:nvSpPr>
          <p:cNvPr id="742" name="Google Shape;742;p47"/>
          <p:cNvSpPr/>
          <p:nvPr/>
        </p:nvSpPr>
        <p:spPr>
          <a:xfrm>
            <a:off x="250" y="624600"/>
            <a:ext cx="2033400" cy="3894300"/>
          </a:xfrm>
          <a:prstGeom prst="rect">
            <a:avLst/>
          </a:prstGeom>
          <a:solidFill>
            <a:srgbClr val="FFFFFF">
              <a:alpha val="2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3" name="Google Shape;743;p47"/>
          <p:cNvPicPr preferRelativeResize="0"/>
          <p:nvPr/>
        </p:nvPicPr>
        <p:blipFill rotWithShape="1">
          <a:blip r:embed="rId4">
            <a:alphaModFix/>
          </a:blip>
          <a:srcRect l="-84" t="3188" r="55804" b="12008"/>
          <a:stretch/>
        </p:blipFill>
        <p:spPr>
          <a:xfrm flipH="1">
            <a:off x="7118001" y="624576"/>
            <a:ext cx="2033350" cy="3894295"/>
          </a:xfrm>
          <a:prstGeom prst="rect">
            <a:avLst/>
          </a:prstGeom>
          <a:noFill/>
          <a:ln>
            <a:noFill/>
          </a:ln>
        </p:spPr>
      </p:pic>
      <p:sp>
        <p:nvSpPr>
          <p:cNvPr id="744" name="Google Shape;744;p47"/>
          <p:cNvSpPr/>
          <p:nvPr/>
        </p:nvSpPr>
        <p:spPr>
          <a:xfrm>
            <a:off x="7118001" y="624575"/>
            <a:ext cx="2033400" cy="3894300"/>
          </a:xfrm>
          <a:prstGeom prst="rect">
            <a:avLst/>
          </a:prstGeom>
          <a:solidFill>
            <a:srgbClr val="FFFFFF">
              <a:alpha val="2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035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38"/>
                                        </p:tgtEl>
                                        <p:attrNameLst>
                                          <p:attrName>style.visibility</p:attrName>
                                        </p:attrNameLst>
                                      </p:cBhvr>
                                      <p:to>
                                        <p:strVal val="visible"/>
                                      </p:to>
                                    </p:set>
                                    <p:anim calcmode="lin" valueType="num">
                                      <p:cBhvr>
                                        <p:cTn id="7" dur="1000" fill="hold"/>
                                        <p:tgtEl>
                                          <p:spTgt spid="738"/>
                                        </p:tgtEl>
                                        <p:attrNameLst>
                                          <p:attrName>ppt_w</p:attrName>
                                        </p:attrNameLst>
                                      </p:cBhvr>
                                      <p:tavLst>
                                        <p:tav tm="0">
                                          <p:val>
                                            <p:fltVal val="0"/>
                                          </p:val>
                                        </p:tav>
                                        <p:tav tm="100000">
                                          <p:val>
                                            <p:strVal val="#ppt_w"/>
                                          </p:val>
                                        </p:tav>
                                      </p:tavLst>
                                    </p:anim>
                                    <p:anim calcmode="lin" valueType="num">
                                      <p:cBhvr>
                                        <p:cTn id="8" dur="1000" fill="hold"/>
                                        <p:tgtEl>
                                          <p:spTgt spid="738"/>
                                        </p:tgtEl>
                                        <p:attrNameLst>
                                          <p:attrName>ppt_h</p:attrName>
                                        </p:attrNameLst>
                                      </p:cBhvr>
                                      <p:tavLst>
                                        <p:tav tm="0">
                                          <p:val>
                                            <p:fltVal val="0"/>
                                          </p:val>
                                        </p:tav>
                                        <p:tav tm="100000">
                                          <p:val>
                                            <p:strVal val="#ppt_h"/>
                                          </p:val>
                                        </p:tav>
                                      </p:tavLst>
                                    </p:anim>
                                    <p:anim calcmode="lin" valueType="num">
                                      <p:cBhvr>
                                        <p:cTn id="9" dur="1000" fill="hold"/>
                                        <p:tgtEl>
                                          <p:spTgt spid="7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735">
                                            <p:txEl>
                                              <p:pRg st="0" end="0"/>
                                            </p:txEl>
                                          </p:spTgt>
                                        </p:tgtEl>
                                        <p:attrNameLst>
                                          <p:attrName>style.visibility</p:attrName>
                                        </p:attrNameLst>
                                      </p:cBhvr>
                                      <p:to>
                                        <p:strVal val="visible"/>
                                      </p:to>
                                    </p:set>
                                    <p:animEffect transition="in" filter="fade">
                                      <p:cBhvr>
                                        <p:cTn id="15" dur="2000"/>
                                        <p:tgtEl>
                                          <p:spTgt spid="735">
                                            <p:txEl>
                                              <p:pRg st="0" end="0"/>
                                            </p:txEl>
                                          </p:spTgt>
                                        </p:tgtEl>
                                      </p:cBhvr>
                                    </p:animEffect>
                                    <p:anim calcmode="lin" valueType="num">
                                      <p:cBhvr>
                                        <p:cTn id="16" dur="2000" fill="hold"/>
                                        <p:tgtEl>
                                          <p:spTgt spid="735">
                                            <p:txEl>
                                              <p:pRg st="0" end="0"/>
                                            </p:txEl>
                                          </p:spTgt>
                                        </p:tgtEl>
                                        <p:attrNameLst>
                                          <p:attrName>style.rotation</p:attrName>
                                        </p:attrNameLst>
                                      </p:cBhvr>
                                      <p:tavLst>
                                        <p:tav tm="0">
                                          <p:val>
                                            <p:fltVal val="720"/>
                                          </p:val>
                                        </p:tav>
                                        <p:tav tm="100000">
                                          <p:val>
                                            <p:fltVal val="0"/>
                                          </p:val>
                                        </p:tav>
                                      </p:tavLst>
                                    </p:anim>
                                    <p:anim calcmode="lin" valueType="num">
                                      <p:cBhvr>
                                        <p:cTn id="17" dur="2000" fill="hold"/>
                                        <p:tgtEl>
                                          <p:spTgt spid="735">
                                            <p:txEl>
                                              <p:pRg st="0" end="0"/>
                                            </p:txEl>
                                          </p:spTgt>
                                        </p:tgtEl>
                                        <p:attrNameLst>
                                          <p:attrName>ppt_h</p:attrName>
                                        </p:attrNameLst>
                                      </p:cBhvr>
                                      <p:tavLst>
                                        <p:tav tm="0">
                                          <p:val>
                                            <p:fltVal val="0"/>
                                          </p:val>
                                        </p:tav>
                                        <p:tav tm="100000">
                                          <p:val>
                                            <p:strVal val="#ppt_h"/>
                                          </p:val>
                                        </p:tav>
                                      </p:tavLst>
                                    </p:anim>
                                    <p:anim calcmode="lin" valueType="num">
                                      <p:cBhvr>
                                        <p:cTn id="18" dur="2000" fill="hold"/>
                                        <p:tgtEl>
                                          <p:spTgt spid="73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739"/>
                                        </p:tgtEl>
                                        <p:attrNameLst>
                                          <p:attrName>style.visibility</p:attrName>
                                        </p:attrNameLst>
                                      </p:cBhvr>
                                      <p:to>
                                        <p:strVal val="visible"/>
                                      </p:to>
                                    </p:set>
                                    <p:animEffect transition="in" filter="fade">
                                      <p:cBhvr>
                                        <p:cTn id="23" dur="800" decel="100000"/>
                                        <p:tgtEl>
                                          <p:spTgt spid="739"/>
                                        </p:tgtEl>
                                      </p:cBhvr>
                                    </p:animEffect>
                                    <p:anim calcmode="lin" valueType="num">
                                      <p:cBhvr>
                                        <p:cTn id="24" dur="800" decel="100000" fill="hold"/>
                                        <p:tgtEl>
                                          <p:spTgt spid="739"/>
                                        </p:tgtEl>
                                        <p:attrNameLst>
                                          <p:attrName>style.rotation</p:attrName>
                                        </p:attrNameLst>
                                      </p:cBhvr>
                                      <p:tavLst>
                                        <p:tav tm="0">
                                          <p:val>
                                            <p:fltVal val="-90"/>
                                          </p:val>
                                        </p:tav>
                                        <p:tav tm="100000">
                                          <p:val>
                                            <p:fltVal val="0"/>
                                          </p:val>
                                        </p:tav>
                                      </p:tavLst>
                                    </p:anim>
                                    <p:anim calcmode="lin" valueType="num">
                                      <p:cBhvr>
                                        <p:cTn id="25" dur="800" decel="100000" fill="hold"/>
                                        <p:tgtEl>
                                          <p:spTgt spid="739"/>
                                        </p:tgtEl>
                                        <p:attrNameLst>
                                          <p:attrName>ppt_x</p:attrName>
                                        </p:attrNameLst>
                                      </p:cBhvr>
                                      <p:tavLst>
                                        <p:tav tm="0">
                                          <p:val>
                                            <p:strVal val="#ppt_x+0.4"/>
                                          </p:val>
                                        </p:tav>
                                        <p:tav tm="100000">
                                          <p:val>
                                            <p:strVal val="#ppt_x-0.05"/>
                                          </p:val>
                                        </p:tav>
                                      </p:tavLst>
                                    </p:anim>
                                    <p:anim calcmode="lin" valueType="num">
                                      <p:cBhvr>
                                        <p:cTn id="26" dur="800" decel="100000" fill="hold"/>
                                        <p:tgtEl>
                                          <p:spTgt spid="73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73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739"/>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736">
                                            <p:txEl>
                                              <p:pRg st="0" end="0"/>
                                            </p:txEl>
                                          </p:spTgt>
                                        </p:tgtEl>
                                        <p:attrNameLst>
                                          <p:attrName>style.visibility</p:attrName>
                                        </p:attrNameLst>
                                      </p:cBhvr>
                                      <p:to>
                                        <p:strVal val="visible"/>
                                      </p:to>
                                    </p:set>
                                    <p:animEffect transition="in" filter="fade">
                                      <p:cBhvr>
                                        <p:cTn id="33" dur="800" decel="100000"/>
                                        <p:tgtEl>
                                          <p:spTgt spid="736">
                                            <p:txEl>
                                              <p:pRg st="0" end="0"/>
                                            </p:txEl>
                                          </p:spTgt>
                                        </p:tgtEl>
                                      </p:cBhvr>
                                    </p:animEffect>
                                    <p:anim calcmode="lin" valueType="num">
                                      <p:cBhvr>
                                        <p:cTn id="34" dur="800" decel="100000" fill="hold"/>
                                        <p:tgtEl>
                                          <p:spTgt spid="736">
                                            <p:txEl>
                                              <p:pRg st="0" end="0"/>
                                            </p:txEl>
                                          </p:spTgt>
                                        </p:tgtEl>
                                        <p:attrNameLst>
                                          <p:attrName>style.rotation</p:attrName>
                                        </p:attrNameLst>
                                      </p:cBhvr>
                                      <p:tavLst>
                                        <p:tav tm="0">
                                          <p:val>
                                            <p:fltVal val="-90"/>
                                          </p:val>
                                        </p:tav>
                                        <p:tav tm="100000">
                                          <p:val>
                                            <p:fltVal val="0"/>
                                          </p:val>
                                        </p:tav>
                                      </p:tavLst>
                                    </p:anim>
                                    <p:anim calcmode="lin" valueType="num">
                                      <p:cBhvr>
                                        <p:cTn id="35" dur="800" decel="100000" fill="hold"/>
                                        <p:tgtEl>
                                          <p:spTgt spid="736">
                                            <p:txEl>
                                              <p:pRg st="0" end="0"/>
                                            </p:tx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736">
                                            <p:txEl>
                                              <p:pRg st="0" end="0"/>
                                            </p:tx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736">
                                            <p:txEl>
                                              <p:pRg st="0" end="0"/>
                                            </p:tx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73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740"/>
                                        </p:tgtEl>
                                        <p:attrNameLst>
                                          <p:attrName>style.visibility</p:attrName>
                                        </p:attrNameLst>
                                      </p:cBhvr>
                                      <p:to>
                                        <p:strVal val="visible"/>
                                      </p:to>
                                    </p:set>
                                    <p:animEffect transition="in" filter="fade">
                                      <p:cBhvr>
                                        <p:cTn id="43" dur="800" decel="100000"/>
                                        <p:tgtEl>
                                          <p:spTgt spid="740"/>
                                        </p:tgtEl>
                                      </p:cBhvr>
                                    </p:animEffect>
                                    <p:anim calcmode="lin" valueType="num">
                                      <p:cBhvr>
                                        <p:cTn id="44" dur="800" decel="100000" fill="hold"/>
                                        <p:tgtEl>
                                          <p:spTgt spid="740"/>
                                        </p:tgtEl>
                                        <p:attrNameLst>
                                          <p:attrName>style.rotation</p:attrName>
                                        </p:attrNameLst>
                                      </p:cBhvr>
                                      <p:tavLst>
                                        <p:tav tm="0">
                                          <p:val>
                                            <p:fltVal val="-90"/>
                                          </p:val>
                                        </p:tav>
                                        <p:tav tm="100000">
                                          <p:val>
                                            <p:fltVal val="0"/>
                                          </p:val>
                                        </p:tav>
                                      </p:tavLst>
                                    </p:anim>
                                    <p:anim calcmode="lin" valueType="num">
                                      <p:cBhvr>
                                        <p:cTn id="45" dur="800" decel="100000" fill="hold"/>
                                        <p:tgtEl>
                                          <p:spTgt spid="740"/>
                                        </p:tgtEl>
                                        <p:attrNameLst>
                                          <p:attrName>ppt_x</p:attrName>
                                        </p:attrNameLst>
                                      </p:cBhvr>
                                      <p:tavLst>
                                        <p:tav tm="0">
                                          <p:val>
                                            <p:strVal val="#ppt_x+0.4"/>
                                          </p:val>
                                        </p:tav>
                                        <p:tav tm="100000">
                                          <p:val>
                                            <p:strVal val="#ppt_x-0.05"/>
                                          </p:val>
                                        </p:tav>
                                      </p:tavLst>
                                    </p:anim>
                                    <p:anim calcmode="lin" valueType="num">
                                      <p:cBhvr>
                                        <p:cTn id="46" dur="800" decel="100000" fill="hold"/>
                                        <p:tgtEl>
                                          <p:spTgt spid="74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74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74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grpId="0" nodeType="clickEffect">
                                  <p:stCondLst>
                                    <p:cond delay="0"/>
                                  </p:stCondLst>
                                  <p:childTnLst>
                                    <p:set>
                                      <p:cBhvr>
                                        <p:cTn id="52" dur="1" fill="hold">
                                          <p:stCondLst>
                                            <p:cond delay="0"/>
                                          </p:stCondLst>
                                        </p:cTn>
                                        <p:tgtEl>
                                          <p:spTgt spid="737">
                                            <p:txEl>
                                              <p:pRg st="0" end="0"/>
                                            </p:txEl>
                                          </p:spTgt>
                                        </p:tgtEl>
                                        <p:attrNameLst>
                                          <p:attrName>style.visibility</p:attrName>
                                        </p:attrNameLst>
                                      </p:cBhvr>
                                      <p:to>
                                        <p:strVal val="visible"/>
                                      </p:to>
                                    </p:set>
                                    <p:animEffect transition="in" filter="fade">
                                      <p:cBhvr>
                                        <p:cTn id="53" dur="800" decel="100000"/>
                                        <p:tgtEl>
                                          <p:spTgt spid="737">
                                            <p:txEl>
                                              <p:pRg st="0" end="0"/>
                                            </p:txEl>
                                          </p:spTgt>
                                        </p:tgtEl>
                                      </p:cBhvr>
                                    </p:animEffect>
                                    <p:anim calcmode="lin" valueType="num">
                                      <p:cBhvr>
                                        <p:cTn id="54" dur="800" decel="100000" fill="hold"/>
                                        <p:tgtEl>
                                          <p:spTgt spid="737">
                                            <p:txEl>
                                              <p:pRg st="0" end="0"/>
                                            </p:txEl>
                                          </p:spTgt>
                                        </p:tgtEl>
                                        <p:attrNameLst>
                                          <p:attrName>style.rotation</p:attrName>
                                        </p:attrNameLst>
                                      </p:cBhvr>
                                      <p:tavLst>
                                        <p:tav tm="0">
                                          <p:val>
                                            <p:fltVal val="-90"/>
                                          </p:val>
                                        </p:tav>
                                        <p:tav tm="100000">
                                          <p:val>
                                            <p:fltVal val="0"/>
                                          </p:val>
                                        </p:tav>
                                      </p:tavLst>
                                    </p:anim>
                                    <p:anim calcmode="lin" valueType="num">
                                      <p:cBhvr>
                                        <p:cTn id="55" dur="800" decel="100000" fill="hold"/>
                                        <p:tgtEl>
                                          <p:spTgt spid="737">
                                            <p:txEl>
                                              <p:pRg st="0" end="0"/>
                                            </p:txEl>
                                          </p:spTgt>
                                        </p:tgtEl>
                                        <p:attrNameLst>
                                          <p:attrName>ppt_x</p:attrName>
                                        </p:attrNameLst>
                                      </p:cBhvr>
                                      <p:tavLst>
                                        <p:tav tm="0">
                                          <p:val>
                                            <p:strVal val="#ppt_x+0.4"/>
                                          </p:val>
                                        </p:tav>
                                        <p:tav tm="100000">
                                          <p:val>
                                            <p:strVal val="#ppt_x-0.05"/>
                                          </p:val>
                                        </p:tav>
                                      </p:tavLst>
                                    </p:anim>
                                    <p:anim calcmode="lin" valueType="num">
                                      <p:cBhvr>
                                        <p:cTn id="56" dur="800" decel="100000" fill="hold"/>
                                        <p:tgtEl>
                                          <p:spTgt spid="737">
                                            <p:txEl>
                                              <p:pRg st="0" end="0"/>
                                            </p:txEl>
                                          </p:spTgt>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737">
                                            <p:txEl>
                                              <p:pRg st="0" end="0"/>
                                            </p:txEl>
                                          </p:spTgt>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7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grpId="0" nodeType="clickEffect">
                                  <p:stCondLst>
                                    <p:cond delay="0"/>
                                  </p:stCondLst>
                                  <p:childTnLst>
                                    <p:set>
                                      <p:cBhvr>
                                        <p:cTn id="62" dur="1" fill="hold">
                                          <p:stCondLst>
                                            <p:cond delay="0"/>
                                          </p:stCondLst>
                                        </p:cTn>
                                        <p:tgtEl>
                                          <p:spTgt spid="737">
                                            <p:txEl>
                                              <p:pRg st="1" end="1"/>
                                            </p:txEl>
                                          </p:spTgt>
                                        </p:tgtEl>
                                        <p:attrNameLst>
                                          <p:attrName>style.visibility</p:attrName>
                                        </p:attrNameLst>
                                      </p:cBhvr>
                                      <p:to>
                                        <p:strVal val="visible"/>
                                      </p:to>
                                    </p:set>
                                    <p:animEffect transition="in" filter="fade">
                                      <p:cBhvr>
                                        <p:cTn id="63" dur="800" decel="100000"/>
                                        <p:tgtEl>
                                          <p:spTgt spid="737">
                                            <p:txEl>
                                              <p:pRg st="1" end="1"/>
                                            </p:txEl>
                                          </p:spTgt>
                                        </p:tgtEl>
                                      </p:cBhvr>
                                    </p:animEffect>
                                    <p:anim calcmode="lin" valueType="num">
                                      <p:cBhvr>
                                        <p:cTn id="64" dur="800" decel="100000" fill="hold"/>
                                        <p:tgtEl>
                                          <p:spTgt spid="737">
                                            <p:txEl>
                                              <p:pRg st="1" end="1"/>
                                            </p:txEl>
                                          </p:spTgt>
                                        </p:tgtEl>
                                        <p:attrNameLst>
                                          <p:attrName>style.rotation</p:attrName>
                                        </p:attrNameLst>
                                      </p:cBhvr>
                                      <p:tavLst>
                                        <p:tav tm="0">
                                          <p:val>
                                            <p:fltVal val="-90"/>
                                          </p:val>
                                        </p:tav>
                                        <p:tav tm="100000">
                                          <p:val>
                                            <p:fltVal val="0"/>
                                          </p:val>
                                        </p:tav>
                                      </p:tavLst>
                                    </p:anim>
                                    <p:anim calcmode="lin" valueType="num">
                                      <p:cBhvr>
                                        <p:cTn id="65" dur="800" decel="100000" fill="hold"/>
                                        <p:tgtEl>
                                          <p:spTgt spid="737">
                                            <p:txEl>
                                              <p:pRg st="1" end="1"/>
                                            </p:txEl>
                                          </p:spTgt>
                                        </p:tgtEl>
                                        <p:attrNameLst>
                                          <p:attrName>ppt_x</p:attrName>
                                        </p:attrNameLst>
                                      </p:cBhvr>
                                      <p:tavLst>
                                        <p:tav tm="0">
                                          <p:val>
                                            <p:strVal val="#ppt_x+0.4"/>
                                          </p:val>
                                        </p:tav>
                                        <p:tav tm="100000">
                                          <p:val>
                                            <p:strVal val="#ppt_x-0.05"/>
                                          </p:val>
                                        </p:tav>
                                      </p:tavLst>
                                    </p:anim>
                                    <p:anim calcmode="lin" valueType="num">
                                      <p:cBhvr>
                                        <p:cTn id="66" dur="800" decel="100000" fill="hold"/>
                                        <p:tgtEl>
                                          <p:spTgt spid="737">
                                            <p:txEl>
                                              <p:pRg st="1" end="1"/>
                                            </p:txEl>
                                          </p:spTgt>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737">
                                            <p:txEl>
                                              <p:pRg st="1" end="1"/>
                                            </p:txEl>
                                          </p:spTgt>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73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737">
                                            <p:txEl>
                                              <p:pRg st="2" end="2"/>
                                            </p:txEl>
                                          </p:spTgt>
                                        </p:tgtEl>
                                        <p:attrNameLst>
                                          <p:attrName>style.visibility</p:attrName>
                                        </p:attrNameLst>
                                      </p:cBhvr>
                                      <p:to>
                                        <p:strVal val="visible"/>
                                      </p:to>
                                    </p:set>
                                    <p:animEffect transition="in" filter="fade">
                                      <p:cBhvr>
                                        <p:cTn id="73" dur="800" decel="100000"/>
                                        <p:tgtEl>
                                          <p:spTgt spid="737">
                                            <p:txEl>
                                              <p:pRg st="2" end="2"/>
                                            </p:txEl>
                                          </p:spTgt>
                                        </p:tgtEl>
                                      </p:cBhvr>
                                    </p:animEffect>
                                    <p:anim calcmode="lin" valueType="num">
                                      <p:cBhvr>
                                        <p:cTn id="74" dur="800" decel="100000" fill="hold"/>
                                        <p:tgtEl>
                                          <p:spTgt spid="737">
                                            <p:txEl>
                                              <p:pRg st="2" end="2"/>
                                            </p:txEl>
                                          </p:spTgt>
                                        </p:tgtEl>
                                        <p:attrNameLst>
                                          <p:attrName>style.rotation</p:attrName>
                                        </p:attrNameLst>
                                      </p:cBhvr>
                                      <p:tavLst>
                                        <p:tav tm="0">
                                          <p:val>
                                            <p:fltVal val="-90"/>
                                          </p:val>
                                        </p:tav>
                                        <p:tav tm="100000">
                                          <p:val>
                                            <p:fltVal val="0"/>
                                          </p:val>
                                        </p:tav>
                                      </p:tavLst>
                                    </p:anim>
                                    <p:anim calcmode="lin" valueType="num">
                                      <p:cBhvr>
                                        <p:cTn id="75" dur="800" decel="100000" fill="hold"/>
                                        <p:tgtEl>
                                          <p:spTgt spid="737">
                                            <p:txEl>
                                              <p:pRg st="2" end="2"/>
                                            </p:txEl>
                                          </p:spTgt>
                                        </p:tgtEl>
                                        <p:attrNameLst>
                                          <p:attrName>ppt_x</p:attrName>
                                        </p:attrNameLst>
                                      </p:cBhvr>
                                      <p:tavLst>
                                        <p:tav tm="0">
                                          <p:val>
                                            <p:strVal val="#ppt_x+0.4"/>
                                          </p:val>
                                        </p:tav>
                                        <p:tav tm="100000">
                                          <p:val>
                                            <p:strVal val="#ppt_x-0.05"/>
                                          </p:val>
                                        </p:tav>
                                      </p:tavLst>
                                    </p:anim>
                                    <p:anim calcmode="lin" valueType="num">
                                      <p:cBhvr>
                                        <p:cTn id="76" dur="800" decel="100000" fill="hold"/>
                                        <p:tgtEl>
                                          <p:spTgt spid="737">
                                            <p:txEl>
                                              <p:pRg st="2" end="2"/>
                                            </p:txEl>
                                          </p:spTgt>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737">
                                            <p:txEl>
                                              <p:pRg st="2" end="2"/>
                                            </p:txEl>
                                          </p:spTgt>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737">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build="p"/>
      <p:bldP spid="736" grpId="0" build="p"/>
      <p:bldP spid="737" grpId="0" build="p"/>
      <p:bldP spid="738" grpId="0"/>
      <p:bldP spid="739" grpId="0"/>
      <p:bldP spid="74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48"/>
          <p:cNvSpPr txBox="1">
            <a:spLocks noGrp="1"/>
          </p:cNvSpPr>
          <p:nvPr>
            <p:ph type="title"/>
          </p:nvPr>
        </p:nvSpPr>
        <p:spPr>
          <a:xfrm>
            <a:off x="408637" y="311727"/>
            <a:ext cx="8545800" cy="872836"/>
          </a:xfrm>
          <a:prstGeom prst="rect">
            <a:avLst/>
          </a:prstGeom>
        </p:spPr>
        <p:txBody>
          <a:bodyPr spcFirstLastPara="1" wrap="square" lIns="0" tIns="0" rIns="0" bIns="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Minigame</a:t>
            </a:r>
            <a:endParaRPr sz="21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50" name="Google Shape;750;p48"/>
          <p:cNvSpPr txBox="1">
            <a:spLocks noGrp="1"/>
          </p:cNvSpPr>
          <p:nvPr>
            <p:ph type="title" idx="2"/>
          </p:nvPr>
        </p:nvSpPr>
        <p:spPr>
          <a:xfrm>
            <a:off x="1431001" y="889039"/>
            <a:ext cx="1841400" cy="1035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mtClean="0"/>
              <a:t/>
            </a:r>
            <a:br>
              <a:rPr lang="en-US" smtClean="0"/>
            </a:br>
            <a:endParaRPr/>
          </a:p>
        </p:txBody>
      </p:sp>
      <p:sp>
        <p:nvSpPr>
          <p:cNvPr id="751" name="Google Shape;751;p48"/>
          <p:cNvSpPr txBox="1">
            <a:spLocks noGrp="1"/>
          </p:cNvSpPr>
          <p:nvPr>
            <p:ph type="subTitle" idx="1"/>
          </p:nvPr>
        </p:nvSpPr>
        <p:spPr>
          <a:xfrm>
            <a:off x="1583075" y="1006231"/>
            <a:ext cx="1539000" cy="705792"/>
          </a:xfrm>
          <a:prstGeom prst="rect">
            <a:avLst/>
          </a:prstGeom>
        </p:spPr>
        <p:txBody>
          <a:bodyPr spcFirstLastPara="1" wrap="square" lIns="0" tIns="0" rIns="0" bIns="0" anchor="t" anchorCtr="0">
            <a:noAutofit/>
          </a:bodyPr>
          <a:lstStyle/>
          <a:p>
            <a:pPr marL="0" lvl="0" indent="0"/>
            <a:r>
              <a:rPr lang="en-US" sz="1600" err="1">
                <a:solidFill>
                  <a:schemeClr val="bg1"/>
                </a:solidFill>
                <a:latin typeface="Times New Roman" panose="02020603050405020304" pitchFamily="18" charset="0"/>
              </a:rPr>
              <a:t>Luật</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chơi</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Giơ</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tay</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để</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dành</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quyền</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chọn</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câu</a:t>
            </a:r>
            <a:r>
              <a:rPr lang="en-US" sz="1600">
                <a:solidFill>
                  <a:schemeClr val="bg1"/>
                </a:solidFill>
                <a:latin typeface="Times New Roman" panose="02020603050405020304" pitchFamily="18" charset="0"/>
              </a:rPr>
              <a:t> </a:t>
            </a:r>
            <a:r>
              <a:rPr lang="en-US" sz="1600" err="1">
                <a:solidFill>
                  <a:schemeClr val="bg1"/>
                </a:solidFill>
                <a:latin typeface="Times New Roman" panose="02020603050405020304" pitchFamily="18" charset="0"/>
              </a:rPr>
              <a:t>hỏi</a:t>
            </a:r>
            <a:endParaRPr sz="1600">
              <a:solidFill>
                <a:schemeClr val="bg1"/>
              </a:solidFill>
            </a:endParaRPr>
          </a:p>
        </p:txBody>
      </p:sp>
      <p:sp>
        <p:nvSpPr>
          <p:cNvPr id="752" name="Google Shape;752;p48"/>
          <p:cNvSpPr txBox="1">
            <a:spLocks noGrp="1"/>
          </p:cNvSpPr>
          <p:nvPr>
            <p:ph type="title" idx="3"/>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mtClean="0"/>
              <a:t>LUẬT CHƠI</a:t>
            </a:r>
            <a:endParaRPr/>
          </a:p>
        </p:txBody>
      </p:sp>
      <p:sp>
        <p:nvSpPr>
          <p:cNvPr id="753" name="Google Shape;753;p48"/>
          <p:cNvSpPr txBox="1">
            <a:spLocks noGrp="1"/>
          </p:cNvSpPr>
          <p:nvPr>
            <p:ph type="subTitle" idx="4"/>
          </p:nvPr>
        </p:nvSpPr>
        <p:spPr>
          <a:xfrm>
            <a:off x="6023676" y="1363123"/>
            <a:ext cx="1576787" cy="551646"/>
          </a:xfrm>
          <a:prstGeom prst="rect">
            <a:avLst/>
          </a:prstGeom>
        </p:spPr>
        <p:txBody>
          <a:bodyPr spcFirstLastPara="1" wrap="square" lIns="0" tIns="0" rIns="0" bIns="0" anchor="t" anchorCtr="0">
            <a:noAutofit/>
          </a:bodyPr>
          <a:lstStyle/>
          <a:p>
            <a:pPr marL="0" indent="0"/>
            <a:r>
              <a:rPr lang="en-US" err="1">
                <a:solidFill>
                  <a:srgbClr val="FFFFFF"/>
                </a:solidFill>
                <a:latin typeface="Times New Roman" panose="02020603050405020304" pitchFamily="18" charset="0"/>
              </a:rPr>
              <a:t>Nếu</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bạn</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trả</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lời</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đúng</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Phần</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thưởng</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sẽ</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thuộc</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về</a:t>
            </a:r>
            <a:r>
              <a:rPr lang="en-US">
                <a:solidFill>
                  <a:srgbClr val="FFFFFF"/>
                </a:solidFill>
                <a:latin typeface="Times New Roman" panose="02020603050405020304" pitchFamily="18" charset="0"/>
              </a:rPr>
              <a:t> </a:t>
            </a:r>
            <a:r>
              <a:rPr lang="en-US" err="1">
                <a:solidFill>
                  <a:srgbClr val="FFFFFF"/>
                </a:solidFill>
                <a:latin typeface="Times New Roman" panose="02020603050405020304" pitchFamily="18" charset="0"/>
              </a:rPr>
              <a:t>bạn</a:t>
            </a:r>
            <a:r>
              <a:rPr lang="en-US">
                <a:solidFill>
                  <a:srgbClr val="FFFFFF"/>
                </a:solidFill>
                <a:latin typeface="Times New Roman" panose="02020603050405020304" pitchFamily="18" charset="0"/>
              </a:rPr>
              <a:t>! </a:t>
            </a:r>
            <a:r>
              <a:rPr lang="en-US" smtClean="0">
                <a:solidFill>
                  <a:srgbClr val="FFFFFF"/>
                </a:solidFill>
                <a:latin typeface="Times New Roman" panose="02020603050405020304" pitchFamily="18" charset="0"/>
                <a:sym typeface="Wingdings" panose="05000000000000000000" pitchFamily="2" charset="2"/>
              </a:rPr>
              <a:t>:))</a:t>
            </a:r>
          </a:p>
          <a:p>
            <a:pPr marL="0" indent="0"/>
            <a:r>
              <a:rPr lang="en-US" smtClean="0">
                <a:solidFill>
                  <a:srgbClr val="FFFFFF"/>
                </a:solidFill>
                <a:latin typeface="Times New Roman" panose="02020603050405020304" pitchFamily="18" charset="0"/>
                <a:sym typeface="Wingdings" panose="05000000000000000000" pitchFamily="2" charset="2"/>
              </a:rPr>
              <a:t>(</a:t>
            </a:r>
            <a:r>
              <a:rPr lang="en-US" err="1" smtClean="0">
                <a:solidFill>
                  <a:srgbClr val="FFFFFF"/>
                </a:solidFill>
                <a:latin typeface="Times New Roman" panose="02020603050405020304" pitchFamily="18" charset="0"/>
                <a:sym typeface="Wingdings" panose="05000000000000000000" pitchFamily="2" charset="2"/>
              </a:rPr>
              <a:t>gợi</a:t>
            </a:r>
            <a:r>
              <a:rPr lang="en-US" smtClean="0">
                <a:solidFill>
                  <a:srgbClr val="FFFFFF"/>
                </a:solidFill>
                <a:latin typeface="Times New Roman" panose="02020603050405020304" pitchFamily="18" charset="0"/>
                <a:sym typeface="Wingdings" panose="05000000000000000000" pitchFamily="2" charset="2"/>
              </a:rPr>
              <a:t> ý: </a:t>
            </a:r>
            <a:r>
              <a:rPr lang="en-US" err="1" smtClean="0">
                <a:solidFill>
                  <a:srgbClr val="FFFFFF"/>
                </a:solidFill>
                <a:latin typeface="Times New Roman" panose="02020603050405020304" pitchFamily="18" charset="0"/>
                <a:sym typeface="Wingdings" panose="05000000000000000000" pitchFamily="2" charset="2"/>
              </a:rPr>
              <a:t>tất</a:t>
            </a:r>
            <a:r>
              <a:rPr lang="en-US" smtClean="0">
                <a:solidFill>
                  <a:srgbClr val="FFFFFF"/>
                </a:solidFill>
                <a:latin typeface="Times New Roman" panose="02020603050405020304" pitchFamily="18" charset="0"/>
                <a:sym typeface="Wingdings" panose="05000000000000000000" pitchFamily="2" charset="2"/>
              </a:rPr>
              <a:t> </a:t>
            </a:r>
            <a:r>
              <a:rPr lang="en-US" err="1" smtClean="0">
                <a:solidFill>
                  <a:srgbClr val="FFFFFF"/>
                </a:solidFill>
                <a:latin typeface="Times New Roman" panose="02020603050405020304" pitchFamily="18" charset="0"/>
                <a:sym typeface="Wingdings" panose="05000000000000000000" pitchFamily="2" charset="2"/>
              </a:rPr>
              <a:t>cả</a:t>
            </a:r>
            <a:r>
              <a:rPr lang="en-US" smtClean="0">
                <a:solidFill>
                  <a:srgbClr val="FFFFFF"/>
                </a:solidFill>
                <a:latin typeface="Times New Roman" panose="02020603050405020304" pitchFamily="18" charset="0"/>
                <a:sym typeface="Wingdings" panose="05000000000000000000" pitchFamily="2" charset="2"/>
              </a:rPr>
              <a:t> </a:t>
            </a:r>
            <a:r>
              <a:rPr lang="en-US" err="1" smtClean="0">
                <a:solidFill>
                  <a:srgbClr val="FFFFFF"/>
                </a:solidFill>
                <a:latin typeface="Times New Roman" panose="02020603050405020304" pitchFamily="18" charset="0"/>
                <a:sym typeface="Wingdings" panose="05000000000000000000" pitchFamily="2" charset="2"/>
              </a:rPr>
              <a:t>đáp</a:t>
            </a:r>
            <a:r>
              <a:rPr lang="en-US" smtClean="0">
                <a:solidFill>
                  <a:srgbClr val="FFFFFF"/>
                </a:solidFill>
                <a:latin typeface="Times New Roman" panose="02020603050405020304" pitchFamily="18" charset="0"/>
                <a:sym typeface="Wingdings" panose="05000000000000000000" pitchFamily="2" charset="2"/>
              </a:rPr>
              <a:t> </a:t>
            </a:r>
            <a:r>
              <a:rPr lang="en-US" err="1" smtClean="0">
                <a:solidFill>
                  <a:srgbClr val="FFFFFF"/>
                </a:solidFill>
                <a:latin typeface="Times New Roman" panose="02020603050405020304" pitchFamily="18" charset="0"/>
                <a:sym typeface="Wingdings" panose="05000000000000000000" pitchFamily="2" charset="2"/>
              </a:rPr>
              <a:t>án</a:t>
            </a:r>
            <a:r>
              <a:rPr lang="en-US" smtClean="0">
                <a:solidFill>
                  <a:srgbClr val="FFFFFF"/>
                </a:solidFill>
                <a:latin typeface="Times New Roman" panose="02020603050405020304" pitchFamily="18" charset="0"/>
                <a:sym typeface="Wingdings" panose="05000000000000000000" pitchFamily="2" charset="2"/>
              </a:rPr>
              <a:t> </a:t>
            </a:r>
            <a:r>
              <a:rPr lang="en-US" err="1" smtClean="0">
                <a:solidFill>
                  <a:srgbClr val="FFFFFF"/>
                </a:solidFill>
                <a:latin typeface="Times New Roman" panose="02020603050405020304" pitchFamily="18" charset="0"/>
                <a:sym typeface="Wingdings" panose="05000000000000000000" pitchFamily="2" charset="2"/>
              </a:rPr>
              <a:t>trong</a:t>
            </a:r>
            <a:r>
              <a:rPr lang="en-US" smtClean="0">
                <a:solidFill>
                  <a:srgbClr val="FFFFFF"/>
                </a:solidFill>
                <a:latin typeface="Times New Roman" panose="02020603050405020304" pitchFamily="18" charset="0"/>
                <a:sym typeface="Wingdings" panose="05000000000000000000" pitchFamily="2" charset="2"/>
              </a:rPr>
              <a:t> </a:t>
            </a:r>
            <a:r>
              <a:rPr lang="en-US" err="1" smtClean="0">
                <a:solidFill>
                  <a:srgbClr val="FFFFFF"/>
                </a:solidFill>
                <a:latin typeface="Times New Roman" panose="02020603050405020304" pitchFamily="18" charset="0"/>
                <a:sym typeface="Wingdings" panose="05000000000000000000" pitchFamily="2" charset="2"/>
              </a:rPr>
              <a:t>sgk</a:t>
            </a:r>
            <a:r>
              <a:rPr lang="en-US" smtClean="0">
                <a:solidFill>
                  <a:srgbClr val="FFFFFF"/>
                </a:solidFill>
                <a:latin typeface="Times New Roman" panose="02020603050405020304" pitchFamily="18" charset="0"/>
                <a:sym typeface="Wingdings" panose="05000000000000000000" pitchFamily="2" charset="2"/>
              </a:rPr>
              <a:t>)</a:t>
            </a:r>
            <a:endParaRPr lang="en-US">
              <a:solidFill>
                <a:srgbClr val="FFFFFF"/>
              </a:solidFill>
              <a:latin typeface="Times New Roman" panose="02020603050405020304" pitchFamily="18" charset="0"/>
              <a:sym typeface="Wingdings" panose="05000000000000000000" pitchFamily="2" charset="2"/>
            </a:endParaRPr>
          </a:p>
          <a:p>
            <a:pPr marL="0" lvl="0" indent="0"/>
            <a:endParaRPr/>
          </a:p>
        </p:txBody>
      </p:sp>
      <p:sp>
        <p:nvSpPr>
          <p:cNvPr id="754" name="Google Shape;754;p48"/>
          <p:cNvSpPr txBox="1">
            <a:spLocks noGrp="1"/>
          </p:cNvSpPr>
          <p:nvPr>
            <p:ph type="title" idx="5"/>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mtClean="0"/>
              <a:t>LUẬT CHƠI</a:t>
            </a:r>
            <a:endParaRPr/>
          </a:p>
        </p:txBody>
      </p:sp>
      <p:sp>
        <p:nvSpPr>
          <p:cNvPr id="755" name="Google Shape;755;p48"/>
          <p:cNvSpPr txBox="1">
            <a:spLocks noGrp="1"/>
          </p:cNvSpPr>
          <p:nvPr>
            <p:ph type="subTitle" idx="6"/>
          </p:nvPr>
        </p:nvSpPr>
        <p:spPr>
          <a:xfrm>
            <a:off x="3813145" y="4019887"/>
            <a:ext cx="1539000" cy="348900"/>
          </a:xfrm>
          <a:prstGeom prst="rect">
            <a:avLst/>
          </a:prstGeom>
        </p:spPr>
        <p:txBody>
          <a:bodyPr spcFirstLastPara="1" wrap="square" lIns="0" tIns="0" rIns="0" bIns="0" anchor="t" anchorCtr="0">
            <a:noAutofit/>
          </a:bodyPr>
          <a:lstStyle/>
          <a:p>
            <a:pPr marL="0" lvl="0" indent="0"/>
            <a:r>
              <a:rPr lang="en-US" err="1">
                <a:solidFill>
                  <a:srgbClr val="FFFFFF"/>
                </a:solidFill>
                <a:latin typeface="Times New Roman" panose="02020603050405020304" pitchFamily="18" charset="0"/>
                <a:sym typeface="Wingdings" panose="05000000000000000000" pitchFamily="2" charset="2"/>
              </a:rPr>
              <a:t>Nếu</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bạn</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trả</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lời</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sai</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Rất</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tiếc</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bạn</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sẽ</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phải</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nhưởng</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cuộc</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chơi</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cho</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người</a:t>
            </a:r>
            <a:r>
              <a:rPr lang="en-US">
                <a:solidFill>
                  <a:srgbClr val="FFFFFF"/>
                </a:solidFill>
                <a:latin typeface="Times New Roman" panose="02020603050405020304" pitchFamily="18" charset="0"/>
                <a:sym typeface="Wingdings" panose="05000000000000000000" pitchFamily="2" charset="2"/>
              </a:rPr>
              <a:t> </a:t>
            </a:r>
            <a:r>
              <a:rPr lang="en-US" err="1">
                <a:solidFill>
                  <a:srgbClr val="FFFFFF"/>
                </a:solidFill>
                <a:latin typeface="Times New Roman" panose="02020603050405020304" pitchFamily="18" charset="0"/>
                <a:sym typeface="Wingdings" panose="05000000000000000000" pitchFamily="2" charset="2"/>
              </a:rPr>
              <a:t>khác</a:t>
            </a:r>
            <a:r>
              <a:rPr lang="en-US">
                <a:solidFill>
                  <a:srgbClr val="FFFFFF"/>
                </a:solidFill>
                <a:latin typeface="Times New Roman" panose="02020603050405020304" pitchFamily="18" charset="0"/>
                <a:sym typeface="Wingdings" panose="05000000000000000000" pitchFamily="2" charset="2"/>
              </a:rPr>
              <a:t>!!</a:t>
            </a:r>
            <a:endParaRPr>
              <a:solidFill>
                <a:srgbClr val="FFFFFF"/>
              </a:solidFill>
            </a:endParaRPr>
          </a:p>
        </p:txBody>
      </p:sp>
      <p:pic>
        <p:nvPicPr>
          <p:cNvPr id="756" name="Google Shape;756;p48"/>
          <p:cNvPicPr preferRelativeResize="0"/>
          <p:nvPr/>
        </p:nvPicPr>
        <p:blipFill rotWithShape="1">
          <a:blip r:embed="rId3">
            <a:alphaModFix/>
          </a:blip>
          <a:srcRect t="14586" r="64198" b="19796"/>
          <a:stretch/>
        </p:blipFill>
        <p:spPr>
          <a:xfrm>
            <a:off x="1375775" y="2444226"/>
            <a:ext cx="1953604" cy="2387099"/>
          </a:xfrm>
          <a:prstGeom prst="rect">
            <a:avLst/>
          </a:prstGeom>
          <a:noFill/>
          <a:ln>
            <a:noFill/>
          </a:ln>
        </p:spPr>
      </p:pic>
      <p:pic>
        <p:nvPicPr>
          <p:cNvPr id="757" name="Google Shape;757;p48"/>
          <p:cNvPicPr preferRelativeResize="0"/>
          <p:nvPr/>
        </p:nvPicPr>
        <p:blipFill rotWithShape="1">
          <a:blip r:embed="rId3">
            <a:alphaModFix/>
          </a:blip>
          <a:srcRect l="30721" t="14586" r="33477" b="19796"/>
          <a:stretch/>
        </p:blipFill>
        <p:spPr>
          <a:xfrm>
            <a:off x="3595200" y="889051"/>
            <a:ext cx="1953604" cy="2387099"/>
          </a:xfrm>
          <a:prstGeom prst="rect">
            <a:avLst/>
          </a:prstGeom>
          <a:noFill/>
          <a:ln>
            <a:noFill/>
          </a:ln>
        </p:spPr>
      </p:pic>
      <p:pic>
        <p:nvPicPr>
          <p:cNvPr id="758" name="Google Shape;758;p48"/>
          <p:cNvPicPr preferRelativeResize="0"/>
          <p:nvPr/>
        </p:nvPicPr>
        <p:blipFill rotWithShape="1">
          <a:blip r:embed="rId3">
            <a:alphaModFix/>
          </a:blip>
          <a:srcRect l="60736" t="14586" r="3461" b="19796"/>
          <a:stretch/>
        </p:blipFill>
        <p:spPr>
          <a:xfrm>
            <a:off x="5814625" y="2444226"/>
            <a:ext cx="1953604" cy="2387099"/>
          </a:xfrm>
          <a:prstGeom prst="rect">
            <a:avLst/>
          </a:prstGeom>
          <a:noFill/>
          <a:ln>
            <a:noFill/>
          </a:ln>
        </p:spPr>
      </p:pic>
      <p:sp>
        <p:nvSpPr>
          <p:cNvPr id="759" name="Google Shape;759;p48"/>
          <p:cNvSpPr/>
          <p:nvPr/>
        </p:nvSpPr>
        <p:spPr>
          <a:xfrm>
            <a:off x="3595204" y="889050"/>
            <a:ext cx="1953600" cy="23871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8"/>
          <p:cNvSpPr/>
          <p:nvPr/>
        </p:nvSpPr>
        <p:spPr>
          <a:xfrm>
            <a:off x="1375775" y="2444225"/>
            <a:ext cx="1953600" cy="23871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8"/>
          <p:cNvSpPr/>
          <p:nvPr/>
        </p:nvSpPr>
        <p:spPr>
          <a:xfrm>
            <a:off x="5814625" y="2444225"/>
            <a:ext cx="1953600" cy="2387100"/>
          </a:xfrm>
          <a:prstGeom prst="rect">
            <a:avLst/>
          </a:prstGeom>
          <a:solidFill>
            <a:srgbClr val="FFFFFF">
              <a:alpha val="1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409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51">
                                            <p:txEl>
                                              <p:pRg st="0" end="0"/>
                                            </p:txEl>
                                          </p:spTgt>
                                        </p:tgtEl>
                                        <p:attrNameLst>
                                          <p:attrName>style.visibility</p:attrName>
                                        </p:attrNameLst>
                                      </p:cBhvr>
                                      <p:to>
                                        <p:strVal val="visible"/>
                                      </p:to>
                                    </p:set>
                                    <p:anim calcmode="lin" valueType="num">
                                      <p:cBhvr>
                                        <p:cTn id="7" dur="1000" fill="hold"/>
                                        <p:tgtEl>
                                          <p:spTgt spid="7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53">
                                            <p:txEl>
                                              <p:pRg st="0" end="0"/>
                                            </p:txEl>
                                          </p:spTgt>
                                        </p:tgtEl>
                                        <p:attrNameLst>
                                          <p:attrName>style.visibility</p:attrName>
                                        </p:attrNameLst>
                                      </p:cBhvr>
                                      <p:to>
                                        <p:strVal val="visible"/>
                                      </p:to>
                                    </p:set>
                                    <p:anim calcmode="lin" valueType="num">
                                      <p:cBhvr>
                                        <p:cTn id="15" dur="1000" fill="hold"/>
                                        <p:tgtEl>
                                          <p:spTgt spid="75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75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7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53">
                                            <p:txEl>
                                              <p:pRg st="1" end="1"/>
                                            </p:txEl>
                                          </p:spTgt>
                                        </p:tgtEl>
                                        <p:attrNameLst>
                                          <p:attrName>style.visibility</p:attrName>
                                        </p:attrNameLst>
                                      </p:cBhvr>
                                      <p:to>
                                        <p:strVal val="visible"/>
                                      </p:to>
                                    </p:set>
                                    <p:anim calcmode="lin" valueType="num">
                                      <p:cBhvr>
                                        <p:cTn id="23" dur="1000" fill="hold"/>
                                        <p:tgtEl>
                                          <p:spTgt spid="75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75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75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5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55">
                                            <p:txEl>
                                              <p:pRg st="0" end="0"/>
                                            </p:txEl>
                                          </p:spTgt>
                                        </p:tgtEl>
                                        <p:attrNameLst>
                                          <p:attrName>style.visibility</p:attrName>
                                        </p:attrNameLst>
                                      </p:cBhvr>
                                      <p:to>
                                        <p:strVal val="visible"/>
                                      </p:to>
                                    </p:set>
                                    <p:anim calcmode="lin" valueType="num">
                                      <p:cBhvr>
                                        <p:cTn id="31" dur="1000" fill="hold"/>
                                        <p:tgtEl>
                                          <p:spTgt spid="75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75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7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0" build="p"/>
      <p:bldP spid="753" grpId="0" build="p"/>
      <p:bldP spid="75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49"/>
          <p:cNvSpPr/>
          <p:nvPr/>
        </p:nvSpPr>
        <p:spPr>
          <a:xfrm>
            <a:off x="0" y="1900450"/>
            <a:ext cx="9144000" cy="3243000"/>
          </a:xfrm>
          <a:prstGeom prst="rect">
            <a:avLst/>
          </a:pr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1200250" y="2123900"/>
            <a:ext cx="1818600" cy="2212200"/>
          </a:xfrm>
          <a:prstGeom prst="rect">
            <a:avLst/>
          </a:prstGeom>
          <a:noFill/>
          <a:ln w="19050" cap="flat" cmpd="sng">
            <a:solidFill>
              <a:srgbClr val="F8FFF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3657150" y="2123900"/>
            <a:ext cx="1818600" cy="2212200"/>
          </a:xfrm>
          <a:prstGeom prst="rect">
            <a:avLst/>
          </a:prstGeom>
          <a:noFill/>
          <a:ln w="19050" cap="flat" cmpd="sng">
            <a:solidFill>
              <a:srgbClr val="F8FFF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6114050" y="2123900"/>
            <a:ext cx="1818600" cy="2212200"/>
          </a:xfrm>
          <a:prstGeom prst="rect">
            <a:avLst/>
          </a:prstGeom>
          <a:noFill/>
          <a:ln w="19050" cap="flat" cmpd="sng">
            <a:solidFill>
              <a:srgbClr val="F8FFF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0" name="Google Shape;770;p49"/>
          <p:cNvPicPr preferRelativeResize="0"/>
          <p:nvPr/>
        </p:nvPicPr>
        <p:blipFill rotWithShape="1">
          <a:blip r:embed="rId3">
            <a:alphaModFix/>
          </a:blip>
          <a:srcRect l="13419" r="13411"/>
          <a:stretch/>
        </p:blipFill>
        <p:spPr>
          <a:xfrm>
            <a:off x="1470050" y="1266250"/>
            <a:ext cx="1269000" cy="1300800"/>
          </a:xfrm>
          <a:prstGeom prst="ellipse">
            <a:avLst/>
          </a:prstGeom>
          <a:noFill/>
          <a:ln>
            <a:noFill/>
          </a:ln>
        </p:spPr>
      </p:pic>
      <p:sp>
        <p:nvSpPr>
          <p:cNvPr id="771" name="Google Shape;771;p49"/>
          <p:cNvSpPr txBox="1"/>
          <p:nvPr/>
        </p:nvSpPr>
        <p:spPr>
          <a:xfrm>
            <a:off x="1526050" y="4183486"/>
            <a:ext cx="1167000" cy="281400"/>
          </a:xfrm>
          <a:prstGeom prst="rect">
            <a:avLst/>
          </a:prstGeom>
          <a:solidFill>
            <a:srgbClr val="F8FFF5"/>
          </a:solidFill>
          <a:ln>
            <a:noFill/>
          </a:ln>
        </p:spPr>
        <p:txBody>
          <a:bodyPr spcFirstLastPara="1" wrap="square" lIns="0" tIns="67600" rIns="0" bIns="0" anchor="t" anchorCtr="0">
            <a:noAutofit/>
          </a:bodyPr>
          <a:lstStyle/>
          <a:p>
            <a:pPr marL="0" marR="0" lvl="0" indent="0" algn="ctr" rtl="0">
              <a:lnSpc>
                <a:spcPct val="100000"/>
              </a:lnSpc>
              <a:spcBef>
                <a:spcPts val="0"/>
              </a:spcBef>
              <a:spcAft>
                <a:spcPts val="0"/>
              </a:spcAft>
              <a:buNone/>
            </a:pPr>
            <a:r>
              <a:rPr lang="en-US" sz="900" smtClean="0">
                <a:solidFill>
                  <a:srgbClr val="4D4F40"/>
                </a:solidFill>
                <a:latin typeface="Chau Philomene One"/>
                <a:ea typeface="Chau Philomene One"/>
                <a:cs typeface="Chau Philomene One"/>
                <a:sym typeface="Chau Philomene One"/>
              </a:rPr>
              <a:t>ĐƠN GIẢN</a:t>
            </a:r>
            <a:endParaRPr sz="900">
              <a:solidFill>
                <a:srgbClr val="4D4F40"/>
              </a:solidFill>
              <a:latin typeface="Chau Philomene One"/>
              <a:ea typeface="Chau Philomene One"/>
              <a:cs typeface="Chau Philomene One"/>
              <a:sym typeface="Chau Philomene One"/>
            </a:endParaRPr>
          </a:p>
        </p:txBody>
      </p:sp>
      <p:sp>
        <p:nvSpPr>
          <p:cNvPr id="772" name="Google Shape;772;p49"/>
          <p:cNvSpPr txBox="1"/>
          <p:nvPr/>
        </p:nvSpPr>
        <p:spPr>
          <a:xfrm>
            <a:off x="1374650" y="2718500"/>
            <a:ext cx="1459800" cy="1243200"/>
          </a:xfrm>
          <a:prstGeom prst="rect">
            <a:avLst/>
          </a:prstGeom>
          <a:noFill/>
          <a:ln>
            <a:noFill/>
          </a:ln>
        </p:spPr>
        <p:txBody>
          <a:bodyPr spcFirstLastPara="1" wrap="square" lIns="0" tIns="6025" rIns="0" bIns="0" anchor="ctr" anchorCtr="0">
            <a:noAutofit/>
          </a:bodyPr>
          <a:lstStyle/>
          <a:p>
            <a:pPr algn="ctr"/>
            <a:r>
              <a:rPr lang="en-US" sz="1100" err="1" smtClean="0">
                <a:solidFill>
                  <a:srgbClr val="F8FFF5"/>
                </a:solidFill>
                <a:latin typeface="Rokkitt Regular"/>
                <a:ea typeface="Rokkitt Regular"/>
                <a:cs typeface="Rokkitt Regular"/>
                <a:sym typeface="Rokkitt Regular"/>
              </a:rPr>
              <a:t>Câu</a:t>
            </a:r>
            <a:r>
              <a:rPr lang="en-US" sz="1100" smtClean="0">
                <a:solidFill>
                  <a:srgbClr val="F8FFF5"/>
                </a:solidFill>
                <a:latin typeface="Rokkitt Regular"/>
                <a:ea typeface="Rokkitt Regular"/>
                <a:cs typeface="Rokkitt Regular"/>
                <a:sym typeface="Rokkitt Regular"/>
              </a:rPr>
              <a:t> 1</a:t>
            </a:r>
          </a:p>
          <a:p>
            <a:pPr algn="ctr"/>
            <a:r>
              <a:rPr lang="en-US" err="1" smtClean="0">
                <a:solidFill>
                  <a:srgbClr val="FFFFFF"/>
                </a:solidFill>
                <a:latin typeface="Times New Roman" panose="02020603050405020304" pitchFamily="18" charset="0"/>
                <a:cs typeface="Times New Roman" panose="02020603050405020304" pitchFamily="18" charset="0"/>
              </a:rPr>
              <a:t>Hãy</a:t>
            </a:r>
            <a:r>
              <a:rPr lang="en-US" smtClean="0">
                <a:solidFill>
                  <a:srgbClr val="FFFFFF"/>
                </a:solidFill>
                <a:latin typeface="Times New Roman" panose="02020603050405020304" pitchFamily="18" charset="0"/>
                <a:cs typeface="Times New Roman" panose="02020603050405020304" pitchFamily="18" charset="0"/>
              </a:rPr>
              <a:t> </a:t>
            </a:r>
            <a:r>
              <a:rPr lang="en-US" err="1">
                <a:solidFill>
                  <a:srgbClr val="FFFFFF"/>
                </a:solidFill>
                <a:latin typeface="Times New Roman" panose="02020603050405020304" pitchFamily="18" charset="0"/>
                <a:cs typeface="Times New Roman" panose="02020603050405020304" pitchFamily="18" charset="0"/>
              </a:rPr>
              <a:t>nêu</a:t>
            </a:r>
            <a:r>
              <a:rPr lang="en-US">
                <a:solidFill>
                  <a:srgbClr val="FFFFFF"/>
                </a:solidFill>
                <a:latin typeface="Times New Roman" panose="02020603050405020304" pitchFamily="18" charset="0"/>
                <a:cs typeface="Times New Roman" panose="02020603050405020304" pitchFamily="18" charset="0"/>
              </a:rPr>
              <a:t> </a:t>
            </a:r>
            <a:r>
              <a:rPr lang="en-US" err="1">
                <a:solidFill>
                  <a:srgbClr val="FFFFFF"/>
                </a:solidFill>
                <a:latin typeface="Times New Roman" panose="02020603050405020304" pitchFamily="18" charset="0"/>
                <a:cs typeface="Times New Roman" panose="02020603050405020304" pitchFamily="18" charset="0"/>
              </a:rPr>
              <a:t>khái</a:t>
            </a:r>
            <a:r>
              <a:rPr lang="en-US">
                <a:solidFill>
                  <a:srgbClr val="FFFFFF"/>
                </a:solidFill>
                <a:latin typeface="Times New Roman" panose="02020603050405020304" pitchFamily="18" charset="0"/>
                <a:cs typeface="Times New Roman" panose="02020603050405020304" pitchFamily="18" charset="0"/>
              </a:rPr>
              <a:t> </a:t>
            </a:r>
            <a:r>
              <a:rPr lang="en-US" err="1">
                <a:solidFill>
                  <a:srgbClr val="FFFFFF"/>
                </a:solidFill>
                <a:latin typeface="Times New Roman" panose="02020603050405020304" pitchFamily="18" charset="0"/>
                <a:cs typeface="Times New Roman" panose="02020603050405020304" pitchFamily="18" charset="0"/>
              </a:rPr>
              <a:t>niệm</a:t>
            </a:r>
            <a:r>
              <a:rPr lang="en-US">
                <a:solidFill>
                  <a:srgbClr val="FFFFFF"/>
                </a:solidFill>
                <a:latin typeface="Times New Roman" panose="02020603050405020304" pitchFamily="18" charset="0"/>
                <a:cs typeface="Times New Roman" panose="02020603050405020304" pitchFamily="18" charset="0"/>
              </a:rPr>
              <a:t> </a:t>
            </a:r>
            <a:r>
              <a:rPr lang="en-US" err="1">
                <a:solidFill>
                  <a:srgbClr val="FFFFFF"/>
                </a:solidFill>
                <a:latin typeface="Times New Roman" panose="02020603050405020304" pitchFamily="18" charset="0"/>
                <a:cs typeface="Times New Roman" panose="02020603050405020304" pitchFamily="18" charset="0"/>
              </a:rPr>
              <a:t>thế</a:t>
            </a:r>
            <a:r>
              <a:rPr lang="en-US">
                <a:solidFill>
                  <a:srgbClr val="FFFFFF"/>
                </a:solidFill>
                <a:latin typeface="Times New Roman" panose="02020603050405020304" pitchFamily="18" charset="0"/>
                <a:cs typeface="Times New Roman" panose="02020603050405020304" pitchFamily="18" charset="0"/>
              </a:rPr>
              <a:t> </a:t>
            </a:r>
            <a:r>
              <a:rPr lang="en-US" err="1">
                <a:solidFill>
                  <a:srgbClr val="FFFFFF"/>
                </a:solidFill>
                <a:latin typeface="Times New Roman" panose="02020603050405020304" pitchFamily="18" charset="0"/>
                <a:cs typeface="Times New Roman" panose="02020603050405020304" pitchFamily="18" charset="0"/>
              </a:rPr>
              <a:t>nào</a:t>
            </a:r>
            <a:r>
              <a:rPr lang="en-US">
                <a:solidFill>
                  <a:srgbClr val="FFFFFF"/>
                </a:solidFill>
                <a:latin typeface="Times New Roman" panose="02020603050405020304" pitchFamily="18" charset="0"/>
                <a:cs typeface="Times New Roman" panose="02020603050405020304" pitchFamily="18" charset="0"/>
              </a:rPr>
              <a:t> </a:t>
            </a:r>
            <a:r>
              <a:rPr lang="en-US" err="1">
                <a:solidFill>
                  <a:srgbClr val="FFFFFF"/>
                </a:solidFill>
                <a:latin typeface="Times New Roman" panose="02020603050405020304" pitchFamily="18" charset="0"/>
                <a:cs typeface="Times New Roman" panose="02020603050405020304" pitchFamily="18" charset="0"/>
              </a:rPr>
              <a:t>là</a:t>
            </a:r>
            <a:r>
              <a:rPr lang="en-US">
                <a:solidFill>
                  <a:srgbClr val="FFFFFF"/>
                </a:solidFill>
                <a:latin typeface="Times New Roman" panose="02020603050405020304" pitchFamily="18" charset="0"/>
                <a:cs typeface="Times New Roman" panose="02020603050405020304" pitchFamily="18" charset="0"/>
              </a:rPr>
              <a:t> </a:t>
            </a:r>
            <a:r>
              <a:rPr lang="en-US" err="1">
                <a:solidFill>
                  <a:srgbClr val="FFFFFF"/>
                </a:solidFill>
                <a:latin typeface="Times New Roman" panose="02020603050405020304" pitchFamily="18" charset="0"/>
                <a:cs typeface="Times New Roman" panose="02020603050405020304" pitchFamily="18" charset="0"/>
              </a:rPr>
              <a:t>môi</a:t>
            </a:r>
            <a:r>
              <a:rPr lang="en-US">
                <a:solidFill>
                  <a:srgbClr val="FFFFFF"/>
                </a:solidFill>
                <a:latin typeface="Times New Roman" panose="02020603050405020304" pitchFamily="18" charset="0"/>
                <a:cs typeface="Times New Roman" panose="02020603050405020304" pitchFamily="18" charset="0"/>
              </a:rPr>
              <a:t> </a:t>
            </a:r>
            <a:r>
              <a:rPr lang="en-US" err="1">
                <a:solidFill>
                  <a:srgbClr val="FFFFFF"/>
                </a:solidFill>
                <a:latin typeface="Times New Roman" panose="02020603050405020304" pitchFamily="18" charset="0"/>
                <a:cs typeface="Times New Roman" panose="02020603050405020304" pitchFamily="18" charset="0"/>
              </a:rPr>
              <a:t>trường</a:t>
            </a:r>
            <a:r>
              <a:rPr lang="en-US">
                <a:solidFill>
                  <a:srgbClr val="FFFFFF"/>
                </a:solidFill>
                <a:latin typeface="Times New Roman" panose="02020603050405020304" pitchFamily="18" charset="0"/>
                <a:cs typeface="Times New Roman" panose="02020603050405020304" pitchFamily="18" charset="0"/>
              </a:rPr>
              <a:t>?</a:t>
            </a:r>
            <a:endParaRPr lang="en-US">
              <a:solidFill>
                <a:srgbClr val="FFFFFF"/>
              </a:solidFill>
              <a:latin typeface="Rokkitt Regular"/>
              <a:ea typeface="Rokkitt Regular"/>
              <a:cs typeface="Rokkitt Regular"/>
              <a:sym typeface="Rokkitt Regular"/>
            </a:endParaRPr>
          </a:p>
          <a:p>
            <a:pPr marL="0" marR="0" lvl="0" indent="0" algn="ctr" rtl="0">
              <a:lnSpc>
                <a:spcPct val="100000"/>
              </a:lnSpc>
              <a:spcBef>
                <a:spcPts val="0"/>
              </a:spcBef>
              <a:spcAft>
                <a:spcPts val="0"/>
              </a:spcAft>
              <a:buNone/>
            </a:pPr>
            <a:endParaRPr>
              <a:solidFill>
                <a:srgbClr val="F8FFF5"/>
              </a:solidFill>
              <a:latin typeface="Rokkitt Regular"/>
              <a:ea typeface="Rokkitt Regular"/>
              <a:cs typeface="Rokkitt Regular"/>
              <a:sym typeface="Rokkitt Regular"/>
            </a:endParaRPr>
          </a:p>
        </p:txBody>
      </p:sp>
      <p:sp>
        <p:nvSpPr>
          <p:cNvPr id="773" name="Google Shape;773;p49"/>
          <p:cNvSpPr txBox="1"/>
          <p:nvPr/>
        </p:nvSpPr>
        <p:spPr>
          <a:xfrm>
            <a:off x="3841450" y="2698961"/>
            <a:ext cx="1459800" cy="1243200"/>
          </a:xfrm>
          <a:prstGeom prst="rect">
            <a:avLst/>
          </a:prstGeom>
          <a:noFill/>
          <a:ln>
            <a:noFill/>
          </a:ln>
        </p:spPr>
        <p:txBody>
          <a:bodyPr spcFirstLastPara="1" wrap="square" lIns="0" tIns="6025" rIns="0" bIns="0" anchor="ctr" anchorCtr="0">
            <a:noAutofit/>
          </a:bodyPr>
          <a:lstStyle/>
          <a:p>
            <a:pPr lvl="0" algn="ctr"/>
            <a:r>
              <a:rPr lang="en-US" sz="1100" err="1" smtClean="0">
                <a:solidFill>
                  <a:srgbClr val="F8FFF5"/>
                </a:solidFill>
                <a:latin typeface="Rokkitt Regular"/>
                <a:ea typeface="Rokkitt Regular"/>
                <a:cs typeface="Rokkitt Regular"/>
                <a:sym typeface="Rokkitt Regular"/>
              </a:rPr>
              <a:t>Câu</a:t>
            </a:r>
            <a:r>
              <a:rPr lang="en-US" sz="1100" smtClean="0">
                <a:solidFill>
                  <a:srgbClr val="F8FFF5"/>
                </a:solidFill>
                <a:latin typeface="Rokkitt Regular"/>
                <a:ea typeface="Rokkitt Regular"/>
                <a:cs typeface="Rokkitt Regular"/>
                <a:sym typeface="Rokkitt Regular"/>
              </a:rPr>
              <a:t> 2</a:t>
            </a:r>
          </a:p>
          <a:p>
            <a:pPr lvl="0" algn="ctr"/>
            <a:r>
              <a:rPr lang="vi-VN" sz="1600">
                <a:solidFill>
                  <a:srgbClr val="FFFFFF"/>
                </a:solidFill>
                <a:latin typeface="Times New Roman" panose="02020603050405020304" pitchFamily="18" charset="0"/>
                <a:cs typeface="Times New Roman" panose="02020603050405020304" pitchFamily="18" charset="0"/>
              </a:rPr>
              <a:t>Ô nhiễm không khí là gì?</a:t>
            </a:r>
            <a:endParaRPr lang="en-US" sz="1600" smtClean="0">
              <a:solidFill>
                <a:srgbClr val="FFFFFF"/>
              </a:solidFill>
              <a:latin typeface="Rokkitt Regular"/>
              <a:ea typeface="Rokkitt Regular"/>
              <a:cs typeface="Rokkitt Regular"/>
              <a:sym typeface="Rokkitt Regular"/>
            </a:endParaRPr>
          </a:p>
        </p:txBody>
      </p:sp>
      <p:sp>
        <p:nvSpPr>
          <p:cNvPr id="774" name="Google Shape;774;p49"/>
          <p:cNvSpPr txBox="1"/>
          <p:nvPr/>
        </p:nvSpPr>
        <p:spPr>
          <a:xfrm>
            <a:off x="6298450" y="2729739"/>
            <a:ext cx="1459800" cy="1243200"/>
          </a:xfrm>
          <a:prstGeom prst="rect">
            <a:avLst/>
          </a:prstGeom>
          <a:noFill/>
          <a:ln>
            <a:noFill/>
          </a:ln>
        </p:spPr>
        <p:txBody>
          <a:bodyPr spcFirstLastPara="1" wrap="square" lIns="0" tIns="6025" rIns="0" bIns="0" anchor="ctr" anchorCtr="0">
            <a:noAutofit/>
          </a:bodyPr>
          <a:lstStyle/>
          <a:p>
            <a:pPr marL="0" marR="0" lvl="0" indent="0" algn="ctr" rtl="0">
              <a:lnSpc>
                <a:spcPct val="100000"/>
              </a:lnSpc>
              <a:spcBef>
                <a:spcPts val="0"/>
              </a:spcBef>
              <a:spcAft>
                <a:spcPts val="0"/>
              </a:spcAft>
              <a:buNone/>
            </a:pPr>
            <a:r>
              <a:rPr lang="en-US" sz="1100" err="1" smtClean="0">
                <a:solidFill>
                  <a:srgbClr val="F8FFF5"/>
                </a:solidFill>
                <a:latin typeface="Rokkitt Regular"/>
                <a:ea typeface="Rokkitt Regular"/>
                <a:cs typeface="Rokkitt Regular"/>
                <a:sym typeface="Rokkitt Regular"/>
              </a:rPr>
              <a:t>Câu</a:t>
            </a:r>
            <a:r>
              <a:rPr lang="en-US" sz="1100" smtClean="0">
                <a:solidFill>
                  <a:srgbClr val="F8FFF5"/>
                </a:solidFill>
                <a:latin typeface="Rokkitt Regular"/>
                <a:ea typeface="Rokkitt Regular"/>
                <a:cs typeface="Rokkitt Regular"/>
                <a:sym typeface="Rokkitt Regular"/>
              </a:rPr>
              <a:t> 3</a:t>
            </a:r>
          </a:p>
          <a:p>
            <a:pPr marL="0" marR="0" lvl="0" indent="0" algn="ctr" rtl="0">
              <a:lnSpc>
                <a:spcPct val="100000"/>
              </a:lnSpc>
              <a:spcBef>
                <a:spcPts val="0"/>
              </a:spcBef>
              <a:spcAft>
                <a:spcPts val="0"/>
              </a:spcAft>
              <a:buNone/>
            </a:pPr>
            <a:r>
              <a:rPr lang="en-US" sz="1800" err="1" smtClean="0">
                <a:solidFill>
                  <a:srgbClr val="F8FFF5"/>
                </a:solidFill>
                <a:latin typeface="Rokkitt Regular"/>
                <a:ea typeface="Rokkitt Regular"/>
                <a:cs typeface="Rokkitt Regular"/>
                <a:sym typeface="Rokkitt Regular"/>
              </a:rPr>
              <a:t>Lũ</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quét</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đã</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xảy</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ra</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liên</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tục</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ở</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những</a:t>
            </a:r>
            <a:r>
              <a:rPr lang="en-US" sz="1800" smtClean="0">
                <a:solidFill>
                  <a:srgbClr val="F8FFF5"/>
                </a:solidFill>
                <a:latin typeface="Rokkitt Regular"/>
                <a:ea typeface="Rokkitt Regular"/>
                <a:cs typeface="Rokkitt Regular"/>
                <a:sym typeface="Rokkitt Regular"/>
              </a:rPr>
              <a:t> </a:t>
            </a:r>
            <a:r>
              <a:rPr lang="en-US" sz="1800" err="1" smtClean="0">
                <a:solidFill>
                  <a:srgbClr val="F8FFF5"/>
                </a:solidFill>
                <a:latin typeface="Rokkitt Regular"/>
                <a:ea typeface="Rokkitt Regular"/>
                <a:cs typeface="Rokkitt Regular"/>
                <a:sym typeface="Rokkitt Regular"/>
              </a:rPr>
              <a:t>đâu</a:t>
            </a:r>
            <a:r>
              <a:rPr lang="en-US" sz="1800" smtClean="0">
                <a:solidFill>
                  <a:srgbClr val="F8FFF5"/>
                </a:solidFill>
                <a:latin typeface="Rokkitt Regular"/>
                <a:ea typeface="Rokkitt Regular"/>
                <a:cs typeface="Rokkitt Regular"/>
                <a:sym typeface="Rokkitt Regular"/>
              </a:rPr>
              <a:t>?</a:t>
            </a:r>
            <a:endParaRPr sz="1800">
              <a:solidFill>
                <a:srgbClr val="F8FFF5"/>
              </a:solidFill>
              <a:latin typeface="Rokkitt Regular"/>
              <a:ea typeface="Rokkitt Regular"/>
              <a:cs typeface="Rokkitt Regular"/>
              <a:sym typeface="Rokkitt Regular"/>
            </a:endParaRPr>
          </a:p>
          <a:p>
            <a:pPr lvl="0" algn="ctr"/>
            <a:r>
              <a:rPr lang="en-US" sz="1100" err="1" smtClean="0">
                <a:solidFill>
                  <a:srgbClr val="F8FFF5"/>
                </a:solidFill>
                <a:latin typeface="Rokkitt Regular"/>
                <a:ea typeface="Rokkitt Regular"/>
                <a:cs typeface="Rokkitt Regular"/>
                <a:sym typeface="Rokkitt Regular"/>
              </a:rPr>
              <a:t>Vào</a:t>
            </a:r>
            <a:r>
              <a:rPr lang="en-US" sz="1100" smtClean="0">
                <a:solidFill>
                  <a:srgbClr val="F8FFF5"/>
                </a:solidFill>
                <a:latin typeface="Rokkitt Regular"/>
                <a:ea typeface="Rokkitt Regular"/>
                <a:cs typeface="Rokkitt Regular"/>
                <a:sym typeface="Rokkitt Regular"/>
              </a:rPr>
              <a:t> </a:t>
            </a:r>
            <a:r>
              <a:rPr lang="en-US" sz="1100" err="1" smtClean="0">
                <a:solidFill>
                  <a:srgbClr val="FFFFFF"/>
                </a:solidFill>
                <a:latin typeface="Rokkitt Regular"/>
                <a:ea typeface="Rokkitt Regular"/>
                <a:cs typeface="Rokkitt Regular"/>
                <a:sym typeface="Rokkitt Regular"/>
              </a:rPr>
              <a:t>ngày</a:t>
            </a:r>
            <a:r>
              <a:rPr lang="en-US" sz="1100" smtClean="0">
                <a:solidFill>
                  <a:srgbClr val="FFFFFF"/>
                </a:solidFill>
                <a:latin typeface="Times New Roman" panose="02020603050405020304" pitchFamily="18" charset="0"/>
                <a:cs typeface="Times New Roman" panose="02020603050405020304" pitchFamily="18" charset="0"/>
              </a:rPr>
              <a:t> </a:t>
            </a:r>
            <a:r>
              <a:rPr lang="en-US" sz="1100">
                <a:solidFill>
                  <a:srgbClr val="FFFFFF"/>
                </a:solidFill>
                <a:latin typeface="Times New Roman" panose="02020603050405020304" pitchFamily="18" charset="0"/>
                <a:cs typeface="Times New Roman" panose="02020603050405020304" pitchFamily="18" charset="0"/>
              </a:rPr>
              <a:t>4/9/2013 </a:t>
            </a:r>
            <a:r>
              <a:rPr lang="en-US" sz="1100" err="1">
                <a:solidFill>
                  <a:srgbClr val="FFFFFF"/>
                </a:solidFill>
                <a:latin typeface="Times New Roman" panose="02020603050405020304" pitchFamily="18" charset="0"/>
                <a:cs typeface="Times New Roman" panose="02020603050405020304" pitchFamily="18" charset="0"/>
              </a:rPr>
              <a:t>và</a:t>
            </a:r>
            <a:r>
              <a:rPr lang="en-US" sz="1100">
                <a:solidFill>
                  <a:srgbClr val="FFFFFF"/>
                </a:solidFill>
                <a:latin typeface="Times New Roman" panose="02020603050405020304" pitchFamily="18" charset="0"/>
                <a:cs typeface="Times New Roman" panose="02020603050405020304" pitchFamily="18" charset="0"/>
              </a:rPr>
              <a:t> </a:t>
            </a:r>
            <a:r>
              <a:rPr lang="en-US" sz="1100" err="1">
                <a:solidFill>
                  <a:srgbClr val="FFFFFF"/>
                </a:solidFill>
                <a:latin typeface="Times New Roman" panose="02020603050405020304" pitchFamily="18" charset="0"/>
                <a:cs typeface="Times New Roman" panose="02020603050405020304" pitchFamily="18" charset="0"/>
              </a:rPr>
              <a:t>ngày</a:t>
            </a:r>
            <a:r>
              <a:rPr lang="en-US" sz="1100">
                <a:solidFill>
                  <a:srgbClr val="FFFFFF"/>
                </a:solidFill>
                <a:latin typeface="Times New Roman" panose="02020603050405020304" pitchFamily="18" charset="0"/>
                <a:cs typeface="Times New Roman" panose="02020603050405020304" pitchFamily="18" charset="0"/>
              </a:rPr>
              <a:t> 5/9/2013 </a:t>
            </a:r>
            <a:endParaRPr sz="1100">
              <a:solidFill>
                <a:srgbClr val="FFFFFF"/>
              </a:solidFill>
              <a:latin typeface="Rokkitt Regular"/>
              <a:ea typeface="Rokkitt Regular"/>
              <a:cs typeface="Rokkitt Regular"/>
              <a:sym typeface="Rokkitt Regular"/>
            </a:endParaRPr>
          </a:p>
        </p:txBody>
      </p:sp>
      <p:sp>
        <p:nvSpPr>
          <p:cNvPr id="775" name="Google Shape;775;p49"/>
          <p:cNvSpPr txBox="1">
            <a:spLocks noGrp="1"/>
          </p:cNvSpPr>
          <p:nvPr>
            <p:ph type="title"/>
          </p:nvPr>
        </p:nvSpPr>
        <p:spPr>
          <a:xfrm>
            <a:off x="192350" y="391775"/>
            <a:ext cx="8762100" cy="401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err="1" smtClean="0"/>
              <a:t>Câu</a:t>
            </a:r>
            <a:r>
              <a:rPr lang="en-US" smtClean="0"/>
              <a:t> </a:t>
            </a:r>
            <a:r>
              <a:rPr lang="en-US" err="1" smtClean="0"/>
              <a:t>hỏi</a:t>
            </a:r>
            <a:endParaRPr/>
          </a:p>
        </p:txBody>
      </p:sp>
      <p:pic>
        <p:nvPicPr>
          <p:cNvPr id="776" name="Google Shape;776;p49"/>
          <p:cNvPicPr preferRelativeResize="0"/>
          <p:nvPr/>
        </p:nvPicPr>
        <p:blipFill rotWithShape="1">
          <a:blip r:embed="rId4">
            <a:alphaModFix/>
          </a:blip>
          <a:srcRect l="26831"/>
          <a:stretch/>
        </p:blipFill>
        <p:spPr>
          <a:xfrm>
            <a:off x="3932250" y="1266250"/>
            <a:ext cx="1269000" cy="1300800"/>
          </a:xfrm>
          <a:prstGeom prst="ellipse">
            <a:avLst/>
          </a:prstGeom>
          <a:noFill/>
          <a:ln>
            <a:noFill/>
          </a:ln>
        </p:spPr>
      </p:pic>
      <p:pic>
        <p:nvPicPr>
          <p:cNvPr id="777" name="Google Shape;777;p49"/>
          <p:cNvPicPr preferRelativeResize="0"/>
          <p:nvPr/>
        </p:nvPicPr>
        <p:blipFill rotWithShape="1">
          <a:blip r:embed="rId5">
            <a:alphaModFix/>
          </a:blip>
          <a:srcRect l="13419" r="13411"/>
          <a:stretch/>
        </p:blipFill>
        <p:spPr>
          <a:xfrm>
            <a:off x="6394450" y="1266250"/>
            <a:ext cx="1269000" cy="1300800"/>
          </a:xfrm>
          <a:prstGeom prst="ellipse">
            <a:avLst/>
          </a:prstGeom>
          <a:noFill/>
          <a:ln>
            <a:noFill/>
          </a:ln>
        </p:spPr>
      </p:pic>
      <p:sp>
        <p:nvSpPr>
          <p:cNvPr id="778" name="Google Shape;778;p49"/>
          <p:cNvSpPr/>
          <p:nvPr/>
        </p:nvSpPr>
        <p:spPr>
          <a:xfrm>
            <a:off x="3932250" y="1266025"/>
            <a:ext cx="1269000" cy="1300800"/>
          </a:xfrm>
          <a:prstGeom prst="ellipse">
            <a:avLst/>
          </a:prstGeom>
          <a:solidFill>
            <a:srgbClr val="F6F4FF">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9"/>
          <p:cNvSpPr/>
          <p:nvPr/>
        </p:nvSpPr>
        <p:spPr>
          <a:xfrm>
            <a:off x="6393850" y="1266025"/>
            <a:ext cx="1269000" cy="1300800"/>
          </a:xfrm>
          <a:prstGeom prst="ellipse">
            <a:avLst/>
          </a:prstGeom>
          <a:solidFill>
            <a:srgbClr val="F6F4FF">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9"/>
          <p:cNvSpPr/>
          <p:nvPr/>
        </p:nvSpPr>
        <p:spPr>
          <a:xfrm>
            <a:off x="1470050" y="1266025"/>
            <a:ext cx="1269000" cy="1300800"/>
          </a:xfrm>
          <a:prstGeom prst="ellipse">
            <a:avLst/>
          </a:prstGeom>
          <a:solidFill>
            <a:srgbClr val="F6F4FF">
              <a:alpha val="2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9"/>
          <p:cNvSpPr txBox="1"/>
          <p:nvPr/>
        </p:nvSpPr>
        <p:spPr>
          <a:xfrm>
            <a:off x="3982950" y="4203025"/>
            <a:ext cx="1167000" cy="281400"/>
          </a:xfrm>
          <a:prstGeom prst="rect">
            <a:avLst/>
          </a:prstGeom>
          <a:solidFill>
            <a:srgbClr val="F8FFF5"/>
          </a:solidFill>
          <a:ln>
            <a:noFill/>
          </a:ln>
        </p:spPr>
        <p:txBody>
          <a:bodyPr spcFirstLastPara="1" wrap="square" lIns="0" tIns="67600" rIns="0" bIns="0" anchor="t" anchorCtr="0">
            <a:noAutofit/>
          </a:bodyPr>
          <a:lstStyle/>
          <a:p>
            <a:pPr marL="0" marR="0" lvl="0" indent="0" algn="ctr" rtl="0">
              <a:lnSpc>
                <a:spcPct val="100000"/>
              </a:lnSpc>
              <a:spcBef>
                <a:spcPts val="0"/>
              </a:spcBef>
              <a:spcAft>
                <a:spcPts val="0"/>
              </a:spcAft>
              <a:buNone/>
            </a:pPr>
            <a:r>
              <a:rPr lang="en-US" sz="900" err="1" smtClean="0">
                <a:solidFill>
                  <a:srgbClr val="4D4F40"/>
                </a:solidFill>
                <a:latin typeface="Chau Philomene One"/>
                <a:ea typeface="Chau Philomene One"/>
                <a:cs typeface="Chau Philomene One"/>
                <a:sym typeface="Chau Philomene One"/>
              </a:rPr>
              <a:t>Ở</a:t>
            </a:r>
            <a:r>
              <a:rPr lang="en-US" sz="900" smtClean="0">
                <a:solidFill>
                  <a:srgbClr val="4D4F40"/>
                </a:solidFill>
                <a:latin typeface="Chau Philomene One"/>
                <a:ea typeface="Chau Philomene One"/>
                <a:cs typeface="Chau Philomene One"/>
                <a:sym typeface="Chau Philomene One"/>
              </a:rPr>
              <a:t> GIỮA</a:t>
            </a:r>
            <a:endParaRPr sz="900">
              <a:solidFill>
                <a:srgbClr val="4D4F40"/>
              </a:solidFill>
              <a:latin typeface="Chau Philomene One"/>
              <a:ea typeface="Chau Philomene One"/>
              <a:cs typeface="Chau Philomene One"/>
              <a:sym typeface="Chau Philomene One"/>
            </a:endParaRPr>
          </a:p>
        </p:txBody>
      </p:sp>
      <p:sp>
        <p:nvSpPr>
          <p:cNvPr id="782" name="Google Shape;782;p49"/>
          <p:cNvSpPr txBox="1"/>
          <p:nvPr/>
        </p:nvSpPr>
        <p:spPr>
          <a:xfrm>
            <a:off x="6449620" y="4203025"/>
            <a:ext cx="1167000" cy="281400"/>
          </a:xfrm>
          <a:prstGeom prst="rect">
            <a:avLst/>
          </a:prstGeom>
          <a:solidFill>
            <a:srgbClr val="F8FFF5"/>
          </a:solidFill>
          <a:ln>
            <a:noFill/>
          </a:ln>
        </p:spPr>
        <p:txBody>
          <a:bodyPr spcFirstLastPara="1" wrap="square" lIns="0" tIns="67600" rIns="0" bIns="0" anchor="t" anchorCtr="0">
            <a:noAutofit/>
          </a:bodyPr>
          <a:lstStyle/>
          <a:p>
            <a:pPr marL="0" marR="0" lvl="0" indent="0" algn="ctr" rtl="0">
              <a:lnSpc>
                <a:spcPct val="100000"/>
              </a:lnSpc>
              <a:spcBef>
                <a:spcPts val="0"/>
              </a:spcBef>
              <a:spcAft>
                <a:spcPts val="0"/>
              </a:spcAft>
              <a:buNone/>
            </a:pPr>
            <a:r>
              <a:rPr lang="en-US" sz="900" smtClean="0">
                <a:solidFill>
                  <a:srgbClr val="4D4F40"/>
                </a:solidFill>
                <a:latin typeface="Chau Philomene One"/>
                <a:ea typeface="Chau Philomene One"/>
                <a:cs typeface="Chau Philomene One"/>
                <a:sym typeface="Chau Philomene One"/>
              </a:rPr>
              <a:t>CHUYÊN NGIỆP</a:t>
            </a:r>
            <a:endParaRPr sz="900">
              <a:solidFill>
                <a:srgbClr val="4D4F40"/>
              </a:solidFill>
              <a:latin typeface="Chau Philomene One"/>
              <a:ea typeface="Chau Philomene One"/>
              <a:cs typeface="Chau Philomene One"/>
              <a:sym typeface="Chau Philomene One"/>
            </a:endParaRPr>
          </a:p>
        </p:txBody>
      </p:sp>
    </p:spTree>
    <p:extLst>
      <p:ext uri="{BB962C8B-B14F-4D97-AF65-F5344CB8AC3E}">
        <p14:creationId xmlns:p14="http://schemas.microsoft.com/office/powerpoint/2010/main" val="5063584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2000"/>
                                        <p:tgtEl>
                                          <p:spTgt spid="772"/>
                                        </p:tgtEl>
                                      </p:cBhvr>
                                    </p:animEffect>
                                    <p:anim calcmode="lin" valueType="num">
                                      <p:cBhvr>
                                        <p:cTn id="8" dur="2000" fill="hold"/>
                                        <p:tgtEl>
                                          <p:spTgt spid="772"/>
                                        </p:tgtEl>
                                        <p:attrNameLst>
                                          <p:attrName>style.rotation</p:attrName>
                                        </p:attrNameLst>
                                      </p:cBhvr>
                                      <p:tavLst>
                                        <p:tav tm="0">
                                          <p:val>
                                            <p:fltVal val="720"/>
                                          </p:val>
                                        </p:tav>
                                        <p:tav tm="100000">
                                          <p:val>
                                            <p:fltVal val="0"/>
                                          </p:val>
                                        </p:tav>
                                      </p:tavLst>
                                    </p:anim>
                                    <p:anim calcmode="lin" valueType="num">
                                      <p:cBhvr>
                                        <p:cTn id="9" dur="2000" fill="hold"/>
                                        <p:tgtEl>
                                          <p:spTgt spid="772"/>
                                        </p:tgtEl>
                                        <p:attrNameLst>
                                          <p:attrName>ppt_h</p:attrName>
                                        </p:attrNameLst>
                                      </p:cBhvr>
                                      <p:tavLst>
                                        <p:tav tm="0">
                                          <p:val>
                                            <p:fltVal val="0"/>
                                          </p:val>
                                        </p:tav>
                                        <p:tav tm="100000">
                                          <p:val>
                                            <p:strVal val="#ppt_h"/>
                                          </p:val>
                                        </p:tav>
                                      </p:tavLst>
                                    </p:anim>
                                    <p:anim calcmode="lin" valueType="num">
                                      <p:cBhvr>
                                        <p:cTn id="10" dur="2000" fill="hold"/>
                                        <p:tgtEl>
                                          <p:spTgt spid="77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73"/>
                                        </p:tgtEl>
                                        <p:attrNameLst>
                                          <p:attrName>style.visibility</p:attrName>
                                        </p:attrNameLst>
                                      </p:cBhvr>
                                      <p:to>
                                        <p:strVal val="visible"/>
                                      </p:to>
                                    </p:set>
                                    <p:anim calcmode="lin" valueType="num">
                                      <p:cBhvr>
                                        <p:cTn id="15" dur="1000" fill="hold"/>
                                        <p:tgtEl>
                                          <p:spTgt spid="773"/>
                                        </p:tgtEl>
                                        <p:attrNameLst>
                                          <p:attrName>ppt_w</p:attrName>
                                        </p:attrNameLst>
                                      </p:cBhvr>
                                      <p:tavLst>
                                        <p:tav tm="0">
                                          <p:val>
                                            <p:fltVal val="0"/>
                                          </p:val>
                                        </p:tav>
                                        <p:tav tm="100000">
                                          <p:val>
                                            <p:strVal val="#ppt_w"/>
                                          </p:val>
                                        </p:tav>
                                      </p:tavLst>
                                    </p:anim>
                                    <p:anim calcmode="lin" valueType="num">
                                      <p:cBhvr>
                                        <p:cTn id="16" dur="1000" fill="hold"/>
                                        <p:tgtEl>
                                          <p:spTgt spid="773"/>
                                        </p:tgtEl>
                                        <p:attrNameLst>
                                          <p:attrName>ppt_h</p:attrName>
                                        </p:attrNameLst>
                                      </p:cBhvr>
                                      <p:tavLst>
                                        <p:tav tm="0">
                                          <p:val>
                                            <p:fltVal val="0"/>
                                          </p:val>
                                        </p:tav>
                                        <p:tav tm="100000">
                                          <p:val>
                                            <p:strVal val="#ppt_h"/>
                                          </p:val>
                                        </p:tav>
                                      </p:tavLst>
                                    </p:anim>
                                    <p:anim calcmode="lin" valueType="num">
                                      <p:cBhvr>
                                        <p:cTn id="17" dur="1000" fill="hold"/>
                                        <p:tgtEl>
                                          <p:spTgt spid="77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774"/>
                                        </p:tgtEl>
                                        <p:attrNameLst>
                                          <p:attrName>style.visibility</p:attrName>
                                        </p:attrNameLst>
                                      </p:cBhvr>
                                      <p:to>
                                        <p:strVal val="visible"/>
                                      </p:to>
                                    </p:set>
                                    <p:anim calcmode="lin" valueType="num">
                                      <p:cBhvr>
                                        <p:cTn id="23" dur="500" fill="hold"/>
                                        <p:tgtEl>
                                          <p:spTgt spid="77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74"/>
                                        </p:tgtEl>
                                        <p:attrNameLst>
                                          <p:attrName>ppt_y</p:attrName>
                                        </p:attrNameLst>
                                      </p:cBhvr>
                                      <p:tavLst>
                                        <p:tav tm="0">
                                          <p:val>
                                            <p:strVal val="#ppt_y"/>
                                          </p:val>
                                        </p:tav>
                                        <p:tav tm="100000">
                                          <p:val>
                                            <p:strVal val="#ppt_y"/>
                                          </p:val>
                                        </p:tav>
                                      </p:tavLst>
                                    </p:anim>
                                    <p:anim calcmode="lin" valueType="num">
                                      <p:cBhvr>
                                        <p:cTn id="25" dur="500" fill="hold"/>
                                        <p:tgtEl>
                                          <p:spTgt spid="77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7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 grpId="0"/>
      <p:bldP spid="773" grpId="0"/>
      <p:bldP spid="77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8" name="Google Shape;788;p50"/>
          <p:cNvSpPr txBox="1">
            <a:spLocks noGrp="1"/>
          </p:cNvSpPr>
          <p:nvPr>
            <p:ph type="title"/>
          </p:nvPr>
        </p:nvSpPr>
        <p:spPr>
          <a:xfrm>
            <a:off x="6704775" y="2003700"/>
            <a:ext cx="2089500" cy="705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mtClean="0">
                <a:solidFill>
                  <a:srgbClr val="F8FFF5"/>
                </a:solidFill>
              </a:rPr>
              <a:t>Đáp Án câu 1</a:t>
            </a:r>
            <a:endParaRPr>
              <a:solidFill>
                <a:srgbClr val="F8FFF5"/>
              </a:solidFill>
            </a:endParaRPr>
          </a:p>
        </p:txBody>
      </p:sp>
      <p:sp>
        <p:nvSpPr>
          <p:cNvPr id="787" name="Google Shape;787;p50"/>
          <p:cNvSpPr txBox="1">
            <a:spLocks noGrp="1"/>
          </p:cNvSpPr>
          <p:nvPr>
            <p:ph type="subTitle" idx="1"/>
          </p:nvPr>
        </p:nvSpPr>
        <p:spPr>
          <a:xfrm>
            <a:off x="6670966" y="2879929"/>
            <a:ext cx="2313797" cy="1762448"/>
          </a:xfrm>
          <a:prstGeom prst="rect">
            <a:avLst/>
          </a:prstGeom>
        </p:spPr>
        <p:txBody>
          <a:bodyPr spcFirstLastPara="1" wrap="square" lIns="0" tIns="0" rIns="0" bIns="0" anchor="t" anchorCtr="0">
            <a:noAutofit/>
          </a:bodyPr>
          <a:lstStyle/>
          <a:p>
            <a:pPr marL="0" indent="0"/>
            <a:r>
              <a:rPr lang="en-US" sz="1800" smtClean="0">
                <a:latin typeface="Times New Roman" panose="02020603050405020304" pitchFamily="18" charset="0"/>
                <a:cs typeface="Times New Roman" panose="02020603050405020304" pitchFamily="18" charset="0"/>
              </a:rPr>
              <a:t> </a:t>
            </a:r>
            <a:r>
              <a:rPr lang="en-US" sz="1800" err="1" smtClean="0">
                <a:latin typeface="Times New Roman" panose="02020603050405020304" pitchFamily="18" charset="0"/>
                <a:cs typeface="Times New Roman" panose="02020603050405020304" pitchFamily="18" charset="0"/>
              </a:rPr>
              <a:t>Môi</a:t>
            </a:r>
            <a:r>
              <a:rPr lang="en-US" sz="1800" smtClean="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trường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toàn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bộ</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điều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kiện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tự</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nhiên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nhân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tạo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bao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quanh</a:t>
            </a:r>
            <a:r>
              <a:rPr lang="en-US" sz="1800">
                <a:latin typeface="Times New Roman" panose="02020603050405020304" pitchFamily="18" charset="0"/>
                <a:cs typeface="Times New Roman" panose="02020603050405020304" pitchFamily="18" charset="0"/>
              </a:rPr>
              <a:t> con </a:t>
            </a:r>
            <a:r>
              <a:rPr lang="en-US" sz="1800" err="1">
                <a:latin typeface="Times New Roman" panose="02020603050405020304" pitchFamily="18" charset="0"/>
                <a:cs typeface="Times New Roman" panose="02020603050405020304" pitchFamily="18" charset="0"/>
              </a:rPr>
              <a:t>người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có</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động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tới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đời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sống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sự</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tồn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phát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triển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của</a:t>
            </a:r>
            <a:r>
              <a:rPr lang="en-US" sz="1800">
                <a:latin typeface="Times New Roman" panose="02020603050405020304" pitchFamily="18" charset="0"/>
                <a:cs typeface="Times New Roman" panose="02020603050405020304" pitchFamily="18" charset="0"/>
              </a:rPr>
              <a:t> con </a:t>
            </a:r>
            <a:r>
              <a:rPr lang="en-US" sz="1800" err="1">
                <a:latin typeface="Times New Roman" panose="02020603050405020304" pitchFamily="18" charset="0"/>
                <a:cs typeface="Times New Roman" panose="02020603050405020304" pitchFamily="18" charset="0"/>
              </a:rPr>
              <a:t>người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thiên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nhiên</a:t>
            </a:r>
            <a:r>
              <a:rPr lang="en-US" sz="1800">
                <a:latin typeface="Times New Roman" panose="02020603050405020304" pitchFamily="18" charset="0"/>
                <a:cs typeface="Times New Roman" panose="02020603050405020304" pitchFamily="18" charset="0"/>
              </a:rPr>
              <a:t>.</a:t>
            </a:r>
          </a:p>
          <a:p>
            <a:pPr marL="0" indent="0"/>
            <a:endParaRPr lang="en-US">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a:solidFill>
                <a:srgbClr val="F8FFF5"/>
              </a:solidFill>
            </a:endParaRPr>
          </a:p>
        </p:txBody>
      </p:sp>
      <p:grpSp>
        <p:nvGrpSpPr>
          <p:cNvPr id="790" name="Google Shape;790;p50"/>
          <p:cNvGrpSpPr/>
          <p:nvPr/>
        </p:nvGrpSpPr>
        <p:grpSpPr>
          <a:xfrm>
            <a:off x="1669410" y="1345922"/>
            <a:ext cx="4021458" cy="3062913"/>
            <a:chOff x="3804623" y="931514"/>
            <a:chExt cx="4311631" cy="3283920"/>
          </a:xfrm>
        </p:grpSpPr>
        <p:grpSp>
          <p:nvGrpSpPr>
            <p:cNvPr id="791" name="Google Shape;791;p50"/>
            <p:cNvGrpSpPr/>
            <p:nvPr/>
          </p:nvGrpSpPr>
          <p:grpSpPr>
            <a:xfrm>
              <a:off x="3804623" y="931514"/>
              <a:ext cx="4311631" cy="3283920"/>
              <a:chOff x="3420275" y="729475"/>
              <a:chExt cx="4831500" cy="3679875"/>
            </a:xfrm>
          </p:grpSpPr>
          <p:sp>
            <p:nvSpPr>
              <p:cNvPr id="792" name="Google Shape;792;p50"/>
              <p:cNvSpPr/>
              <p:nvPr/>
            </p:nvSpPr>
            <p:spPr>
              <a:xfrm>
                <a:off x="3586250" y="883825"/>
                <a:ext cx="4503600" cy="2746200"/>
              </a:xfrm>
              <a:prstGeom prst="rect">
                <a:avLst/>
              </a:prstGeom>
              <a:noFill/>
              <a:ln w="19050"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4D4F40"/>
                </a:solidFill>
                <a:prstDash val="solid"/>
                <a:round/>
                <a:headEnd type="none" w="med" len="med"/>
                <a:tailEnd type="none" w="med" len="med"/>
              </a:ln>
            </p:spPr>
          </p:sp>
          <p:sp>
            <p:nvSpPr>
              <p:cNvPr id="794" name="Google Shape;794;p50"/>
              <p:cNvSpPr/>
              <p:nvPr/>
            </p:nvSpPr>
            <p:spPr>
              <a:xfrm>
                <a:off x="3420275" y="729475"/>
                <a:ext cx="4831500" cy="3056700"/>
              </a:xfrm>
              <a:prstGeom prst="roundRect">
                <a:avLst>
                  <a:gd name="adj" fmla="val 3857"/>
                </a:avLst>
              </a:prstGeom>
              <a:noFill/>
              <a:ln w="19050"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3453125" y="762775"/>
                <a:ext cx="4765800" cy="2990100"/>
              </a:xfrm>
              <a:prstGeom prst="roundRect">
                <a:avLst>
                  <a:gd name="adj" fmla="val 3282"/>
                </a:avLst>
              </a:prstGeom>
              <a:noFill/>
              <a:ln w="19050"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96" name="Google Shape;796;p50"/>
            <p:cNvCxnSpPr/>
            <p:nvPr/>
          </p:nvCxnSpPr>
          <p:spPr>
            <a:xfrm>
              <a:off x="5238353" y="4162783"/>
              <a:ext cx="1451100" cy="0"/>
            </a:xfrm>
            <a:prstGeom prst="straightConnector1">
              <a:avLst/>
            </a:prstGeom>
            <a:noFill/>
            <a:ln w="19050" cap="flat" cmpd="sng">
              <a:solidFill>
                <a:srgbClr val="4D4F40"/>
              </a:solidFill>
              <a:prstDash val="solid"/>
              <a:round/>
              <a:headEnd type="none" w="med" len="med"/>
              <a:tailEnd type="none" w="med" len="med"/>
            </a:ln>
          </p:spPr>
        </p:cxnSp>
      </p:grpSp>
      <p:pic>
        <p:nvPicPr>
          <p:cNvPr id="797" name="Google Shape;797;p50"/>
          <p:cNvPicPr preferRelativeResize="0"/>
          <p:nvPr/>
        </p:nvPicPr>
        <p:blipFill rotWithShape="1">
          <a:blip r:embed="rId3">
            <a:alphaModFix/>
          </a:blip>
          <a:srcRect t="110" r="75264" b="47329"/>
          <a:stretch/>
        </p:blipFill>
        <p:spPr>
          <a:xfrm>
            <a:off x="0" y="1"/>
            <a:ext cx="1152298" cy="3492894"/>
          </a:xfrm>
          <a:prstGeom prst="rect">
            <a:avLst/>
          </a:prstGeom>
          <a:noFill/>
          <a:ln>
            <a:noFill/>
          </a:ln>
        </p:spPr>
      </p:pic>
      <p:sp>
        <p:nvSpPr>
          <p:cNvPr id="798" name="Google Shape;798;p50"/>
          <p:cNvSpPr/>
          <p:nvPr/>
        </p:nvSpPr>
        <p:spPr>
          <a:xfrm flipH="1">
            <a:off x="0" y="0"/>
            <a:ext cx="1152300" cy="3492900"/>
          </a:xfrm>
          <a:prstGeom prst="rect">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404" y="1474664"/>
            <a:ext cx="3734288" cy="2286489"/>
          </a:xfrm>
          <a:prstGeom prst="rect">
            <a:avLst/>
          </a:prstGeom>
        </p:spPr>
      </p:pic>
    </p:spTree>
    <p:extLst>
      <p:ext uri="{BB962C8B-B14F-4D97-AF65-F5344CB8AC3E}">
        <p14:creationId xmlns:p14="http://schemas.microsoft.com/office/powerpoint/2010/main" val="39633895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87">
                                            <p:txEl>
                                              <p:pRg st="0" end="0"/>
                                            </p:txEl>
                                          </p:spTgt>
                                        </p:tgtEl>
                                        <p:attrNameLst>
                                          <p:attrName>style.visibility</p:attrName>
                                        </p:attrNameLst>
                                      </p:cBhvr>
                                      <p:to>
                                        <p:strVal val="visible"/>
                                      </p:to>
                                    </p:set>
                                    <p:animEffect transition="in" filter="fade">
                                      <p:cBhvr>
                                        <p:cTn id="7" dur="800" decel="100000"/>
                                        <p:tgtEl>
                                          <p:spTgt spid="787">
                                            <p:txEl>
                                              <p:pRg st="0" end="0"/>
                                            </p:txEl>
                                          </p:spTgt>
                                        </p:tgtEl>
                                      </p:cBhvr>
                                    </p:animEffect>
                                    <p:anim calcmode="lin" valueType="num">
                                      <p:cBhvr>
                                        <p:cTn id="8" dur="800" decel="100000" fill="hold"/>
                                        <p:tgtEl>
                                          <p:spTgt spid="787">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787">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787">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87">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8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51"/>
          <p:cNvSpPr/>
          <p:nvPr/>
        </p:nvSpPr>
        <p:spPr>
          <a:xfrm flipH="1">
            <a:off x="6207900" y="0"/>
            <a:ext cx="2936100" cy="5143500"/>
          </a:xfrm>
          <a:prstGeom prst="rect">
            <a:avLst/>
          </a:pr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1"/>
          <p:cNvSpPr txBox="1">
            <a:spLocks noGrp="1"/>
          </p:cNvSpPr>
          <p:nvPr>
            <p:ph type="title"/>
          </p:nvPr>
        </p:nvSpPr>
        <p:spPr>
          <a:xfrm>
            <a:off x="6704776" y="1122218"/>
            <a:ext cx="1914814" cy="945573"/>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err="1" smtClean="0">
                <a:solidFill>
                  <a:srgbClr val="F8FFF5"/>
                </a:solidFill>
              </a:rPr>
              <a:t>Đáp</a:t>
            </a:r>
            <a:r>
              <a:rPr lang="en-US" smtClean="0">
                <a:solidFill>
                  <a:srgbClr val="F8FFF5"/>
                </a:solidFill>
              </a:rPr>
              <a:t> </a:t>
            </a:r>
            <a:r>
              <a:rPr lang="en-US" err="1" smtClean="0">
                <a:solidFill>
                  <a:srgbClr val="F8FFF5"/>
                </a:solidFill>
              </a:rPr>
              <a:t>án</a:t>
            </a:r>
            <a:r>
              <a:rPr lang="en-US" smtClean="0">
                <a:solidFill>
                  <a:srgbClr val="F8FFF5"/>
                </a:solidFill>
              </a:rPr>
              <a:t> </a:t>
            </a:r>
            <a:r>
              <a:rPr lang="en-US" err="1" smtClean="0">
                <a:solidFill>
                  <a:srgbClr val="F8FFF5"/>
                </a:solidFill>
              </a:rPr>
              <a:t>câu</a:t>
            </a:r>
            <a:r>
              <a:rPr lang="en-US" smtClean="0">
                <a:solidFill>
                  <a:srgbClr val="F8FFF5"/>
                </a:solidFill>
              </a:rPr>
              <a:t> </a:t>
            </a:r>
            <a:r>
              <a:rPr lang="en-US" err="1" smtClean="0">
                <a:solidFill>
                  <a:srgbClr val="F8FFF5"/>
                </a:solidFill>
              </a:rPr>
              <a:t>hỏi</a:t>
            </a:r>
            <a:r>
              <a:rPr lang="en-US" smtClean="0">
                <a:solidFill>
                  <a:srgbClr val="F8FFF5"/>
                </a:solidFill>
              </a:rPr>
              <a:t> 2</a:t>
            </a:r>
            <a:endParaRPr>
              <a:solidFill>
                <a:srgbClr val="F8FFF5"/>
              </a:solidFill>
            </a:endParaRPr>
          </a:p>
        </p:txBody>
      </p:sp>
      <p:sp>
        <p:nvSpPr>
          <p:cNvPr id="805" name="Google Shape;805;p51"/>
          <p:cNvSpPr txBox="1">
            <a:spLocks noGrp="1"/>
          </p:cNvSpPr>
          <p:nvPr>
            <p:ph type="subTitle" idx="1"/>
          </p:nvPr>
        </p:nvSpPr>
        <p:spPr>
          <a:xfrm>
            <a:off x="6704775" y="2202874"/>
            <a:ext cx="2195888" cy="1700618"/>
          </a:xfrm>
          <a:prstGeom prst="rect">
            <a:avLst/>
          </a:prstGeom>
        </p:spPr>
        <p:txBody>
          <a:bodyPr spcFirstLastPara="1" wrap="square" lIns="0" tIns="0" rIns="0" bIns="0" anchor="t" anchorCtr="0">
            <a:noAutofit/>
          </a:bodyPr>
          <a:lstStyle/>
          <a:p>
            <a:pPr marL="0" indent="0"/>
            <a:r>
              <a:rPr lang="en-US" sz="1800" smtClean="0">
                <a:latin typeface="Times New Roman" panose="02020603050405020304" pitchFamily="18" charset="0"/>
                <a:cs typeface="Times New Roman" panose="02020603050405020304" pitchFamily="18" charset="0"/>
              </a:rPr>
              <a:t> Ô </a:t>
            </a:r>
            <a:r>
              <a:rPr lang="en-US" sz="1800" err="1">
                <a:latin typeface="Times New Roman" panose="02020603050405020304" pitchFamily="18" charset="0"/>
                <a:cs typeface="Times New Roman" panose="02020603050405020304" pitchFamily="18" charset="0"/>
              </a:rPr>
              <a:t>nhiễm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không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sự</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có</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mặt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một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chất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lạ</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hoặc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một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sự</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biến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đổi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quan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trọng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trong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thành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phần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không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làm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không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không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sạch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hoặc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gây</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ra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sự</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toả</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mùi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có</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mùi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khó</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chịu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giảm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tầm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nhìn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xa</a:t>
            </a:r>
            <a:r>
              <a:rPr lang="en-US" sz="1800">
                <a:latin typeface="Times New Roman" panose="02020603050405020304" pitchFamily="18" charset="0"/>
                <a:cs typeface="Times New Roman" panose="02020603050405020304" pitchFamily="18" charset="0"/>
              </a:rPr>
              <a:t> do </a:t>
            </a:r>
            <a:r>
              <a:rPr lang="en-US" sz="1800" err="1">
                <a:latin typeface="Times New Roman" panose="02020603050405020304" pitchFamily="18" charset="0"/>
                <a:cs typeface="Times New Roman" panose="02020603050405020304" pitchFamily="18" charset="0"/>
              </a:rPr>
              <a:t>bụi</a:t>
            </a:r>
            <a:r>
              <a:rPr lang="en-US" sz="1800">
                <a:latin typeface="Times New Roman" panose="02020603050405020304" pitchFamily="18" charset="0"/>
                <a:cs typeface="Times New Roman" panose="02020603050405020304" pitchFamily="18" charset="0"/>
              </a:rPr>
              <a:t>.</a:t>
            </a:r>
          </a:p>
          <a:p>
            <a:pPr marL="0" lvl="0" indent="0" algn="l" rtl="0">
              <a:spcBef>
                <a:spcPts val="0"/>
              </a:spcBef>
              <a:spcAft>
                <a:spcPts val="0"/>
              </a:spcAft>
              <a:buNone/>
            </a:pPr>
            <a:endParaRPr sz="1800">
              <a:solidFill>
                <a:srgbClr val="F8FFF5"/>
              </a:solidFill>
            </a:endParaRPr>
          </a:p>
        </p:txBody>
      </p:sp>
      <p:sp>
        <p:nvSpPr>
          <p:cNvPr id="806" name="Google Shape;806;p51"/>
          <p:cNvSpPr/>
          <p:nvPr/>
        </p:nvSpPr>
        <p:spPr>
          <a:xfrm flipH="1">
            <a:off x="75" y="1650600"/>
            <a:ext cx="1152300" cy="3492900"/>
          </a:xfrm>
          <a:prstGeom prst="rect">
            <a:avLst/>
          </a:prstGeom>
          <a:solidFill>
            <a:srgbClr val="A2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51"/>
          <p:cNvGrpSpPr/>
          <p:nvPr/>
        </p:nvGrpSpPr>
        <p:grpSpPr>
          <a:xfrm>
            <a:off x="2236918" y="755157"/>
            <a:ext cx="2388309" cy="3283958"/>
            <a:chOff x="-734425" y="725975"/>
            <a:chExt cx="2684700" cy="3691500"/>
          </a:xfrm>
        </p:grpSpPr>
        <p:sp>
          <p:nvSpPr>
            <p:cNvPr id="809" name="Google Shape;809;p51"/>
            <p:cNvSpPr/>
            <p:nvPr/>
          </p:nvSpPr>
          <p:spPr>
            <a:xfrm>
              <a:off x="-734425" y="725975"/>
              <a:ext cx="2684700" cy="3691500"/>
            </a:xfrm>
            <a:prstGeom prst="roundRect">
              <a:avLst>
                <a:gd name="adj" fmla="val 4846"/>
              </a:avLst>
            </a:prstGeom>
            <a:noFill/>
            <a:ln w="19050"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1"/>
            <p:cNvSpPr/>
            <p:nvPr/>
          </p:nvSpPr>
          <p:spPr>
            <a:xfrm>
              <a:off x="515525" y="4253150"/>
              <a:ext cx="184800" cy="109500"/>
            </a:xfrm>
            <a:prstGeom prst="roundRect">
              <a:avLst>
                <a:gd name="adj" fmla="val 50000"/>
              </a:avLst>
            </a:prstGeom>
            <a:noFill/>
            <a:ln w="19050"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1"/>
            <p:cNvSpPr/>
            <p:nvPr/>
          </p:nvSpPr>
          <p:spPr>
            <a:xfrm>
              <a:off x="577175" y="801325"/>
              <a:ext cx="61500" cy="61500"/>
            </a:xfrm>
            <a:prstGeom prst="ellipse">
              <a:avLst/>
            </a:prstGeom>
            <a:noFill/>
            <a:ln w="19050"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1"/>
            <p:cNvSpPr/>
            <p:nvPr/>
          </p:nvSpPr>
          <p:spPr>
            <a:xfrm>
              <a:off x="-537625" y="945150"/>
              <a:ext cx="2291100" cy="3270000"/>
            </a:xfrm>
            <a:prstGeom prst="rect">
              <a:avLst/>
            </a:prstGeom>
            <a:noFill/>
            <a:ln w="19050"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3" name="Google Shape;813;p51"/>
          <p:cNvPicPr preferRelativeResize="0"/>
          <p:nvPr/>
        </p:nvPicPr>
        <p:blipFill rotWithShape="1">
          <a:blip r:embed="rId3">
            <a:alphaModFix/>
          </a:blip>
          <a:srcRect l="13016" t="110" r="62247" b="47329"/>
          <a:stretch/>
        </p:blipFill>
        <p:spPr>
          <a:xfrm>
            <a:off x="0" y="1650601"/>
            <a:ext cx="1152298" cy="3492894"/>
          </a:xfrm>
          <a:prstGeom prst="rect">
            <a:avLst/>
          </a:prstGeom>
          <a:noFill/>
          <a:ln>
            <a:noFill/>
          </a:ln>
        </p:spPr>
      </p:pic>
      <p:sp>
        <p:nvSpPr>
          <p:cNvPr id="814" name="Google Shape;814;p51"/>
          <p:cNvSpPr/>
          <p:nvPr/>
        </p:nvSpPr>
        <p:spPr>
          <a:xfrm flipH="1">
            <a:off x="0" y="1650600"/>
            <a:ext cx="1152300" cy="3492900"/>
          </a:xfrm>
          <a:prstGeom prst="rect">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166" y="955362"/>
            <a:ext cx="2005078" cy="2911044"/>
          </a:xfrm>
          <a:prstGeom prst="rect">
            <a:avLst/>
          </a:prstGeom>
        </p:spPr>
      </p:pic>
    </p:spTree>
    <p:extLst>
      <p:ext uri="{BB962C8B-B14F-4D97-AF65-F5344CB8AC3E}">
        <p14:creationId xmlns:p14="http://schemas.microsoft.com/office/powerpoint/2010/main" val="8110271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05">
                                            <p:txEl>
                                              <p:pRg st="0" end="0"/>
                                            </p:txEl>
                                          </p:spTgt>
                                        </p:tgtEl>
                                        <p:attrNameLst>
                                          <p:attrName>style.visibility</p:attrName>
                                        </p:attrNameLst>
                                      </p:cBhvr>
                                      <p:to>
                                        <p:strVal val="visible"/>
                                      </p:to>
                                    </p:set>
                                    <p:animEffect transition="in" filter="strips(downLeft)">
                                      <p:cBhvr>
                                        <p:cTn id="12" dur="500"/>
                                        <p:tgtEl>
                                          <p:spTgt spid="8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4" name="Google Shape;824;p52"/>
          <p:cNvSpPr txBox="1">
            <a:spLocks noGrp="1"/>
          </p:cNvSpPr>
          <p:nvPr>
            <p:ph type="title"/>
          </p:nvPr>
        </p:nvSpPr>
        <p:spPr>
          <a:xfrm>
            <a:off x="6704776" y="1404944"/>
            <a:ext cx="2050088" cy="932884"/>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mtClean="0"/>
              <a:t>Đáp án câu hỏi 3</a:t>
            </a:r>
            <a:endParaRPr/>
          </a:p>
        </p:txBody>
      </p:sp>
      <p:sp>
        <p:nvSpPr>
          <p:cNvPr id="819" name="Google Shape;819;p52"/>
          <p:cNvSpPr txBox="1">
            <a:spLocks noGrp="1"/>
          </p:cNvSpPr>
          <p:nvPr>
            <p:ph type="subTitle" idx="1"/>
          </p:nvPr>
        </p:nvSpPr>
        <p:spPr>
          <a:xfrm>
            <a:off x="6702136" y="2356077"/>
            <a:ext cx="2239545" cy="899165"/>
          </a:xfrm>
          <a:prstGeom prst="rect">
            <a:avLst/>
          </a:prstGeom>
        </p:spPr>
        <p:txBody>
          <a:bodyPr spcFirstLastPara="1" wrap="square" lIns="0" tIns="0" rIns="0" bIns="0" anchor="t" anchorCtr="0">
            <a:noAutofit/>
          </a:bodyPr>
          <a:lstStyle/>
          <a:p>
            <a:pPr marL="0" indent="0"/>
            <a:r>
              <a:rPr lang="en-US" sz="1800" smtClean="0">
                <a:latin typeface="Times New Roman" panose="02020603050405020304" pitchFamily="18" charset="0"/>
                <a:cs typeface="Times New Roman" panose="02020603050405020304" pitchFamily="18" charset="0"/>
              </a:rPr>
              <a:t> </a:t>
            </a:r>
            <a:r>
              <a:rPr lang="en-US" sz="1800" err="1" smtClean="0">
                <a:latin typeface="Times New Roman" panose="02020603050405020304" pitchFamily="18" charset="0"/>
                <a:cs typeface="Times New Roman" panose="02020603050405020304" pitchFamily="18" charset="0"/>
              </a:rPr>
              <a:t>Đã</a:t>
            </a:r>
            <a:r>
              <a:rPr lang="en-US" sz="1800" smtClean="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liên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tục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xảy</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ra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lũ</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quét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huyện</a:t>
            </a:r>
            <a:r>
              <a:rPr lang="en-US" sz="1800">
                <a:latin typeface="Times New Roman" panose="02020603050405020304" pitchFamily="18" charset="0"/>
                <a:cs typeface="Times New Roman" panose="02020603050405020304" pitchFamily="18" charset="0"/>
              </a:rPr>
              <a:t> Sa Pa, </a:t>
            </a:r>
            <a:r>
              <a:rPr lang="en-US" sz="1800" err="1">
                <a:latin typeface="Times New Roman" panose="02020603050405020304" pitchFamily="18" charset="0"/>
                <a:cs typeface="Times New Roman" panose="02020603050405020304" pitchFamily="18" charset="0"/>
              </a:rPr>
              <a:t>Văn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Bàn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Bát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Xát</a:t>
            </a:r>
            <a:r>
              <a:rPr lang="en-US" sz="1800">
                <a:latin typeface="Times New Roman" panose="02020603050405020304" pitchFamily="18" charset="0"/>
                <a:cs typeface="Times New Roman" panose="02020603050405020304" pitchFamily="18" charset="0"/>
              </a:rPr>
              <a:t>,…</a:t>
            </a:r>
          </a:p>
          <a:p>
            <a:pPr marL="0" lvl="0" indent="0" algn="l" rtl="0">
              <a:spcBef>
                <a:spcPts val="0"/>
              </a:spcBef>
              <a:spcAft>
                <a:spcPts val="0"/>
              </a:spcAft>
              <a:buNone/>
            </a:pPr>
            <a:endParaRPr>
              <a:solidFill>
                <a:srgbClr val="F8FFF5"/>
              </a:solidFill>
            </a:endParaRPr>
          </a:p>
        </p:txBody>
      </p:sp>
      <p:sp>
        <p:nvSpPr>
          <p:cNvPr id="821" name="Google Shape;821;p52"/>
          <p:cNvSpPr/>
          <p:nvPr/>
        </p:nvSpPr>
        <p:spPr>
          <a:xfrm>
            <a:off x="2656115" y="689138"/>
            <a:ext cx="1625671" cy="3241680"/>
          </a:xfrm>
          <a:custGeom>
            <a:avLst/>
            <a:gdLst/>
            <a:ahLst/>
            <a:cxnLst/>
            <a:rect l="l" t="t" r="r" b="b"/>
            <a:pathLst>
              <a:path w="103480" h="206345" extrusionOk="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noFill/>
          <a:ln w="19050" cap="flat" cmpd="sng">
            <a:solidFill>
              <a:srgbClr val="4D4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2" name="Google Shape;822;p52"/>
          <p:cNvPicPr preferRelativeResize="0"/>
          <p:nvPr/>
        </p:nvPicPr>
        <p:blipFill rotWithShape="1">
          <a:blip r:embed="rId3">
            <a:alphaModFix/>
          </a:blip>
          <a:srcRect l="41192" t="110" r="34071" b="47329"/>
          <a:stretch/>
        </p:blipFill>
        <p:spPr>
          <a:xfrm>
            <a:off x="0" y="1"/>
            <a:ext cx="1152298" cy="3492894"/>
          </a:xfrm>
          <a:prstGeom prst="rect">
            <a:avLst/>
          </a:prstGeom>
          <a:noFill/>
          <a:ln>
            <a:noFill/>
          </a:ln>
        </p:spPr>
      </p:pic>
      <p:sp>
        <p:nvSpPr>
          <p:cNvPr id="823" name="Google Shape;823;p52"/>
          <p:cNvSpPr/>
          <p:nvPr/>
        </p:nvSpPr>
        <p:spPr>
          <a:xfrm flipH="1">
            <a:off x="0" y="0"/>
            <a:ext cx="1152300" cy="3492900"/>
          </a:xfrm>
          <a:prstGeom prst="rect">
            <a:avLst/>
          </a:prstGeom>
          <a:solidFill>
            <a:srgbClr val="FFFFFF">
              <a:alpha val="18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Luqu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740" y="966602"/>
            <a:ext cx="1483495" cy="2719972"/>
          </a:xfrm>
          <a:prstGeom prst="rect">
            <a:avLst/>
          </a:prstGeom>
        </p:spPr>
      </p:pic>
      <p:sp>
        <p:nvSpPr>
          <p:cNvPr id="3" name="TextBox 2"/>
          <p:cNvSpPr txBox="1"/>
          <p:nvPr/>
        </p:nvSpPr>
        <p:spPr>
          <a:xfrm>
            <a:off x="4707456" y="294746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6549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19">
                                            <p:txEl>
                                              <p:pRg st="0" end="0"/>
                                            </p:txEl>
                                          </p:spTgt>
                                        </p:tgtEl>
                                        <p:attrNameLst>
                                          <p:attrName>style.visibility</p:attrName>
                                        </p:attrNameLst>
                                      </p:cBhvr>
                                      <p:to>
                                        <p:strVal val="visible"/>
                                      </p:to>
                                    </p:set>
                                    <p:animEffect transition="in" filter="strips(downLeft)">
                                      <p:cBhvr>
                                        <p:cTn id="12" dur="500"/>
                                        <p:tgtEl>
                                          <p:spTgt spid="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54"/>
          <p:cNvSpPr txBox="1">
            <a:spLocks noGrp="1"/>
          </p:cNvSpPr>
          <p:nvPr>
            <p:ph type="title"/>
          </p:nvPr>
        </p:nvSpPr>
        <p:spPr>
          <a:xfrm>
            <a:off x="2214005" y="875500"/>
            <a:ext cx="4956219" cy="76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800" smtClean="0">
                <a:solidFill>
                  <a:srgbClr val="FF0000"/>
                </a:solidFill>
              </a:rPr>
              <a:t>CẢM ƠN TẤT CẢ MỌI NGƯỜI ĐÃ LẮNG NGHE</a:t>
            </a:r>
            <a:endParaRPr sz="2800">
              <a:solidFill>
                <a:srgbClr val="FF0000"/>
              </a:solidFill>
            </a:endParaRPr>
          </a:p>
        </p:txBody>
      </p:sp>
      <p:sp>
        <p:nvSpPr>
          <p:cNvPr id="841" name="Google Shape;841;p54"/>
          <p:cNvSpPr txBox="1">
            <a:spLocks noGrp="1"/>
          </p:cNvSpPr>
          <p:nvPr>
            <p:ph type="subTitle" idx="1"/>
          </p:nvPr>
        </p:nvSpPr>
        <p:spPr>
          <a:xfrm>
            <a:off x="3516075" y="1693075"/>
            <a:ext cx="2323616" cy="12114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endParaRPr>
              <a:solidFill>
                <a:srgbClr val="FF0000"/>
              </a:solidFill>
            </a:endParaRPr>
          </a:p>
          <a:p>
            <a:pPr marL="0" lvl="0" indent="0" algn="ctr" rtl="0">
              <a:spcBef>
                <a:spcPts val="0"/>
              </a:spcBef>
              <a:spcAft>
                <a:spcPts val="0"/>
              </a:spcAft>
              <a:buClr>
                <a:schemeClr val="dk1"/>
              </a:buClr>
              <a:buSzPts val="1100"/>
              <a:buFont typeface="Arial"/>
              <a:buNone/>
            </a:pPr>
            <a:r>
              <a:rPr lang="en-US" smtClean="0">
                <a:solidFill>
                  <a:srgbClr val="FF0000"/>
                </a:solidFill>
              </a:rPr>
              <a:t> HÃY CÙNG CHUNG TAY BẢO VỆ MÔI TRƯỜNG</a:t>
            </a:r>
            <a:endParaRPr>
              <a:solidFill>
                <a:srgbClr val="FF0000"/>
              </a:solidFill>
            </a:endParaRPr>
          </a:p>
          <a:p>
            <a:pPr marL="0" lvl="0" indent="0" algn="ctr" rtl="0">
              <a:spcBef>
                <a:spcPts val="0"/>
              </a:spcBef>
              <a:spcAft>
                <a:spcPts val="0"/>
              </a:spcAft>
              <a:buClr>
                <a:schemeClr val="dk1"/>
              </a:buClr>
              <a:buSzPts val="1100"/>
              <a:buFont typeface="Arial"/>
              <a:buNone/>
            </a:pPr>
            <a:endParaRPr>
              <a:solidFill>
                <a:srgbClr val="FF0000"/>
              </a:solidFill>
            </a:endParaRPr>
          </a:p>
          <a:p>
            <a:pPr marL="0" lvl="0" indent="0" algn="ctr" rtl="0">
              <a:spcBef>
                <a:spcPts val="0"/>
              </a:spcBef>
              <a:spcAft>
                <a:spcPts val="0"/>
              </a:spcAft>
              <a:buNone/>
            </a:pPr>
            <a:endParaRPr>
              <a:solidFill>
                <a:srgbClr val="FF0000"/>
              </a:solidFill>
            </a:endParaRPr>
          </a:p>
        </p:txBody>
      </p:sp>
    </p:spTree>
    <p:extLst>
      <p:ext uri="{BB962C8B-B14F-4D97-AF65-F5344CB8AC3E}">
        <p14:creationId xmlns:p14="http://schemas.microsoft.com/office/powerpoint/2010/main" val="15808204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1" name="Rectangle 26"/>
          <p:cNvSpPr>
            <a:spLocks noChangeArrowheads="1"/>
          </p:cNvSpPr>
          <p:nvPr/>
        </p:nvSpPr>
        <p:spPr bwMode="auto">
          <a:xfrm>
            <a:off x="2721554" y="3568304"/>
            <a:ext cx="138544"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0" tIns="34286" rIns="68570" bIns="34286">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a:solidFill>
                <a:srgbClr val="FF0000"/>
              </a:solidFill>
              <a:latin typeface=".VnTime"/>
              <a:sym typeface="Symbol" panose="05050102010706020507" pitchFamily="18" charset="2"/>
            </a:endParaRPr>
          </a:p>
        </p:txBody>
      </p:sp>
      <p:grpSp>
        <p:nvGrpSpPr>
          <p:cNvPr id="31" name="Group 41"/>
          <p:cNvGrpSpPr>
            <a:grpSpLocks/>
          </p:cNvGrpSpPr>
          <p:nvPr/>
        </p:nvGrpSpPr>
        <p:grpSpPr bwMode="auto">
          <a:xfrm>
            <a:off x="1200151" y="114300"/>
            <a:ext cx="4632722" cy="4514850"/>
            <a:chOff x="48" y="144"/>
            <a:chExt cx="4860" cy="4080"/>
          </a:xfrm>
        </p:grpSpPr>
        <p:grpSp>
          <p:nvGrpSpPr>
            <p:cNvPr id="13337" name="Group 39"/>
            <p:cNvGrpSpPr>
              <a:grpSpLocks/>
            </p:cNvGrpSpPr>
            <p:nvPr/>
          </p:nvGrpSpPr>
          <p:grpSpPr bwMode="auto">
            <a:xfrm>
              <a:off x="719" y="144"/>
              <a:ext cx="4189" cy="4080"/>
              <a:chOff x="719" y="144"/>
              <a:chExt cx="4189" cy="4080"/>
            </a:xfrm>
          </p:grpSpPr>
          <p:pic>
            <p:nvPicPr>
              <p:cNvPr id="13359" name="Picture 4" descr="caterpi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 y="144"/>
                <a:ext cx="3564" cy="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60" name="Group 38"/>
              <p:cNvGrpSpPr>
                <a:grpSpLocks/>
              </p:cNvGrpSpPr>
              <p:nvPr/>
            </p:nvGrpSpPr>
            <p:grpSpPr bwMode="auto">
              <a:xfrm>
                <a:off x="719" y="912"/>
                <a:ext cx="1393" cy="1521"/>
                <a:chOff x="719" y="912"/>
                <a:chExt cx="1393" cy="1521"/>
              </a:xfrm>
            </p:grpSpPr>
            <p:grpSp>
              <p:nvGrpSpPr>
                <p:cNvPr id="13361" name="Group 19"/>
                <p:cNvGrpSpPr>
                  <a:grpSpLocks/>
                </p:cNvGrpSpPr>
                <p:nvPr/>
              </p:nvGrpSpPr>
              <p:grpSpPr bwMode="auto">
                <a:xfrm>
                  <a:off x="719" y="912"/>
                  <a:ext cx="1393" cy="1440"/>
                  <a:chOff x="719" y="912"/>
                  <a:chExt cx="1393" cy="1440"/>
                </a:xfrm>
              </p:grpSpPr>
              <p:sp>
                <p:nvSpPr>
                  <p:cNvPr id="13365" name="Rectangle 5"/>
                  <p:cNvSpPr>
                    <a:spLocks noChangeArrowheads="1"/>
                  </p:cNvSpPr>
                  <p:nvPr/>
                </p:nvSpPr>
                <p:spPr bwMode="auto">
                  <a:xfrm>
                    <a:off x="960" y="2064"/>
                    <a:ext cx="1152"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13366" name="Rectangle 6"/>
                  <p:cNvSpPr>
                    <a:spLocks noChangeArrowheads="1"/>
                  </p:cNvSpPr>
                  <p:nvPr/>
                </p:nvSpPr>
                <p:spPr bwMode="auto">
                  <a:xfrm>
                    <a:off x="1824" y="2064"/>
                    <a:ext cx="288" cy="288"/>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13367" name="Freeform 16"/>
                  <p:cNvSpPr>
                    <a:spLocks/>
                  </p:cNvSpPr>
                  <p:nvPr/>
                </p:nvSpPr>
                <p:spPr bwMode="auto">
                  <a:xfrm>
                    <a:off x="912" y="912"/>
                    <a:ext cx="192" cy="1008"/>
                  </a:xfrm>
                  <a:custGeom>
                    <a:avLst/>
                    <a:gdLst>
                      <a:gd name="T0" fmla="*/ 192 w 192"/>
                      <a:gd name="T1" fmla="*/ 0 h 1008"/>
                      <a:gd name="T2" fmla="*/ 96 w 192"/>
                      <a:gd name="T3" fmla="*/ 192 h 1008"/>
                      <a:gd name="T4" fmla="*/ 144 w 192"/>
                      <a:gd name="T5" fmla="*/ 336 h 1008"/>
                      <a:gd name="T6" fmla="*/ 0 w 192"/>
                      <a:gd name="T7" fmla="*/ 576 h 1008"/>
                      <a:gd name="T8" fmla="*/ 144 w 192"/>
                      <a:gd name="T9" fmla="*/ 768 h 1008"/>
                      <a:gd name="T10" fmla="*/ 48 w 192"/>
                      <a:gd name="T11" fmla="*/ 1008 h 10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2" h="1008">
                        <a:moveTo>
                          <a:pt x="192" y="0"/>
                        </a:moveTo>
                        <a:cubicBezTo>
                          <a:pt x="148" y="68"/>
                          <a:pt x="104" y="136"/>
                          <a:pt x="96" y="192"/>
                        </a:cubicBezTo>
                        <a:cubicBezTo>
                          <a:pt x="88" y="248"/>
                          <a:pt x="160" y="272"/>
                          <a:pt x="144" y="336"/>
                        </a:cubicBezTo>
                        <a:cubicBezTo>
                          <a:pt x="128" y="400"/>
                          <a:pt x="0" y="504"/>
                          <a:pt x="0" y="576"/>
                        </a:cubicBezTo>
                        <a:cubicBezTo>
                          <a:pt x="0" y="648"/>
                          <a:pt x="136" y="696"/>
                          <a:pt x="144" y="768"/>
                        </a:cubicBezTo>
                        <a:cubicBezTo>
                          <a:pt x="152" y="840"/>
                          <a:pt x="100" y="924"/>
                          <a:pt x="48" y="10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3368" name="Freeform 17"/>
                  <p:cNvSpPr>
                    <a:spLocks/>
                  </p:cNvSpPr>
                  <p:nvPr/>
                </p:nvSpPr>
                <p:spPr bwMode="auto">
                  <a:xfrm>
                    <a:off x="719" y="1368"/>
                    <a:ext cx="272" cy="816"/>
                  </a:xfrm>
                  <a:custGeom>
                    <a:avLst/>
                    <a:gdLst>
                      <a:gd name="T0" fmla="*/ 121 w 272"/>
                      <a:gd name="T1" fmla="*/ 0 h 816"/>
                      <a:gd name="T2" fmla="*/ 133 w 272"/>
                      <a:gd name="T3" fmla="*/ 264 h 816"/>
                      <a:gd name="T4" fmla="*/ 157 w 272"/>
                      <a:gd name="T5" fmla="*/ 360 h 816"/>
                      <a:gd name="T6" fmla="*/ 193 w 272"/>
                      <a:gd name="T7" fmla="*/ 372 h 816"/>
                      <a:gd name="T8" fmla="*/ 229 w 272"/>
                      <a:gd name="T9" fmla="*/ 612 h 816"/>
                      <a:gd name="T10" fmla="*/ 229 w 272"/>
                      <a:gd name="T11" fmla="*/ 768 h 816"/>
                      <a:gd name="T12" fmla="*/ 265 w 272"/>
                      <a:gd name="T13" fmla="*/ 780 h 816"/>
                      <a:gd name="T14" fmla="*/ 265 w 272"/>
                      <a:gd name="T15" fmla="*/ 816 h 8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816">
                        <a:moveTo>
                          <a:pt x="121" y="0"/>
                        </a:moveTo>
                        <a:cubicBezTo>
                          <a:pt x="0" y="40"/>
                          <a:pt x="79" y="192"/>
                          <a:pt x="133" y="264"/>
                        </a:cubicBezTo>
                        <a:cubicBezTo>
                          <a:pt x="143" y="295"/>
                          <a:pt x="139" y="333"/>
                          <a:pt x="157" y="360"/>
                        </a:cubicBezTo>
                        <a:cubicBezTo>
                          <a:pt x="164" y="371"/>
                          <a:pt x="181" y="368"/>
                          <a:pt x="193" y="372"/>
                        </a:cubicBezTo>
                        <a:cubicBezTo>
                          <a:pt x="173" y="454"/>
                          <a:pt x="131" y="579"/>
                          <a:pt x="229" y="612"/>
                        </a:cubicBezTo>
                        <a:cubicBezTo>
                          <a:pt x="210" y="670"/>
                          <a:pt x="199" y="686"/>
                          <a:pt x="229" y="768"/>
                        </a:cubicBezTo>
                        <a:cubicBezTo>
                          <a:pt x="233" y="780"/>
                          <a:pt x="257" y="770"/>
                          <a:pt x="265" y="780"/>
                        </a:cubicBezTo>
                        <a:cubicBezTo>
                          <a:pt x="272" y="790"/>
                          <a:pt x="265" y="804"/>
                          <a:pt x="265" y="81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3369" name="Freeform 18"/>
                  <p:cNvSpPr>
                    <a:spLocks/>
                  </p:cNvSpPr>
                  <p:nvPr/>
                </p:nvSpPr>
                <p:spPr bwMode="auto">
                  <a:xfrm>
                    <a:off x="924" y="1308"/>
                    <a:ext cx="192" cy="984"/>
                  </a:xfrm>
                  <a:custGeom>
                    <a:avLst/>
                    <a:gdLst>
                      <a:gd name="T0" fmla="*/ 192 w 192"/>
                      <a:gd name="T1" fmla="*/ 0 h 984"/>
                      <a:gd name="T2" fmla="*/ 120 w 192"/>
                      <a:gd name="T3" fmla="*/ 156 h 984"/>
                      <a:gd name="T4" fmla="*/ 132 w 192"/>
                      <a:gd name="T5" fmla="*/ 324 h 984"/>
                      <a:gd name="T6" fmla="*/ 84 w 192"/>
                      <a:gd name="T7" fmla="*/ 372 h 984"/>
                      <a:gd name="T8" fmla="*/ 144 w 192"/>
                      <a:gd name="T9" fmla="*/ 588 h 984"/>
                      <a:gd name="T10" fmla="*/ 120 w 192"/>
                      <a:gd name="T11" fmla="*/ 792 h 984"/>
                      <a:gd name="T12" fmla="*/ 0 w 192"/>
                      <a:gd name="T13" fmla="*/ 984 h 984"/>
                      <a:gd name="T14" fmla="*/ 24 w 192"/>
                      <a:gd name="T15" fmla="*/ 900 h 984"/>
                      <a:gd name="T16" fmla="*/ 60 w 192"/>
                      <a:gd name="T17" fmla="*/ 840 h 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984">
                        <a:moveTo>
                          <a:pt x="192" y="0"/>
                        </a:moveTo>
                        <a:cubicBezTo>
                          <a:pt x="160" y="54"/>
                          <a:pt x="143" y="98"/>
                          <a:pt x="120" y="156"/>
                        </a:cubicBezTo>
                        <a:cubicBezTo>
                          <a:pt x="124" y="212"/>
                          <a:pt x="141" y="269"/>
                          <a:pt x="132" y="324"/>
                        </a:cubicBezTo>
                        <a:cubicBezTo>
                          <a:pt x="128" y="346"/>
                          <a:pt x="86" y="349"/>
                          <a:pt x="84" y="372"/>
                        </a:cubicBezTo>
                        <a:cubicBezTo>
                          <a:pt x="66" y="549"/>
                          <a:pt x="64" y="535"/>
                          <a:pt x="144" y="588"/>
                        </a:cubicBezTo>
                        <a:cubicBezTo>
                          <a:pt x="121" y="703"/>
                          <a:pt x="137" y="609"/>
                          <a:pt x="120" y="792"/>
                        </a:cubicBezTo>
                        <a:cubicBezTo>
                          <a:pt x="110" y="897"/>
                          <a:pt x="105" y="949"/>
                          <a:pt x="0" y="984"/>
                        </a:cubicBezTo>
                        <a:cubicBezTo>
                          <a:pt x="9" y="956"/>
                          <a:pt x="8" y="924"/>
                          <a:pt x="24" y="900"/>
                        </a:cubicBezTo>
                        <a:cubicBezTo>
                          <a:pt x="70" y="831"/>
                          <a:pt x="60" y="922"/>
                          <a:pt x="60" y="84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13362" name="Text Box 32"/>
                <p:cNvSpPr txBox="1">
                  <a:spLocks noChangeArrowheads="1"/>
                </p:cNvSpPr>
                <p:nvPr/>
              </p:nvSpPr>
              <p:spPr bwMode="auto">
                <a:xfrm>
                  <a:off x="1488" y="2016"/>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13363" name="Text Box 33"/>
                <p:cNvSpPr txBox="1">
                  <a:spLocks noChangeArrowheads="1"/>
                </p:cNvSpPr>
                <p:nvPr/>
              </p:nvSpPr>
              <p:spPr bwMode="auto">
                <a:xfrm>
                  <a:off x="1260" y="2016"/>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rgbClr val="FF0000"/>
                      </a:solidFill>
                    </a:rPr>
                    <a:t>-</a:t>
                  </a:r>
                </a:p>
              </p:txBody>
            </p:sp>
            <p:sp>
              <p:nvSpPr>
                <p:cNvPr id="13364" name="Text Box 34"/>
                <p:cNvSpPr txBox="1">
                  <a:spLocks noChangeArrowheads="1"/>
                </p:cNvSpPr>
                <p:nvPr/>
              </p:nvSpPr>
              <p:spPr bwMode="auto">
                <a:xfrm>
                  <a:off x="1056" y="2016"/>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grpSp>
        </p:grpSp>
        <p:grpSp>
          <p:nvGrpSpPr>
            <p:cNvPr id="13338" name="Group 36"/>
            <p:cNvGrpSpPr>
              <a:grpSpLocks/>
            </p:cNvGrpSpPr>
            <p:nvPr/>
          </p:nvGrpSpPr>
          <p:grpSpPr bwMode="auto">
            <a:xfrm>
              <a:off x="48" y="2928"/>
              <a:ext cx="1152" cy="705"/>
              <a:chOff x="48" y="2928"/>
              <a:chExt cx="1152" cy="705"/>
            </a:xfrm>
          </p:grpSpPr>
          <p:grpSp>
            <p:nvGrpSpPr>
              <p:cNvPr id="13353" name="Group 11"/>
              <p:cNvGrpSpPr>
                <a:grpSpLocks/>
              </p:cNvGrpSpPr>
              <p:nvPr/>
            </p:nvGrpSpPr>
            <p:grpSpPr bwMode="auto">
              <a:xfrm rot="1882380">
                <a:off x="48" y="3216"/>
                <a:ext cx="1152" cy="288"/>
                <a:chOff x="528" y="3024"/>
                <a:chExt cx="1152" cy="288"/>
              </a:xfrm>
            </p:grpSpPr>
            <p:sp>
              <p:nvSpPr>
                <p:cNvPr id="13357" name="Rectangle 9"/>
                <p:cNvSpPr>
                  <a:spLocks noChangeArrowheads="1"/>
                </p:cNvSpPr>
                <p:nvPr/>
              </p:nvSpPr>
              <p:spPr bwMode="auto">
                <a:xfrm>
                  <a:off x="528" y="3024"/>
                  <a:ext cx="1152"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13358" name="Rectangle 10"/>
                <p:cNvSpPr>
                  <a:spLocks noChangeArrowheads="1"/>
                </p:cNvSpPr>
                <p:nvPr/>
              </p:nvSpPr>
              <p:spPr bwMode="auto">
                <a:xfrm>
                  <a:off x="1392" y="3024"/>
                  <a:ext cx="288" cy="288"/>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13354" name="Text Box 20"/>
              <p:cNvSpPr txBox="1">
                <a:spLocks noChangeArrowheads="1"/>
              </p:cNvSpPr>
              <p:nvPr/>
            </p:nvSpPr>
            <p:spPr bwMode="auto">
              <a:xfrm>
                <a:off x="144" y="2928"/>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13355" name="Text Box 21"/>
              <p:cNvSpPr txBox="1">
                <a:spLocks noChangeArrowheads="1"/>
              </p:cNvSpPr>
              <p:nvPr/>
            </p:nvSpPr>
            <p:spPr bwMode="auto">
              <a:xfrm>
                <a:off x="336" y="3072"/>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13356" name="Text Box 22"/>
              <p:cNvSpPr txBox="1">
                <a:spLocks noChangeArrowheads="1"/>
              </p:cNvSpPr>
              <p:nvPr/>
            </p:nvSpPr>
            <p:spPr bwMode="auto">
              <a:xfrm>
                <a:off x="528" y="3216"/>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grpSp>
        <p:grpSp>
          <p:nvGrpSpPr>
            <p:cNvPr id="13339" name="Group 35"/>
            <p:cNvGrpSpPr>
              <a:grpSpLocks/>
            </p:cNvGrpSpPr>
            <p:nvPr/>
          </p:nvGrpSpPr>
          <p:grpSpPr bwMode="auto">
            <a:xfrm>
              <a:off x="864" y="3024"/>
              <a:ext cx="1152" cy="532"/>
              <a:chOff x="864" y="3024"/>
              <a:chExt cx="1152" cy="532"/>
            </a:xfrm>
          </p:grpSpPr>
          <p:grpSp>
            <p:nvGrpSpPr>
              <p:cNvPr id="13347" name="Group 13"/>
              <p:cNvGrpSpPr>
                <a:grpSpLocks/>
              </p:cNvGrpSpPr>
              <p:nvPr/>
            </p:nvGrpSpPr>
            <p:grpSpPr bwMode="auto">
              <a:xfrm rot="916436">
                <a:off x="864" y="3168"/>
                <a:ext cx="1152" cy="288"/>
                <a:chOff x="528" y="3024"/>
                <a:chExt cx="1152" cy="288"/>
              </a:xfrm>
            </p:grpSpPr>
            <p:sp>
              <p:nvSpPr>
                <p:cNvPr id="13351" name="Rectangle 14"/>
                <p:cNvSpPr>
                  <a:spLocks noChangeArrowheads="1"/>
                </p:cNvSpPr>
                <p:nvPr/>
              </p:nvSpPr>
              <p:spPr bwMode="auto">
                <a:xfrm>
                  <a:off x="528" y="3024"/>
                  <a:ext cx="1152"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13352" name="Rectangle 15"/>
                <p:cNvSpPr>
                  <a:spLocks noChangeArrowheads="1"/>
                </p:cNvSpPr>
                <p:nvPr/>
              </p:nvSpPr>
              <p:spPr bwMode="auto">
                <a:xfrm>
                  <a:off x="1392" y="3024"/>
                  <a:ext cx="288" cy="288"/>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13348" name="Text Box 23"/>
              <p:cNvSpPr txBox="1">
                <a:spLocks noChangeArrowheads="1"/>
              </p:cNvSpPr>
              <p:nvPr/>
            </p:nvSpPr>
            <p:spPr bwMode="auto">
              <a:xfrm>
                <a:off x="912" y="3024"/>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13349" name="Text Box 24"/>
              <p:cNvSpPr txBox="1">
                <a:spLocks noChangeArrowheads="1"/>
              </p:cNvSpPr>
              <p:nvPr/>
            </p:nvSpPr>
            <p:spPr bwMode="auto">
              <a:xfrm>
                <a:off x="1152" y="3091"/>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13350" name="Text Box 25"/>
              <p:cNvSpPr txBox="1">
                <a:spLocks noChangeArrowheads="1"/>
              </p:cNvSpPr>
              <p:nvPr/>
            </p:nvSpPr>
            <p:spPr bwMode="auto">
              <a:xfrm>
                <a:off x="1392" y="3139"/>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grpSp>
        <p:grpSp>
          <p:nvGrpSpPr>
            <p:cNvPr id="13340" name="Group 37"/>
            <p:cNvGrpSpPr>
              <a:grpSpLocks/>
            </p:cNvGrpSpPr>
            <p:nvPr/>
          </p:nvGrpSpPr>
          <p:grpSpPr bwMode="auto">
            <a:xfrm>
              <a:off x="192" y="3552"/>
              <a:ext cx="1152" cy="417"/>
              <a:chOff x="192" y="3552"/>
              <a:chExt cx="1152" cy="417"/>
            </a:xfrm>
          </p:grpSpPr>
          <p:grpSp>
            <p:nvGrpSpPr>
              <p:cNvPr id="13341" name="Group 12"/>
              <p:cNvGrpSpPr>
                <a:grpSpLocks/>
              </p:cNvGrpSpPr>
              <p:nvPr/>
            </p:nvGrpSpPr>
            <p:grpSpPr bwMode="auto">
              <a:xfrm>
                <a:off x="192" y="3600"/>
                <a:ext cx="1152" cy="288"/>
                <a:chOff x="192" y="3600"/>
                <a:chExt cx="1152" cy="288"/>
              </a:xfrm>
            </p:grpSpPr>
            <p:sp>
              <p:nvSpPr>
                <p:cNvPr id="13345" name="Rectangle 7"/>
                <p:cNvSpPr>
                  <a:spLocks noChangeArrowheads="1"/>
                </p:cNvSpPr>
                <p:nvPr/>
              </p:nvSpPr>
              <p:spPr bwMode="auto">
                <a:xfrm>
                  <a:off x="192" y="3600"/>
                  <a:ext cx="1152"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13346" name="Rectangle 8"/>
                <p:cNvSpPr>
                  <a:spLocks noChangeArrowheads="1"/>
                </p:cNvSpPr>
                <p:nvPr/>
              </p:nvSpPr>
              <p:spPr bwMode="auto">
                <a:xfrm>
                  <a:off x="1056" y="3600"/>
                  <a:ext cx="288" cy="288"/>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13342" name="Text Box 26"/>
              <p:cNvSpPr txBox="1">
                <a:spLocks noChangeArrowheads="1"/>
              </p:cNvSpPr>
              <p:nvPr/>
            </p:nvSpPr>
            <p:spPr bwMode="auto">
              <a:xfrm>
                <a:off x="192" y="3552"/>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13343" name="Text Box 27"/>
              <p:cNvSpPr txBox="1">
                <a:spLocks noChangeArrowheads="1"/>
              </p:cNvSpPr>
              <p:nvPr/>
            </p:nvSpPr>
            <p:spPr bwMode="auto">
              <a:xfrm>
                <a:off x="480" y="3552"/>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sp>
            <p:nvSpPr>
              <p:cNvPr id="13344" name="Text Box 31"/>
              <p:cNvSpPr txBox="1">
                <a:spLocks noChangeArrowheads="1"/>
              </p:cNvSpPr>
              <p:nvPr/>
            </p:nvSpPr>
            <p:spPr bwMode="auto">
              <a:xfrm>
                <a:off x="720" y="3552"/>
                <a:ext cx="28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rPr>
                  <a:t>+</a:t>
                </a:r>
              </a:p>
            </p:txBody>
          </p:sp>
        </p:grpSp>
      </p:grpSp>
      <p:sp>
        <p:nvSpPr>
          <p:cNvPr id="65" name="AutoShape 43"/>
          <p:cNvSpPr>
            <a:spLocks noChangeArrowheads="1"/>
          </p:cNvSpPr>
          <p:nvPr/>
        </p:nvSpPr>
        <p:spPr bwMode="auto">
          <a:xfrm rot="15911782">
            <a:off x="1389460" y="2084785"/>
            <a:ext cx="457200" cy="685800"/>
          </a:xfrm>
          <a:prstGeom prst="downArrow">
            <a:avLst>
              <a:gd name="adj1" fmla="val 50000"/>
              <a:gd name="adj2" fmla="val 37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6" name="AutoShape 42"/>
          <p:cNvSpPr>
            <a:spLocks noChangeArrowheads="1"/>
          </p:cNvSpPr>
          <p:nvPr/>
        </p:nvSpPr>
        <p:spPr bwMode="auto">
          <a:xfrm>
            <a:off x="2457450" y="285750"/>
            <a:ext cx="228600" cy="1828800"/>
          </a:xfrm>
          <a:prstGeom prst="downArrow">
            <a:avLst>
              <a:gd name="adj1" fmla="val 50000"/>
              <a:gd name="adj2" fmla="val 20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7" name="TextBox 66"/>
          <p:cNvSpPr txBox="1">
            <a:spLocks noChangeArrowheads="1"/>
          </p:cNvSpPr>
          <p:nvPr/>
        </p:nvSpPr>
        <p:spPr bwMode="auto">
          <a:xfrm>
            <a:off x="2756297" y="4316017"/>
            <a:ext cx="3305175" cy="507831"/>
          </a:xfrm>
          <a:prstGeom prst="rect">
            <a:avLst/>
          </a:prstGeom>
          <a:solidFill>
            <a:schemeClr val="tx1"/>
          </a:solidFill>
          <a:ln w="9525">
            <a:solidFill>
              <a:srgbClr val="C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700">
                <a:solidFill>
                  <a:schemeClr val="bg1"/>
                </a:solidFill>
                <a:latin typeface="Times New Roman" panose="02020603050405020304" pitchFamily="18" charset="0"/>
                <a:cs typeface="Times New Roman" panose="02020603050405020304" pitchFamily="18" charset="0"/>
              </a:rPr>
              <a:t>THUỐC TRỪ  SÂU</a:t>
            </a:r>
          </a:p>
        </p:txBody>
      </p:sp>
    </p:spTree>
    <p:extLst>
      <p:ext uri="{BB962C8B-B14F-4D97-AF65-F5344CB8AC3E}">
        <p14:creationId xmlns:p14="http://schemas.microsoft.com/office/powerpoint/2010/main" val="27773927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childTnLst>
                                </p:cTn>
                              </p:par>
                            </p:childTnLst>
                          </p:cTn>
                        </p:par>
                        <p:par>
                          <p:cTn id="12" fill="hold" nodeType="afterGroup">
                            <p:stCondLst>
                              <p:cond delay="1000"/>
                            </p:stCondLst>
                            <p:childTnLst>
                              <p:par>
                                <p:cTn id="13" presetID="35" presetClass="emph" presetSubtype="0" fill="hold" grpId="1" nodeType="afterEffect">
                                  <p:stCondLst>
                                    <p:cond delay="0"/>
                                  </p:stCondLst>
                                  <p:childTnLst>
                                    <p:anim calcmode="discrete" valueType="str">
                                      <p:cBhvr>
                                        <p:cTn id="14" dur="500" fill="hold"/>
                                        <p:tgtEl>
                                          <p:spTgt spid="65"/>
                                        </p:tgtEl>
                                        <p:attrNameLst>
                                          <p:attrName>style.visibility</p:attrName>
                                        </p:attrNameLst>
                                      </p:cBhvr>
                                      <p:tavLst>
                                        <p:tav tm="0">
                                          <p:val>
                                            <p:strVal val="hidden"/>
                                          </p:val>
                                        </p:tav>
                                        <p:tav tm="50000">
                                          <p:val>
                                            <p:strVal val="visible"/>
                                          </p:val>
                                        </p:tav>
                                      </p:tavLst>
                                    </p:anim>
                                  </p:childTnLst>
                                </p:cTn>
                              </p:par>
                            </p:childTnLst>
                          </p:cTn>
                        </p:par>
                        <p:par>
                          <p:cTn id="15" fill="hold" nodeType="afterGroup">
                            <p:stCondLst>
                              <p:cond delay="1500"/>
                            </p:stCondLst>
                            <p:childTnLst>
                              <p:par>
                                <p:cTn id="16" presetID="35" presetClass="emph" presetSubtype="0" fill="hold" grpId="2" nodeType="afterEffect">
                                  <p:stCondLst>
                                    <p:cond delay="0"/>
                                  </p:stCondLst>
                                  <p:childTnLst>
                                    <p:anim calcmode="discrete" valueType="str">
                                      <p:cBhvr>
                                        <p:cTn id="17" dur="500" fill="hold"/>
                                        <p:tgtEl>
                                          <p:spTgt spid="65"/>
                                        </p:tgtEl>
                                        <p:attrNameLst>
                                          <p:attrName>style.visibility</p:attrName>
                                        </p:attrNameLst>
                                      </p:cBhvr>
                                      <p:tavLst>
                                        <p:tav tm="0">
                                          <p:val>
                                            <p:strVal val="hidden"/>
                                          </p:val>
                                        </p:tav>
                                        <p:tav tm="50000">
                                          <p:val>
                                            <p:strVal val="visible"/>
                                          </p:val>
                                        </p:tav>
                                      </p:tavLst>
                                    </p:anim>
                                  </p:childTnLst>
                                </p:cTn>
                              </p:par>
                            </p:childTnLst>
                          </p:cTn>
                        </p:par>
                        <p:par>
                          <p:cTn id="18" fill="hold" nodeType="afterGroup">
                            <p:stCondLst>
                              <p:cond delay="2000"/>
                            </p:stCondLst>
                            <p:childTnLst>
                              <p:par>
                                <p:cTn id="19" presetID="35" presetClass="emph" presetSubtype="0" fill="hold" grpId="3" nodeType="afterEffect">
                                  <p:stCondLst>
                                    <p:cond delay="0"/>
                                  </p:stCondLst>
                                  <p:childTnLst>
                                    <p:anim calcmode="discrete" valueType="str">
                                      <p:cBhvr>
                                        <p:cTn id="20" dur="500" fill="hold"/>
                                        <p:tgtEl>
                                          <p:spTgt spid="65"/>
                                        </p:tgtEl>
                                        <p:attrNameLst>
                                          <p:attrName>style.visibility</p:attrName>
                                        </p:attrNameLst>
                                      </p:cBhvr>
                                      <p:tavLst>
                                        <p:tav tm="0">
                                          <p:val>
                                            <p:strVal val="hidden"/>
                                          </p:val>
                                        </p:tav>
                                        <p:tav tm="50000">
                                          <p:val>
                                            <p:strVal val="visible"/>
                                          </p:val>
                                        </p:tav>
                                      </p:tavLst>
                                    </p:anim>
                                  </p:childTnLst>
                                </p:cTn>
                              </p:par>
                            </p:childTnLst>
                          </p:cTn>
                        </p:par>
                        <p:par>
                          <p:cTn id="21" fill="hold" nodeType="afterGroup">
                            <p:stCondLst>
                              <p:cond delay="2500"/>
                            </p:stCondLst>
                            <p:childTnLst>
                              <p:par>
                                <p:cTn id="22" presetID="35" presetClass="emph" presetSubtype="0" fill="hold" grpId="4" nodeType="afterEffect">
                                  <p:stCondLst>
                                    <p:cond delay="0"/>
                                  </p:stCondLst>
                                  <p:childTnLst>
                                    <p:anim calcmode="discrete" valueType="str">
                                      <p:cBhvr>
                                        <p:cTn id="23" dur="500" fill="hold"/>
                                        <p:tgtEl>
                                          <p:spTgt spid="65"/>
                                        </p:tgtEl>
                                        <p:attrNameLst>
                                          <p:attrName>style.visibility</p:attrName>
                                        </p:attrNameLst>
                                      </p:cBhvr>
                                      <p:tavLst>
                                        <p:tav tm="0">
                                          <p:val>
                                            <p:strVal val="hidden"/>
                                          </p:val>
                                        </p:tav>
                                        <p:tav tm="50000">
                                          <p:val>
                                            <p:strVal val="visible"/>
                                          </p:val>
                                        </p:tav>
                                      </p:tavLst>
                                    </p:anim>
                                  </p:childTnLst>
                                </p:cTn>
                              </p:par>
                            </p:childTnLst>
                          </p:cTn>
                        </p:par>
                        <p:par>
                          <p:cTn id="24" fill="hold" nodeType="afterGroup">
                            <p:stCondLst>
                              <p:cond delay="3000"/>
                            </p:stCondLst>
                            <p:childTnLst>
                              <p:par>
                                <p:cTn id="25" presetID="35" presetClass="emph" presetSubtype="0" fill="hold" grpId="5" nodeType="afterEffect">
                                  <p:stCondLst>
                                    <p:cond delay="0"/>
                                  </p:stCondLst>
                                  <p:childTnLst>
                                    <p:anim calcmode="discrete" valueType="str">
                                      <p:cBhvr>
                                        <p:cTn id="26" dur="500" fill="hold"/>
                                        <p:tgtEl>
                                          <p:spTgt spid="65"/>
                                        </p:tgtEl>
                                        <p:attrNameLst>
                                          <p:attrName>style.visibility</p:attrName>
                                        </p:attrNameLst>
                                      </p:cBhvr>
                                      <p:tavLst>
                                        <p:tav tm="0">
                                          <p:val>
                                            <p:strVal val="hidden"/>
                                          </p:val>
                                        </p:tav>
                                        <p:tav tm="50000">
                                          <p:val>
                                            <p:strVal val="visible"/>
                                          </p:val>
                                        </p:tav>
                                      </p:tavLst>
                                    </p:anim>
                                  </p:childTnLst>
                                </p:cTn>
                              </p:par>
                            </p:childTnLst>
                          </p:cTn>
                        </p:par>
                        <p:par>
                          <p:cTn id="27" fill="hold" nodeType="afterGroup">
                            <p:stCondLst>
                              <p:cond delay="3500"/>
                            </p:stCondLst>
                            <p:childTnLst>
                              <p:par>
                                <p:cTn id="28" presetID="1" presetClass="exit" presetSubtype="0" fill="hold" grpId="6" nodeType="afterEffect">
                                  <p:stCondLst>
                                    <p:cond delay="0"/>
                                  </p:stCondLst>
                                  <p:childTnLst>
                                    <p:set>
                                      <p:cBhvr>
                                        <p:cTn id="29" dur="1" fill="hold">
                                          <p:stCondLst>
                                            <p:cond delay="0"/>
                                          </p:stCondLst>
                                        </p:cTn>
                                        <p:tgtEl>
                                          <p:spTgt spid="65"/>
                                        </p:tgtEl>
                                        <p:attrNameLst>
                                          <p:attrName>style.visibility</p:attrName>
                                        </p:attrNameLst>
                                      </p:cBhvr>
                                      <p:to>
                                        <p:strVal val="hidden"/>
                                      </p:to>
                                    </p:set>
                                  </p:childTnLst>
                                </p:cTn>
                              </p:par>
                            </p:childTnLst>
                          </p:cTn>
                        </p:par>
                        <p:par>
                          <p:cTn id="30" fill="hold" nodeType="afterGroup">
                            <p:stCondLst>
                              <p:cond delay="3500"/>
                            </p:stCondLst>
                            <p:childTnLst>
                              <p:par>
                                <p:cTn id="31" presetID="1" presetClass="entr" presetSubtype="0"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par>
                          <p:cTn id="33" fill="hold" nodeType="afterGroup">
                            <p:stCondLst>
                              <p:cond delay="3500"/>
                            </p:stCondLst>
                            <p:childTnLst>
                              <p:par>
                                <p:cTn id="34" presetID="35" presetClass="emph" presetSubtype="0" fill="hold" grpId="1" nodeType="afterEffect">
                                  <p:stCondLst>
                                    <p:cond delay="0"/>
                                  </p:stCondLst>
                                  <p:childTnLst>
                                    <p:anim calcmode="discrete" valueType="str">
                                      <p:cBhvr>
                                        <p:cTn id="35" dur="500" fill="hold"/>
                                        <p:tgtEl>
                                          <p:spTgt spid="66"/>
                                        </p:tgtEl>
                                        <p:attrNameLst>
                                          <p:attrName>style.visibility</p:attrName>
                                        </p:attrNameLst>
                                      </p:cBhvr>
                                      <p:tavLst>
                                        <p:tav tm="0">
                                          <p:val>
                                            <p:strVal val="hidden"/>
                                          </p:val>
                                        </p:tav>
                                        <p:tav tm="50000">
                                          <p:val>
                                            <p:strVal val="visible"/>
                                          </p:val>
                                        </p:tav>
                                      </p:tavLst>
                                    </p:anim>
                                  </p:childTnLst>
                                </p:cTn>
                              </p:par>
                            </p:childTnLst>
                          </p:cTn>
                        </p:par>
                        <p:par>
                          <p:cTn id="36" fill="hold" nodeType="afterGroup">
                            <p:stCondLst>
                              <p:cond delay="4000"/>
                            </p:stCondLst>
                            <p:childTnLst>
                              <p:par>
                                <p:cTn id="37" presetID="35" presetClass="emph" presetSubtype="0" fill="hold" grpId="2" nodeType="afterEffect">
                                  <p:stCondLst>
                                    <p:cond delay="0"/>
                                  </p:stCondLst>
                                  <p:childTnLst>
                                    <p:anim calcmode="discrete" valueType="str">
                                      <p:cBhvr>
                                        <p:cTn id="38" dur="500" fill="hold"/>
                                        <p:tgtEl>
                                          <p:spTgt spid="66"/>
                                        </p:tgtEl>
                                        <p:attrNameLst>
                                          <p:attrName>style.visibility</p:attrName>
                                        </p:attrNameLst>
                                      </p:cBhvr>
                                      <p:tavLst>
                                        <p:tav tm="0">
                                          <p:val>
                                            <p:strVal val="hidden"/>
                                          </p:val>
                                        </p:tav>
                                        <p:tav tm="50000">
                                          <p:val>
                                            <p:strVal val="visible"/>
                                          </p:val>
                                        </p:tav>
                                      </p:tavLst>
                                    </p:anim>
                                  </p:childTnLst>
                                </p:cTn>
                              </p:par>
                            </p:childTnLst>
                          </p:cTn>
                        </p:par>
                        <p:par>
                          <p:cTn id="39" fill="hold" nodeType="afterGroup">
                            <p:stCondLst>
                              <p:cond delay="4500"/>
                            </p:stCondLst>
                            <p:childTnLst>
                              <p:par>
                                <p:cTn id="40" presetID="35" presetClass="emph" presetSubtype="0" fill="hold" grpId="3" nodeType="afterEffect">
                                  <p:stCondLst>
                                    <p:cond delay="0"/>
                                  </p:stCondLst>
                                  <p:childTnLst>
                                    <p:anim calcmode="discrete" valueType="str">
                                      <p:cBhvr>
                                        <p:cTn id="41" dur="500" fill="hold"/>
                                        <p:tgtEl>
                                          <p:spTgt spid="66"/>
                                        </p:tgtEl>
                                        <p:attrNameLst>
                                          <p:attrName>style.visibility</p:attrName>
                                        </p:attrNameLst>
                                      </p:cBhvr>
                                      <p:tavLst>
                                        <p:tav tm="0">
                                          <p:val>
                                            <p:strVal val="hidden"/>
                                          </p:val>
                                        </p:tav>
                                        <p:tav tm="50000">
                                          <p:val>
                                            <p:strVal val="visible"/>
                                          </p:val>
                                        </p:tav>
                                      </p:tavLst>
                                    </p:anim>
                                  </p:childTnLst>
                                </p:cTn>
                              </p:par>
                            </p:childTnLst>
                          </p:cTn>
                        </p:par>
                        <p:par>
                          <p:cTn id="42" fill="hold" nodeType="afterGroup">
                            <p:stCondLst>
                              <p:cond delay="5000"/>
                            </p:stCondLst>
                            <p:childTnLst>
                              <p:par>
                                <p:cTn id="43" presetID="35" presetClass="emph" presetSubtype="0" fill="hold" grpId="4" nodeType="afterEffect">
                                  <p:stCondLst>
                                    <p:cond delay="0"/>
                                  </p:stCondLst>
                                  <p:childTnLst>
                                    <p:anim calcmode="discrete" valueType="str">
                                      <p:cBhvr>
                                        <p:cTn id="44" dur="500" fill="hold"/>
                                        <p:tgtEl>
                                          <p:spTgt spid="66"/>
                                        </p:tgtEl>
                                        <p:attrNameLst>
                                          <p:attrName>style.visibility</p:attrName>
                                        </p:attrNameLst>
                                      </p:cBhvr>
                                      <p:tavLst>
                                        <p:tav tm="0">
                                          <p:val>
                                            <p:strVal val="hidden"/>
                                          </p:val>
                                        </p:tav>
                                        <p:tav tm="50000">
                                          <p:val>
                                            <p:strVal val="visible"/>
                                          </p:val>
                                        </p:tav>
                                      </p:tavLst>
                                    </p:anim>
                                  </p:childTnLst>
                                </p:cTn>
                              </p:par>
                            </p:childTnLst>
                          </p:cTn>
                        </p:par>
                        <p:par>
                          <p:cTn id="45" fill="hold" nodeType="afterGroup">
                            <p:stCondLst>
                              <p:cond delay="5500"/>
                            </p:stCondLst>
                            <p:childTnLst>
                              <p:par>
                                <p:cTn id="46" presetID="35" presetClass="emph" presetSubtype="0" fill="hold" grpId="5" nodeType="afterEffect">
                                  <p:stCondLst>
                                    <p:cond delay="0"/>
                                  </p:stCondLst>
                                  <p:childTnLst>
                                    <p:anim calcmode="discrete" valueType="str">
                                      <p:cBhvr>
                                        <p:cTn id="47" dur="500" fill="hold"/>
                                        <p:tgtEl>
                                          <p:spTgt spid="66"/>
                                        </p:tgtEl>
                                        <p:attrNameLst>
                                          <p:attrName>style.visibility</p:attrName>
                                        </p:attrNameLst>
                                      </p:cBhvr>
                                      <p:tavLst>
                                        <p:tav tm="0">
                                          <p:val>
                                            <p:strVal val="hidden"/>
                                          </p:val>
                                        </p:tav>
                                        <p:tav tm="50000">
                                          <p:val>
                                            <p:strVal val="visible"/>
                                          </p:val>
                                        </p:tav>
                                      </p:tavLst>
                                    </p:anim>
                                  </p:childTnLst>
                                </p:cTn>
                              </p:par>
                            </p:childTnLst>
                          </p:cTn>
                        </p:par>
                        <p:par>
                          <p:cTn id="48" fill="hold" nodeType="afterGroup">
                            <p:stCondLst>
                              <p:cond delay="6000"/>
                            </p:stCondLst>
                            <p:childTnLst>
                              <p:par>
                                <p:cTn id="49" presetID="1" presetClass="exit" presetSubtype="0" fill="hold" grpId="6" nodeType="after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1000"/>
                                        <p:tgtEl>
                                          <p:spTgt spid="67"/>
                                        </p:tgtEl>
                                      </p:cBhvr>
                                    </p:animEffect>
                                    <p:anim calcmode="lin" valueType="num">
                                      <p:cBhvr>
                                        <p:cTn id="56" dur="1000" fill="hold"/>
                                        <p:tgtEl>
                                          <p:spTgt spid="67"/>
                                        </p:tgtEl>
                                        <p:attrNameLst>
                                          <p:attrName>ppt_x</p:attrName>
                                        </p:attrNameLst>
                                      </p:cBhvr>
                                      <p:tavLst>
                                        <p:tav tm="0">
                                          <p:val>
                                            <p:strVal val="#ppt_x"/>
                                          </p:val>
                                        </p:tav>
                                        <p:tav tm="100000">
                                          <p:val>
                                            <p:strVal val="#ppt_x"/>
                                          </p:val>
                                        </p:tav>
                                      </p:tavLst>
                                    </p:anim>
                                    <p:anim calcmode="lin" valueType="num">
                                      <p:cBhvr>
                                        <p:cTn id="57"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5" grpId="2" animBg="1"/>
      <p:bldP spid="65" grpId="3" animBg="1"/>
      <p:bldP spid="65" grpId="4" animBg="1"/>
      <p:bldP spid="65" grpId="5" animBg="1"/>
      <p:bldP spid="65" grpId="6" animBg="1"/>
      <p:bldP spid="66" grpId="0" animBg="1"/>
      <p:bldP spid="66" grpId="1" animBg="1"/>
      <p:bldP spid="66" grpId="2" animBg="1"/>
      <p:bldP spid="66" grpId="3" animBg="1"/>
      <p:bldP spid="66" grpId="4" animBg="1"/>
      <p:bldP spid="66" grpId="5" animBg="1"/>
      <p:bldP spid="66" grpId="6"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5" name="Rectangle 26"/>
          <p:cNvSpPr>
            <a:spLocks noChangeArrowheads="1"/>
          </p:cNvSpPr>
          <p:nvPr/>
        </p:nvSpPr>
        <p:spPr bwMode="auto">
          <a:xfrm>
            <a:off x="2721554" y="3568304"/>
            <a:ext cx="138544"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0" tIns="34286" rIns="68570" bIns="34286">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a:solidFill>
                <a:srgbClr val="FF0000"/>
              </a:solidFill>
              <a:latin typeface=".VnTime"/>
              <a:sym typeface="Symbol" panose="05050102010706020507" pitchFamily="18" charset="2"/>
            </a:endParaRP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0700" y="104775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a:spLocks noChangeArrowheads="1"/>
          </p:cNvSpPr>
          <p:nvPr/>
        </p:nvSpPr>
        <p:spPr bwMode="auto">
          <a:xfrm>
            <a:off x="3600450" y="4544617"/>
            <a:ext cx="2571750" cy="507831"/>
          </a:xfrm>
          <a:prstGeom prst="rect">
            <a:avLst/>
          </a:prstGeom>
          <a:solidFill>
            <a:schemeClr val="tx1"/>
          </a:solidFill>
          <a:ln w="9525">
            <a:solidFill>
              <a:srgbClr val="C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700">
                <a:solidFill>
                  <a:schemeClr val="bg1"/>
                </a:solidFill>
                <a:latin typeface="Times New Roman" panose="02020603050405020304" pitchFamily="18" charset="0"/>
                <a:cs typeface="Times New Roman" panose="02020603050405020304" pitchFamily="18" charset="0"/>
              </a:rPr>
              <a:t>CÂY CỐI</a:t>
            </a:r>
          </a:p>
        </p:txBody>
      </p:sp>
      <p:pic>
        <p:nvPicPr>
          <p:cNvPr id="13314" name="Picture 2" descr="https://tse3.mm.bing.net/th?id=OIP.o40u7TLuFMwqcz8VSt_srwHaGj&amp;pid=Api&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38150"/>
            <a:ext cx="4514850" cy="3990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400" y="2114550"/>
            <a:ext cx="741044" cy="1015663"/>
          </a:xfrm>
          <a:prstGeom prst="rect">
            <a:avLst/>
          </a:prstGeom>
          <a:noFill/>
        </p:spPr>
        <p:txBody>
          <a:bodyPr wrap="square" rtlCol="0">
            <a:spAutoFit/>
          </a:bodyPr>
          <a:lstStyle/>
          <a:p>
            <a:r>
              <a:rPr lang="vi-VN" sz="6000" dirty="0" smtClean="0"/>
              <a:t>+</a:t>
            </a:r>
            <a:endParaRPr lang="en-US" sz="6000" dirty="0"/>
          </a:p>
        </p:txBody>
      </p:sp>
    </p:spTree>
    <p:extLst>
      <p:ext uri="{BB962C8B-B14F-4D97-AF65-F5344CB8AC3E}">
        <p14:creationId xmlns:p14="http://schemas.microsoft.com/office/powerpoint/2010/main" val="41630256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3" name="Rectangle 26"/>
          <p:cNvSpPr>
            <a:spLocks noChangeArrowheads="1"/>
          </p:cNvSpPr>
          <p:nvPr/>
        </p:nvSpPr>
        <p:spPr bwMode="auto">
          <a:xfrm>
            <a:off x="2721554" y="3568304"/>
            <a:ext cx="138544"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0" tIns="34286" rIns="68570" bIns="34286">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a:solidFill>
                <a:srgbClr val="FF0000"/>
              </a:solidFill>
              <a:latin typeface=".VnTime"/>
              <a:sym typeface="Symbol" panose="05050102010706020507" pitchFamily="18" charset="2"/>
            </a:endParaRPr>
          </a:p>
        </p:txBody>
      </p:sp>
      <p:sp>
        <p:nvSpPr>
          <p:cNvPr id="21524" name="AutoShape 31">
            <a:hlinkClick r:id="rId3" action="ppaction://hlinksldjump" highlightClick="1"/>
          </p:cNvPr>
          <p:cNvSpPr>
            <a:spLocks noChangeArrowheads="1"/>
          </p:cNvSpPr>
          <p:nvPr/>
        </p:nvSpPr>
        <p:spPr bwMode="auto">
          <a:xfrm>
            <a:off x="7658100" y="4914900"/>
            <a:ext cx="342900" cy="228600"/>
          </a:xfrm>
          <a:prstGeom prst="actionButtonInformatio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500">
              <a:latin typeface="Times New Roman" panose="02020603050405020304" pitchFamily="18" charset="0"/>
            </a:endParaRPr>
          </a:p>
        </p:txBody>
      </p:sp>
      <p:pic>
        <p:nvPicPr>
          <p:cNvPr id="31" name="Picture 2" descr="untitled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23" y="1936650"/>
            <a:ext cx="3747873"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76600" y="4401427"/>
            <a:ext cx="2571750" cy="507831"/>
          </a:xfrm>
          <a:prstGeom prst="rect">
            <a:avLst/>
          </a:prstGeom>
          <a:solidFill>
            <a:schemeClr val="tx1"/>
          </a:solidFill>
          <a:ln w="9525">
            <a:solidFill>
              <a:srgbClr val="C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700">
                <a:solidFill>
                  <a:schemeClr val="bg1"/>
                </a:solidFill>
                <a:latin typeface="Times New Roman" panose="02020603050405020304" pitchFamily="18" charset="0"/>
                <a:cs typeface="Times New Roman" panose="02020603050405020304" pitchFamily="18" charset="0"/>
              </a:rPr>
              <a:t>MÔI TRƯỜNG</a:t>
            </a:r>
          </a:p>
        </p:txBody>
      </p:sp>
      <p:pic>
        <p:nvPicPr>
          <p:cNvPr id="14338" name="Picture 2" descr="https://tse1.mm.bing.net/th?id=OIP.wudQdRlyUUZ1GeWRCbH_wwHaFe&amp;pid=Api&amp;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971550"/>
            <a:ext cx="4514850" cy="3333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91413" y="1896733"/>
            <a:ext cx="741044" cy="1015663"/>
          </a:xfrm>
          <a:prstGeom prst="rect">
            <a:avLst/>
          </a:prstGeom>
          <a:noFill/>
        </p:spPr>
        <p:txBody>
          <a:bodyPr wrap="square" rtlCol="0">
            <a:spAutoFit/>
          </a:bodyPr>
          <a:lstStyle/>
          <a:p>
            <a:r>
              <a:rPr lang="vi-VN" sz="6000" dirty="0" smtClean="0"/>
              <a:t>+</a:t>
            </a:r>
            <a:endParaRPr lang="en-US" sz="6000" dirty="0"/>
          </a:p>
        </p:txBody>
      </p:sp>
    </p:spTree>
    <p:extLst>
      <p:ext uri="{BB962C8B-B14F-4D97-AF65-F5344CB8AC3E}">
        <p14:creationId xmlns:p14="http://schemas.microsoft.com/office/powerpoint/2010/main" val="291476148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1098</TotalTime>
  <Words>3146</Words>
  <Application>Microsoft Office PowerPoint</Application>
  <PresentationFormat>On-screen Show (16:9)</PresentationFormat>
  <Paragraphs>373</Paragraphs>
  <Slides>69</Slides>
  <Notes>42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69</vt:i4>
      </vt:variant>
    </vt:vector>
  </HeadingPairs>
  <TitlesOfParts>
    <vt:vector size="89" baseType="lpstr">
      <vt:lpstr>.VnArial NarrowH</vt:lpstr>
      <vt:lpstr>.VnTime</vt:lpstr>
      <vt:lpstr>-apple-system</vt:lpstr>
      <vt:lpstr>Arial</vt:lpstr>
      <vt:lpstr>Arial Black</vt:lpstr>
      <vt:lpstr>BenchNine</vt:lpstr>
      <vt:lpstr>Calibri</vt:lpstr>
      <vt:lpstr>Cambria</vt:lpstr>
      <vt:lpstr>Chau Philomene One</vt:lpstr>
      <vt:lpstr>Courier New</vt:lpstr>
      <vt:lpstr>inherit</vt:lpstr>
      <vt:lpstr>Rokkitt Regular</vt:lpstr>
      <vt:lpstr>Symbol</vt:lpstr>
      <vt:lpstr>Tahoma</vt:lpstr>
      <vt:lpstr>Times New Roman</vt:lpstr>
      <vt:lpstr>Trebuchet MS</vt:lpstr>
      <vt:lpstr>Wingdings</vt:lpstr>
      <vt:lpstr>Wingdings 3</vt:lpstr>
      <vt:lpstr>ไอติม Bold</vt:lpstr>
      <vt:lpstr>Facet</vt:lpstr>
      <vt:lpstr>PowerPoint Presentation</vt:lpstr>
      <vt:lpstr>KHỞI ĐỘNG</vt:lpstr>
      <vt:lpstr>Luật chơi: Các con hãy quan sát các bức tranh và cho biết đó là gì? </vt:lpstr>
      <vt:lpstr>PowerPoint Presentation</vt:lpstr>
      <vt:lpstr>PowerPoint Presentation</vt:lpstr>
      <vt:lpstr>PowerPoint Presentation</vt:lpstr>
      <vt:lpstr>PowerPoint Presentation</vt:lpstr>
      <vt:lpstr>PowerPoint Presentation</vt:lpstr>
      <vt:lpstr>PowerPoint Presentation</vt:lpstr>
      <vt:lpstr>      Chủ đề 8: Ô nhiễm môi trường và những ảnh hưởng của môi trường tới đời sống, sức khỏe người dân Hà Nội.</vt:lpstr>
      <vt:lpstr>PowerPoint Presentation</vt:lpstr>
      <vt:lpstr>PowerPoint Presentation</vt:lpstr>
      <vt:lpstr>PowerPoint Presentation</vt:lpstr>
      <vt:lpstr>PowerPoint Presentation</vt:lpstr>
      <vt:lpstr>Ô nhiễm môi trường là hiện tượng môi trường tự nhiên bị ô nhiễm bởi việc đưa chất gây ô nhiễm vào môi trường tự nhiên, đồng thời các tính chất vật lí, hóa học, sinh học của môi trường bị thay đổi gây tác hại tới sức khỏe con người và các sinh vật khác. </vt:lpstr>
      <vt:lpstr>Thực trạng và nguyên nhân gây ô nhiễm môi trường ở Hà Nội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Thay đổi thu gom rác thải từ thủ công sang xe quét, hút bụi    </vt:lpstr>
      <vt:lpstr>- Nghiêm túc thực hiện và chấp hành các quy định pháp luật về việc bảo vệ tài nguyên, môi trường.</vt:lpstr>
      <vt:lpstr>Câu hỏi: Nếu em là người lãnh đạo của xã, em sẽ làm thế nào để vừa xây dựng nông thôn hiện đại vừa giữ được môi trường xanh, mát ?  </vt:lpstr>
      <vt:lpstr>PowerPoint Presentation</vt:lpstr>
      <vt:lpstr>- Nhà sạch thì mát, bát sạch ngon cơm!  </vt:lpstr>
      <vt:lpstr>1. Trong thời kì có dịch bệnh cần thường xuyên rửa tay bằng nước sạch, ................., hoặc dung dịch sát khuẩn.(7 ô chữ)</vt:lpstr>
      <vt:lpstr>KHỬ KHUẨN</vt:lpstr>
      <vt:lpstr>CORONA</vt:lpstr>
      <vt:lpstr>ĐO THÂN NHIỆT</vt:lpstr>
      <vt:lpstr>Khái niệm và tình hình</vt:lpstr>
      <vt:lpstr>KHÁI NIỆM VÀ TÌNH HÌNH</vt:lpstr>
      <vt:lpstr>a.Môi trường là gì ?</vt:lpstr>
      <vt:lpstr>b. Tài nguyên thiên nhiên là gì?</vt:lpstr>
      <vt:lpstr>Bảo vệ môi trường và tài nguyên thiên nhiên luôn là 1 hành động đẹp và là 1 việc quan trọng để giữ gìn Trái Đất mãi xanh</vt:lpstr>
      <vt:lpstr>cTÌNH HÌNH HIỆN NAY</vt:lpstr>
      <vt:lpstr>VẤN ĐỀ MÔI TRƯỜNG</vt:lpstr>
      <vt:lpstr>NẠN PHÁ RỪNG…</vt:lpstr>
      <vt:lpstr>LƯỢNG RÁC THẢI CỦA MỖI 5 NĂM</vt:lpstr>
      <vt:lpstr>02</vt:lpstr>
      <vt:lpstr>HÀNH ĐỘNG TỐT ĐẸP CHO MÔI TRƯỜNG VÀ TÀI NGUYÊN THIÊN NHIÊN HIỆN NAY</vt:lpstr>
      <vt:lpstr>Con người đang khắc phục</vt:lpstr>
      <vt:lpstr>Top 5 những quốc gia xanh sạch đẹp nhất</vt:lpstr>
      <vt:lpstr>BÊN CẠNH ĐÓ CÓ MỘT SỐ MẶT HẠN CHẾ</vt:lpstr>
      <vt:lpstr>HẬU QUẢ ĐỂ LẠI </vt:lpstr>
      <vt:lpstr>BIỆN PHÁP BẢO VỆ TÀI NGUYÊN THIÊN NHIÊN VÀ MÔI TRƯỜNG</vt:lpstr>
      <vt:lpstr>Ý NGHĨA CỦA VIỆC BẢO VỆ MÔI TRƯỜNG </vt:lpstr>
      <vt:lpstr>       Ý nghĩa của việc bảo vệ môi trường và tài nguyên thiên nhiên</vt:lpstr>
      <vt:lpstr>Minigame</vt:lpstr>
      <vt:lpstr>Câu hỏi</vt:lpstr>
      <vt:lpstr>Đáp Án câu 1</vt:lpstr>
      <vt:lpstr>Đáp án câu hỏi 2</vt:lpstr>
      <vt:lpstr>Đáp án câu hỏi 3</vt:lpstr>
      <vt:lpstr>CẢM ƠN TẤT CẢ MỌI NGƯỜI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2: Ô Nhiễm môi trường và những ảnh hưởng tới đời sống người dân Hà Nội. </dc:title>
  <dc:creator>ADMIN</dc:creator>
  <cp:lastModifiedBy>admin</cp:lastModifiedBy>
  <cp:revision>101</cp:revision>
  <dcterms:created xsi:type="dcterms:W3CDTF">2021-09-27T17:30:20Z</dcterms:created>
  <dcterms:modified xsi:type="dcterms:W3CDTF">2023-04-04T00:09:46Z</dcterms:modified>
</cp:coreProperties>
</file>