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6" r:id="rId1"/>
    <p:sldMasterId id="2147483785" r:id="rId2"/>
  </p:sldMasterIdLst>
  <p:notesMasterIdLst>
    <p:notesMasterId r:id="rId23"/>
  </p:notesMasterIdLst>
  <p:sldIdLst>
    <p:sldId id="479" r:id="rId3"/>
    <p:sldId id="526" r:id="rId4"/>
    <p:sldId id="510" r:id="rId5"/>
    <p:sldId id="390" r:id="rId6"/>
    <p:sldId id="397" r:id="rId7"/>
    <p:sldId id="524" r:id="rId8"/>
    <p:sldId id="472" r:id="rId9"/>
    <p:sldId id="473" r:id="rId10"/>
    <p:sldId id="474" r:id="rId11"/>
    <p:sldId id="527" r:id="rId12"/>
    <p:sldId id="528" r:id="rId13"/>
    <p:sldId id="475" r:id="rId14"/>
    <p:sldId id="529" r:id="rId15"/>
    <p:sldId id="530" r:id="rId16"/>
    <p:sldId id="476" r:id="rId17"/>
    <p:sldId id="505" r:id="rId18"/>
    <p:sldId id="531" r:id="rId19"/>
    <p:sldId id="506" r:id="rId20"/>
    <p:sldId id="264" r:id="rId21"/>
    <p:sldId id="317" r:id="rId22"/>
  </p:sldIdLst>
  <p:sldSz cx="12192000" cy="6858000"/>
  <p:notesSz cx="6858000" cy="9144000"/>
  <p:custDataLst>
    <p:tags r:id="rId2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E5F4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75" autoAdjust="0"/>
    <p:restoredTop sz="94660"/>
  </p:normalViewPr>
  <p:slideViewPr>
    <p:cSldViewPr snapToGrid="0">
      <p:cViewPr>
        <p:scale>
          <a:sx n="81" d="100"/>
          <a:sy n="81" d="100"/>
        </p:scale>
        <p:origin x="-216" y="12"/>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gs" Target="tags/tag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7865A2-FA9A-4C3B-9154-705EE45F66DA}" type="datetimeFigureOut">
              <a:rPr lang="en-US" smtClean="0"/>
              <a:t>21/5/2025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28E120-D41F-4026-8DA0-C6620364AD35}" type="slidenum">
              <a:rPr lang="en-US" smtClean="0"/>
              <a:t>‹#›</a:t>
            </a:fld>
            <a:endParaRPr lang="en-US"/>
          </a:p>
        </p:txBody>
      </p:sp>
    </p:spTree>
    <p:extLst>
      <p:ext uri="{BB962C8B-B14F-4D97-AF65-F5344CB8AC3E}">
        <p14:creationId xmlns:p14="http://schemas.microsoft.com/office/powerpoint/2010/main" val="21494921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506CF7F-8EF7-4225-B82A-6B8547404644}" type="slidenum">
              <a:rPr lang="zh-CN" altLang="en-US" smtClean="0"/>
              <a:t>1</a:t>
            </a:fld>
            <a:endParaRPr lang="zh-CN" altLang="en-US"/>
          </a:p>
        </p:txBody>
      </p:sp>
    </p:spTree>
    <p:extLst>
      <p:ext uri="{BB962C8B-B14F-4D97-AF65-F5344CB8AC3E}">
        <p14:creationId xmlns:p14="http://schemas.microsoft.com/office/powerpoint/2010/main" val="41327544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F28E120-D41F-4026-8DA0-C6620364AD35}" type="slidenum">
              <a:rPr lang="en-US" smtClean="0"/>
              <a:t>5</a:t>
            </a:fld>
            <a:endParaRPr lang="en-US"/>
          </a:p>
        </p:txBody>
      </p:sp>
    </p:spTree>
    <p:extLst>
      <p:ext uri="{BB962C8B-B14F-4D97-AF65-F5344CB8AC3E}">
        <p14:creationId xmlns:p14="http://schemas.microsoft.com/office/powerpoint/2010/main" val="9881706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Hoàn</a:t>
            </a:r>
            <a:r>
              <a:rPr lang="en-US" baseline="0"/>
              <a:t> thành bài nào GV linh động viết vào nhé</a:t>
            </a:r>
            <a:endParaRPr lang="en-US"/>
          </a:p>
        </p:txBody>
      </p:sp>
      <p:sp>
        <p:nvSpPr>
          <p:cNvPr id="4" name="Slide Number Placeholder 3"/>
          <p:cNvSpPr>
            <a:spLocks noGrp="1"/>
          </p:cNvSpPr>
          <p:nvPr>
            <p:ph type="sldNum" sz="quarter" idx="10"/>
          </p:nvPr>
        </p:nvSpPr>
        <p:spPr/>
        <p:txBody>
          <a:bodyPr/>
          <a:lstStyle/>
          <a:p>
            <a:fld id="{A7F0B64C-F99D-4875-B5C8-ED5FC3D30133}" type="slidenum">
              <a:rPr lang="en-US" smtClean="0"/>
              <a:t>20</a:t>
            </a:fld>
            <a:endParaRPr lang="en-US"/>
          </a:p>
        </p:txBody>
      </p:sp>
    </p:spTree>
    <p:extLst>
      <p:ext uri="{BB962C8B-B14F-4D97-AF65-F5344CB8AC3E}">
        <p14:creationId xmlns:p14="http://schemas.microsoft.com/office/powerpoint/2010/main" val="29836483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7"/>
        <p:cNvGrpSpPr/>
        <p:nvPr/>
      </p:nvGrpSpPr>
      <p:grpSpPr>
        <a:xfrm>
          <a:off x="0" y="0"/>
          <a:ext cx="0" cy="0"/>
          <a:chOff x="0" y="0"/>
          <a:chExt cx="0" cy="0"/>
        </a:xfrm>
      </p:grpSpPr>
      <p:sp>
        <p:nvSpPr>
          <p:cNvPr id="18" name="Google Shape;18;p11"/>
          <p:cNvSpPr txBox="1">
            <a:spLocks noGrp="1"/>
          </p:cNvSpPr>
          <p:nvPr>
            <p:ph type="title"/>
          </p:nvPr>
        </p:nvSpPr>
        <p:spPr>
          <a:xfrm>
            <a:off x="838200" y="365127"/>
            <a:ext cx="10515600" cy="1325563"/>
          </a:xfrm>
          <a:prstGeom prst="rect">
            <a:avLst/>
          </a:prstGeom>
          <a:noFill/>
          <a:ln>
            <a:noFill/>
          </a:ln>
        </p:spPr>
        <p:txBody>
          <a:bodyPr spcFirstLastPara="1">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9" name="Google Shape;19;p11"/>
          <p:cNvSpPr txBox="1">
            <a:spLocks noGrp="1"/>
          </p:cNvSpPr>
          <p:nvPr>
            <p:ph type="body" idx="1"/>
          </p:nvPr>
        </p:nvSpPr>
        <p:spPr>
          <a:xfrm>
            <a:off x="838200" y="1825625"/>
            <a:ext cx="10515600" cy="4351338"/>
          </a:xfrm>
          <a:prstGeom prst="rect">
            <a:avLst/>
          </a:prstGeom>
          <a:noFill/>
          <a:ln>
            <a:noFill/>
          </a:ln>
        </p:spPr>
        <p:txBody>
          <a:bodyPr spcFirstLastPara="1">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dirty="0"/>
          </a:p>
        </p:txBody>
      </p:sp>
      <p:sp>
        <p:nvSpPr>
          <p:cNvPr id="2" name="Google Shape;8;p9">
            <a:extLst>
              <a:ext uri="{FF2B5EF4-FFF2-40B4-BE49-F238E27FC236}">
                <a16:creationId xmlns:a16="http://schemas.microsoft.com/office/drawing/2014/main" xmlns="" id="{80DFFB0A-1566-31C2-50D6-BA7380947F8E}"/>
              </a:ext>
            </a:extLst>
          </p:cNvPr>
          <p:cNvSpPr txBox="1">
            <a:spLocks noGrp="1"/>
          </p:cNvSpPr>
          <p:nvPr>
            <p:ph type="dt" idx="11"/>
          </p:nvPr>
        </p:nvSpPr>
        <p:spPr>
          <a:ln/>
        </p:spPr>
        <p:txBody>
          <a:bodyPr/>
          <a:lstStyle>
            <a:lvl1pPr>
              <a:defRPr/>
            </a:lvl1pPr>
          </a:lstStyle>
          <a:p>
            <a:pPr marL="0" marR="0" lvl="0" indent="0" algn="l" defTabSz="685800" rtl="0" eaLnBrk="1" fontAlgn="auto" latinLnBrk="0" hangingPunct="1">
              <a:lnSpc>
                <a:spcPct val="100000"/>
              </a:lnSpc>
              <a:spcBef>
                <a:spcPts val="0"/>
              </a:spcBef>
              <a:spcAft>
                <a:spcPts val="0"/>
              </a:spcAft>
              <a:buClr>
                <a:srgbClr val="000000"/>
              </a:buClr>
              <a:buSzPts val="1400"/>
              <a:buFontTx/>
              <a:buNone/>
              <a:tabLst/>
              <a:defRPr/>
            </a:pPr>
            <a:endParaRPr kumimoji="0" lang="en-US" altLang="en-US" sz="900" b="0" i="0" u="none" strike="noStrike" kern="1200" cap="none" spc="0" normalizeH="0" baseline="0" noProof="0">
              <a:ln>
                <a:noFill/>
              </a:ln>
              <a:solidFill>
                <a:srgbClr val="888888"/>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3" name="Google Shape;9;p9">
            <a:extLst>
              <a:ext uri="{FF2B5EF4-FFF2-40B4-BE49-F238E27FC236}">
                <a16:creationId xmlns:a16="http://schemas.microsoft.com/office/drawing/2014/main" xmlns="" id="{C28888F3-E7E7-70C3-18FA-79A2B36F4834}"/>
              </a:ext>
            </a:extLst>
          </p:cNvPr>
          <p:cNvSpPr txBox="1">
            <a:spLocks noGrp="1"/>
          </p:cNvSpPr>
          <p:nvPr>
            <p:ph type="ftr" idx="12"/>
          </p:nvPr>
        </p:nvSpPr>
        <p:spPr>
          <a:ln/>
        </p:spPr>
        <p:txBody>
          <a:bodyPr/>
          <a:lstStyle>
            <a:lvl1pPr>
              <a:defRPr/>
            </a:lvl1pPr>
          </a:lstStyle>
          <a:p>
            <a:pPr marL="0" marR="0" lvl="0" indent="0" algn="ctr" defTabSz="685800" rtl="0" eaLnBrk="1" fontAlgn="auto" latinLnBrk="0" hangingPunct="1">
              <a:lnSpc>
                <a:spcPct val="100000"/>
              </a:lnSpc>
              <a:spcBef>
                <a:spcPts val="0"/>
              </a:spcBef>
              <a:spcAft>
                <a:spcPts val="0"/>
              </a:spcAft>
              <a:buClr>
                <a:srgbClr val="000000"/>
              </a:buClr>
              <a:buSzPts val="1400"/>
              <a:buFontTx/>
              <a:buNone/>
              <a:tabLst/>
              <a:defRPr/>
            </a:pPr>
            <a:endParaRPr kumimoji="0" lang="en-US" altLang="en-US" sz="900" b="0" i="0" u="none" strike="noStrike" kern="1200" cap="none" spc="0" normalizeH="0" baseline="0" noProof="0">
              <a:ln>
                <a:noFill/>
              </a:ln>
              <a:solidFill>
                <a:srgbClr val="888888"/>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4" name="Google Shape;10;p9">
            <a:extLst>
              <a:ext uri="{FF2B5EF4-FFF2-40B4-BE49-F238E27FC236}">
                <a16:creationId xmlns:a16="http://schemas.microsoft.com/office/drawing/2014/main" xmlns="" id="{FEA4E3B4-5A31-039D-D811-349C3E04FA46}"/>
              </a:ext>
            </a:extLst>
          </p:cNvPr>
          <p:cNvSpPr txBox="1">
            <a:spLocks noGrp="1"/>
          </p:cNvSpPr>
          <p:nvPr>
            <p:ph type="sldNum" idx="13"/>
          </p:nvPr>
        </p:nvSpPr>
        <p:spPr>
          <a:ln/>
        </p:spPr>
        <p:txBody>
          <a:bodyPr/>
          <a:lstStyle>
            <a:lvl1pPr>
              <a:defRPr/>
            </a:lvl1pPr>
          </a:lstStyle>
          <a:p>
            <a:pPr marL="0" marR="0" lvl="0" indent="0" algn="r" defTabSz="685800" rtl="0" eaLnBrk="1" fontAlgn="auto" latinLnBrk="0" hangingPunct="1">
              <a:lnSpc>
                <a:spcPct val="100000"/>
              </a:lnSpc>
              <a:spcBef>
                <a:spcPts val="0"/>
              </a:spcBef>
              <a:spcAft>
                <a:spcPts val="0"/>
              </a:spcAft>
              <a:buClr>
                <a:srgbClr val="000000"/>
              </a:buClr>
              <a:buSzTx/>
              <a:buFontTx/>
              <a:buNone/>
              <a:tabLst/>
              <a:defRPr/>
            </a:pPr>
            <a:fld id="{E9128344-F1CC-4152-A05E-F027D9CDB721}" type="slidenum">
              <a:rPr kumimoji="0" lang="en-US" altLang="en-US" sz="900" b="0" i="0" u="none" strike="noStrike" kern="1200" cap="none" spc="0" normalizeH="0" baseline="0" noProof="0">
                <a:ln>
                  <a:noFill/>
                </a:ln>
                <a:solidFill>
                  <a:srgbClr val="888888"/>
                </a:solidFill>
                <a:effectLst/>
                <a:uLnTx/>
                <a:uFillTx/>
                <a:latin typeface="Calibri" panose="020F0502020204030204" pitchFamily="34" charset="0"/>
                <a:ea typeface="+mn-ea"/>
                <a:cs typeface="Calibri" panose="020F0502020204030204" pitchFamily="34" charset="0"/>
                <a:sym typeface="Calibri" panose="020F0502020204030204" pitchFamily="34" charset="0"/>
              </a:rPr>
              <a:pPr marL="0" marR="0" lvl="0" indent="0" algn="r" defTabSz="685800" rtl="0" eaLnBrk="1" fontAlgn="auto" latinLnBrk="0" hangingPunct="1">
                <a:lnSpc>
                  <a:spcPct val="100000"/>
                </a:lnSpc>
                <a:spcBef>
                  <a:spcPts val="0"/>
                </a:spcBef>
                <a:spcAft>
                  <a:spcPts val="0"/>
                </a:spcAft>
                <a:buClr>
                  <a:srgbClr val="000000"/>
                </a:buClr>
                <a:buSzTx/>
                <a:buFontTx/>
                <a:buNone/>
                <a:tabLst/>
                <a:defRPr/>
              </a:pPr>
              <a:t>‹#›</a:t>
            </a:fld>
            <a:endParaRPr kumimoji="0" lang="en-US" altLang="en-US" sz="900" b="0" i="0" u="none" strike="noStrike" kern="1200" cap="none" spc="0" normalizeH="0" baseline="0" noProof="0">
              <a:ln>
                <a:noFill/>
              </a:ln>
              <a:solidFill>
                <a:srgbClr val="888888"/>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19802453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20"/>
          <p:cNvSpPr txBox="1">
            <a:spLocks noGrp="1"/>
          </p:cNvSpPr>
          <p:nvPr>
            <p:ph type="title"/>
          </p:nvPr>
        </p:nvSpPr>
        <p:spPr>
          <a:xfrm rot="5400000">
            <a:off x="7133432" y="1956595"/>
            <a:ext cx="5811838" cy="2628900"/>
          </a:xfrm>
          <a:prstGeom prst="rect">
            <a:avLst/>
          </a:prstGeom>
          <a:noFill/>
          <a:ln>
            <a:noFill/>
          </a:ln>
        </p:spPr>
        <p:txBody>
          <a:bodyPr spcFirstLastPara="1">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76" name="Google Shape;76;p20"/>
          <p:cNvSpPr txBox="1">
            <a:spLocks noGrp="1"/>
          </p:cNvSpPr>
          <p:nvPr>
            <p:ph type="body" idx="1"/>
          </p:nvPr>
        </p:nvSpPr>
        <p:spPr>
          <a:xfrm rot="5400000">
            <a:off x="1799432" y="-596105"/>
            <a:ext cx="5811838" cy="7734300"/>
          </a:xfrm>
          <a:prstGeom prst="rect">
            <a:avLst/>
          </a:prstGeom>
          <a:noFill/>
          <a:ln>
            <a:noFill/>
          </a:ln>
        </p:spPr>
        <p:txBody>
          <a:bodyPr spcFirstLastPara="1">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dirty="0"/>
          </a:p>
        </p:txBody>
      </p:sp>
      <p:sp>
        <p:nvSpPr>
          <p:cNvPr id="2" name="Google Shape;8;p9">
            <a:extLst>
              <a:ext uri="{FF2B5EF4-FFF2-40B4-BE49-F238E27FC236}">
                <a16:creationId xmlns:a16="http://schemas.microsoft.com/office/drawing/2014/main" xmlns="" id="{82B03C73-7826-BE58-5AA2-E1928ED47C41}"/>
              </a:ext>
            </a:extLst>
          </p:cNvPr>
          <p:cNvSpPr txBox="1">
            <a:spLocks noGrp="1"/>
          </p:cNvSpPr>
          <p:nvPr>
            <p:ph type="dt" idx="11"/>
          </p:nvPr>
        </p:nvSpPr>
        <p:spPr>
          <a:ln/>
        </p:spPr>
        <p:txBody>
          <a:bodyPr/>
          <a:lstStyle>
            <a:lvl1pPr>
              <a:defRPr/>
            </a:lvl1pPr>
          </a:lstStyle>
          <a:p>
            <a:pPr marL="0" marR="0" lvl="0" indent="0" algn="l" defTabSz="685800" rtl="0" eaLnBrk="1" fontAlgn="auto" latinLnBrk="0" hangingPunct="1">
              <a:lnSpc>
                <a:spcPct val="100000"/>
              </a:lnSpc>
              <a:spcBef>
                <a:spcPts val="0"/>
              </a:spcBef>
              <a:spcAft>
                <a:spcPts val="0"/>
              </a:spcAft>
              <a:buClr>
                <a:srgbClr val="000000"/>
              </a:buClr>
              <a:buSzPts val="1400"/>
              <a:buFontTx/>
              <a:buNone/>
              <a:tabLst/>
              <a:defRPr/>
            </a:pPr>
            <a:endParaRPr kumimoji="0" lang="en-US" altLang="en-US" sz="900" b="0" i="0" u="none" strike="noStrike" kern="1200" cap="none" spc="0" normalizeH="0" baseline="0" noProof="0">
              <a:ln>
                <a:noFill/>
              </a:ln>
              <a:solidFill>
                <a:srgbClr val="888888"/>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3" name="Google Shape;9;p9">
            <a:extLst>
              <a:ext uri="{FF2B5EF4-FFF2-40B4-BE49-F238E27FC236}">
                <a16:creationId xmlns:a16="http://schemas.microsoft.com/office/drawing/2014/main" xmlns="" id="{4344F39D-954C-C8DB-0D3A-FFAF8587E74D}"/>
              </a:ext>
            </a:extLst>
          </p:cNvPr>
          <p:cNvSpPr txBox="1">
            <a:spLocks noGrp="1"/>
          </p:cNvSpPr>
          <p:nvPr>
            <p:ph type="ftr" idx="12"/>
          </p:nvPr>
        </p:nvSpPr>
        <p:spPr>
          <a:ln/>
        </p:spPr>
        <p:txBody>
          <a:bodyPr/>
          <a:lstStyle>
            <a:lvl1pPr>
              <a:defRPr/>
            </a:lvl1pPr>
          </a:lstStyle>
          <a:p>
            <a:pPr marL="0" marR="0" lvl="0" indent="0" algn="ctr" defTabSz="685800" rtl="0" eaLnBrk="1" fontAlgn="auto" latinLnBrk="0" hangingPunct="1">
              <a:lnSpc>
                <a:spcPct val="100000"/>
              </a:lnSpc>
              <a:spcBef>
                <a:spcPts val="0"/>
              </a:spcBef>
              <a:spcAft>
                <a:spcPts val="0"/>
              </a:spcAft>
              <a:buClr>
                <a:srgbClr val="000000"/>
              </a:buClr>
              <a:buSzPts val="1400"/>
              <a:buFontTx/>
              <a:buNone/>
              <a:tabLst/>
              <a:defRPr/>
            </a:pPr>
            <a:endParaRPr kumimoji="0" lang="en-US" altLang="en-US" sz="900" b="0" i="0" u="none" strike="noStrike" kern="1200" cap="none" spc="0" normalizeH="0" baseline="0" noProof="0">
              <a:ln>
                <a:noFill/>
              </a:ln>
              <a:solidFill>
                <a:srgbClr val="888888"/>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4" name="Google Shape;10;p9">
            <a:extLst>
              <a:ext uri="{FF2B5EF4-FFF2-40B4-BE49-F238E27FC236}">
                <a16:creationId xmlns:a16="http://schemas.microsoft.com/office/drawing/2014/main" xmlns="" id="{F735B387-2C8A-6B30-A9A3-3535447BC4D5}"/>
              </a:ext>
            </a:extLst>
          </p:cNvPr>
          <p:cNvSpPr txBox="1">
            <a:spLocks noGrp="1"/>
          </p:cNvSpPr>
          <p:nvPr>
            <p:ph type="sldNum" idx="13"/>
          </p:nvPr>
        </p:nvSpPr>
        <p:spPr>
          <a:ln/>
        </p:spPr>
        <p:txBody>
          <a:bodyPr/>
          <a:lstStyle>
            <a:lvl1pPr>
              <a:defRPr/>
            </a:lvl1pPr>
          </a:lstStyle>
          <a:p>
            <a:pPr marL="0" marR="0" lvl="0" indent="0" algn="r" defTabSz="685800" rtl="0" eaLnBrk="1" fontAlgn="auto" latinLnBrk="0" hangingPunct="1">
              <a:lnSpc>
                <a:spcPct val="100000"/>
              </a:lnSpc>
              <a:spcBef>
                <a:spcPts val="0"/>
              </a:spcBef>
              <a:spcAft>
                <a:spcPts val="0"/>
              </a:spcAft>
              <a:buClr>
                <a:srgbClr val="000000"/>
              </a:buClr>
              <a:buSzTx/>
              <a:buFontTx/>
              <a:buNone/>
              <a:tabLst/>
              <a:defRPr/>
            </a:pPr>
            <a:fld id="{0E34183C-3A03-4818-8136-A579B44DAC0B}" type="slidenum">
              <a:rPr kumimoji="0" lang="en-US" altLang="en-US" sz="900" b="0" i="0" u="none" strike="noStrike" kern="1200" cap="none" spc="0" normalizeH="0" baseline="0" noProof="0">
                <a:ln>
                  <a:noFill/>
                </a:ln>
                <a:solidFill>
                  <a:srgbClr val="888888"/>
                </a:solidFill>
                <a:effectLst/>
                <a:uLnTx/>
                <a:uFillTx/>
                <a:latin typeface="Calibri" panose="020F0502020204030204" pitchFamily="34" charset="0"/>
                <a:ea typeface="+mn-ea"/>
                <a:cs typeface="Calibri" panose="020F0502020204030204" pitchFamily="34" charset="0"/>
                <a:sym typeface="Calibri" panose="020F0502020204030204" pitchFamily="34" charset="0"/>
              </a:rPr>
              <a:pPr marL="0" marR="0" lvl="0" indent="0" algn="r" defTabSz="685800" rtl="0" eaLnBrk="1" fontAlgn="auto" latinLnBrk="0" hangingPunct="1">
                <a:lnSpc>
                  <a:spcPct val="100000"/>
                </a:lnSpc>
                <a:spcBef>
                  <a:spcPts val="0"/>
                </a:spcBef>
                <a:spcAft>
                  <a:spcPts val="0"/>
                </a:spcAft>
                <a:buClr>
                  <a:srgbClr val="000000"/>
                </a:buClr>
                <a:buSzTx/>
                <a:buFontTx/>
                <a:buNone/>
                <a:tabLst/>
                <a:defRPr/>
              </a:pPr>
              <a:t>‹#›</a:t>
            </a:fld>
            <a:endParaRPr kumimoji="0" lang="en-US" altLang="en-US" sz="900" b="0" i="0" u="none" strike="noStrike" kern="1200" cap="none" spc="0" normalizeH="0" baseline="0" noProof="0">
              <a:ln>
                <a:noFill/>
              </a:ln>
              <a:solidFill>
                <a:srgbClr val="888888"/>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34674684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C7057A-3CB6-4482-95B3-991E6705BD35}"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258438-8E98-4F0D-B134-7A50166EB27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63225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C7057A-3CB6-4482-95B3-991E6705BD35}"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258438-8E98-4F0D-B134-7A50166EB27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604849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C7057A-3CB6-4482-95B3-991E6705BD35}"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258438-8E98-4F0D-B134-7A50166EB27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136925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C7057A-3CB6-4482-95B3-991E6705BD35}"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258438-8E98-4F0D-B134-7A50166EB27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221638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C7057A-3CB6-4482-95B3-991E6705BD35}"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258438-8E98-4F0D-B134-7A50166EB27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819434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C7057A-3CB6-4482-95B3-991E6705BD35}"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258438-8E98-4F0D-B134-7A50166EB27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303346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C7057A-3CB6-4482-95B3-991E6705BD35}"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258438-8E98-4F0D-B134-7A50166EB27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498789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smtClean="0"/>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C7057A-3CB6-4482-95B3-991E6705BD35}"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258438-8E98-4F0D-B134-7A50166EB27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910726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C7057A-3CB6-4482-95B3-991E6705BD35}"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258438-8E98-4F0D-B134-7A50166EB27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301441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3"/>
        <p:cNvGrpSpPr/>
        <p:nvPr/>
      </p:nvGrpSpPr>
      <p:grpSpPr>
        <a:xfrm>
          <a:off x="0" y="0"/>
          <a:ext cx="0" cy="0"/>
          <a:chOff x="0" y="0"/>
          <a:chExt cx="0" cy="0"/>
        </a:xfrm>
      </p:grpSpPr>
      <p:sp>
        <p:nvSpPr>
          <p:cNvPr id="24" name="Google Shape;24;p12"/>
          <p:cNvSpPr txBox="1">
            <a:spLocks noGrp="1"/>
          </p:cNvSpPr>
          <p:nvPr>
            <p:ph type="title"/>
          </p:nvPr>
        </p:nvSpPr>
        <p:spPr>
          <a:xfrm>
            <a:off x="831851" y="1709740"/>
            <a:ext cx="10515600" cy="2852737"/>
          </a:xfrm>
          <a:prstGeom prst="rect">
            <a:avLst/>
          </a:prstGeom>
          <a:noFill/>
          <a:ln>
            <a:noFill/>
          </a:ln>
        </p:spPr>
        <p:txBody>
          <a:bodyPr spcFirstLastPara="1" anchor="b">
            <a:normAutofit/>
          </a:bodyPr>
          <a:lstStyle>
            <a:lvl1pPr lvl="0" algn="l">
              <a:lnSpc>
                <a:spcPct val="90000"/>
              </a:lnSpc>
              <a:spcBef>
                <a:spcPts val="0"/>
              </a:spcBef>
              <a:spcAft>
                <a:spcPts val="0"/>
              </a:spcAft>
              <a:buClr>
                <a:schemeClr val="dk1"/>
              </a:buClr>
              <a:buSzPts val="60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25" name="Google Shape;25;p12"/>
          <p:cNvSpPr txBox="1">
            <a:spLocks noGrp="1"/>
          </p:cNvSpPr>
          <p:nvPr>
            <p:ph type="body" idx="1"/>
          </p:nvPr>
        </p:nvSpPr>
        <p:spPr>
          <a:xfrm>
            <a:off x="831851" y="4589465"/>
            <a:ext cx="10515600" cy="1500187"/>
          </a:xfrm>
          <a:prstGeom prst="rect">
            <a:avLst/>
          </a:prstGeom>
          <a:noFill/>
          <a:ln>
            <a:noFill/>
          </a:ln>
        </p:spPr>
        <p:txBody>
          <a:bodyPr spcFirstLastPara="1">
            <a:normAutofit/>
          </a:bodyPr>
          <a:lstStyle>
            <a:lvl1pPr marL="342900" lvl="0" indent="-171450" algn="l">
              <a:lnSpc>
                <a:spcPct val="90000"/>
              </a:lnSpc>
              <a:spcBef>
                <a:spcPts val="750"/>
              </a:spcBef>
              <a:spcAft>
                <a:spcPts val="0"/>
              </a:spcAft>
              <a:buClr>
                <a:srgbClr val="888888"/>
              </a:buClr>
              <a:buSzPts val="2400"/>
              <a:buNone/>
              <a:defRPr sz="1800">
                <a:solidFill>
                  <a:srgbClr val="888888"/>
                </a:solidFill>
              </a:defRPr>
            </a:lvl1pPr>
            <a:lvl2pPr marL="685800" lvl="1" indent="-171450" algn="l">
              <a:lnSpc>
                <a:spcPct val="90000"/>
              </a:lnSpc>
              <a:spcBef>
                <a:spcPts val="375"/>
              </a:spcBef>
              <a:spcAft>
                <a:spcPts val="0"/>
              </a:spcAft>
              <a:buClr>
                <a:srgbClr val="888888"/>
              </a:buClr>
              <a:buSzPts val="2000"/>
              <a:buNone/>
              <a:defRPr sz="1500">
                <a:solidFill>
                  <a:srgbClr val="888888"/>
                </a:solidFill>
              </a:defRPr>
            </a:lvl2pPr>
            <a:lvl3pPr marL="1028700" lvl="2" indent="-171450" algn="l">
              <a:lnSpc>
                <a:spcPct val="90000"/>
              </a:lnSpc>
              <a:spcBef>
                <a:spcPts val="375"/>
              </a:spcBef>
              <a:spcAft>
                <a:spcPts val="0"/>
              </a:spcAft>
              <a:buClr>
                <a:srgbClr val="888888"/>
              </a:buClr>
              <a:buSzPts val="1800"/>
              <a:buNone/>
              <a:defRPr sz="1350">
                <a:solidFill>
                  <a:srgbClr val="888888"/>
                </a:solidFill>
              </a:defRPr>
            </a:lvl3pPr>
            <a:lvl4pPr marL="1371600" lvl="3" indent="-171450" algn="l">
              <a:lnSpc>
                <a:spcPct val="90000"/>
              </a:lnSpc>
              <a:spcBef>
                <a:spcPts val="375"/>
              </a:spcBef>
              <a:spcAft>
                <a:spcPts val="0"/>
              </a:spcAft>
              <a:buClr>
                <a:srgbClr val="888888"/>
              </a:buClr>
              <a:buSzPts val="1600"/>
              <a:buNone/>
              <a:defRPr sz="1200">
                <a:solidFill>
                  <a:srgbClr val="888888"/>
                </a:solidFill>
              </a:defRPr>
            </a:lvl4pPr>
            <a:lvl5pPr marL="1714500" lvl="4" indent="-171450" algn="l">
              <a:lnSpc>
                <a:spcPct val="90000"/>
              </a:lnSpc>
              <a:spcBef>
                <a:spcPts val="375"/>
              </a:spcBef>
              <a:spcAft>
                <a:spcPts val="0"/>
              </a:spcAft>
              <a:buClr>
                <a:srgbClr val="888888"/>
              </a:buClr>
              <a:buSzPts val="1600"/>
              <a:buNone/>
              <a:defRPr sz="1200">
                <a:solidFill>
                  <a:srgbClr val="888888"/>
                </a:solidFill>
              </a:defRPr>
            </a:lvl5pPr>
            <a:lvl6pPr marL="2057400" lvl="5" indent="-171450" algn="l">
              <a:lnSpc>
                <a:spcPct val="90000"/>
              </a:lnSpc>
              <a:spcBef>
                <a:spcPts val="375"/>
              </a:spcBef>
              <a:spcAft>
                <a:spcPts val="0"/>
              </a:spcAft>
              <a:buClr>
                <a:srgbClr val="888888"/>
              </a:buClr>
              <a:buSzPts val="1600"/>
              <a:buNone/>
              <a:defRPr sz="1200">
                <a:solidFill>
                  <a:srgbClr val="888888"/>
                </a:solidFill>
              </a:defRPr>
            </a:lvl6pPr>
            <a:lvl7pPr marL="2400300" lvl="6" indent="-171450" algn="l">
              <a:lnSpc>
                <a:spcPct val="90000"/>
              </a:lnSpc>
              <a:spcBef>
                <a:spcPts val="375"/>
              </a:spcBef>
              <a:spcAft>
                <a:spcPts val="0"/>
              </a:spcAft>
              <a:buClr>
                <a:srgbClr val="888888"/>
              </a:buClr>
              <a:buSzPts val="1600"/>
              <a:buNone/>
              <a:defRPr sz="1200">
                <a:solidFill>
                  <a:srgbClr val="888888"/>
                </a:solidFill>
              </a:defRPr>
            </a:lvl7pPr>
            <a:lvl8pPr marL="2743200" lvl="7" indent="-171450" algn="l">
              <a:lnSpc>
                <a:spcPct val="90000"/>
              </a:lnSpc>
              <a:spcBef>
                <a:spcPts val="375"/>
              </a:spcBef>
              <a:spcAft>
                <a:spcPts val="0"/>
              </a:spcAft>
              <a:buClr>
                <a:srgbClr val="888888"/>
              </a:buClr>
              <a:buSzPts val="1600"/>
              <a:buNone/>
              <a:defRPr sz="1200">
                <a:solidFill>
                  <a:srgbClr val="888888"/>
                </a:solidFill>
              </a:defRPr>
            </a:lvl8pPr>
            <a:lvl9pPr marL="3086100" lvl="8" indent="-171450" algn="l">
              <a:lnSpc>
                <a:spcPct val="90000"/>
              </a:lnSpc>
              <a:spcBef>
                <a:spcPts val="375"/>
              </a:spcBef>
              <a:spcAft>
                <a:spcPts val="0"/>
              </a:spcAft>
              <a:buClr>
                <a:srgbClr val="888888"/>
              </a:buClr>
              <a:buSzPts val="1600"/>
              <a:buNone/>
              <a:defRPr sz="1200">
                <a:solidFill>
                  <a:srgbClr val="888888"/>
                </a:solidFill>
              </a:defRPr>
            </a:lvl9pPr>
          </a:lstStyle>
          <a:p>
            <a:endParaRPr dirty="0"/>
          </a:p>
        </p:txBody>
      </p:sp>
      <p:sp>
        <p:nvSpPr>
          <p:cNvPr id="2" name="Google Shape;8;p9">
            <a:extLst>
              <a:ext uri="{FF2B5EF4-FFF2-40B4-BE49-F238E27FC236}">
                <a16:creationId xmlns:a16="http://schemas.microsoft.com/office/drawing/2014/main" xmlns="" id="{593E5879-A2D8-BEB5-2152-7AB9EC71C15D}"/>
              </a:ext>
            </a:extLst>
          </p:cNvPr>
          <p:cNvSpPr txBox="1">
            <a:spLocks noGrp="1"/>
          </p:cNvSpPr>
          <p:nvPr>
            <p:ph type="dt" idx="11"/>
          </p:nvPr>
        </p:nvSpPr>
        <p:spPr>
          <a:ln/>
        </p:spPr>
        <p:txBody>
          <a:bodyPr/>
          <a:lstStyle>
            <a:lvl1pPr>
              <a:defRPr/>
            </a:lvl1pPr>
          </a:lstStyle>
          <a:p>
            <a:pPr marL="0" marR="0" lvl="0" indent="0" algn="l" defTabSz="685800" rtl="0" eaLnBrk="1" fontAlgn="auto" latinLnBrk="0" hangingPunct="1">
              <a:lnSpc>
                <a:spcPct val="100000"/>
              </a:lnSpc>
              <a:spcBef>
                <a:spcPts val="0"/>
              </a:spcBef>
              <a:spcAft>
                <a:spcPts val="0"/>
              </a:spcAft>
              <a:buClr>
                <a:srgbClr val="000000"/>
              </a:buClr>
              <a:buSzPts val="1400"/>
              <a:buFontTx/>
              <a:buNone/>
              <a:tabLst/>
              <a:defRPr/>
            </a:pPr>
            <a:endParaRPr kumimoji="0" lang="en-US" altLang="en-US" sz="900" b="0" i="0" u="none" strike="noStrike" kern="1200" cap="none" spc="0" normalizeH="0" baseline="0" noProof="0">
              <a:ln>
                <a:noFill/>
              </a:ln>
              <a:solidFill>
                <a:srgbClr val="888888"/>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3" name="Google Shape;9;p9">
            <a:extLst>
              <a:ext uri="{FF2B5EF4-FFF2-40B4-BE49-F238E27FC236}">
                <a16:creationId xmlns:a16="http://schemas.microsoft.com/office/drawing/2014/main" xmlns="" id="{178F78B3-473B-C0B2-6A56-89CDB0F434E2}"/>
              </a:ext>
            </a:extLst>
          </p:cNvPr>
          <p:cNvSpPr txBox="1">
            <a:spLocks noGrp="1"/>
          </p:cNvSpPr>
          <p:nvPr>
            <p:ph type="ftr" idx="12"/>
          </p:nvPr>
        </p:nvSpPr>
        <p:spPr>
          <a:ln/>
        </p:spPr>
        <p:txBody>
          <a:bodyPr/>
          <a:lstStyle>
            <a:lvl1pPr>
              <a:defRPr/>
            </a:lvl1pPr>
          </a:lstStyle>
          <a:p>
            <a:pPr marL="0" marR="0" lvl="0" indent="0" algn="ctr" defTabSz="685800" rtl="0" eaLnBrk="1" fontAlgn="auto" latinLnBrk="0" hangingPunct="1">
              <a:lnSpc>
                <a:spcPct val="100000"/>
              </a:lnSpc>
              <a:spcBef>
                <a:spcPts val="0"/>
              </a:spcBef>
              <a:spcAft>
                <a:spcPts val="0"/>
              </a:spcAft>
              <a:buClr>
                <a:srgbClr val="000000"/>
              </a:buClr>
              <a:buSzPts val="1400"/>
              <a:buFontTx/>
              <a:buNone/>
              <a:tabLst/>
              <a:defRPr/>
            </a:pPr>
            <a:endParaRPr kumimoji="0" lang="en-US" altLang="en-US" sz="900" b="0" i="0" u="none" strike="noStrike" kern="1200" cap="none" spc="0" normalizeH="0" baseline="0" noProof="0">
              <a:ln>
                <a:noFill/>
              </a:ln>
              <a:solidFill>
                <a:srgbClr val="888888"/>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4" name="Google Shape;10;p9">
            <a:extLst>
              <a:ext uri="{FF2B5EF4-FFF2-40B4-BE49-F238E27FC236}">
                <a16:creationId xmlns:a16="http://schemas.microsoft.com/office/drawing/2014/main" xmlns="" id="{585A0630-7F85-7390-A490-7F632FC63360}"/>
              </a:ext>
            </a:extLst>
          </p:cNvPr>
          <p:cNvSpPr txBox="1">
            <a:spLocks noGrp="1"/>
          </p:cNvSpPr>
          <p:nvPr>
            <p:ph type="sldNum" idx="13"/>
          </p:nvPr>
        </p:nvSpPr>
        <p:spPr>
          <a:ln/>
        </p:spPr>
        <p:txBody>
          <a:bodyPr/>
          <a:lstStyle>
            <a:lvl1pPr>
              <a:defRPr/>
            </a:lvl1pPr>
          </a:lstStyle>
          <a:p>
            <a:pPr marL="0" marR="0" lvl="0" indent="0" algn="r" defTabSz="685800" rtl="0" eaLnBrk="1" fontAlgn="auto" latinLnBrk="0" hangingPunct="1">
              <a:lnSpc>
                <a:spcPct val="100000"/>
              </a:lnSpc>
              <a:spcBef>
                <a:spcPts val="0"/>
              </a:spcBef>
              <a:spcAft>
                <a:spcPts val="0"/>
              </a:spcAft>
              <a:buClr>
                <a:srgbClr val="000000"/>
              </a:buClr>
              <a:buSzTx/>
              <a:buFontTx/>
              <a:buNone/>
              <a:tabLst/>
              <a:defRPr/>
            </a:pPr>
            <a:fld id="{BA5856F5-7AC6-4966-AB59-AEB18E2A86FE}" type="slidenum">
              <a:rPr kumimoji="0" lang="en-US" altLang="en-US" sz="900" b="0" i="0" u="none" strike="noStrike" kern="1200" cap="none" spc="0" normalizeH="0" baseline="0" noProof="0">
                <a:ln>
                  <a:noFill/>
                </a:ln>
                <a:solidFill>
                  <a:srgbClr val="888888"/>
                </a:solidFill>
                <a:effectLst/>
                <a:uLnTx/>
                <a:uFillTx/>
                <a:latin typeface="Calibri" panose="020F0502020204030204" pitchFamily="34" charset="0"/>
                <a:ea typeface="+mn-ea"/>
                <a:cs typeface="Calibri" panose="020F0502020204030204" pitchFamily="34" charset="0"/>
                <a:sym typeface="Calibri" panose="020F0502020204030204" pitchFamily="34" charset="0"/>
              </a:rPr>
              <a:pPr marL="0" marR="0" lvl="0" indent="0" algn="r" defTabSz="685800" rtl="0" eaLnBrk="1" fontAlgn="auto" latinLnBrk="0" hangingPunct="1">
                <a:lnSpc>
                  <a:spcPct val="100000"/>
                </a:lnSpc>
                <a:spcBef>
                  <a:spcPts val="0"/>
                </a:spcBef>
                <a:spcAft>
                  <a:spcPts val="0"/>
                </a:spcAft>
                <a:buClr>
                  <a:srgbClr val="000000"/>
                </a:buClr>
                <a:buSzTx/>
                <a:buFontTx/>
                <a:buNone/>
                <a:tabLst/>
                <a:defRPr/>
              </a:pPr>
              <a:t>‹#›</a:t>
            </a:fld>
            <a:endParaRPr kumimoji="0" lang="en-US" altLang="en-US" sz="900" b="0" i="0" u="none" strike="noStrike" kern="1200" cap="none" spc="0" normalizeH="0" baseline="0" noProof="0">
              <a:ln>
                <a:noFill/>
              </a:ln>
              <a:solidFill>
                <a:srgbClr val="888888"/>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40753138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
                <a:srgbClr val="000000"/>
              </a:buClr>
              <a:buSzPts val="1400"/>
              <a:buFontTx/>
              <a:buNone/>
              <a:tabLst/>
              <a:defRPr/>
            </a:pPr>
            <a:endParaRPr kumimoji="0" lang="en-US" altLang="en-US" sz="900" b="0" i="0" u="none" strike="noStrike" kern="1200" cap="none" spc="0" normalizeH="0" baseline="0" noProof="0">
              <a:ln>
                <a:noFill/>
              </a:ln>
              <a:solidFill>
                <a:srgbClr val="888888"/>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5" name="Footer Placeholder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
                <a:srgbClr val="000000"/>
              </a:buClr>
              <a:buSzPts val="1400"/>
              <a:buFontTx/>
              <a:buNone/>
              <a:tabLst/>
              <a:defRPr/>
            </a:pPr>
            <a:endParaRPr kumimoji="0" lang="en-US" altLang="en-US" sz="900" b="0" i="0" u="none" strike="noStrike" kern="1200" cap="none" spc="0" normalizeH="0" baseline="0" noProof="0">
              <a:ln>
                <a:noFill/>
              </a:ln>
              <a:solidFill>
                <a:srgbClr val="888888"/>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pPr marL="0" marR="0" lvl="0" indent="0" algn="r" defTabSz="685800" rtl="0" eaLnBrk="1" fontAlgn="auto" latinLnBrk="0" hangingPunct="1">
              <a:lnSpc>
                <a:spcPct val="100000"/>
              </a:lnSpc>
              <a:spcBef>
                <a:spcPts val="0"/>
              </a:spcBef>
              <a:spcAft>
                <a:spcPts val="0"/>
              </a:spcAft>
              <a:buClr>
                <a:srgbClr val="000000"/>
              </a:buClr>
              <a:buSzTx/>
              <a:buFontTx/>
              <a:buNone/>
              <a:tabLst/>
              <a:defRPr/>
            </a:pPr>
            <a:fld id="{A1B14368-3309-41EE-8EE6-88B21499AE74}" type="slidenum">
              <a:rPr kumimoji="0" lang="en-US" altLang="en-US" sz="900" b="0" i="0" u="none" strike="noStrike" kern="1200" cap="none" spc="0" normalizeH="0" baseline="0" noProof="0" smtClean="0">
                <a:ln>
                  <a:noFill/>
                </a:ln>
                <a:solidFill>
                  <a:srgbClr val="888888"/>
                </a:solidFill>
                <a:effectLst/>
                <a:uLnTx/>
                <a:uFillTx/>
                <a:latin typeface="Calibri" panose="020F0502020204030204" pitchFamily="34" charset="0"/>
                <a:ea typeface="+mn-ea"/>
                <a:cs typeface="Calibri" panose="020F0502020204030204" pitchFamily="34" charset="0"/>
                <a:sym typeface="Calibri" panose="020F0502020204030204" pitchFamily="34" charset="0"/>
              </a:rPr>
              <a:pPr marL="0" marR="0" lvl="0" indent="0" algn="r" defTabSz="685800" rtl="0" eaLnBrk="1" fontAlgn="auto" latinLnBrk="0" hangingPunct="1">
                <a:lnSpc>
                  <a:spcPct val="100000"/>
                </a:lnSpc>
                <a:spcBef>
                  <a:spcPts val="0"/>
                </a:spcBef>
                <a:spcAft>
                  <a:spcPts val="0"/>
                </a:spcAft>
                <a:buClr>
                  <a:srgbClr val="000000"/>
                </a:buClr>
                <a:buSzTx/>
                <a:buFontTx/>
                <a:buNone/>
                <a:tabLst/>
                <a:defRPr/>
              </a:pPr>
              <a:t>‹#›</a:t>
            </a:fld>
            <a:endParaRPr kumimoji="0" lang="en-US" altLang="en-US" sz="900" b="0" i="0" u="none" strike="noStrike" kern="1200" cap="none" spc="0" normalizeH="0" baseline="0" noProof="0">
              <a:ln>
                <a:noFill/>
              </a:ln>
              <a:solidFill>
                <a:srgbClr val="888888"/>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1954170669"/>
      </p:ext>
    </p:extLst>
  </p:cSld>
  <p:clrMapOvr>
    <a:masterClrMapping/>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
                <a:srgbClr val="000000"/>
              </a:buClr>
              <a:buSzPts val="1400"/>
              <a:buFontTx/>
              <a:buNone/>
              <a:tabLst/>
              <a:defRPr/>
            </a:pPr>
            <a:endParaRPr kumimoji="0" lang="en-US" altLang="en-US" sz="900" b="0" i="0" u="none" strike="noStrike" kern="1200" cap="none" spc="0" normalizeH="0" baseline="0" noProof="0">
              <a:ln>
                <a:noFill/>
              </a:ln>
              <a:solidFill>
                <a:srgbClr val="888888"/>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5" name="Footer Placeholder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
                <a:srgbClr val="000000"/>
              </a:buClr>
              <a:buSzPts val="1400"/>
              <a:buFontTx/>
              <a:buNone/>
              <a:tabLst/>
              <a:defRPr/>
            </a:pPr>
            <a:endParaRPr kumimoji="0" lang="en-US" altLang="en-US" sz="900" b="0" i="0" u="none" strike="noStrike" kern="1200" cap="none" spc="0" normalizeH="0" baseline="0" noProof="0">
              <a:ln>
                <a:noFill/>
              </a:ln>
              <a:solidFill>
                <a:srgbClr val="888888"/>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pPr marL="0" marR="0" lvl="0" indent="0" algn="r" defTabSz="685800" rtl="0" eaLnBrk="1" fontAlgn="auto" latinLnBrk="0" hangingPunct="1">
              <a:lnSpc>
                <a:spcPct val="100000"/>
              </a:lnSpc>
              <a:spcBef>
                <a:spcPts val="0"/>
              </a:spcBef>
              <a:spcAft>
                <a:spcPts val="0"/>
              </a:spcAft>
              <a:buClr>
                <a:srgbClr val="000000"/>
              </a:buClr>
              <a:buSzTx/>
              <a:buFontTx/>
              <a:buNone/>
              <a:tabLst/>
              <a:defRPr/>
            </a:pPr>
            <a:fld id="{A1B14368-3309-41EE-8EE6-88B21499AE74}" type="slidenum">
              <a:rPr kumimoji="0" lang="en-US" altLang="en-US" sz="900" b="0" i="0" u="none" strike="noStrike" kern="1200" cap="none" spc="0" normalizeH="0" baseline="0" noProof="0" smtClean="0">
                <a:ln>
                  <a:noFill/>
                </a:ln>
                <a:solidFill>
                  <a:srgbClr val="888888"/>
                </a:solidFill>
                <a:effectLst/>
                <a:uLnTx/>
                <a:uFillTx/>
                <a:latin typeface="Calibri" panose="020F0502020204030204" pitchFamily="34" charset="0"/>
                <a:ea typeface="+mn-ea"/>
                <a:cs typeface="Calibri" panose="020F0502020204030204" pitchFamily="34" charset="0"/>
                <a:sym typeface="Calibri" panose="020F0502020204030204" pitchFamily="34" charset="0"/>
              </a:rPr>
              <a:pPr marL="0" marR="0" lvl="0" indent="0" algn="r" defTabSz="685800" rtl="0" eaLnBrk="1" fontAlgn="auto" latinLnBrk="0" hangingPunct="1">
                <a:lnSpc>
                  <a:spcPct val="100000"/>
                </a:lnSpc>
                <a:spcBef>
                  <a:spcPts val="0"/>
                </a:spcBef>
                <a:spcAft>
                  <a:spcPts val="0"/>
                </a:spcAft>
                <a:buClr>
                  <a:srgbClr val="000000"/>
                </a:buClr>
                <a:buSzTx/>
                <a:buFontTx/>
                <a:buNone/>
                <a:tabLst/>
                <a:defRPr/>
              </a:pPr>
              <a:t>‹#›</a:t>
            </a:fld>
            <a:endParaRPr kumimoji="0" lang="en-US" altLang="en-US" sz="900" b="0" i="0" u="none" strike="noStrike" kern="1200" cap="none" spc="0" normalizeH="0" baseline="0" noProof="0">
              <a:ln>
                <a:noFill/>
              </a:ln>
              <a:solidFill>
                <a:srgbClr val="888888"/>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85355691"/>
      </p:ext>
    </p:extLst>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smtClean="0"/>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
                <a:srgbClr val="000000"/>
              </a:buClr>
              <a:buSzPts val="1400"/>
              <a:buFontTx/>
              <a:buNone/>
              <a:tabLst/>
              <a:defRPr/>
            </a:pPr>
            <a:endParaRPr kumimoji="0" lang="en-US" altLang="en-US" sz="900" b="0" i="0" u="none" strike="noStrike" kern="1200" cap="none" spc="0" normalizeH="0" baseline="0" noProof="0">
              <a:ln>
                <a:noFill/>
              </a:ln>
              <a:solidFill>
                <a:srgbClr val="888888"/>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6" name="Footer Placeholder 5"/>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
                <a:srgbClr val="000000"/>
              </a:buClr>
              <a:buSzPts val="1400"/>
              <a:buFontTx/>
              <a:buNone/>
              <a:tabLst/>
              <a:defRPr/>
            </a:pPr>
            <a:endParaRPr kumimoji="0" lang="en-US" altLang="en-US" sz="900" b="0" i="0" u="none" strike="noStrike" kern="1200" cap="none" spc="0" normalizeH="0" baseline="0" noProof="0">
              <a:ln>
                <a:noFill/>
              </a:ln>
              <a:solidFill>
                <a:srgbClr val="888888"/>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pPr marL="0" marR="0" lvl="0" indent="0" algn="r" defTabSz="685800" rtl="0" eaLnBrk="1" fontAlgn="auto" latinLnBrk="0" hangingPunct="1">
              <a:lnSpc>
                <a:spcPct val="100000"/>
              </a:lnSpc>
              <a:spcBef>
                <a:spcPts val="0"/>
              </a:spcBef>
              <a:spcAft>
                <a:spcPts val="0"/>
              </a:spcAft>
              <a:buClr>
                <a:srgbClr val="000000"/>
              </a:buClr>
              <a:buSzTx/>
              <a:buFontTx/>
              <a:buNone/>
              <a:tabLst/>
              <a:defRPr/>
            </a:pPr>
            <a:fld id="{A1B14368-3309-41EE-8EE6-88B21499AE74}" type="slidenum">
              <a:rPr kumimoji="0" lang="en-US" altLang="en-US" sz="900" b="0" i="0" u="none" strike="noStrike" kern="1200" cap="none" spc="0" normalizeH="0" baseline="0" noProof="0" smtClean="0">
                <a:ln>
                  <a:noFill/>
                </a:ln>
                <a:solidFill>
                  <a:srgbClr val="888888"/>
                </a:solidFill>
                <a:effectLst/>
                <a:uLnTx/>
                <a:uFillTx/>
                <a:latin typeface="Calibri" panose="020F0502020204030204" pitchFamily="34" charset="0"/>
                <a:ea typeface="+mn-ea"/>
                <a:cs typeface="Calibri" panose="020F0502020204030204" pitchFamily="34" charset="0"/>
                <a:sym typeface="Calibri" panose="020F0502020204030204" pitchFamily="34" charset="0"/>
              </a:rPr>
              <a:pPr marL="0" marR="0" lvl="0" indent="0" algn="r" defTabSz="685800" rtl="0" eaLnBrk="1" fontAlgn="auto" latinLnBrk="0" hangingPunct="1">
                <a:lnSpc>
                  <a:spcPct val="100000"/>
                </a:lnSpc>
                <a:spcBef>
                  <a:spcPts val="0"/>
                </a:spcBef>
                <a:spcAft>
                  <a:spcPts val="0"/>
                </a:spcAft>
                <a:buClr>
                  <a:srgbClr val="000000"/>
                </a:buClr>
                <a:buSzTx/>
                <a:buFontTx/>
                <a:buNone/>
                <a:tabLst/>
                <a:defRPr/>
              </a:pPr>
              <a:t>‹#›</a:t>
            </a:fld>
            <a:endParaRPr kumimoji="0" lang="en-US" altLang="en-US" sz="900" b="0" i="0" u="none" strike="noStrike" kern="1200" cap="none" spc="0" normalizeH="0" baseline="0" noProof="0">
              <a:ln>
                <a:noFill/>
              </a:ln>
              <a:solidFill>
                <a:srgbClr val="888888"/>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1853718907"/>
      </p:ext>
    </p:extLst>
  </p:cSld>
  <p:clrMapOvr>
    <a:masterClrMapping/>
  </p:clrMapOvr>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
                <a:srgbClr val="000000"/>
              </a:buClr>
              <a:buSzPts val="1400"/>
              <a:buFontTx/>
              <a:buNone/>
              <a:tabLst/>
              <a:defRPr/>
            </a:pPr>
            <a:endParaRPr kumimoji="0" lang="en-US" altLang="en-US" sz="900" b="0" i="0" u="none" strike="noStrike" kern="1200" cap="none" spc="0" normalizeH="0" baseline="0" noProof="0">
              <a:ln>
                <a:noFill/>
              </a:ln>
              <a:solidFill>
                <a:srgbClr val="888888"/>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6" name="Footer Placeholder 5"/>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
                <a:srgbClr val="000000"/>
              </a:buClr>
              <a:buSzPts val="1400"/>
              <a:buFontTx/>
              <a:buNone/>
              <a:tabLst/>
              <a:defRPr/>
            </a:pPr>
            <a:endParaRPr kumimoji="0" lang="en-US" altLang="en-US" sz="900" b="0" i="0" u="none" strike="noStrike" kern="1200" cap="none" spc="0" normalizeH="0" baseline="0" noProof="0">
              <a:ln>
                <a:noFill/>
              </a:ln>
              <a:solidFill>
                <a:srgbClr val="888888"/>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pPr marL="0" marR="0" lvl="0" indent="0" algn="r" defTabSz="685800" rtl="0" eaLnBrk="1" fontAlgn="auto" latinLnBrk="0" hangingPunct="1">
              <a:lnSpc>
                <a:spcPct val="100000"/>
              </a:lnSpc>
              <a:spcBef>
                <a:spcPts val="0"/>
              </a:spcBef>
              <a:spcAft>
                <a:spcPts val="0"/>
              </a:spcAft>
              <a:buClr>
                <a:srgbClr val="000000"/>
              </a:buClr>
              <a:buSzTx/>
              <a:buFontTx/>
              <a:buNone/>
              <a:tabLst/>
              <a:defRPr/>
            </a:pPr>
            <a:fld id="{A1B14368-3309-41EE-8EE6-88B21499AE74}" type="slidenum">
              <a:rPr kumimoji="0" lang="en-US" altLang="en-US" sz="900" b="0" i="0" u="none" strike="noStrike" kern="1200" cap="none" spc="0" normalizeH="0" baseline="0" noProof="0" smtClean="0">
                <a:ln>
                  <a:noFill/>
                </a:ln>
                <a:solidFill>
                  <a:srgbClr val="888888"/>
                </a:solidFill>
                <a:effectLst/>
                <a:uLnTx/>
                <a:uFillTx/>
                <a:latin typeface="Calibri" panose="020F0502020204030204" pitchFamily="34" charset="0"/>
                <a:ea typeface="+mn-ea"/>
                <a:cs typeface="Calibri" panose="020F0502020204030204" pitchFamily="34" charset="0"/>
                <a:sym typeface="Calibri" panose="020F0502020204030204" pitchFamily="34" charset="0"/>
              </a:rPr>
              <a:pPr marL="0" marR="0" lvl="0" indent="0" algn="r" defTabSz="685800" rtl="0" eaLnBrk="1" fontAlgn="auto" latinLnBrk="0" hangingPunct="1">
                <a:lnSpc>
                  <a:spcPct val="100000"/>
                </a:lnSpc>
                <a:spcBef>
                  <a:spcPts val="0"/>
                </a:spcBef>
                <a:spcAft>
                  <a:spcPts val="0"/>
                </a:spcAft>
                <a:buClr>
                  <a:srgbClr val="000000"/>
                </a:buClr>
                <a:buSzTx/>
                <a:buFontTx/>
                <a:buNone/>
                <a:tabLst/>
                <a:defRPr/>
              </a:pPr>
              <a:t>‹#›</a:t>
            </a:fld>
            <a:endParaRPr kumimoji="0" lang="en-US" altLang="en-US" sz="900" b="0" i="0" u="none" strike="noStrike" kern="1200" cap="none" spc="0" normalizeH="0" baseline="0" noProof="0">
              <a:ln>
                <a:noFill/>
              </a:ln>
              <a:solidFill>
                <a:srgbClr val="888888"/>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515477722"/>
      </p:ext>
    </p:extLst>
  </p:cSld>
  <p:clrMapOvr>
    <a:masterClrMapping/>
  </p:clrMapOvr>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
                <a:srgbClr val="000000"/>
              </a:buClr>
              <a:buSzPts val="1400"/>
              <a:buFontTx/>
              <a:buNone/>
              <a:tabLst/>
              <a:defRPr/>
            </a:pPr>
            <a:endParaRPr kumimoji="0" lang="en-US" altLang="en-US" sz="900" b="0" i="0" u="none" strike="noStrike" kern="1200" cap="none" spc="0" normalizeH="0" baseline="0" noProof="0">
              <a:ln>
                <a:noFill/>
              </a:ln>
              <a:solidFill>
                <a:srgbClr val="888888"/>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6" name="Footer Placeholder 5"/>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
                <a:srgbClr val="000000"/>
              </a:buClr>
              <a:buSzPts val="1400"/>
              <a:buFontTx/>
              <a:buNone/>
              <a:tabLst/>
              <a:defRPr/>
            </a:pPr>
            <a:endParaRPr kumimoji="0" lang="en-US" altLang="en-US" sz="900" b="0" i="0" u="none" strike="noStrike" kern="1200" cap="none" spc="0" normalizeH="0" baseline="0" noProof="0">
              <a:ln>
                <a:noFill/>
              </a:ln>
              <a:solidFill>
                <a:srgbClr val="888888"/>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pPr marL="0" marR="0" lvl="0" indent="0" algn="r" defTabSz="685800" rtl="0" eaLnBrk="1" fontAlgn="auto" latinLnBrk="0" hangingPunct="1">
              <a:lnSpc>
                <a:spcPct val="100000"/>
              </a:lnSpc>
              <a:spcBef>
                <a:spcPts val="0"/>
              </a:spcBef>
              <a:spcAft>
                <a:spcPts val="0"/>
              </a:spcAft>
              <a:buClr>
                <a:srgbClr val="000000"/>
              </a:buClr>
              <a:buSzTx/>
              <a:buFontTx/>
              <a:buNone/>
              <a:tabLst/>
              <a:defRPr/>
            </a:pPr>
            <a:fld id="{A1B14368-3309-41EE-8EE6-88B21499AE74}" type="slidenum">
              <a:rPr kumimoji="0" lang="en-US" altLang="en-US" sz="900" b="0" i="0" u="none" strike="noStrike" kern="1200" cap="none" spc="0" normalizeH="0" baseline="0" noProof="0" smtClean="0">
                <a:ln>
                  <a:noFill/>
                </a:ln>
                <a:solidFill>
                  <a:srgbClr val="888888"/>
                </a:solidFill>
                <a:effectLst/>
                <a:uLnTx/>
                <a:uFillTx/>
                <a:latin typeface="Calibri" panose="020F0502020204030204" pitchFamily="34" charset="0"/>
                <a:ea typeface="+mn-ea"/>
                <a:cs typeface="Calibri" panose="020F0502020204030204" pitchFamily="34" charset="0"/>
                <a:sym typeface="Calibri" panose="020F0502020204030204" pitchFamily="34" charset="0"/>
              </a:rPr>
              <a:pPr marL="0" marR="0" lvl="0" indent="0" algn="r" defTabSz="685800" rtl="0" eaLnBrk="1" fontAlgn="auto" latinLnBrk="0" hangingPunct="1">
                <a:lnSpc>
                  <a:spcPct val="100000"/>
                </a:lnSpc>
                <a:spcBef>
                  <a:spcPts val="0"/>
                </a:spcBef>
                <a:spcAft>
                  <a:spcPts val="0"/>
                </a:spcAft>
                <a:buClr>
                  <a:srgbClr val="000000"/>
                </a:buClr>
                <a:buSzTx/>
                <a:buFontTx/>
                <a:buNone/>
                <a:tabLst/>
                <a:defRPr/>
              </a:pPr>
              <a:t>‹#›</a:t>
            </a:fld>
            <a:endParaRPr kumimoji="0" lang="en-US" altLang="en-US" sz="900" b="0" i="0" u="none" strike="noStrike" kern="1200" cap="none" spc="0" normalizeH="0" baseline="0" noProof="0">
              <a:ln>
                <a:noFill/>
              </a:ln>
              <a:solidFill>
                <a:srgbClr val="888888"/>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2047021989"/>
      </p:ext>
    </p:extLst>
  </p:cSld>
  <p:clrMapOvr>
    <a:masterClrMapping/>
  </p:clrMapOvr>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C7057A-3CB6-4482-95B3-991E6705BD35}"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258438-8E98-4F0D-B134-7A50166EB27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517871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C7057A-3CB6-4482-95B3-991E6705BD35}"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258438-8E98-4F0D-B134-7A50166EB27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364217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4114032024"/>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9"/>
        <p:cNvGrpSpPr/>
        <p:nvPr/>
      </p:nvGrpSpPr>
      <p:grpSpPr>
        <a:xfrm>
          <a:off x="0" y="0"/>
          <a:ext cx="0" cy="0"/>
          <a:chOff x="0" y="0"/>
          <a:chExt cx="0" cy="0"/>
        </a:xfrm>
      </p:grpSpPr>
      <p:sp>
        <p:nvSpPr>
          <p:cNvPr id="30" name="Google Shape;30;p13"/>
          <p:cNvSpPr txBox="1">
            <a:spLocks noGrp="1"/>
          </p:cNvSpPr>
          <p:nvPr>
            <p:ph type="title"/>
          </p:nvPr>
        </p:nvSpPr>
        <p:spPr>
          <a:xfrm>
            <a:off x="838200" y="365127"/>
            <a:ext cx="10515600" cy="1325563"/>
          </a:xfrm>
          <a:prstGeom prst="rect">
            <a:avLst/>
          </a:prstGeom>
          <a:noFill/>
          <a:ln>
            <a:noFill/>
          </a:ln>
        </p:spPr>
        <p:txBody>
          <a:bodyPr spcFirstLastPara="1">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31" name="Google Shape;31;p13"/>
          <p:cNvSpPr txBox="1">
            <a:spLocks noGrp="1"/>
          </p:cNvSpPr>
          <p:nvPr>
            <p:ph type="body" idx="1"/>
          </p:nvPr>
        </p:nvSpPr>
        <p:spPr>
          <a:xfrm>
            <a:off x="838200" y="1825625"/>
            <a:ext cx="5181600" cy="4351338"/>
          </a:xfrm>
          <a:prstGeom prst="rect">
            <a:avLst/>
          </a:prstGeom>
          <a:noFill/>
          <a:ln>
            <a:noFill/>
          </a:ln>
        </p:spPr>
        <p:txBody>
          <a:bodyPr spcFirstLastPara="1">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dirty="0"/>
          </a:p>
        </p:txBody>
      </p:sp>
      <p:sp>
        <p:nvSpPr>
          <p:cNvPr id="32" name="Google Shape;32;p13"/>
          <p:cNvSpPr txBox="1">
            <a:spLocks noGrp="1"/>
          </p:cNvSpPr>
          <p:nvPr>
            <p:ph type="body" idx="2"/>
          </p:nvPr>
        </p:nvSpPr>
        <p:spPr>
          <a:xfrm>
            <a:off x="6172200" y="1825625"/>
            <a:ext cx="5181600" cy="4351338"/>
          </a:xfrm>
          <a:prstGeom prst="rect">
            <a:avLst/>
          </a:prstGeom>
          <a:noFill/>
          <a:ln>
            <a:noFill/>
          </a:ln>
        </p:spPr>
        <p:txBody>
          <a:bodyPr spcFirstLastPara="1">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dirty="0"/>
          </a:p>
        </p:txBody>
      </p:sp>
      <p:sp>
        <p:nvSpPr>
          <p:cNvPr id="2" name="Google Shape;8;p9">
            <a:extLst>
              <a:ext uri="{FF2B5EF4-FFF2-40B4-BE49-F238E27FC236}">
                <a16:creationId xmlns:a16="http://schemas.microsoft.com/office/drawing/2014/main" xmlns="" id="{1E43EE76-237F-98E5-E777-AAB623B86EEC}"/>
              </a:ext>
            </a:extLst>
          </p:cNvPr>
          <p:cNvSpPr txBox="1">
            <a:spLocks noGrp="1"/>
          </p:cNvSpPr>
          <p:nvPr>
            <p:ph type="dt" idx="11"/>
          </p:nvPr>
        </p:nvSpPr>
        <p:spPr>
          <a:ln/>
        </p:spPr>
        <p:txBody>
          <a:bodyPr/>
          <a:lstStyle>
            <a:lvl1pPr>
              <a:defRPr/>
            </a:lvl1pPr>
          </a:lstStyle>
          <a:p>
            <a:pPr marL="0" marR="0" lvl="0" indent="0" algn="l" defTabSz="685800" rtl="0" eaLnBrk="1" fontAlgn="auto" latinLnBrk="0" hangingPunct="1">
              <a:lnSpc>
                <a:spcPct val="100000"/>
              </a:lnSpc>
              <a:spcBef>
                <a:spcPts val="0"/>
              </a:spcBef>
              <a:spcAft>
                <a:spcPts val="0"/>
              </a:spcAft>
              <a:buClr>
                <a:srgbClr val="000000"/>
              </a:buClr>
              <a:buSzPts val="1400"/>
              <a:buFontTx/>
              <a:buNone/>
              <a:tabLst/>
              <a:defRPr/>
            </a:pPr>
            <a:endParaRPr kumimoji="0" lang="en-US" altLang="en-US" sz="900" b="0" i="0" u="none" strike="noStrike" kern="1200" cap="none" spc="0" normalizeH="0" baseline="0" noProof="0">
              <a:ln>
                <a:noFill/>
              </a:ln>
              <a:solidFill>
                <a:srgbClr val="888888"/>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3" name="Google Shape;9;p9">
            <a:extLst>
              <a:ext uri="{FF2B5EF4-FFF2-40B4-BE49-F238E27FC236}">
                <a16:creationId xmlns:a16="http://schemas.microsoft.com/office/drawing/2014/main" xmlns="" id="{791490F6-1D53-FDD9-36DC-F6F24BE422D9}"/>
              </a:ext>
            </a:extLst>
          </p:cNvPr>
          <p:cNvSpPr txBox="1">
            <a:spLocks noGrp="1"/>
          </p:cNvSpPr>
          <p:nvPr>
            <p:ph type="ftr" idx="12"/>
          </p:nvPr>
        </p:nvSpPr>
        <p:spPr>
          <a:ln/>
        </p:spPr>
        <p:txBody>
          <a:bodyPr/>
          <a:lstStyle>
            <a:lvl1pPr>
              <a:defRPr/>
            </a:lvl1pPr>
          </a:lstStyle>
          <a:p>
            <a:pPr marL="0" marR="0" lvl="0" indent="0" algn="ctr" defTabSz="685800" rtl="0" eaLnBrk="1" fontAlgn="auto" latinLnBrk="0" hangingPunct="1">
              <a:lnSpc>
                <a:spcPct val="100000"/>
              </a:lnSpc>
              <a:spcBef>
                <a:spcPts val="0"/>
              </a:spcBef>
              <a:spcAft>
                <a:spcPts val="0"/>
              </a:spcAft>
              <a:buClr>
                <a:srgbClr val="000000"/>
              </a:buClr>
              <a:buSzPts val="1400"/>
              <a:buFontTx/>
              <a:buNone/>
              <a:tabLst/>
              <a:defRPr/>
            </a:pPr>
            <a:endParaRPr kumimoji="0" lang="en-US" altLang="en-US" sz="900" b="0" i="0" u="none" strike="noStrike" kern="1200" cap="none" spc="0" normalizeH="0" baseline="0" noProof="0">
              <a:ln>
                <a:noFill/>
              </a:ln>
              <a:solidFill>
                <a:srgbClr val="888888"/>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4" name="Google Shape;10;p9">
            <a:extLst>
              <a:ext uri="{FF2B5EF4-FFF2-40B4-BE49-F238E27FC236}">
                <a16:creationId xmlns:a16="http://schemas.microsoft.com/office/drawing/2014/main" xmlns="" id="{6F218B15-5CCE-C15F-4234-4455F737A511}"/>
              </a:ext>
            </a:extLst>
          </p:cNvPr>
          <p:cNvSpPr txBox="1">
            <a:spLocks noGrp="1"/>
          </p:cNvSpPr>
          <p:nvPr>
            <p:ph type="sldNum" idx="13"/>
          </p:nvPr>
        </p:nvSpPr>
        <p:spPr>
          <a:ln/>
        </p:spPr>
        <p:txBody>
          <a:bodyPr/>
          <a:lstStyle>
            <a:lvl1pPr>
              <a:defRPr/>
            </a:lvl1pPr>
          </a:lstStyle>
          <a:p>
            <a:pPr marL="0" marR="0" lvl="0" indent="0" algn="r" defTabSz="685800" rtl="0" eaLnBrk="1" fontAlgn="auto" latinLnBrk="0" hangingPunct="1">
              <a:lnSpc>
                <a:spcPct val="100000"/>
              </a:lnSpc>
              <a:spcBef>
                <a:spcPts val="0"/>
              </a:spcBef>
              <a:spcAft>
                <a:spcPts val="0"/>
              </a:spcAft>
              <a:buClr>
                <a:srgbClr val="000000"/>
              </a:buClr>
              <a:buSzTx/>
              <a:buFontTx/>
              <a:buNone/>
              <a:tabLst/>
              <a:defRPr/>
            </a:pPr>
            <a:fld id="{891D4839-C381-4BBC-B905-F658F93203B0}" type="slidenum">
              <a:rPr kumimoji="0" lang="en-US" altLang="en-US" sz="900" b="0" i="0" u="none" strike="noStrike" kern="1200" cap="none" spc="0" normalizeH="0" baseline="0" noProof="0">
                <a:ln>
                  <a:noFill/>
                </a:ln>
                <a:solidFill>
                  <a:srgbClr val="888888"/>
                </a:solidFill>
                <a:effectLst/>
                <a:uLnTx/>
                <a:uFillTx/>
                <a:latin typeface="Calibri" panose="020F0502020204030204" pitchFamily="34" charset="0"/>
                <a:ea typeface="+mn-ea"/>
                <a:cs typeface="Calibri" panose="020F0502020204030204" pitchFamily="34" charset="0"/>
                <a:sym typeface="Calibri" panose="020F0502020204030204" pitchFamily="34" charset="0"/>
              </a:rPr>
              <a:pPr marL="0" marR="0" lvl="0" indent="0" algn="r" defTabSz="685800" rtl="0" eaLnBrk="1" fontAlgn="auto" latinLnBrk="0" hangingPunct="1">
                <a:lnSpc>
                  <a:spcPct val="100000"/>
                </a:lnSpc>
                <a:spcBef>
                  <a:spcPts val="0"/>
                </a:spcBef>
                <a:spcAft>
                  <a:spcPts val="0"/>
                </a:spcAft>
                <a:buClr>
                  <a:srgbClr val="000000"/>
                </a:buClr>
                <a:buSzTx/>
                <a:buFontTx/>
                <a:buNone/>
                <a:tabLst/>
                <a:defRPr/>
              </a:pPr>
              <a:t>‹#›</a:t>
            </a:fld>
            <a:endParaRPr kumimoji="0" lang="en-US" altLang="en-US" sz="900" b="0" i="0" u="none" strike="noStrike" kern="1200" cap="none" spc="0" normalizeH="0" baseline="0" noProof="0">
              <a:ln>
                <a:noFill/>
              </a:ln>
              <a:solidFill>
                <a:srgbClr val="888888"/>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16363259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6"/>
        <p:cNvGrpSpPr/>
        <p:nvPr/>
      </p:nvGrpSpPr>
      <p:grpSpPr>
        <a:xfrm>
          <a:off x="0" y="0"/>
          <a:ext cx="0" cy="0"/>
          <a:chOff x="0" y="0"/>
          <a:chExt cx="0" cy="0"/>
        </a:xfrm>
      </p:grpSpPr>
      <p:sp>
        <p:nvSpPr>
          <p:cNvPr id="37" name="Google Shape;37;p14"/>
          <p:cNvSpPr txBox="1">
            <a:spLocks noGrp="1"/>
          </p:cNvSpPr>
          <p:nvPr>
            <p:ph type="title"/>
          </p:nvPr>
        </p:nvSpPr>
        <p:spPr>
          <a:xfrm>
            <a:off x="839788" y="365127"/>
            <a:ext cx="10515600" cy="1325563"/>
          </a:xfrm>
          <a:prstGeom prst="rect">
            <a:avLst/>
          </a:prstGeom>
          <a:noFill/>
          <a:ln>
            <a:noFill/>
          </a:ln>
        </p:spPr>
        <p:txBody>
          <a:bodyPr spcFirstLastPara="1">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38" name="Google Shape;38;p14"/>
          <p:cNvSpPr txBox="1">
            <a:spLocks noGrp="1"/>
          </p:cNvSpPr>
          <p:nvPr>
            <p:ph type="body" idx="1"/>
          </p:nvPr>
        </p:nvSpPr>
        <p:spPr>
          <a:xfrm>
            <a:off x="839789" y="1681163"/>
            <a:ext cx="5157787" cy="823912"/>
          </a:xfrm>
          <a:prstGeom prst="rect">
            <a:avLst/>
          </a:prstGeom>
          <a:noFill/>
          <a:ln>
            <a:noFill/>
          </a:ln>
        </p:spPr>
        <p:txBody>
          <a:bodyPr spcFirstLastPara="1" anchor="b">
            <a:normAutofit/>
          </a:bodyPr>
          <a:lstStyle>
            <a:lvl1pPr marL="342900" lvl="0" indent="-171450" algn="l">
              <a:lnSpc>
                <a:spcPct val="90000"/>
              </a:lnSpc>
              <a:spcBef>
                <a:spcPts val="750"/>
              </a:spcBef>
              <a:spcAft>
                <a:spcPts val="0"/>
              </a:spcAft>
              <a:buClr>
                <a:schemeClr val="dk1"/>
              </a:buClr>
              <a:buSzPts val="2400"/>
              <a:buNone/>
              <a:defRPr sz="1800" b="1"/>
            </a:lvl1pPr>
            <a:lvl2pPr marL="685800" lvl="1" indent="-171450" algn="l">
              <a:lnSpc>
                <a:spcPct val="90000"/>
              </a:lnSpc>
              <a:spcBef>
                <a:spcPts val="375"/>
              </a:spcBef>
              <a:spcAft>
                <a:spcPts val="0"/>
              </a:spcAft>
              <a:buClr>
                <a:schemeClr val="dk1"/>
              </a:buClr>
              <a:buSzPts val="2000"/>
              <a:buNone/>
              <a:defRPr sz="1500" b="1"/>
            </a:lvl2pPr>
            <a:lvl3pPr marL="1028700" lvl="2" indent="-171450" algn="l">
              <a:lnSpc>
                <a:spcPct val="90000"/>
              </a:lnSpc>
              <a:spcBef>
                <a:spcPts val="375"/>
              </a:spcBef>
              <a:spcAft>
                <a:spcPts val="0"/>
              </a:spcAft>
              <a:buClr>
                <a:schemeClr val="dk1"/>
              </a:buClr>
              <a:buSzPts val="1800"/>
              <a:buNone/>
              <a:defRPr sz="1350" b="1"/>
            </a:lvl3pPr>
            <a:lvl4pPr marL="1371600" lvl="3" indent="-171450" algn="l">
              <a:lnSpc>
                <a:spcPct val="90000"/>
              </a:lnSpc>
              <a:spcBef>
                <a:spcPts val="375"/>
              </a:spcBef>
              <a:spcAft>
                <a:spcPts val="0"/>
              </a:spcAft>
              <a:buClr>
                <a:schemeClr val="dk1"/>
              </a:buClr>
              <a:buSzPts val="1600"/>
              <a:buNone/>
              <a:defRPr sz="1200" b="1"/>
            </a:lvl4pPr>
            <a:lvl5pPr marL="1714500" lvl="4" indent="-171450" algn="l">
              <a:lnSpc>
                <a:spcPct val="90000"/>
              </a:lnSpc>
              <a:spcBef>
                <a:spcPts val="375"/>
              </a:spcBef>
              <a:spcAft>
                <a:spcPts val="0"/>
              </a:spcAft>
              <a:buClr>
                <a:schemeClr val="dk1"/>
              </a:buClr>
              <a:buSzPts val="1600"/>
              <a:buNone/>
              <a:defRPr sz="1200" b="1"/>
            </a:lvl5pPr>
            <a:lvl6pPr marL="2057400" lvl="5" indent="-171450" algn="l">
              <a:lnSpc>
                <a:spcPct val="90000"/>
              </a:lnSpc>
              <a:spcBef>
                <a:spcPts val="375"/>
              </a:spcBef>
              <a:spcAft>
                <a:spcPts val="0"/>
              </a:spcAft>
              <a:buClr>
                <a:schemeClr val="dk1"/>
              </a:buClr>
              <a:buSzPts val="1600"/>
              <a:buNone/>
              <a:defRPr sz="1200" b="1"/>
            </a:lvl6pPr>
            <a:lvl7pPr marL="2400300" lvl="6" indent="-171450" algn="l">
              <a:lnSpc>
                <a:spcPct val="90000"/>
              </a:lnSpc>
              <a:spcBef>
                <a:spcPts val="375"/>
              </a:spcBef>
              <a:spcAft>
                <a:spcPts val="0"/>
              </a:spcAft>
              <a:buClr>
                <a:schemeClr val="dk1"/>
              </a:buClr>
              <a:buSzPts val="1600"/>
              <a:buNone/>
              <a:defRPr sz="1200" b="1"/>
            </a:lvl7pPr>
            <a:lvl8pPr marL="2743200" lvl="7" indent="-171450" algn="l">
              <a:lnSpc>
                <a:spcPct val="90000"/>
              </a:lnSpc>
              <a:spcBef>
                <a:spcPts val="375"/>
              </a:spcBef>
              <a:spcAft>
                <a:spcPts val="0"/>
              </a:spcAft>
              <a:buClr>
                <a:schemeClr val="dk1"/>
              </a:buClr>
              <a:buSzPts val="1600"/>
              <a:buNone/>
              <a:defRPr sz="1200" b="1"/>
            </a:lvl8pPr>
            <a:lvl9pPr marL="3086100" lvl="8" indent="-171450" algn="l">
              <a:lnSpc>
                <a:spcPct val="90000"/>
              </a:lnSpc>
              <a:spcBef>
                <a:spcPts val="375"/>
              </a:spcBef>
              <a:spcAft>
                <a:spcPts val="0"/>
              </a:spcAft>
              <a:buClr>
                <a:schemeClr val="dk1"/>
              </a:buClr>
              <a:buSzPts val="1600"/>
              <a:buNone/>
              <a:defRPr sz="1200" b="1"/>
            </a:lvl9pPr>
          </a:lstStyle>
          <a:p>
            <a:endParaRPr dirty="0"/>
          </a:p>
        </p:txBody>
      </p:sp>
      <p:sp>
        <p:nvSpPr>
          <p:cNvPr id="39" name="Google Shape;39;p14"/>
          <p:cNvSpPr txBox="1">
            <a:spLocks noGrp="1"/>
          </p:cNvSpPr>
          <p:nvPr>
            <p:ph type="body" idx="2"/>
          </p:nvPr>
        </p:nvSpPr>
        <p:spPr>
          <a:xfrm>
            <a:off x="839789" y="2505075"/>
            <a:ext cx="5157787" cy="3684588"/>
          </a:xfrm>
          <a:prstGeom prst="rect">
            <a:avLst/>
          </a:prstGeom>
          <a:noFill/>
          <a:ln>
            <a:noFill/>
          </a:ln>
        </p:spPr>
        <p:txBody>
          <a:bodyPr spcFirstLastPara="1">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dirty="0"/>
          </a:p>
        </p:txBody>
      </p:sp>
      <p:sp>
        <p:nvSpPr>
          <p:cNvPr id="40" name="Google Shape;40;p14"/>
          <p:cNvSpPr txBox="1">
            <a:spLocks noGrp="1"/>
          </p:cNvSpPr>
          <p:nvPr>
            <p:ph type="body" idx="3"/>
          </p:nvPr>
        </p:nvSpPr>
        <p:spPr>
          <a:xfrm>
            <a:off x="6172201" y="1681163"/>
            <a:ext cx="5183188" cy="823912"/>
          </a:xfrm>
          <a:prstGeom prst="rect">
            <a:avLst/>
          </a:prstGeom>
          <a:noFill/>
          <a:ln>
            <a:noFill/>
          </a:ln>
        </p:spPr>
        <p:txBody>
          <a:bodyPr spcFirstLastPara="1" anchor="b">
            <a:normAutofit/>
          </a:bodyPr>
          <a:lstStyle>
            <a:lvl1pPr marL="342900" lvl="0" indent="-171450" algn="l">
              <a:lnSpc>
                <a:spcPct val="90000"/>
              </a:lnSpc>
              <a:spcBef>
                <a:spcPts val="750"/>
              </a:spcBef>
              <a:spcAft>
                <a:spcPts val="0"/>
              </a:spcAft>
              <a:buClr>
                <a:schemeClr val="dk1"/>
              </a:buClr>
              <a:buSzPts val="2400"/>
              <a:buNone/>
              <a:defRPr sz="1800" b="1"/>
            </a:lvl1pPr>
            <a:lvl2pPr marL="685800" lvl="1" indent="-171450" algn="l">
              <a:lnSpc>
                <a:spcPct val="90000"/>
              </a:lnSpc>
              <a:spcBef>
                <a:spcPts val="375"/>
              </a:spcBef>
              <a:spcAft>
                <a:spcPts val="0"/>
              </a:spcAft>
              <a:buClr>
                <a:schemeClr val="dk1"/>
              </a:buClr>
              <a:buSzPts val="2000"/>
              <a:buNone/>
              <a:defRPr sz="1500" b="1"/>
            </a:lvl2pPr>
            <a:lvl3pPr marL="1028700" lvl="2" indent="-171450" algn="l">
              <a:lnSpc>
                <a:spcPct val="90000"/>
              </a:lnSpc>
              <a:spcBef>
                <a:spcPts val="375"/>
              </a:spcBef>
              <a:spcAft>
                <a:spcPts val="0"/>
              </a:spcAft>
              <a:buClr>
                <a:schemeClr val="dk1"/>
              </a:buClr>
              <a:buSzPts val="1800"/>
              <a:buNone/>
              <a:defRPr sz="1350" b="1"/>
            </a:lvl3pPr>
            <a:lvl4pPr marL="1371600" lvl="3" indent="-171450" algn="l">
              <a:lnSpc>
                <a:spcPct val="90000"/>
              </a:lnSpc>
              <a:spcBef>
                <a:spcPts val="375"/>
              </a:spcBef>
              <a:spcAft>
                <a:spcPts val="0"/>
              </a:spcAft>
              <a:buClr>
                <a:schemeClr val="dk1"/>
              </a:buClr>
              <a:buSzPts val="1600"/>
              <a:buNone/>
              <a:defRPr sz="1200" b="1"/>
            </a:lvl4pPr>
            <a:lvl5pPr marL="1714500" lvl="4" indent="-171450" algn="l">
              <a:lnSpc>
                <a:spcPct val="90000"/>
              </a:lnSpc>
              <a:spcBef>
                <a:spcPts val="375"/>
              </a:spcBef>
              <a:spcAft>
                <a:spcPts val="0"/>
              </a:spcAft>
              <a:buClr>
                <a:schemeClr val="dk1"/>
              </a:buClr>
              <a:buSzPts val="1600"/>
              <a:buNone/>
              <a:defRPr sz="1200" b="1"/>
            </a:lvl5pPr>
            <a:lvl6pPr marL="2057400" lvl="5" indent="-171450" algn="l">
              <a:lnSpc>
                <a:spcPct val="90000"/>
              </a:lnSpc>
              <a:spcBef>
                <a:spcPts val="375"/>
              </a:spcBef>
              <a:spcAft>
                <a:spcPts val="0"/>
              </a:spcAft>
              <a:buClr>
                <a:schemeClr val="dk1"/>
              </a:buClr>
              <a:buSzPts val="1600"/>
              <a:buNone/>
              <a:defRPr sz="1200" b="1"/>
            </a:lvl6pPr>
            <a:lvl7pPr marL="2400300" lvl="6" indent="-171450" algn="l">
              <a:lnSpc>
                <a:spcPct val="90000"/>
              </a:lnSpc>
              <a:spcBef>
                <a:spcPts val="375"/>
              </a:spcBef>
              <a:spcAft>
                <a:spcPts val="0"/>
              </a:spcAft>
              <a:buClr>
                <a:schemeClr val="dk1"/>
              </a:buClr>
              <a:buSzPts val="1600"/>
              <a:buNone/>
              <a:defRPr sz="1200" b="1"/>
            </a:lvl7pPr>
            <a:lvl8pPr marL="2743200" lvl="7" indent="-171450" algn="l">
              <a:lnSpc>
                <a:spcPct val="90000"/>
              </a:lnSpc>
              <a:spcBef>
                <a:spcPts val="375"/>
              </a:spcBef>
              <a:spcAft>
                <a:spcPts val="0"/>
              </a:spcAft>
              <a:buClr>
                <a:schemeClr val="dk1"/>
              </a:buClr>
              <a:buSzPts val="1600"/>
              <a:buNone/>
              <a:defRPr sz="1200" b="1"/>
            </a:lvl8pPr>
            <a:lvl9pPr marL="3086100" lvl="8" indent="-171450" algn="l">
              <a:lnSpc>
                <a:spcPct val="90000"/>
              </a:lnSpc>
              <a:spcBef>
                <a:spcPts val="375"/>
              </a:spcBef>
              <a:spcAft>
                <a:spcPts val="0"/>
              </a:spcAft>
              <a:buClr>
                <a:schemeClr val="dk1"/>
              </a:buClr>
              <a:buSzPts val="1600"/>
              <a:buNone/>
              <a:defRPr sz="1200" b="1"/>
            </a:lvl9pPr>
          </a:lstStyle>
          <a:p>
            <a:endParaRPr dirty="0"/>
          </a:p>
        </p:txBody>
      </p:sp>
      <p:sp>
        <p:nvSpPr>
          <p:cNvPr id="41" name="Google Shape;41;p14"/>
          <p:cNvSpPr txBox="1">
            <a:spLocks noGrp="1"/>
          </p:cNvSpPr>
          <p:nvPr>
            <p:ph type="body" idx="4"/>
          </p:nvPr>
        </p:nvSpPr>
        <p:spPr>
          <a:xfrm>
            <a:off x="6172201" y="2505075"/>
            <a:ext cx="5183188" cy="3684588"/>
          </a:xfrm>
          <a:prstGeom prst="rect">
            <a:avLst/>
          </a:prstGeom>
          <a:noFill/>
          <a:ln>
            <a:noFill/>
          </a:ln>
        </p:spPr>
        <p:txBody>
          <a:bodyPr spcFirstLastPara="1">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dirty="0"/>
          </a:p>
        </p:txBody>
      </p:sp>
      <p:sp>
        <p:nvSpPr>
          <p:cNvPr id="2" name="Google Shape;8;p9">
            <a:extLst>
              <a:ext uri="{FF2B5EF4-FFF2-40B4-BE49-F238E27FC236}">
                <a16:creationId xmlns:a16="http://schemas.microsoft.com/office/drawing/2014/main" xmlns="" id="{2E894C14-75A9-45E8-4E0D-A31B3BA4BEC8}"/>
              </a:ext>
            </a:extLst>
          </p:cNvPr>
          <p:cNvSpPr txBox="1">
            <a:spLocks noGrp="1"/>
          </p:cNvSpPr>
          <p:nvPr>
            <p:ph type="dt" idx="11"/>
          </p:nvPr>
        </p:nvSpPr>
        <p:spPr>
          <a:ln/>
        </p:spPr>
        <p:txBody>
          <a:bodyPr/>
          <a:lstStyle>
            <a:lvl1pPr>
              <a:defRPr/>
            </a:lvl1pPr>
          </a:lstStyle>
          <a:p>
            <a:pPr marL="0" marR="0" lvl="0" indent="0" algn="l" defTabSz="685800" rtl="0" eaLnBrk="1" fontAlgn="auto" latinLnBrk="0" hangingPunct="1">
              <a:lnSpc>
                <a:spcPct val="100000"/>
              </a:lnSpc>
              <a:spcBef>
                <a:spcPts val="0"/>
              </a:spcBef>
              <a:spcAft>
                <a:spcPts val="0"/>
              </a:spcAft>
              <a:buClr>
                <a:srgbClr val="000000"/>
              </a:buClr>
              <a:buSzPts val="1400"/>
              <a:buFontTx/>
              <a:buNone/>
              <a:tabLst/>
              <a:defRPr/>
            </a:pPr>
            <a:endParaRPr kumimoji="0" lang="en-US" altLang="en-US" sz="900" b="0" i="0" u="none" strike="noStrike" kern="1200" cap="none" spc="0" normalizeH="0" baseline="0" noProof="0">
              <a:ln>
                <a:noFill/>
              </a:ln>
              <a:solidFill>
                <a:srgbClr val="888888"/>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3" name="Google Shape;9;p9">
            <a:extLst>
              <a:ext uri="{FF2B5EF4-FFF2-40B4-BE49-F238E27FC236}">
                <a16:creationId xmlns:a16="http://schemas.microsoft.com/office/drawing/2014/main" xmlns="" id="{6CB0E6EB-08E4-A4F1-6F0A-DAD317B8F2F4}"/>
              </a:ext>
            </a:extLst>
          </p:cNvPr>
          <p:cNvSpPr txBox="1">
            <a:spLocks noGrp="1"/>
          </p:cNvSpPr>
          <p:nvPr>
            <p:ph type="ftr" idx="12"/>
          </p:nvPr>
        </p:nvSpPr>
        <p:spPr>
          <a:ln/>
        </p:spPr>
        <p:txBody>
          <a:bodyPr/>
          <a:lstStyle>
            <a:lvl1pPr>
              <a:defRPr/>
            </a:lvl1pPr>
          </a:lstStyle>
          <a:p>
            <a:pPr marL="0" marR="0" lvl="0" indent="0" algn="ctr" defTabSz="685800" rtl="0" eaLnBrk="1" fontAlgn="auto" latinLnBrk="0" hangingPunct="1">
              <a:lnSpc>
                <a:spcPct val="100000"/>
              </a:lnSpc>
              <a:spcBef>
                <a:spcPts val="0"/>
              </a:spcBef>
              <a:spcAft>
                <a:spcPts val="0"/>
              </a:spcAft>
              <a:buClr>
                <a:srgbClr val="000000"/>
              </a:buClr>
              <a:buSzPts val="1400"/>
              <a:buFontTx/>
              <a:buNone/>
              <a:tabLst/>
              <a:defRPr/>
            </a:pPr>
            <a:endParaRPr kumimoji="0" lang="en-US" altLang="en-US" sz="900" b="0" i="0" u="none" strike="noStrike" kern="1200" cap="none" spc="0" normalizeH="0" baseline="0" noProof="0">
              <a:ln>
                <a:noFill/>
              </a:ln>
              <a:solidFill>
                <a:srgbClr val="888888"/>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4" name="Google Shape;10;p9">
            <a:extLst>
              <a:ext uri="{FF2B5EF4-FFF2-40B4-BE49-F238E27FC236}">
                <a16:creationId xmlns:a16="http://schemas.microsoft.com/office/drawing/2014/main" xmlns="" id="{A34A1113-CCA9-ACB5-4AE1-D8D7CFD0E08C}"/>
              </a:ext>
            </a:extLst>
          </p:cNvPr>
          <p:cNvSpPr txBox="1">
            <a:spLocks noGrp="1"/>
          </p:cNvSpPr>
          <p:nvPr>
            <p:ph type="sldNum" idx="13"/>
          </p:nvPr>
        </p:nvSpPr>
        <p:spPr>
          <a:ln/>
        </p:spPr>
        <p:txBody>
          <a:bodyPr/>
          <a:lstStyle>
            <a:lvl1pPr>
              <a:defRPr/>
            </a:lvl1pPr>
          </a:lstStyle>
          <a:p>
            <a:pPr marL="0" marR="0" lvl="0" indent="0" algn="r" defTabSz="685800" rtl="0" eaLnBrk="1" fontAlgn="auto" latinLnBrk="0" hangingPunct="1">
              <a:lnSpc>
                <a:spcPct val="100000"/>
              </a:lnSpc>
              <a:spcBef>
                <a:spcPts val="0"/>
              </a:spcBef>
              <a:spcAft>
                <a:spcPts val="0"/>
              </a:spcAft>
              <a:buClr>
                <a:srgbClr val="000000"/>
              </a:buClr>
              <a:buSzTx/>
              <a:buFontTx/>
              <a:buNone/>
              <a:tabLst/>
              <a:defRPr/>
            </a:pPr>
            <a:fld id="{E0C43680-3F74-415D-B6C8-203414B5C902}" type="slidenum">
              <a:rPr kumimoji="0" lang="en-US" altLang="en-US" sz="900" b="0" i="0" u="none" strike="noStrike" kern="1200" cap="none" spc="0" normalizeH="0" baseline="0" noProof="0">
                <a:ln>
                  <a:noFill/>
                </a:ln>
                <a:solidFill>
                  <a:srgbClr val="888888"/>
                </a:solidFill>
                <a:effectLst/>
                <a:uLnTx/>
                <a:uFillTx/>
                <a:latin typeface="Calibri" panose="020F0502020204030204" pitchFamily="34" charset="0"/>
                <a:ea typeface="+mn-ea"/>
                <a:cs typeface="Calibri" panose="020F0502020204030204" pitchFamily="34" charset="0"/>
                <a:sym typeface="Calibri" panose="020F0502020204030204" pitchFamily="34" charset="0"/>
              </a:rPr>
              <a:pPr marL="0" marR="0" lvl="0" indent="0" algn="r" defTabSz="685800" rtl="0" eaLnBrk="1" fontAlgn="auto" latinLnBrk="0" hangingPunct="1">
                <a:lnSpc>
                  <a:spcPct val="100000"/>
                </a:lnSpc>
                <a:spcBef>
                  <a:spcPts val="0"/>
                </a:spcBef>
                <a:spcAft>
                  <a:spcPts val="0"/>
                </a:spcAft>
                <a:buClr>
                  <a:srgbClr val="000000"/>
                </a:buClr>
                <a:buSzTx/>
                <a:buFontTx/>
                <a:buNone/>
                <a:tabLst/>
                <a:defRPr/>
              </a:pPr>
              <a:t>‹#›</a:t>
            </a:fld>
            <a:endParaRPr kumimoji="0" lang="en-US" altLang="en-US" sz="900" b="0" i="0" u="none" strike="noStrike" kern="1200" cap="none" spc="0" normalizeH="0" baseline="0" noProof="0">
              <a:ln>
                <a:noFill/>
              </a:ln>
              <a:solidFill>
                <a:srgbClr val="888888"/>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3550825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5"/>
        <p:cNvGrpSpPr/>
        <p:nvPr/>
      </p:nvGrpSpPr>
      <p:grpSpPr>
        <a:xfrm>
          <a:off x="0" y="0"/>
          <a:ext cx="0" cy="0"/>
          <a:chOff x="0" y="0"/>
          <a:chExt cx="0" cy="0"/>
        </a:xfrm>
      </p:grpSpPr>
      <p:sp>
        <p:nvSpPr>
          <p:cNvPr id="46" name="Google Shape;46;p15"/>
          <p:cNvSpPr txBox="1">
            <a:spLocks noGrp="1"/>
          </p:cNvSpPr>
          <p:nvPr>
            <p:ph type="title"/>
          </p:nvPr>
        </p:nvSpPr>
        <p:spPr>
          <a:xfrm>
            <a:off x="838200" y="365127"/>
            <a:ext cx="10515600" cy="1325563"/>
          </a:xfrm>
          <a:prstGeom prst="rect">
            <a:avLst/>
          </a:prstGeom>
          <a:noFill/>
          <a:ln>
            <a:noFill/>
          </a:ln>
        </p:spPr>
        <p:txBody>
          <a:bodyPr spcFirstLastPara="1">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2" name="Google Shape;8;p9">
            <a:extLst>
              <a:ext uri="{FF2B5EF4-FFF2-40B4-BE49-F238E27FC236}">
                <a16:creationId xmlns:a16="http://schemas.microsoft.com/office/drawing/2014/main" xmlns="" id="{9636886A-164D-DE37-F116-9F818B48A09F}"/>
              </a:ext>
            </a:extLst>
          </p:cNvPr>
          <p:cNvSpPr txBox="1">
            <a:spLocks noGrp="1"/>
          </p:cNvSpPr>
          <p:nvPr>
            <p:ph type="dt" idx="11"/>
          </p:nvPr>
        </p:nvSpPr>
        <p:spPr>
          <a:ln/>
        </p:spPr>
        <p:txBody>
          <a:bodyPr/>
          <a:lstStyle>
            <a:lvl1pPr>
              <a:defRPr/>
            </a:lvl1pPr>
          </a:lstStyle>
          <a:p>
            <a:pPr marL="0" marR="0" lvl="0" indent="0" algn="l" defTabSz="685800" rtl="0" eaLnBrk="1" fontAlgn="auto" latinLnBrk="0" hangingPunct="1">
              <a:lnSpc>
                <a:spcPct val="100000"/>
              </a:lnSpc>
              <a:spcBef>
                <a:spcPts val="0"/>
              </a:spcBef>
              <a:spcAft>
                <a:spcPts val="0"/>
              </a:spcAft>
              <a:buClr>
                <a:srgbClr val="000000"/>
              </a:buClr>
              <a:buSzPts val="1400"/>
              <a:buFontTx/>
              <a:buNone/>
              <a:tabLst/>
              <a:defRPr/>
            </a:pPr>
            <a:endParaRPr kumimoji="0" lang="en-US" altLang="en-US" sz="900" b="0" i="0" u="none" strike="noStrike" kern="1200" cap="none" spc="0" normalizeH="0" baseline="0" noProof="0">
              <a:ln>
                <a:noFill/>
              </a:ln>
              <a:solidFill>
                <a:srgbClr val="888888"/>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3" name="Google Shape;9;p9">
            <a:extLst>
              <a:ext uri="{FF2B5EF4-FFF2-40B4-BE49-F238E27FC236}">
                <a16:creationId xmlns:a16="http://schemas.microsoft.com/office/drawing/2014/main" xmlns="" id="{4C6F7A9E-3C81-E7F6-4C19-271AD99A9062}"/>
              </a:ext>
            </a:extLst>
          </p:cNvPr>
          <p:cNvSpPr txBox="1">
            <a:spLocks noGrp="1"/>
          </p:cNvSpPr>
          <p:nvPr>
            <p:ph type="ftr" idx="12"/>
          </p:nvPr>
        </p:nvSpPr>
        <p:spPr>
          <a:ln/>
        </p:spPr>
        <p:txBody>
          <a:bodyPr/>
          <a:lstStyle>
            <a:lvl1pPr>
              <a:defRPr/>
            </a:lvl1pPr>
          </a:lstStyle>
          <a:p>
            <a:pPr marL="0" marR="0" lvl="0" indent="0" algn="ctr" defTabSz="685800" rtl="0" eaLnBrk="1" fontAlgn="auto" latinLnBrk="0" hangingPunct="1">
              <a:lnSpc>
                <a:spcPct val="100000"/>
              </a:lnSpc>
              <a:spcBef>
                <a:spcPts val="0"/>
              </a:spcBef>
              <a:spcAft>
                <a:spcPts val="0"/>
              </a:spcAft>
              <a:buClr>
                <a:srgbClr val="000000"/>
              </a:buClr>
              <a:buSzPts val="1400"/>
              <a:buFontTx/>
              <a:buNone/>
              <a:tabLst/>
              <a:defRPr/>
            </a:pPr>
            <a:endParaRPr kumimoji="0" lang="en-US" altLang="en-US" sz="900" b="0" i="0" u="none" strike="noStrike" kern="1200" cap="none" spc="0" normalizeH="0" baseline="0" noProof="0">
              <a:ln>
                <a:noFill/>
              </a:ln>
              <a:solidFill>
                <a:srgbClr val="888888"/>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4" name="Google Shape;10;p9">
            <a:extLst>
              <a:ext uri="{FF2B5EF4-FFF2-40B4-BE49-F238E27FC236}">
                <a16:creationId xmlns:a16="http://schemas.microsoft.com/office/drawing/2014/main" xmlns="" id="{73668E04-3D06-0161-17C2-246CEAC477CB}"/>
              </a:ext>
            </a:extLst>
          </p:cNvPr>
          <p:cNvSpPr txBox="1">
            <a:spLocks noGrp="1"/>
          </p:cNvSpPr>
          <p:nvPr>
            <p:ph type="sldNum" idx="13"/>
          </p:nvPr>
        </p:nvSpPr>
        <p:spPr>
          <a:ln/>
        </p:spPr>
        <p:txBody>
          <a:bodyPr/>
          <a:lstStyle>
            <a:lvl1pPr>
              <a:defRPr/>
            </a:lvl1pPr>
          </a:lstStyle>
          <a:p>
            <a:pPr marL="0" marR="0" lvl="0" indent="0" algn="r" defTabSz="685800" rtl="0" eaLnBrk="1" fontAlgn="auto" latinLnBrk="0" hangingPunct="1">
              <a:lnSpc>
                <a:spcPct val="100000"/>
              </a:lnSpc>
              <a:spcBef>
                <a:spcPts val="0"/>
              </a:spcBef>
              <a:spcAft>
                <a:spcPts val="0"/>
              </a:spcAft>
              <a:buClr>
                <a:srgbClr val="000000"/>
              </a:buClr>
              <a:buSzTx/>
              <a:buFontTx/>
              <a:buNone/>
              <a:tabLst/>
              <a:defRPr/>
            </a:pPr>
            <a:fld id="{6D50F47C-9593-40CB-A67F-8ACE4A2C4E6E}" type="slidenum">
              <a:rPr kumimoji="0" lang="en-US" altLang="en-US" sz="900" b="0" i="0" u="none" strike="noStrike" kern="1200" cap="none" spc="0" normalizeH="0" baseline="0" noProof="0">
                <a:ln>
                  <a:noFill/>
                </a:ln>
                <a:solidFill>
                  <a:srgbClr val="888888"/>
                </a:solidFill>
                <a:effectLst/>
                <a:uLnTx/>
                <a:uFillTx/>
                <a:latin typeface="Calibri" panose="020F0502020204030204" pitchFamily="34" charset="0"/>
                <a:ea typeface="+mn-ea"/>
                <a:cs typeface="Calibri" panose="020F0502020204030204" pitchFamily="34" charset="0"/>
                <a:sym typeface="Calibri" panose="020F0502020204030204" pitchFamily="34" charset="0"/>
              </a:rPr>
              <a:pPr marL="0" marR="0" lvl="0" indent="0" algn="r" defTabSz="685800" rtl="0" eaLnBrk="1" fontAlgn="auto" latinLnBrk="0" hangingPunct="1">
                <a:lnSpc>
                  <a:spcPct val="100000"/>
                </a:lnSpc>
                <a:spcBef>
                  <a:spcPts val="0"/>
                </a:spcBef>
                <a:spcAft>
                  <a:spcPts val="0"/>
                </a:spcAft>
                <a:buClr>
                  <a:srgbClr val="000000"/>
                </a:buClr>
                <a:buSzTx/>
                <a:buFontTx/>
                <a:buNone/>
                <a:tabLst/>
                <a:defRPr/>
              </a:pPr>
              <a:t>‹#›</a:t>
            </a:fld>
            <a:endParaRPr kumimoji="0" lang="en-US" altLang="en-US" sz="900" b="0" i="0" u="none" strike="noStrike" kern="1200" cap="none" spc="0" normalizeH="0" baseline="0" noProof="0">
              <a:ln>
                <a:noFill/>
              </a:ln>
              <a:solidFill>
                <a:srgbClr val="888888"/>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9913688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2" name="Google Shape;8;p9">
            <a:extLst>
              <a:ext uri="{FF2B5EF4-FFF2-40B4-BE49-F238E27FC236}">
                <a16:creationId xmlns:a16="http://schemas.microsoft.com/office/drawing/2014/main" xmlns="" id="{885C964A-31A1-2382-F62C-504DBED71D9F}"/>
              </a:ext>
            </a:extLst>
          </p:cNvPr>
          <p:cNvSpPr txBox="1">
            <a:spLocks noGrp="1"/>
          </p:cNvSpPr>
          <p:nvPr>
            <p:ph type="dt" idx="11"/>
          </p:nvPr>
        </p:nvSpPr>
        <p:spPr>
          <a:ln/>
        </p:spPr>
        <p:txBody>
          <a:bodyPr/>
          <a:lstStyle>
            <a:lvl1pPr>
              <a:defRPr/>
            </a:lvl1pPr>
          </a:lstStyle>
          <a:p>
            <a:pPr marL="0" marR="0" lvl="0" indent="0" algn="l" defTabSz="685800" rtl="0" eaLnBrk="1" fontAlgn="auto" latinLnBrk="0" hangingPunct="1">
              <a:lnSpc>
                <a:spcPct val="100000"/>
              </a:lnSpc>
              <a:spcBef>
                <a:spcPts val="0"/>
              </a:spcBef>
              <a:spcAft>
                <a:spcPts val="0"/>
              </a:spcAft>
              <a:buClr>
                <a:srgbClr val="000000"/>
              </a:buClr>
              <a:buSzPts val="1400"/>
              <a:buFontTx/>
              <a:buNone/>
              <a:tabLst/>
              <a:defRPr/>
            </a:pPr>
            <a:endParaRPr kumimoji="0" lang="en-US" altLang="en-US" sz="900" b="0" i="0" u="none" strike="noStrike" kern="1200" cap="none" spc="0" normalizeH="0" baseline="0" noProof="0">
              <a:ln>
                <a:noFill/>
              </a:ln>
              <a:solidFill>
                <a:srgbClr val="888888"/>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3" name="Google Shape;9;p9">
            <a:extLst>
              <a:ext uri="{FF2B5EF4-FFF2-40B4-BE49-F238E27FC236}">
                <a16:creationId xmlns:a16="http://schemas.microsoft.com/office/drawing/2014/main" xmlns="" id="{E4F7284D-D4EB-68FF-5A06-C60E33715A51}"/>
              </a:ext>
            </a:extLst>
          </p:cNvPr>
          <p:cNvSpPr txBox="1">
            <a:spLocks noGrp="1"/>
          </p:cNvSpPr>
          <p:nvPr>
            <p:ph type="ftr" idx="12"/>
          </p:nvPr>
        </p:nvSpPr>
        <p:spPr>
          <a:ln/>
        </p:spPr>
        <p:txBody>
          <a:bodyPr/>
          <a:lstStyle>
            <a:lvl1pPr>
              <a:defRPr/>
            </a:lvl1pPr>
          </a:lstStyle>
          <a:p>
            <a:pPr marL="0" marR="0" lvl="0" indent="0" algn="ctr" defTabSz="685800" rtl="0" eaLnBrk="1" fontAlgn="auto" latinLnBrk="0" hangingPunct="1">
              <a:lnSpc>
                <a:spcPct val="100000"/>
              </a:lnSpc>
              <a:spcBef>
                <a:spcPts val="0"/>
              </a:spcBef>
              <a:spcAft>
                <a:spcPts val="0"/>
              </a:spcAft>
              <a:buClr>
                <a:srgbClr val="000000"/>
              </a:buClr>
              <a:buSzPts val="1400"/>
              <a:buFontTx/>
              <a:buNone/>
              <a:tabLst/>
              <a:defRPr/>
            </a:pPr>
            <a:endParaRPr kumimoji="0" lang="en-US" altLang="en-US" sz="900" b="0" i="0" u="none" strike="noStrike" kern="1200" cap="none" spc="0" normalizeH="0" baseline="0" noProof="0">
              <a:ln>
                <a:noFill/>
              </a:ln>
              <a:solidFill>
                <a:srgbClr val="888888"/>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4" name="Google Shape;10;p9">
            <a:extLst>
              <a:ext uri="{FF2B5EF4-FFF2-40B4-BE49-F238E27FC236}">
                <a16:creationId xmlns:a16="http://schemas.microsoft.com/office/drawing/2014/main" xmlns="" id="{580E9058-A43B-4250-B976-966122733274}"/>
              </a:ext>
            </a:extLst>
          </p:cNvPr>
          <p:cNvSpPr txBox="1">
            <a:spLocks noGrp="1"/>
          </p:cNvSpPr>
          <p:nvPr>
            <p:ph type="sldNum" idx="13"/>
          </p:nvPr>
        </p:nvSpPr>
        <p:spPr>
          <a:ln/>
        </p:spPr>
        <p:txBody>
          <a:bodyPr/>
          <a:lstStyle>
            <a:lvl1pPr>
              <a:defRPr/>
            </a:lvl1pPr>
          </a:lstStyle>
          <a:p>
            <a:pPr marL="0" marR="0" lvl="0" indent="0" algn="r" defTabSz="685800" rtl="0" eaLnBrk="1" fontAlgn="auto" latinLnBrk="0" hangingPunct="1">
              <a:lnSpc>
                <a:spcPct val="100000"/>
              </a:lnSpc>
              <a:spcBef>
                <a:spcPts val="0"/>
              </a:spcBef>
              <a:spcAft>
                <a:spcPts val="0"/>
              </a:spcAft>
              <a:buClr>
                <a:srgbClr val="000000"/>
              </a:buClr>
              <a:buSzTx/>
              <a:buFontTx/>
              <a:buNone/>
              <a:tabLst/>
              <a:defRPr/>
            </a:pPr>
            <a:fld id="{C6134C84-94D2-4BB9-B159-58397C0C3D9A}" type="slidenum">
              <a:rPr kumimoji="0" lang="en-US" altLang="en-US" sz="900" b="0" i="0" u="none" strike="noStrike" kern="1200" cap="none" spc="0" normalizeH="0" baseline="0" noProof="0">
                <a:ln>
                  <a:noFill/>
                </a:ln>
                <a:solidFill>
                  <a:srgbClr val="888888"/>
                </a:solidFill>
                <a:effectLst/>
                <a:uLnTx/>
                <a:uFillTx/>
                <a:latin typeface="Calibri" panose="020F0502020204030204" pitchFamily="34" charset="0"/>
                <a:ea typeface="+mn-ea"/>
                <a:cs typeface="Calibri" panose="020F0502020204030204" pitchFamily="34" charset="0"/>
                <a:sym typeface="Calibri" panose="020F0502020204030204" pitchFamily="34" charset="0"/>
              </a:rPr>
              <a:pPr marL="0" marR="0" lvl="0" indent="0" algn="r" defTabSz="685800" rtl="0" eaLnBrk="1" fontAlgn="auto" latinLnBrk="0" hangingPunct="1">
                <a:lnSpc>
                  <a:spcPct val="100000"/>
                </a:lnSpc>
                <a:spcBef>
                  <a:spcPts val="0"/>
                </a:spcBef>
                <a:spcAft>
                  <a:spcPts val="0"/>
                </a:spcAft>
                <a:buClr>
                  <a:srgbClr val="000000"/>
                </a:buClr>
                <a:buSzTx/>
                <a:buFontTx/>
                <a:buNone/>
                <a:tabLst/>
                <a:defRPr/>
              </a:pPr>
              <a:t>‹#›</a:t>
            </a:fld>
            <a:endParaRPr kumimoji="0" lang="en-US" altLang="en-US" sz="900" b="0" i="0" u="none" strike="noStrike" kern="1200" cap="none" spc="0" normalizeH="0" baseline="0" noProof="0">
              <a:ln>
                <a:noFill/>
              </a:ln>
              <a:solidFill>
                <a:srgbClr val="888888"/>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20798731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17"/>
          <p:cNvSpPr txBox="1">
            <a:spLocks noGrp="1"/>
          </p:cNvSpPr>
          <p:nvPr>
            <p:ph type="title"/>
          </p:nvPr>
        </p:nvSpPr>
        <p:spPr>
          <a:xfrm>
            <a:off x="839788" y="457200"/>
            <a:ext cx="3932237" cy="1600200"/>
          </a:xfrm>
          <a:prstGeom prst="rect">
            <a:avLst/>
          </a:prstGeom>
          <a:noFill/>
          <a:ln>
            <a:noFill/>
          </a:ln>
        </p:spPr>
        <p:txBody>
          <a:bodyPr spcFirstLastPara="1" anchor="b">
            <a:normAutofit/>
          </a:bodyPr>
          <a:lstStyle>
            <a:lvl1pPr lvl="0" algn="l">
              <a:lnSpc>
                <a:spcPct val="90000"/>
              </a:lnSpc>
              <a:spcBef>
                <a:spcPts val="0"/>
              </a:spcBef>
              <a:spcAft>
                <a:spcPts val="0"/>
              </a:spcAft>
              <a:buClr>
                <a:schemeClr val="dk1"/>
              </a:buClr>
              <a:buSzPts val="32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56" name="Google Shape;56;p17"/>
          <p:cNvSpPr txBox="1">
            <a:spLocks noGrp="1"/>
          </p:cNvSpPr>
          <p:nvPr>
            <p:ph type="body" idx="1"/>
          </p:nvPr>
        </p:nvSpPr>
        <p:spPr>
          <a:xfrm>
            <a:off x="5183188" y="987427"/>
            <a:ext cx="6172200" cy="4873625"/>
          </a:xfrm>
          <a:prstGeom prst="rect">
            <a:avLst/>
          </a:prstGeom>
          <a:noFill/>
          <a:ln>
            <a:noFill/>
          </a:ln>
        </p:spPr>
        <p:txBody>
          <a:bodyPr spcFirstLastPara="1">
            <a:normAutofit/>
          </a:bodyPr>
          <a:lstStyle>
            <a:lvl1pPr marL="342900" lvl="0" indent="-323850" algn="l">
              <a:lnSpc>
                <a:spcPct val="90000"/>
              </a:lnSpc>
              <a:spcBef>
                <a:spcPts val="750"/>
              </a:spcBef>
              <a:spcAft>
                <a:spcPts val="0"/>
              </a:spcAft>
              <a:buClr>
                <a:schemeClr val="dk1"/>
              </a:buClr>
              <a:buSzPts val="3200"/>
              <a:buChar char="•"/>
              <a:defRPr sz="2400"/>
            </a:lvl1pPr>
            <a:lvl2pPr marL="685800" lvl="1" indent="-304800" algn="l">
              <a:lnSpc>
                <a:spcPct val="90000"/>
              </a:lnSpc>
              <a:spcBef>
                <a:spcPts val="375"/>
              </a:spcBef>
              <a:spcAft>
                <a:spcPts val="0"/>
              </a:spcAft>
              <a:buClr>
                <a:schemeClr val="dk1"/>
              </a:buClr>
              <a:buSzPts val="2800"/>
              <a:buChar char="•"/>
              <a:defRPr sz="2100"/>
            </a:lvl2pPr>
            <a:lvl3pPr marL="1028700" lvl="2" indent="-285750" algn="l">
              <a:lnSpc>
                <a:spcPct val="90000"/>
              </a:lnSpc>
              <a:spcBef>
                <a:spcPts val="375"/>
              </a:spcBef>
              <a:spcAft>
                <a:spcPts val="0"/>
              </a:spcAft>
              <a:buClr>
                <a:schemeClr val="dk1"/>
              </a:buClr>
              <a:buSzPts val="2400"/>
              <a:buChar char="•"/>
              <a:defRPr sz="1800"/>
            </a:lvl3pPr>
            <a:lvl4pPr marL="1371600" lvl="3" indent="-266700" algn="l">
              <a:lnSpc>
                <a:spcPct val="90000"/>
              </a:lnSpc>
              <a:spcBef>
                <a:spcPts val="375"/>
              </a:spcBef>
              <a:spcAft>
                <a:spcPts val="0"/>
              </a:spcAft>
              <a:buClr>
                <a:schemeClr val="dk1"/>
              </a:buClr>
              <a:buSzPts val="2000"/>
              <a:buChar char="•"/>
              <a:defRPr sz="1500"/>
            </a:lvl4pPr>
            <a:lvl5pPr marL="1714500" lvl="4" indent="-266700" algn="l">
              <a:lnSpc>
                <a:spcPct val="90000"/>
              </a:lnSpc>
              <a:spcBef>
                <a:spcPts val="375"/>
              </a:spcBef>
              <a:spcAft>
                <a:spcPts val="0"/>
              </a:spcAft>
              <a:buClr>
                <a:schemeClr val="dk1"/>
              </a:buClr>
              <a:buSzPts val="2000"/>
              <a:buChar char="•"/>
              <a:defRPr sz="1500"/>
            </a:lvl5pPr>
            <a:lvl6pPr marL="2057400" lvl="5" indent="-266700" algn="l">
              <a:lnSpc>
                <a:spcPct val="90000"/>
              </a:lnSpc>
              <a:spcBef>
                <a:spcPts val="375"/>
              </a:spcBef>
              <a:spcAft>
                <a:spcPts val="0"/>
              </a:spcAft>
              <a:buClr>
                <a:schemeClr val="dk1"/>
              </a:buClr>
              <a:buSzPts val="2000"/>
              <a:buChar char="•"/>
              <a:defRPr sz="1500"/>
            </a:lvl6pPr>
            <a:lvl7pPr marL="2400300" lvl="6" indent="-266700" algn="l">
              <a:lnSpc>
                <a:spcPct val="90000"/>
              </a:lnSpc>
              <a:spcBef>
                <a:spcPts val="375"/>
              </a:spcBef>
              <a:spcAft>
                <a:spcPts val="0"/>
              </a:spcAft>
              <a:buClr>
                <a:schemeClr val="dk1"/>
              </a:buClr>
              <a:buSzPts val="2000"/>
              <a:buChar char="•"/>
              <a:defRPr sz="1500"/>
            </a:lvl7pPr>
            <a:lvl8pPr marL="2743200" lvl="7" indent="-266700" algn="l">
              <a:lnSpc>
                <a:spcPct val="90000"/>
              </a:lnSpc>
              <a:spcBef>
                <a:spcPts val="375"/>
              </a:spcBef>
              <a:spcAft>
                <a:spcPts val="0"/>
              </a:spcAft>
              <a:buClr>
                <a:schemeClr val="dk1"/>
              </a:buClr>
              <a:buSzPts val="2000"/>
              <a:buChar char="•"/>
              <a:defRPr sz="1500"/>
            </a:lvl8pPr>
            <a:lvl9pPr marL="3086100" lvl="8" indent="-266700" algn="l">
              <a:lnSpc>
                <a:spcPct val="90000"/>
              </a:lnSpc>
              <a:spcBef>
                <a:spcPts val="375"/>
              </a:spcBef>
              <a:spcAft>
                <a:spcPts val="0"/>
              </a:spcAft>
              <a:buClr>
                <a:schemeClr val="dk1"/>
              </a:buClr>
              <a:buSzPts val="2000"/>
              <a:buChar char="•"/>
              <a:defRPr sz="1500"/>
            </a:lvl9pPr>
          </a:lstStyle>
          <a:p>
            <a:endParaRPr dirty="0"/>
          </a:p>
        </p:txBody>
      </p:sp>
      <p:sp>
        <p:nvSpPr>
          <p:cNvPr id="57" name="Google Shape;57;p17"/>
          <p:cNvSpPr txBox="1">
            <a:spLocks noGrp="1"/>
          </p:cNvSpPr>
          <p:nvPr>
            <p:ph type="body" idx="2"/>
          </p:nvPr>
        </p:nvSpPr>
        <p:spPr>
          <a:xfrm>
            <a:off x="839788" y="2057400"/>
            <a:ext cx="3932237" cy="3811588"/>
          </a:xfrm>
          <a:prstGeom prst="rect">
            <a:avLst/>
          </a:prstGeom>
          <a:noFill/>
          <a:ln>
            <a:noFill/>
          </a:ln>
        </p:spPr>
        <p:txBody>
          <a:bodyPr spcFirstLastPara="1">
            <a:normAutofit/>
          </a:bodyPr>
          <a:lstStyle>
            <a:lvl1pPr marL="342900" lvl="0" indent="-171450" algn="l">
              <a:lnSpc>
                <a:spcPct val="90000"/>
              </a:lnSpc>
              <a:spcBef>
                <a:spcPts val="750"/>
              </a:spcBef>
              <a:spcAft>
                <a:spcPts val="0"/>
              </a:spcAft>
              <a:buClr>
                <a:schemeClr val="dk1"/>
              </a:buClr>
              <a:buSzPts val="1600"/>
              <a:buNone/>
              <a:defRPr sz="1200"/>
            </a:lvl1pPr>
            <a:lvl2pPr marL="685800" lvl="1" indent="-171450" algn="l">
              <a:lnSpc>
                <a:spcPct val="90000"/>
              </a:lnSpc>
              <a:spcBef>
                <a:spcPts val="375"/>
              </a:spcBef>
              <a:spcAft>
                <a:spcPts val="0"/>
              </a:spcAft>
              <a:buClr>
                <a:schemeClr val="dk1"/>
              </a:buClr>
              <a:buSzPts val="1400"/>
              <a:buNone/>
              <a:defRPr sz="1050"/>
            </a:lvl2pPr>
            <a:lvl3pPr marL="1028700" lvl="2" indent="-171450" algn="l">
              <a:lnSpc>
                <a:spcPct val="90000"/>
              </a:lnSpc>
              <a:spcBef>
                <a:spcPts val="375"/>
              </a:spcBef>
              <a:spcAft>
                <a:spcPts val="0"/>
              </a:spcAft>
              <a:buClr>
                <a:schemeClr val="dk1"/>
              </a:buClr>
              <a:buSzPts val="1200"/>
              <a:buNone/>
              <a:defRPr sz="900"/>
            </a:lvl3pPr>
            <a:lvl4pPr marL="1371600" lvl="3" indent="-171450" algn="l">
              <a:lnSpc>
                <a:spcPct val="90000"/>
              </a:lnSpc>
              <a:spcBef>
                <a:spcPts val="375"/>
              </a:spcBef>
              <a:spcAft>
                <a:spcPts val="0"/>
              </a:spcAft>
              <a:buClr>
                <a:schemeClr val="dk1"/>
              </a:buClr>
              <a:buSzPts val="1000"/>
              <a:buNone/>
              <a:defRPr sz="750"/>
            </a:lvl4pPr>
            <a:lvl5pPr marL="1714500" lvl="4" indent="-171450" algn="l">
              <a:lnSpc>
                <a:spcPct val="90000"/>
              </a:lnSpc>
              <a:spcBef>
                <a:spcPts val="375"/>
              </a:spcBef>
              <a:spcAft>
                <a:spcPts val="0"/>
              </a:spcAft>
              <a:buClr>
                <a:schemeClr val="dk1"/>
              </a:buClr>
              <a:buSzPts val="1000"/>
              <a:buNone/>
              <a:defRPr sz="750"/>
            </a:lvl5pPr>
            <a:lvl6pPr marL="2057400" lvl="5" indent="-171450" algn="l">
              <a:lnSpc>
                <a:spcPct val="90000"/>
              </a:lnSpc>
              <a:spcBef>
                <a:spcPts val="375"/>
              </a:spcBef>
              <a:spcAft>
                <a:spcPts val="0"/>
              </a:spcAft>
              <a:buClr>
                <a:schemeClr val="dk1"/>
              </a:buClr>
              <a:buSzPts val="1000"/>
              <a:buNone/>
              <a:defRPr sz="750"/>
            </a:lvl6pPr>
            <a:lvl7pPr marL="2400300" lvl="6" indent="-171450" algn="l">
              <a:lnSpc>
                <a:spcPct val="90000"/>
              </a:lnSpc>
              <a:spcBef>
                <a:spcPts val="375"/>
              </a:spcBef>
              <a:spcAft>
                <a:spcPts val="0"/>
              </a:spcAft>
              <a:buClr>
                <a:schemeClr val="dk1"/>
              </a:buClr>
              <a:buSzPts val="1000"/>
              <a:buNone/>
              <a:defRPr sz="750"/>
            </a:lvl7pPr>
            <a:lvl8pPr marL="2743200" lvl="7" indent="-171450" algn="l">
              <a:lnSpc>
                <a:spcPct val="90000"/>
              </a:lnSpc>
              <a:spcBef>
                <a:spcPts val="375"/>
              </a:spcBef>
              <a:spcAft>
                <a:spcPts val="0"/>
              </a:spcAft>
              <a:buClr>
                <a:schemeClr val="dk1"/>
              </a:buClr>
              <a:buSzPts val="1000"/>
              <a:buNone/>
              <a:defRPr sz="750"/>
            </a:lvl8pPr>
            <a:lvl9pPr marL="3086100" lvl="8" indent="-171450" algn="l">
              <a:lnSpc>
                <a:spcPct val="90000"/>
              </a:lnSpc>
              <a:spcBef>
                <a:spcPts val="375"/>
              </a:spcBef>
              <a:spcAft>
                <a:spcPts val="0"/>
              </a:spcAft>
              <a:buClr>
                <a:schemeClr val="dk1"/>
              </a:buClr>
              <a:buSzPts val="1000"/>
              <a:buNone/>
              <a:defRPr sz="750"/>
            </a:lvl9pPr>
          </a:lstStyle>
          <a:p>
            <a:endParaRPr dirty="0"/>
          </a:p>
        </p:txBody>
      </p:sp>
      <p:sp>
        <p:nvSpPr>
          <p:cNvPr id="2" name="Google Shape;8;p9">
            <a:extLst>
              <a:ext uri="{FF2B5EF4-FFF2-40B4-BE49-F238E27FC236}">
                <a16:creationId xmlns:a16="http://schemas.microsoft.com/office/drawing/2014/main" xmlns="" id="{C98AC0A3-5274-7167-EDBB-6CDE2FB11B09}"/>
              </a:ext>
            </a:extLst>
          </p:cNvPr>
          <p:cNvSpPr txBox="1">
            <a:spLocks noGrp="1"/>
          </p:cNvSpPr>
          <p:nvPr>
            <p:ph type="dt" idx="11"/>
          </p:nvPr>
        </p:nvSpPr>
        <p:spPr>
          <a:ln/>
        </p:spPr>
        <p:txBody>
          <a:bodyPr/>
          <a:lstStyle>
            <a:lvl1pPr>
              <a:defRPr/>
            </a:lvl1pPr>
          </a:lstStyle>
          <a:p>
            <a:pPr marL="0" marR="0" lvl="0" indent="0" algn="l" defTabSz="685800" rtl="0" eaLnBrk="1" fontAlgn="auto" latinLnBrk="0" hangingPunct="1">
              <a:lnSpc>
                <a:spcPct val="100000"/>
              </a:lnSpc>
              <a:spcBef>
                <a:spcPts val="0"/>
              </a:spcBef>
              <a:spcAft>
                <a:spcPts val="0"/>
              </a:spcAft>
              <a:buClr>
                <a:srgbClr val="000000"/>
              </a:buClr>
              <a:buSzPts val="1400"/>
              <a:buFontTx/>
              <a:buNone/>
              <a:tabLst/>
              <a:defRPr/>
            </a:pPr>
            <a:endParaRPr kumimoji="0" lang="en-US" altLang="en-US" sz="900" b="0" i="0" u="none" strike="noStrike" kern="1200" cap="none" spc="0" normalizeH="0" baseline="0" noProof="0">
              <a:ln>
                <a:noFill/>
              </a:ln>
              <a:solidFill>
                <a:srgbClr val="888888"/>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3" name="Google Shape;9;p9">
            <a:extLst>
              <a:ext uri="{FF2B5EF4-FFF2-40B4-BE49-F238E27FC236}">
                <a16:creationId xmlns:a16="http://schemas.microsoft.com/office/drawing/2014/main" xmlns="" id="{0032C3F4-00E8-33C5-F2CD-76E7504BF8B7}"/>
              </a:ext>
            </a:extLst>
          </p:cNvPr>
          <p:cNvSpPr txBox="1">
            <a:spLocks noGrp="1"/>
          </p:cNvSpPr>
          <p:nvPr>
            <p:ph type="ftr" idx="12"/>
          </p:nvPr>
        </p:nvSpPr>
        <p:spPr>
          <a:ln/>
        </p:spPr>
        <p:txBody>
          <a:bodyPr/>
          <a:lstStyle>
            <a:lvl1pPr>
              <a:defRPr/>
            </a:lvl1pPr>
          </a:lstStyle>
          <a:p>
            <a:pPr marL="0" marR="0" lvl="0" indent="0" algn="ctr" defTabSz="685800" rtl="0" eaLnBrk="1" fontAlgn="auto" latinLnBrk="0" hangingPunct="1">
              <a:lnSpc>
                <a:spcPct val="100000"/>
              </a:lnSpc>
              <a:spcBef>
                <a:spcPts val="0"/>
              </a:spcBef>
              <a:spcAft>
                <a:spcPts val="0"/>
              </a:spcAft>
              <a:buClr>
                <a:srgbClr val="000000"/>
              </a:buClr>
              <a:buSzPts val="1400"/>
              <a:buFontTx/>
              <a:buNone/>
              <a:tabLst/>
              <a:defRPr/>
            </a:pPr>
            <a:endParaRPr kumimoji="0" lang="en-US" altLang="en-US" sz="900" b="0" i="0" u="none" strike="noStrike" kern="1200" cap="none" spc="0" normalizeH="0" baseline="0" noProof="0">
              <a:ln>
                <a:noFill/>
              </a:ln>
              <a:solidFill>
                <a:srgbClr val="888888"/>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4" name="Google Shape;10;p9">
            <a:extLst>
              <a:ext uri="{FF2B5EF4-FFF2-40B4-BE49-F238E27FC236}">
                <a16:creationId xmlns:a16="http://schemas.microsoft.com/office/drawing/2014/main" xmlns="" id="{A633DFD5-BADD-1DCC-EAB9-E6BF0F6081EF}"/>
              </a:ext>
            </a:extLst>
          </p:cNvPr>
          <p:cNvSpPr txBox="1">
            <a:spLocks noGrp="1"/>
          </p:cNvSpPr>
          <p:nvPr>
            <p:ph type="sldNum" idx="13"/>
          </p:nvPr>
        </p:nvSpPr>
        <p:spPr>
          <a:ln/>
        </p:spPr>
        <p:txBody>
          <a:bodyPr/>
          <a:lstStyle>
            <a:lvl1pPr>
              <a:defRPr/>
            </a:lvl1pPr>
          </a:lstStyle>
          <a:p>
            <a:pPr marL="0" marR="0" lvl="0" indent="0" algn="r" defTabSz="685800" rtl="0" eaLnBrk="1" fontAlgn="auto" latinLnBrk="0" hangingPunct="1">
              <a:lnSpc>
                <a:spcPct val="100000"/>
              </a:lnSpc>
              <a:spcBef>
                <a:spcPts val="0"/>
              </a:spcBef>
              <a:spcAft>
                <a:spcPts val="0"/>
              </a:spcAft>
              <a:buClr>
                <a:srgbClr val="000000"/>
              </a:buClr>
              <a:buSzTx/>
              <a:buFontTx/>
              <a:buNone/>
              <a:tabLst/>
              <a:defRPr/>
            </a:pPr>
            <a:fld id="{0245173D-8B47-43E7-955B-9C9752892EF7}" type="slidenum">
              <a:rPr kumimoji="0" lang="en-US" altLang="en-US" sz="900" b="0" i="0" u="none" strike="noStrike" kern="1200" cap="none" spc="0" normalizeH="0" baseline="0" noProof="0">
                <a:ln>
                  <a:noFill/>
                </a:ln>
                <a:solidFill>
                  <a:srgbClr val="888888"/>
                </a:solidFill>
                <a:effectLst/>
                <a:uLnTx/>
                <a:uFillTx/>
                <a:latin typeface="Calibri" panose="020F0502020204030204" pitchFamily="34" charset="0"/>
                <a:ea typeface="+mn-ea"/>
                <a:cs typeface="Calibri" panose="020F0502020204030204" pitchFamily="34" charset="0"/>
                <a:sym typeface="Calibri" panose="020F0502020204030204" pitchFamily="34" charset="0"/>
              </a:rPr>
              <a:pPr marL="0" marR="0" lvl="0" indent="0" algn="r" defTabSz="685800" rtl="0" eaLnBrk="1" fontAlgn="auto" latinLnBrk="0" hangingPunct="1">
                <a:lnSpc>
                  <a:spcPct val="100000"/>
                </a:lnSpc>
                <a:spcBef>
                  <a:spcPts val="0"/>
                </a:spcBef>
                <a:spcAft>
                  <a:spcPts val="0"/>
                </a:spcAft>
                <a:buClr>
                  <a:srgbClr val="000000"/>
                </a:buClr>
                <a:buSzTx/>
                <a:buFontTx/>
                <a:buNone/>
                <a:tabLst/>
                <a:defRPr/>
              </a:pPr>
              <a:t>‹#›</a:t>
            </a:fld>
            <a:endParaRPr kumimoji="0" lang="en-US" altLang="en-US" sz="900" b="0" i="0" u="none" strike="noStrike" kern="1200" cap="none" spc="0" normalizeH="0" baseline="0" noProof="0">
              <a:ln>
                <a:noFill/>
              </a:ln>
              <a:solidFill>
                <a:srgbClr val="888888"/>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31111054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18"/>
          <p:cNvSpPr txBox="1">
            <a:spLocks noGrp="1"/>
          </p:cNvSpPr>
          <p:nvPr>
            <p:ph type="title"/>
          </p:nvPr>
        </p:nvSpPr>
        <p:spPr>
          <a:xfrm>
            <a:off x="839788" y="457200"/>
            <a:ext cx="3932237" cy="1600200"/>
          </a:xfrm>
          <a:prstGeom prst="rect">
            <a:avLst/>
          </a:prstGeom>
          <a:noFill/>
          <a:ln>
            <a:noFill/>
          </a:ln>
        </p:spPr>
        <p:txBody>
          <a:bodyPr spcFirstLastPara="1" anchor="b">
            <a:normAutofit/>
          </a:bodyPr>
          <a:lstStyle>
            <a:lvl1pPr lvl="0" algn="l">
              <a:lnSpc>
                <a:spcPct val="90000"/>
              </a:lnSpc>
              <a:spcBef>
                <a:spcPts val="0"/>
              </a:spcBef>
              <a:spcAft>
                <a:spcPts val="0"/>
              </a:spcAft>
              <a:buClr>
                <a:schemeClr val="dk1"/>
              </a:buClr>
              <a:buSzPts val="32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63" name="Google Shape;63;p18"/>
          <p:cNvSpPr>
            <a:spLocks noGrp="1"/>
          </p:cNvSpPr>
          <p:nvPr>
            <p:ph type="pic" idx="2"/>
          </p:nvPr>
        </p:nvSpPr>
        <p:spPr>
          <a:xfrm>
            <a:off x="5183188" y="987427"/>
            <a:ext cx="6172200" cy="4873625"/>
          </a:xfrm>
          <a:prstGeom prst="rect">
            <a:avLst/>
          </a:prstGeom>
          <a:noFill/>
          <a:ln>
            <a:noFill/>
          </a:ln>
        </p:spPr>
      </p:sp>
      <p:sp>
        <p:nvSpPr>
          <p:cNvPr id="64" name="Google Shape;64;p18"/>
          <p:cNvSpPr txBox="1">
            <a:spLocks noGrp="1"/>
          </p:cNvSpPr>
          <p:nvPr>
            <p:ph type="body" idx="1"/>
          </p:nvPr>
        </p:nvSpPr>
        <p:spPr>
          <a:xfrm>
            <a:off x="839788" y="2057400"/>
            <a:ext cx="3932237" cy="3811588"/>
          </a:xfrm>
          <a:prstGeom prst="rect">
            <a:avLst/>
          </a:prstGeom>
          <a:noFill/>
          <a:ln>
            <a:noFill/>
          </a:ln>
        </p:spPr>
        <p:txBody>
          <a:bodyPr spcFirstLastPara="1">
            <a:normAutofit/>
          </a:bodyPr>
          <a:lstStyle>
            <a:lvl1pPr marL="342900" lvl="0" indent="-171450" algn="l">
              <a:lnSpc>
                <a:spcPct val="90000"/>
              </a:lnSpc>
              <a:spcBef>
                <a:spcPts val="750"/>
              </a:spcBef>
              <a:spcAft>
                <a:spcPts val="0"/>
              </a:spcAft>
              <a:buClr>
                <a:schemeClr val="dk1"/>
              </a:buClr>
              <a:buSzPts val="1600"/>
              <a:buNone/>
              <a:defRPr sz="1200"/>
            </a:lvl1pPr>
            <a:lvl2pPr marL="685800" lvl="1" indent="-171450" algn="l">
              <a:lnSpc>
                <a:spcPct val="90000"/>
              </a:lnSpc>
              <a:spcBef>
                <a:spcPts val="375"/>
              </a:spcBef>
              <a:spcAft>
                <a:spcPts val="0"/>
              </a:spcAft>
              <a:buClr>
                <a:schemeClr val="dk1"/>
              </a:buClr>
              <a:buSzPts val="1400"/>
              <a:buNone/>
              <a:defRPr sz="1050"/>
            </a:lvl2pPr>
            <a:lvl3pPr marL="1028700" lvl="2" indent="-171450" algn="l">
              <a:lnSpc>
                <a:spcPct val="90000"/>
              </a:lnSpc>
              <a:spcBef>
                <a:spcPts val="375"/>
              </a:spcBef>
              <a:spcAft>
                <a:spcPts val="0"/>
              </a:spcAft>
              <a:buClr>
                <a:schemeClr val="dk1"/>
              </a:buClr>
              <a:buSzPts val="1200"/>
              <a:buNone/>
              <a:defRPr sz="900"/>
            </a:lvl3pPr>
            <a:lvl4pPr marL="1371600" lvl="3" indent="-171450" algn="l">
              <a:lnSpc>
                <a:spcPct val="90000"/>
              </a:lnSpc>
              <a:spcBef>
                <a:spcPts val="375"/>
              </a:spcBef>
              <a:spcAft>
                <a:spcPts val="0"/>
              </a:spcAft>
              <a:buClr>
                <a:schemeClr val="dk1"/>
              </a:buClr>
              <a:buSzPts val="1000"/>
              <a:buNone/>
              <a:defRPr sz="750"/>
            </a:lvl4pPr>
            <a:lvl5pPr marL="1714500" lvl="4" indent="-171450" algn="l">
              <a:lnSpc>
                <a:spcPct val="90000"/>
              </a:lnSpc>
              <a:spcBef>
                <a:spcPts val="375"/>
              </a:spcBef>
              <a:spcAft>
                <a:spcPts val="0"/>
              </a:spcAft>
              <a:buClr>
                <a:schemeClr val="dk1"/>
              </a:buClr>
              <a:buSzPts val="1000"/>
              <a:buNone/>
              <a:defRPr sz="750"/>
            </a:lvl5pPr>
            <a:lvl6pPr marL="2057400" lvl="5" indent="-171450" algn="l">
              <a:lnSpc>
                <a:spcPct val="90000"/>
              </a:lnSpc>
              <a:spcBef>
                <a:spcPts val="375"/>
              </a:spcBef>
              <a:spcAft>
                <a:spcPts val="0"/>
              </a:spcAft>
              <a:buClr>
                <a:schemeClr val="dk1"/>
              </a:buClr>
              <a:buSzPts val="1000"/>
              <a:buNone/>
              <a:defRPr sz="750"/>
            </a:lvl6pPr>
            <a:lvl7pPr marL="2400300" lvl="6" indent="-171450" algn="l">
              <a:lnSpc>
                <a:spcPct val="90000"/>
              </a:lnSpc>
              <a:spcBef>
                <a:spcPts val="375"/>
              </a:spcBef>
              <a:spcAft>
                <a:spcPts val="0"/>
              </a:spcAft>
              <a:buClr>
                <a:schemeClr val="dk1"/>
              </a:buClr>
              <a:buSzPts val="1000"/>
              <a:buNone/>
              <a:defRPr sz="750"/>
            </a:lvl7pPr>
            <a:lvl8pPr marL="2743200" lvl="7" indent="-171450" algn="l">
              <a:lnSpc>
                <a:spcPct val="90000"/>
              </a:lnSpc>
              <a:spcBef>
                <a:spcPts val="375"/>
              </a:spcBef>
              <a:spcAft>
                <a:spcPts val="0"/>
              </a:spcAft>
              <a:buClr>
                <a:schemeClr val="dk1"/>
              </a:buClr>
              <a:buSzPts val="1000"/>
              <a:buNone/>
              <a:defRPr sz="750"/>
            </a:lvl8pPr>
            <a:lvl9pPr marL="3086100" lvl="8" indent="-171450" algn="l">
              <a:lnSpc>
                <a:spcPct val="90000"/>
              </a:lnSpc>
              <a:spcBef>
                <a:spcPts val="375"/>
              </a:spcBef>
              <a:spcAft>
                <a:spcPts val="0"/>
              </a:spcAft>
              <a:buClr>
                <a:schemeClr val="dk1"/>
              </a:buClr>
              <a:buSzPts val="1000"/>
              <a:buNone/>
              <a:defRPr sz="750"/>
            </a:lvl9pPr>
          </a:lstStyle>
          <a:p>
            <a:endParaRPr dirty="0"/>
          </a:p>
        </p:txBody>
      </p:sp>
      <p:sp>
        <p:nvSpPr>
          <p:cNvPr id="2" name="Google Shape;8;p9">
            <a:extLst>
              <a:ext uri="{FF2B5EF4-FFF2-40B4-BE49-F238E27FC236}">
                <a16:creationId xmlns:a16="http://schemas.microsoft.com/office/drawing/2014/main" xmlns="" id="{7463DDAC-B5C5-025F-007A-1102857289F0}"/>
              </a:ext>
            </a:extLst>
          </p:cNvPr>
          <p:cNvSpPr txBox="1">
            <a:spLocks noGrp="1"/>
          </p:cNvSpPr>
          <p:nvPr>
            <p:ph type="dt" idx="11"/>
          </p:nvPr>
        </p:nvSpPr>
        <p:spPr>
          <a:ln/>
        </p:spPr>
        <p:txBody>
          <a:bodyPr/>
          <a:lstStyle>
            <a:lvl1pPr>
              <a:defRPr/>
            </a:lvl1pPr>
          </a:lstStyle>
          <a:p>
            <a:pPr marL="0" marR="0" lvl="0" indent="0" algn="l" defTabSz="685800" rtl="0" eaLnBrk="1" fontAlgn="auto" latinLnBrk="0" hangingPunct="1">
              <a:lnSpc>
                <a:spcPct val="100000"/>
              </a:lnSpc>
              <a:spcBef>
                <a:spcPts val="0"/>
              </a:spcBef>
              <a:spcAft>
                <a:spcPts val="0"/>
              </a:spcAft>
              <a:buClr>
                <a:srgbClr val="000000"/>
              </a:buClr>
              <a:buSzPts val="1400"/>
              <a:buFontTx/>
              <a:buNone/>
              <a:tabLst/>
              <a:defRPr/>
            </a:pPr>
            <a:endParaRPr kumimoji="0" lang="en-US" altLang="en-US" sz="900" b="0" i="0" u="none" strike="noStrike" kern="1200" cap="none" spc="0" normalizeH="0" baseline="0" noProof="0">
              <a:ln>
                <a:noFill/>
              </a:ln>
              <a:solidFill>
                <a:srgbClr val="888888"/>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3" name="Google Shape;9;p9">
            <a:extLst>
              <a:ext uri="{FF2B5EF4-FFF2-40B4-BE49-F238E27FC236}">
                <a16:creationId xmlns:a16="http://schemas.microsoft.com/office/drawing/2014/main" xmlns="" id="{DD9BE6D4-2D70-F8DC-D7F0-7F38D9F5C442}"/>
              </a:ext>
            </a:extLst>
          </p:cNvPr>
          <p:cNvSpPr txBox="1">
            <a:spLocks noGrp="1"/>
          </p:cNvSpPr>
          <p:nvPr>
            <p:ph type="ftr" idx="12"/>
          </p:nvPr>
        </p:nvSpPr>
        <p:spPr>
          <a:ln/>
        </p:spPr>
        <p:txBody>
          <a:bodyPr/>
          <a:lstStyle>
            <a:lvl1pPr>
              <a:defRPr/>
            </a:lvl1pPr>
          </a:lstStyle>
          <a:p>
            <a:pPr marL="0" marR="0" lvl="0" indent="0" algn="ctr" defTabSz="685800" rtl="0" eaLnBrk="1" fontAlgn="auto" latinLnBrk="0" hangingPunct="1">
              <a:lnSpc>
                <a:spcPct val="100000"/>
              </a:lnSpc>
              <a:spcBef>
                <a:spcPts val="0"/>
              </a:spcBef>
              <a:spcAft>
                <a:spcPts val="0"/>
              </a:spcAft>
              <a:buClr>
                <a:srgbClr val="000000"/>
              </a:buClr>
              <a:buSzPts val="1400"/>
              <a:buFontTx/>
              <a:buNone/>
              <a:tabLst/>
              <a:defRPr/>
            </a:pPr>
            <a:endParaRPr kumimoji="0" lang="en-US" altLang="en-US" sz="900" b="0" i="0" u="none" strike="noStrike" kern="1200" cap="none" spc="0" normalizeH="0" baseline="0" noProof="0">
              <a:ln>
                <a:noFill/>
              </a:ln>
              <a:solidFill>
                <a:srgbClr val="888888"/>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4" name="Google Shape;10;p9">
            <a:extLst>
              <a:ext uri="{FF2B5EF4-FFF2-40B4-BE49-F238E27FC236}">
                <a16:creationId xmlns:a16="http://schemas.microsoft.com/office/drawing/2014/main" xmlns="" id="{81F4B304-E9D9-DDCD-1150-9F25040D6601}"/>
              </a:ext>
            </a:extLst>
          </p:cNvPr>
          <p:cNvSpPr txBox="1">
            <a:spLocks noGrp="1"/>
          </p:cNvSpPr>
          <p:nvPr>
            <p:ph type="sldNum" idx="13"/>
          </p:nvPr>
        </p:nvSpPr>
        <p:spPr>
          <a:ln/>
        </p:spPr>
        <p:txBody>
          <a:bodyPr/>
          <a:lstStyle>
            <a:lvl1pPr>
              <a:defRPr/>
            </a:lvl1pPr>
          </a:lstStyle>
          <a:p>
            <a:pPr marL="0" marR="0" lvl="0" indent="0" algn="r" defTabSz="685800" rtl="0" eaLnBrk="1" fontAlgn="auto" latinLnBrk="0" hangingPunct="1">
              <a:lnSpc>
                <a:spcPct val="100000"/>
              </a:lnSpc>
              <a:spcBef>
                <a:spcPts val="0"/>
              </a:spcBef>
              <a:spcAft>
                <a:spcPts val="0"/>
              </a:spcAft>
              <a:buClr>
                <a:srgbClr val="000000"/>
              </a:buClr>
              <a:buSzTx/>
              <a:buFontTx/>
              <a:buNone/>
              <a:tabLst/>
              <a:defRPr/>
            </a:pPr>
            <a:fld id="{2E16012B-FA98-4FE4-852C-18AF83B8E1E7}" type="slidenum">
              <a:rPr kumimoji="0" lang="en-US" altLang="en-US" sz="900" b="0" i="0" u="none" strike="noStrike" kern="1200" cap="none" spc="0" normalizeH="0" baseline="0" noProof="0">
                <a:ln>
                  <a:noFill/>
                </a:ln>
                <a:solidFill>
                  <a:srgbClr val="888888"/>
                </a:solidFill>
                <a:effectLst/>
                <a:uLnTx/>
                <a:uFillTx/>
                <a:latin typeface="Calibri" panose="020F0502020204030204" pitchFamily="34" charset="0"/>
                <a:ea typeface="+mn-ea"/>
                <a:cs typeface="Calibri" panose="020F0502020204030204" pitchFamily="34" charset="0"/>
                <a:sym typeface="Calibri" panose="020F0502020204030204" pitchFamily="34" charset="0"/>
              </a:rPr>
              <a:pPr marL="0" marR="0" lvl="0" indent="0" algn="r" defTabSz="685800" rtl="0" eaLnBrk="1" fontAlgn="auto" latinLnBrk="0" hangingPunct="1">
                <a:lnSpc>
                  <a:spcPct val="100000"/>
                </a:lnSpc>
                <a:spcBef>
                  <a:spcPts val="0"/>
                </a:spcBef>
                <a:spcAft>
                  <a:spcPts val="0"/>
                </a:spcAft>
                <a:buClr>
                  <a:srgbClr val="000000"/>
                </a:buClr>
                <a:buSzTx/>
                <a:buFontTx/>
                <a:buNone/>
                <a:tabLst/>
                <a:defRPr/>
              </a:pPr>
              <a:t>‹#›</a:t>
            </a:fld>
            <a:endParaRPr kumimoji="0" lang="en-US" altLang="en-US" sz="900" b="0" i="0" u="none" strike="noStrike" kern="1200" cap="none" spc="0" normalizeH="0" baseline="0" noProof="0">
              <a:ln>
                <a:noFill/>
              </a:ln>
              <a:solidFill>
                <a:srgbClr val="888888"/>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42584741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19"/>
          <p:cNvSpPr txBox="1">
            <a:spLocks noGrp="1"/>
          </p:cNvSpPr>
          <p:nvPr>
            <p:ph type="title"/>
          </p:nvPr>
        </p:nvSpPr>
        <p:spPr>
          <a:xfrm>
            <a:off x="838200" y="365127"/>
            <a:ext cx="10515600" cy="1325563"/>
          </a:xfrm>
          <a:prstGeom prst="rect">
            <a:avLst/>
          </a:prstGeom>
          <a:noFill/>
          <a:ln>
            <a:noFill/>
          </a:ln>
        </p:spPr>
        <p:txBody>
          <a:bodyPr spcFirstLastPara="1">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70" name="Google Shape;70;p19"/>
          <p:cNvSpPr txBox="1">
            <a:spLocks noGrp="1"/>
          </p:cNvSpPr>
          <p:nvPr>
            <p:ph type="body" idx="1"/>
          </p:nvPr>
        </p:nvSpPr>
        <p:spPr>
          <a:xfrm rot="5400000">
            <a:off x="3920331" y="-1256506"/>
            <a:ext cx="4351338" cy="10515600"/>
          </a:xfrm>
          <a:prstGeom prst="rect">
            <a:avLst/>
          </a:prstGeom>
          <a:noFill/>
          <a:ln>
            <a:noFill/>
          </a:ln>
        </p:spPr>
        <p:txBody>
          <a:bodyPr spcFirstLastPara="1">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dirty="0"/>
          </a:p>
        </p:txBody>
      </p:sp>
      <p:sp>
        <p:nvSpPr>
          <p:cNvPr id="2" name="Google Shape;8;p9">
            <a:extLst>
              <a:ext uri="{FF2B5EF4-FFF2-40B4-BE49-F238E27FC236}">
                <a16:creationId xmlns:a16="http://schemas.microsoft.com/office/drawing/2014/main" xmlns="" id="{F09822FE-06B1-60F4-3B8B-7F42AC891AF5}"/>
              </a:ext>
            </a:extLst>
          </p:cNvPr>
          <p:cNvSpPr txBox="1">
            <a:spLocks noGrp="1"/>
          </p:cNvSpPr>
          <p:nvPr>
            <p:ph type="dt" idx="11"/>
          </p:nvPr>
        </p:nvSpPr>
        <p:spPr>
          <a:ln/>
        </p:spPr>
        <p:txBody>
          <a:bodyPr/>
          <a:lstStyle>
            <a:lvl1pPr>
              <a:defRPr/>
            </a:lvl1pPr>
          </a:lstStyle>
          <a:p>
            <a:pPr marL="0" marR="0" lvl="0" indent="0" algn="l" defTabSz="685800" rtl="0" eaLnBrk="1" fontAlgn="auto" latinLnBrk="0" hangingPunct="1">
              <a:lnSpc>
                <a:spcPct val="100000"/>
              </a:lnSpc>
              <a:spcBef>
                <a:spcPts val="0"/>
              </a:spcBef>
              <a:spcAft>
                <a:spcPts val="0"/>
              </a:spcAft>
              <a:buClr>
                <a:srgbClr val="000000"/>
              </a:buClr>
              <a:buSzPts val="1400"/>
              <a:buFontTx/>
              <a:buNone/>
              <a:tabLst/>
              <a:defRPr/>
            </a:pPr>
            <a:endParaRPr kumimoji="0" lang="en-US" altLang="en-US" sz="900" b="0" i="0" u="none" strike="noStrike" kern="1200" cap="none" spc="0" normalizeH="0" baseline="0" noProof="0">
              <a:ln>
                <a:noFill/>
              </a:ln>
              <a:solidFill>
                <a:srgbClr val="888888"/>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3" name="Google Shape;9;p9">
            <a:extLst>
              <a:ext uri="{FF2B5EF4-FFF2-40B4-BE49-F238E27FC236}">
                <a16:creationId xmlns:a16="http://schemas.microsoft.com/office/drawing/2014/main" xmlns="" id="{97643676-8080-97FA-BD97-C51B1CED857F}"/>
              </a:ext>
            </a:extLst>
          </p:cNvPr>
          <p:cNvSpPr txBox="1">
            <a:spLocks noGrp="1"/>
          </p:cNvSpPr>
          <p:nvPr>
            <p:ph type="ftr" idx="12"/>
          </p:nvPr>
        </p:nvSpPr>
        <p:spPr>
          <a:ln/>
        </p:spPr>
        <p:txBody>
          <a:bodyPr/>
          <a:lstStyle>
            <a:lvl1pPr>
              <a:defRPr/>
            </a:lvl1pPr>
          </a:lstStyle>
          <a:p>
            <a:pPr marL="0" marR="0" lvl="0" indent="0" algn="ctr" defTabSz="685800" rtl="0" eaLnBrk="1" fontAlgn="auto" latinLnBrk="0" hangingPunct="1">
              <a:lnSpc>
                <a:spcPct val="100000"/>
              </a:lnSpc>
              <a:spcBef>
                <a:spcPts val="0"/>
              </a:spcBef>
              <a:spcAft>
                <a:spcPts val="0"/>
              </a:spcAft>
              <a:buClr>
                <a:srgbClr val="000000"/>
              </a:buClr>
              <a:buSzPts val="1400"/>
              <a:buFontTx/>
              <a:buNone/>
              <a:tabLst/>
              <a:defRPr/>
            </a:pPr>
            <a:endParaRPr kumimoji="0" lang="en-US" altLang="en-US" sz="900" b="0" i="0" u="none" strike="noStrike" kern="1200" cap="none" spc="0" normalizeH="0" baseline="0" noProof="0">
              <a:ln>
                <a:noFill/>
              </a:ln>
              <a:solidFill>
                <a:srgbClr val="888888"/>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4" name="Google Shape;10;p9">
            <a:extLst>
              <a:ext uri="{FF2B5EF4-FFF2-40B4-BE49-F238E27FC236}">
                <a16:creationId xmlns:a16="http://schemas.microsoft.com/office/drawing/2014/main" xmlns="" id="{863529B0-F521-9420-A1F8-EA6A6EAACF2B}"/>
              </a:ext>
            </a:extLst>
          </p:cNvPr>
          <p:cNvSpPr txBox="1">
            <a:spLocks noGrp="1"/>
          </p:cNvSpPr>
          <p:nvPr>
            <p:ph type="sldNum" idx="13"/>
          </p:nvPr>
        </p:nvSpPr>
        <p:spPr>
          <a:ln/>
        </p:spPr>
        <p:txBody>
          <a:bodyPr/>
          <a:lstStyle>
            <a:lvl1pPr>
              <a:defRPr/>
            </a:lvl1pPr>
          </a:lstStyle>
          <a:p>
            <a:pPr marL="0" marR="0" lvl="0" indent="0" algn="r" defTabSz="685800" rtl="0" eaLnBrk="1" fontAlgn="auto" latinLnBrk="0" hangingPunct="1">
              <a:lnSpc>
                <a:spcPct val="100000"/>
              </a:lnSpc>
              <a:spcBef>
                <a:spcPts val="0"/>
              </a:spcBef>
              <a:spcAft>
                <a:spcPts val="0"/>
              </a:spcAft>
              <a:buClr>
                <a:srgbClr val="000000"/>
              </a:buClr>
              <a:buSzTx/>
              <a:buFontTx/>
              <a:buNone/>
              <a:tabLst/>
              <a:defRPr/>
            </a:pPr>
            <a:fld id="{5B31E739-7837-4D60-A1E2-8D2B9BFD7E38}" type="slidenum">
              <a:rPr kumimoji="0" lang="en-US" altLang="en-US" sz="900" b="0" i="0" u="none" strike="noStrike" kern="1200" cap="none" spc="0" normalizeH="0" baseline="0" noProof="0">
                <a:ln>
                  <a:noFill/>
                </a:ln>
                <a:solidFill>
                  <a:srgbClr val="888888"/>
                </a:solidFill>
                <a:effectLst/>
                <a:uLnTx/>
                <a:uFillTx/>
                <a:latin typeface="Calibri" panose="020F0502020204030204" pitchFamily="34" charset="0"/>
                <a:ea typeface="+mn-ea"/>
                <a:cs typeface="Calibri" panose="020F0502020204030204" pitchFamily="34" charset="0"/>
                <a:sym typeface="Calibri" panose="020F0502020204030204" pitchFamily="34" charset="0"/>
              </a:rPr>
              <a:pPr marL="0" marR="0" lvl="0" indent="0" algn="r" defTabSz="685800" rtl="0" eaLnBrk="1" fontAlgn="auto" latinLnBrk="0" hangingPunct="1">
                <a:lnSpc>
                  <a:spcPct val="100000"/>
                </a:lnSpc>
                <a:spcBef>
                  <a:spcPts val="0"/>
                </a:spcBef>
                <a:spcAft>
                  <a:spcPts val="0"/>
                </a:spcAft>
                <a:buClr>
                  <a:srgbClr val="000000"/>
                </a:buClr>
                <a:buSzTx/>
                <a:buFontTx/>
                <a:buNone/>
                <a:tabLst/>
                <a:defRPr/>
              </a:pPr>
              <a:t>‹#›</a:t>
            </a:fld>
            <a:endParaRPr kumimoji="0" lang="en-US" altLang="en-US" sz="900" b="0" i="0" u="none" strike="noStrike" kern="1200" cap="none" spc="0" normalizeH="0" baseline="0" noProof="0">
              <a:ln>
                <a:noFill/>
              </a:ln>
              <a:solidFill>
                <a:srgbClr val="888888"/>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29844937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18" Type="http://schemas.openxmlformats.org/officeDocument/2006/relationships/theme" Target="../theme/theme2.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17" Type="http://schemas.openxmlformats.org/officeDocument/2006/relationships/slideLayout" Target="../slideLayouts/slideLayout27.xml"/><Relationship Id="rId2" Type="http://schemas.openxmlformats.org/officeDocument/2006/relationships/slideLayout" Target="../slideLayouts/slideLayout12.xml"/><Relationship Id="rId16" Type="http://schemas.openxmlformats.org/officeDocument/2006/relationships/slideLayout" Target="../slideLayouts/slideLayout26.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slideLayout" Target="../slideLayouts/slideLayout2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Google Shape;6;p9">
            <a:extLst>
              <a:ext uri="{FF2B5EF4-FFF2-40B4-BE49-F238E27FC236}">
                <a16:creationId xmlns:a16="http://schemas.microsoft.com/office/drawing/2014/main" xmlns="" id="{24B09453-4633-3994-9160-FD17100DABA2}"/>
              </a:ext>
            </a:extLst>
          </p:cNvPr>
          <p:cNvSpPr txBox="1">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ctr" anchorCtr="0" compatLnSpc="1">
            <a:prstTxWarp prst="textNoShape">
              <a:avLst/>
            </a:prstTxWarp>
          </a:bodyPr>
          <a:lstStyle/>
          <a:p>
            <a:pPr lvl="0"/>
            <a:endParaRPr lang="en-US" altLang="en-US">
              <a:sym typeface="Arial" panose="020B0604020202020204" pitchFamily="34" charset="0"/>
            </a:endParaRPr>
          </a:p>
        </p:txBody>
      </p:sp>
      <p:sp>
        <p:nvSpPr>
          <p:cNvPr id="1027" name="Google Shape;7;p9">
            <a:extLst>
              <a:ext uri="{FF2B5EF4-FFF2-40B4-BE49-F238E27FC236}">
                <a16:creationId xmlns:a16="http://schemas.microsoft.com/office/drawing/2014/main" xmlns="" id="{70E99C13-CFAA-3CB7-F256-74822B6A26F6}"/>
              </a:ext>
            </a:extLst>
          </p:cNvPr>
          <p:cNvSpPr txBox="1">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t" anchorCtr="0" compatLnSpc="1">
            <a:prstTxWarp prst="textNoShape">
              <a:avLst/>
            </a:prstTxWarp>
          </a:bodyPr>
          <a:lstStyle/>
          <a:p>
            <a:pPr lvl="0"/>
            <a:endParaRPr lang="en-US" altLang="en-US">
              <a:sym typeface="Arial" panose="020B0604020202020204" pitchFamily="34" charset="0"/>
            </a:endParaRPr>
          </a:p>
        </p:txBody>
      </p:sp>
      <p:sp>
        <p:nvSpPr>
          <p:cNvPr id="2052" name="Google Shape;8;p9">
            <a:extLst>
              <a:ext uri="{FF2B5EF4-FFF2-40B4-BE49-F238E27FC236}">
                <a16:creationId xmlns:a16="http://schemas.microsoft.com/office/drawing/2014/main" xmlns="" id="{2928EBE7-092E-962F-489A-D7C919FDB21E}"/>
              </a:ext>
            </a:extLst>
          </p:cNvPr>
          <p:cNvSpPr txBox="1">
            <a:spLocks noGrp="1"/>
          </p:cNvSpPr>
          <p:nvPr>
            <p:ph type="dt" idx="10"/>
          </p:nvPr>
        </p:nvSpPr>
        <p:spPr bwMode="auto">
          <a:xfrm>
            <a:off x="8382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ctr" anchorCtr="0" compatLnSpc="1">
            <a:prstTxWarp prst="textNoShape">
              <a:avLst/>
            </a:prstTxWarp>
          </a:bodyPr>
          <a:lstStyle>
            <a:lvl1pPr defTabSz="685800" eaLnBrk="1" hangingPunct="1">
              <a:buClr>
                <a:srgbClr val="000000"/>
              </a:buClr>
              <a:buSzPts val="1400"/>
              <a:defRPr sz="900">
                <a:solidFill>
                  <a:srgbClr val="888888"/>
                </a:solidFill>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685800" rtl="0" eaLnBrk="1" fontAlgn="auto" latinLnBrk="0" hangingPunct="1">
              <a:lnSpc>
                <a:spcPct val="100000"/>
              </a:lnSpc>
              <a:spcBef>
                <a:spcPts val="0"/>
              </a:spcBef>
              <a:spcAft>
                <a:spcPts val="0"/>
              </a:spcAft>
              <a:buClr>
                <a:srgbClr val="000000"/>
              </a:buClr>
              <a:buSzPts val="1400"/>
              <a:buFontTx/>
              <a:buNone/>
              <a:tabLst/>
              <a:defRPr/>
            </a:pPr>
            <a:endParaRPr kumimoji="0" lang="en-US" altLang="en-US" sz="900" b="0" i="0" u="none" strike="noStrike" kern="1200" cap="none" spc="0" normalizeH="0" baseline="0" noProof="0">
              <a:ln>
                <a:noFill/>
              </a:ln>
              <a:solidFill>
                <a:srgbClr val="888888"/>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2053" name="Google Shape;9;p9">
            <a:extLst>
              <a:ext uri="{FF2B5EF4-FFF2-40B4-BE49-F238E27FC236}">
                <a16:creationId xmlns:a16="http://schemas.microsoft.com/office/drawing/2014/main" xmlns="" id="{50031082-4D91-172A-C5AD-EE51FA027A67}"/>
              </a:ext>
            </a:extLst>
          </p:cNvPr>
          <p:cNvSpPr txBox="1">
            <a:spLocks noGrp="1"/>
          </p:cNvSpPr>
          <p:nvPr>
            <p:ph type="ftr" idx="11"/>
          </p:nvPr>
        </p:nvSpPr>
        <p:spPr bwMode="auto">
          <a:xfrm>
            <a:off x="4038600" y="6356350"/>
            <a:ext cx="4114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ctr" anchorCtr="0" compatLnSpc="1">
            <a:prstTxWarp prst="textNoShape">
              <a:avLst/>
            </a:prstTxWarp>
          </a:bodyPr>
          <a:lstStyle>
            <a:lvl1pPr algn="ctr" defTabSz="685800" eaLnBrk="1" hangingPunct="1">
              <a:buClr>
                <a:srgbClr val="000000"/>
              </a:buClr>
              <a:buSzPts val="1400"/>
              <a:defRPr sz="900">
                <a:solidFill>
                  <a:srgbClr val="888888"/>
                </a:solidFill>
                <a:latin typeface="Calibri" panose="020F0502020204030204" pitchFamily="34" charset="0"/>
                <a:cs typeface="Calibri" panose="020F0502020204030204" pitchFamily="34" charset="0"/>
                <a:sym typeface="Calibri" panose="020F0502020204030204" pitchFamily="34" charset="0"/>
              </a:defRPr>
            </a:lvl1pPr>
          </a:lstStyle>
          <a:p>
            <a:pPr marL="0" marR="0" lvl="0" indent="0" algn="ctr" defTabSz="685800" rtl="0" eaLnBrk="1" fontAlgn="auto" latinLnBrk="0" hangingPunct="1">
              <a:lnSpc>
                <a:spcPct val="100000"/>
              </a:lnSpc>
              <a:spcBef>
                <a:spcPts val="0"/>
              </a:spcBef>
              <a:spcAft>
                <a:spcPts val="0"/>
              </a:spcAft>
              <a:buClr>
                <a:srgbClr val="000000"/>
              </a:buClr>
              <a:buSzPts val="1400"/>
              <a:buFontTx/>
              <a:buNone/>
              <a:tabLst/>
              <a:defRPr/>
            </a:pPr>
            <a:endParaRPr kumimoji="0" lang="en-US" altLang="en-US" sz="900" b="0" i="0" u="none" strike="noStrike" kern="1200" cap="none" spc="0" normalizeH="0" baseline="0" noProof="0">
              <a:ln>
                <a:noFill/>
              </a:ln>
              <a:solidFill>
                <a:srgbClr val="888888"/>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2054" name="Google Shape;10;p9">
            <a:extLst>
              <a:ext uri="{FF2B5EF4-FFF2-40B4-BE49-F238E27FC236}">
                <a16:creationId xmlns:a16="http://schemas.microsoft.com/office/drawing/2014/main" xmlns="" id="{97C31308-9D19-A278-4DC3-09C13B5AC8F1}"/>
              </a:ext>
            </a:extLst>
          </p:cNvPr>
          <p:cNvSpPr txBox="1">
            <a:spLocks noGrp="1"/>
          </p:cNvSpPr>
          <p:nvPr>
            <p:ph type="sldNum" idx="12"/>
          </p:nvPr>
        </p:nvSpPr>
        <p:spPr bwMode="auto">
          <a:xfrm>
            <a:off x="86106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ctr" anchorCtr="0" compatLnSpc="1">
            <a:prstTxWarp prst="textNoShape">
              <a:avLst/>
            </a:prstTxWarp>
          </a:bodyPr>
          <a:lstStyle>
            <a:lvl1pPr algn="r" defTabSz="685800" eaLnBrk="1" hangingPunct="1">
              <a:buClr>
                <a:srgbClr val="000000"/>
              </a:buClr>
              <a:defRPr sz="900">
                <a:solidFill>
                  <a:srgbClr val="888888"/>
                </a:solidFill>
                <a:latin typeface="Calibri" panose="020F0502020204030204" pitchFamily="34" charset="0"/>
                <a:cs typeface="Calibri" panose="020F0502020204030204" pitchFamily="34" charset="0"/>
                <a:sym typeface="Calibri" panose="020F0502020204030204" pitchFamily="34" charset="0"/>
              </a:defRPr>
            </a:lvl1pPr>
          </a:lstStyle>
          <a:p>
            <a:pPr marL="0" marR="0" lvl="0" indent="0" algn="r" defTabSz="685800" rtl="0" eaLnBrk="1" fontAlgn="auto" latinLnBrk="0" hangingPunct="1">
              <a:lnSpc>
                <a:spcPct val="100000"/>
              </a:lnSpc>
              <a:spcBef>
                <a:spcPts val="0"/>
              </a:spcBef>
              <a:spcAft>
                <a:spcPts val="0"/>
              </a:spcAft>
              <a:buClr>
                <a:srgbClr val="000000"/>
              </a:buClr>
              <a:buSzTx/>
              <a:buFontTx/>
              <a:buNone/>
              <a:tabLst/>
              <a:defRPr/>
            </a:pPr>
            <a:fld id="{A1B14368-3309-41EE-8EE6-88B21499AE74}" type="slidenum">
              <a:rPr kumimoji="0" lang="en-US" altLang="en-US" sz="900" b="0" i="0" u="none" strike="noStrike" kern="1200" cap="none" spc="0" normalizeH="0" baseline="0" noProof="0">
                <a:ln>
                  <a:noFill/>
                </a:ln>
                <a:solidFill>
                  <a:srgbClr val="888888"/>
                </a:solidFill>
                <a:effectLst/>
                <a:uLnTx/>
                <a:uFillTx/>
                <a:latin typeface="Calibri" panose="020F0502020204030204" pitchFamily="34" charset="0"/>
                <a:ea typeface="+mn-ea"/>
                <a:cs typeface="Calibri" panose="020F0502020204030204" pitchFamily="34" charset="0"/>
                <a:sym typeface="Calibri" panose="020F0502020204030204" pitchFamily="34" charset="0"/>
              </a:rPr>
              <a:pPr marL="0" marR="0" lvl="0" indent="0" algn="r" defTabSz="685800" rtl="0" eaLnBrk="1" fontAlgn="auto" latinLnBrk="0" hangingPunct="1">
                <a:lnSpc>
                  <a:spcPct val="100000"/>
                </a:lnSpc>
                <a:spcBef>
                  <a:spcPts val="0"/>
                </a:spcBef>
                <a:spcAft>
                  <a:spcPts val="0"/>
                </a:spcAft>
                <a:buClr>
                  <a:srgbClr val="000000"/>
                </a:buClr>
                <a:buSzTx/>
                <a:buFontTx/>
                <a:buNone/>
                <a:tabLst/>
                <a:defRPr/>
              </a:pPr>
              <a:t>‹#›</a:t>
            </a:fld>
            <a:endParaRPr kumimoji="0" lang="en-US" altLang="en-US" sz="900" b="0" i="0" u="none" strike="noStrike" kern="1200" cap="none" spc="0" normalizeH="0" baseline="0" noProof="0">
              <a:ln>
                <a:noFill/>
              </a:ln>
              <a:solidFill>
                <a:srgbClr val="888888"/>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2306781727"/>
      </p:ext>
    </p:extLst>
  </p:cSld>
  <p:clrMap bg1="lt1" tx1="dk1" bg2="dk2" tx2="lt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000">
          <a:solidFill>
            <a:srgbClr val="000000"/>
          </a:solidFill>
          <a:latin typeface="Roboto" panose="02000000000000000000" pitchFamily="2" charset="0"/>
          <a:ea typeface="Roboto" panose="02000000000000000000" pitchFamily="2" charset="0"/>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000">
          <a:solidFill>
            <a:srgbClr val="000000"/>
          </a:solidFill>
          <a:latin typeface="Roboto" panose="02000000000000000000" pitchFamily="2" charset="0"/>
          <a:ea typeface="Roboto" panose="02000000000000000000" pitchFamily="2" charset="0"/>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000">
          <a:solidFill>
            <a:srgbClr val="000000"/>
          </a:solidFill>
          <a:latin typeface="Roboto" panose="02000000000000000000" pitchFamily="2" charset="0"/>
          <a:ea typeface="Roboto" panose="02000000000000000000" pitchFamily="2" charset="0"/>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000">
          <a:solidFill>
            <a:srgbClr val="000000"/>
          </a:solidFill>
          <a:latin typeface="Roboto" panose="02000000000000000000" pitchFamily="2" charset="0"/>
          <a:ea typeface="Roboto" panose="02000000000000000000" pitchFamily="2" charset="0"/>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000">
          <a:solidFill>
            <a:srgbClr val="000000"/>
          </a:solidFill>
          <a:latin typeface="Roboto" panose="02000000000000000000" pitchFamily="2" charset="0"/>
          <a:ea typeface="Roboto" panose="02000000000000000000" pitchFamily="2" charset="0"/>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000">
          <a:solidFill>
            <a:srgbClr val="000000"/>
          </a:solidFill>
          <a:latin typeface="Roboto" panose="02000000000000000000" pitchFamily="2" charset="0"/>
          <a:ea typeface="Roboto" panose="02000000000000000000" pitchFamily="2" charset="0"/>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0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0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0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0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l" defTabSz="685800" rtl="0" eaLnBrk="1" fontAlgn="auto" latinLnBrk="0" hangingPunct="1">
              <a:lnSpc>
                <a:spcPct val="100000"/>
              </a:lnSpc>
              <a:spcBef>
                <a:spcPts val="0"/>
              </a:spcBef>
              <a:spcAft>
                <a:spcPts val="0"/>
              </a:spcAft>
              <a:buClr>
                <a:srgbClr val="000000"/>
              </a:buClr>
              <a:buSzPts val="1400"/>
              <a:buFontTx/>
              <a:buNone/>
              <a:tabLst/>
              <a:defRPr/>
            </a:pPr>
            <a:endParaRPr kumimoji="0" lang="en-US" altLang="en-US" sz="900" b="0" i="0" u="none" strike="noStrike" kern="1200" cap="none" spc="0" normalizeH="0" baseline="0" noProof="0">
              <a:ln>
                <a:noFill/>
              </a:ln>
              <a:solidFill>
                <a:srgbClr val="888888"/>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ctr" defTabSz="685800" rtl="0" eaLnBrk="1" fontAlgn="auto" latinLnBrk="0" hangingPunct="1">
              <a:lnSpc>
                <a:spcPct val="100000"/>
              </a:lnSpc>
              <a:spcBef>
                <a:spcPts val="0"/>
              </a:spcBef>
              <a:spcAft>
                <a:spcPts val="0"/>
              </a:spcAft>
              <a:buClr>
                <a:srgbClr val="000000"/>
              </a:buClr>
              <a:buSzPts val="1400"/>
              <a:buFontTx/>
              <a:buNone/>
              <a:tabLst/>
              <a:defRPr/>
            </a:pPr>
            <a:endParaRPr kumimoji="0" lang="en-US" altLang="en-US" sz="900" b="0" i="0" u="none" strike="noStrike" kern="1200" cap="none" spc="0" normalizeH="0" baseline="0" noProof="0">
              <a:ln>
                <a:noFill/>
              </a:ln>
              <a:solidFill>
                <a:srgbClr val="888888"/>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pPr marL="0" marR="0" lvl="0" indent="0" algn="r" defTabSz="685800" rtl="0" eaLnBrk="1" fontAlgn="auto" latinLnBrk="0" hangingPunct="1">
              <a:lnSpc>
                <a:spcPct val="100000"/>
              </a:lnSpc>
              <a:spcBef>
                <a:spcPts val="0"/>
              </a:spcBef>
              <a:spcAft>
                <a:spcPts val="0"/>
              </a:spcAft>
              <a:buClr>
                <a:srgbClr val="000000"/>
              </a:buClr>
              <a:buSzTx/>
              <a:buFontTx/>
              <a:buNone/>
              <a:tabLst/>
              <a:defRPr/>
            </a:pPr>
            <a:fld id="{A1B14368-3309-41EE-8EE6-88B21499AE74}" type="slidenum">
              <a:rPr kumimoji="0" lang="en-US" altLang="en-US" sz="900" b="0" i="0" u="none" strike="noStrike" kern="1200" cap="none" spc="0" normalizeH="0" baseline="0" noProof="0" smtClean="0">
                <a:ln>
                  <a:noFill/>
                </a:ln>
                <a:solidFill>
                  <a:srgbClr val="888888"/>
                </a:solidFill>
                <a:effectLst/>
                <a:uLnTx/>
                <a:uFillTx/>
                <a:latin typeface="Calibri" panose="020F0502020204030204" pitchFamily="34" charset="0"/>
                <a:ea typeface="+mn-ea"/>
                <a:cs typeface="Calibri" panose="020F0502020204030204" pitchFamily="34" charset="0"/>
                <a:sym typeface="Calibri" panose="020F0502020204030204" pitchFamily="34" charset="0"/>
              </a:rPr>
              <a:pPr marL="0" marR="0" lvl="0" indent="0" algn="r" defTabSz="685800" rtl="0" eaLnBrk="1" fontAlgn="auto" latinLnBrk="0" hangingPunct="1">
                <a:lnSpc>
                  <a:spcPct val="100000"/>
                </a:lnSpc>
                <a:spcBef>
                  <a:spcPts val="0"/>
                </a:spcBef>
                <a:spcAft>
                  <a:spcPts val="0"/>
                </a:spcAft>
                <a:buClr>
                  <a:srgbClr val="000000"/>
                </a:buClr>
                <a:buSzTx/>
                <a:buFontTx/>
                <a:buNone/>
                <a:tabLst/>
                <a:defRPr/>
              </a:pPr>
              <a:t>‹#›</a:t>
            </a:fld>
            <a:endParaRPr kumimoji="0" lang="en-US" altLang="en-US" sz="900" b="0" i="0" u="none" strike="noStrike" kern="1200" cap="none" spc="0" normalizeH="0" baseline="0" noProof="0">
              <a:ln>
                <a:noFill/>
              </a:ln>
              <a:solidFill>
                <a:srgbClr val="888888"/>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2178501551"/>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 id="2147483797" r:id="rId12"/>
    <p:sldLayoutId id="2147483798" r:id="rId13"/>
    <p:sldLayoutId id="2147483799" r:id="rId14"/>
    <p:sldLayoutId id="2147483800" r:id="rId15"/>
    <p:sldLayoutId id="2147483801" r:id="rId16"/>
    <p:sldLayoutId id="2147483802" r:id="rId17"/>
  </p:sldLayoutIdLst>
  <p:hf sldNum="0" hdr="0" ftr="0" dt="0"/>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7.xml"/></Relationships>
</file>

<file path=ppt/slides/_rels/slide10.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28.png"/><Relationship Id="rId1" Type="http://schemas.openxmlformats.org/officeDocument/2006/relationships/slideLayout" Target="../slideLayouts/slideLayout12.xml"/><Relationship Id="rId4" Type="http://schemas.openxmlformats.org/officeDocument/2006/relationships/image" Target="../media/image30.jpe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1.gif"/><Relationship Id="rId1" Type="http://schemas.openxmlformats.org/officeDocument/2006/relationships/slideLayout" Target="../slideLayouts/slideLayout12.xml"/><Relationship Id="rId5" Type="http://schemas.openxmlformats.org/officeDocument/2006/relationships/image" Target="../media/image29.jpeg"/><Relationship Id="rId4" Type="http://schemas.openxmlformats.org/officeDocument/2006/relationships/image" Target="../media/image23.gif"/></Relationships>
</file>

<file path=ppt/slides/_rels/slide12.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28.png"/><Relationship Id="rId1" Type="http://schemas.openxmlformats.org/officeDocument/2006/relationships/slideLayout" Target="../slideLayouts/slideLayout12.xml"/><Relationship Id="rId5" Type="http://schemas.openxmlformats.org/officeDocument/2006/relationships/image" Target="../media/image31.jpeg"/><Relationship Id="rId4" Type="http://schemas.openxmlformats.org/officeDocument/2006/relationships/image" Target="../media/image30.jpeg"/></Relationships>
</file>

<file path=ppt/slides/_rels/slide13.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28.png"/><Relationship Id="rId1" Type="http://schemas.openxmlformats.org/officeDocument/2006/relationships/slideLayout" Target="../slideLayouts/slideLayout12.xml"/><Relationship Id="rId4" Type="http://schemas.openxmlformats.org/officeDocument/2006/relationships/image" Target="../media/image21.gif"/></Relationships>
</file>

<file path=ppt/slides/_rels/slide14.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28.png"/><Relationship Id="rId1" Type="http://schemas.openxmlformats.org/officeDocument/2006/relationships/slideLayout" Target="../slideLayouts/slideLayout12.xml"/><Relationship Id="rId4" Type="http://schemas.openxmlformats.org/officeDocument/2006/relationships/image" Target="../media/image21.gif"/></Relationships>
</file>

<file path=ppt/slides/_rels/slide15.xml.rels><?xml version="1.0" encoding="UTF-8" standalone="yes"?>
<Relationships xmlns="http://schemas.openxmlformats.org/package/2006/relationships"><Relationship Id="rId3" Type="http://schemas.openxmlformats.org/officeDocument/2006/relationships/image" Target="../media/image22.gif"/><Relationship Id="rId7" Type="http://schemas.openxmlformats.org/officeDocument/2006/relationships/image" Target="../media/image33.png"/><Relationship Id="rId2" Type="http://schemas.openxmlformats.org/officeDocument/2006/relationships/image" Target="../media/image21.gif"/><Relationship Id="rId1" Type="http://schemas.openxmlformats.org/officeDocument/2006/relationships/slideLayout" Target="../slideLayouts/slideLayout12.xml"/><Relationship Id="rId6" Type="http://schemas.openxmlformats.org/officeDocument/2006/relationships/image" Target="../media/image32.gif"/><Relationship Id="rId5" Type="http://schemas.openxmlformats.org/officeDocument/2006/relationships/image" Target="../media/image23.gif"/><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jpeg"/><Relationship Id="rId2" Type="http://schemas.openxmlformats.org/officeDocument/2006/relationships/image" Target="../media/image34.png"/><Relationship Id="rId1" Type="http://schemas.openxmlformats.org/officeDocument/2006/relationships/slideLayout" Target="../slideLayouts/slideLayout12.xml"/><Relationship Id="rId6" Type="http://schemas.openxmlformats.org/officeDocument/2006/relationships/image" Target="../media/image38.jpeg"/><Relationship Id="rId5" Type="http://schemas.openxmlformats.org/officeDocument/2006/relationships/image" Target="../media/image37.png"/><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2.xml"/><Relationship Id="rId5" Type="http://schemas.openxmlformats.org/officeDocument/2006/relationships/image" Target="../media/image44.jpeg"/><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6.png"/><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image" Target="../media/image6.png"/><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1.jpeg"/><Relationship Id="rId10" Type="http://schemas.openxmlformats.org/officeDocument/2006/relationships/image" Target="../media/image16.jpeg"/><Relationship Id="rId4" Type="http://schemas.openxmlformats.org/officeDocument/2006/relationships/image" Target="../media/image10.jpeg"/><Relationship Id="rId9"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2.xml"/><Relationship Id="rId5" Type="http://schemas.openxmlformats.org/officeDocument/2006/relationships/image" Target="../media/image20.png"/><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gif"/><Relationship Id="rId7" Type="http://schemas.openxmlformats.org/officeDocument/2006/relationships/image" Target="../media/image26.jpeg"/><Relationship Id="rId2" Type="http://schemas.openxmlformats.org/officeDocument/2006/relationships/image" Target="../media/image21.gif"/><Relationship Id="rId1" Type="http://schemas.openxmlformats.org/officeDocument/2006/relationships/slideLayout" Target="../slideLayouts/slideLayout11.xml"/><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image" Target="../media/image23.gif"/></Relationships>
</file>

<file path=ppt/slides/_rels/slide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12.xml"/><Relationship Id="rId6" Type="http://schemas.openxmlformats.org/officeDocument/2006/relationships/image" Target="../media/image29.jpeg"/><Relationship Id="rId5" Type="http://schemas.openxmlformats.org/officeDocument/2006/relationships/image" Target="../media/image23.gif"/><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2675709" y="2967335"/>
            <a:ext cx="6840591" cy="92333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54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Times New Roman" pitchFamily="18" charset="0"/>
                <a:cs typeface="Times New Roman" pitchFamily="18" charset="0"/>
              </a:rPr>
              <a:t>PHÂN MÔN ĐỊA LÍ 6</a:t>
            </a:r>
            <a:endParaRPr lang="en-US" sz="5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Times New Roman" pitchFamily="18" charset="0"/>
              <a:cs typeface="Times New Roman" pitchFamily="18" charset="0"/>
            </a:endParaRPr>
          </a:p>
        </p:txBody>
      </p:sp>
    </p:spTree>
    <p:extLst>
      <p:ext uri="{BB962C8B-B14F-4D97-AF65-F5344CB8AC3E}">
        <p14:creationId xmlns:p14="http://schemas.microsoft.com/office/powerpoint/2010/main" val="70860825"/>
      </p:ext>
    </p:extLst>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9" descr="1051494_347555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986" y="37708"/>
            <a:ext cx="123825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0" descr="96"/>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050569" y="381000"/>
            <a:ext cx="990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1" descr="96"/>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431569" y="2590801"/>
            <a:ext cx="5334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2" descr="96"/>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279169" y="3581401"/>
            <a:ext cx="381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3" descr="96"/>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355369" y="1600201"/>
            <a:ext cx="685800" cy="63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4" descr="96"/>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821969" y="4191001"/>
            <a:ext cx="381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1706051" y="0"/>
            <a:ext cx="8371203" cy="1077218"/>
          </a:xfrm>
          <a:prstGeom prst="rect">
            <a:avLst/>
          </a:prstGeom>
          <a:noFill/>
        </p:spPr>
        <p:txBody>
          <a:bodyPr wrap="square" rtlCol="0">
            <a:spAutoFit/>
          </a:bodyPr>
          <a:lstStyle/>
          <a:p>
            <a:r>
              <a:rPr lang="en-US" sz="3200" dirty="0" smtClean="0">
                <a:latin typeface="Times New Roman" panose="02020603050405020304" pitchFamily="18" charset="0"/>
                <a:cs typeface="Times New Roman" panose="02020603050405020304" pitchFamily="18" charset="0"/>
              </a:rPr>
              <a:t>2. Bảo vệ tự nhiên và khai thác thông minh các tài nguyên thiên nhiên</a:t>
            </a:r>
            <a:endParaRPr lang="en-US" sz="3200" dirty="0">
              <a:latin typeface="Times New Roman" panose="02020603050405020304" pitchFamily="18" charset="0"/>
              <a:cs typeface="Times New Roman" panose="02020603050405020304" pitchFamily="18" charset="0"/>
            </a:endParaRPr>
          </a:p>
        </p:txBody>
      </p:sp>
      <p:pic>
        <p:nvPicPr>
          <p:cNvPr id="11" name="Picture 4" descr="Bảo vệ thiên nhiê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3854" y="2132713"/>
            <a:ext cx="2153993" cy="2153993"/>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2421901" y="1795228"/>
            <a:ext cx="8404779" cy="2584314"/>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Ø"/>
            </a:pPr>
            <a:r>
              <a:rPr lang="en-US" sz="2600" dirty="0" smtClean="0">
                <a:latin typeface="Times New Roman" panose="02020603050405020304" pitchFamily="18" charset="0"/>
                <a:cs typeface="Times New Roman" panose="02020603050405020304" pitchFamily="18" charset="0"/>
              </a:rPr>
              <a:t>Giữ gìn đa dạng sinh học</a:t>
            </a:r>
          </a:p>
          <a:p>
            <a:pPr marL="285750" indent="-285750">
              <a:buFont typeface="Wingdings" panose="05000000000000000000" pitchFamily="2" charset="2"/>
              <a:buChar char="Ø"/>
            </a:pPr>
            <a:r>
              <a:rPr lang="en-US" sz="2600" dirty="0" smtClean="0">
                <a:latin typeface="Times New Roman" panose="02020603050405020304" pitchFamily="18" charset="0"/>
                <a:cs typeface="Times New Roman" panose="02020603050405020304" pitchFamily="18" charset="0"/>
              </a:rPr>
              <a:t>Ngăn chặn ô nhiễm và suy thoái môi trường tự nhiên</a:t>
            </a:r>
          </a:p>
          <a:p>
            <a:pPr marL="285750" indent="-285750">
              <a:buFont typeface="Wingdings" panose="05000000000000000000" pitchFamily="2" charset="2"/>
              <a:buChar char="Ø"/>
            </a:pPr>
            <a:r>
              <a:rPr lang="en-US" sz="2600" dirty="0" smtClean="0">
                <a:latin typeface="Times New Roman" panose="02020603050405020304" pitchFamily="18" charset="0"/>
                <a:cs typeface="Times New Roman" panose="02020603050405020304" pitchFamily="18" charset="0"/>
              </a:rPr>
              <a:t>Bảo vệ không gian sống của con người</a:t>
            </a:r>
          </a:p>
          <a:p>
            <a:pPr marL="285750" indent="-285750">
              <a:buFont typeface="Wingdings" panose="05000000000000000000" pitchFamily="2" charset="2"/>
              <a:buChar char="Ø"/>
            </a:pPr>
            <a:r>
              <a:rPr lang="en-US" sz="2600" dirty="0" smtClean="0">
                <a:latin typeface="Times New Roman" panose="02020603050405020304" pitchFamily="18" charset="0"/>
                <a:cs typeface="Times New Roman" panose="02020603050405020304" pitchFamily="18" charset="0"/>
              </a:rPr>
              <a:t>Đảm bảo cho  con người tồn tại và phat triển</a:t>
            </a:r>
          </a:p>
          <a:p>
            <a:r>
              <a:rPr lang="en-US" sz="2600" dirty="0" smtClean="0">
                <a:latin typeface="Times New Roman" panose="02020603050405020304" pitchFamily="18" charset="0"/>
                <a:cs typeface="Times New Roman" panose="02020603050405020304" pitchFamily="18" charset="0"/>
              </a:rPr>
              <a:t>         Thuận lợi phát triển KT - XH</a:t>
            </a:r>
            <a:endParaRPr lang="en-US" sz="2600" dirty="0">
              <a:latin typeface="Times New Roman" panose="02020603050405020304" pitchFamily="18" charset="0"/>
              <a:cs typeface="Times New Roman" panose="02020603050405020304" pitchFamily="18" charset="0"/>
            </a:endParaRPr>
          </a:p>
        </p:txBody>
      </p:sp>
      <p:sp>
        <p:nvSpPr>
          <p:cNvPr id="13" name="Right Arrow 12"/>
          <p:cNvSpPr/>
          <p:nvPr/>
        </p:nvSpPr>
        <p:spPr>
          <a:xfrm>
            <a:off x="2677208" y="3789568"/>
            <a:ext cx="537328" cy="2477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1329177" y="1199769"/>
            <a:ext cx="2356702"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 Ý nghĩa:</a:t>
            </a:r>
          </a:p>
        </p:txBody>
      </p:sp>
      <p:sp>
        <p:nvSpPr>
          <p:cNvPr id="18" name="Cloud 17"/>
          <p:cNvSpPr/>
          <p:nvPr/>
        </p:nvSpPr>
        <p:spPr>
          <a:xfrm>
            <a:off x="3062926" y="4562572"/>
            <a:ext cx="6759806" cy="1993769"/>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smtClean="0">
                <a:latin typeface="Times New Roman" panose="02020603050405020304" pitchFamily="18" charset="0"/>
                <a:cs typeface="Times New Roman" panose="02020603050405020304" pitchFamily="18" charset="0"/>
              </a:rPr>
              <a:t>Em </a:t>
            </a:r>
            <a:r>
              <a:rPr lang="vi-VN" sz="2800" dirty="0">
                <a:latin typeface="Times New Roman" panose="02020603050405020304" pitchFamily="18" charset="0"/>
                <a:cs typeface="Times New Roman" panose="02020603050405020304" pitchFamily="18" charset="0"/>
              </a:rPr>
              <a:t>hãy nêu một số việc có thể làm hằng ngày để bảo vệ môi </a:t>
            </a:r>
            <a:r>
              <a:rPr lang="vi-VN" sz="2800" dirty="0" smtClean="0">
                <a:latin typeface="Times New Roman" panose="02020603050405020304" pitchFamily="18" charset="0"/>
                <a:cs typeface="Times New Roman" panose="02020603050405020304" pitchFamily="18" charset="0"/>
              </a:rPr>
              <a:t>trường</a:t>
            </a:r>
            <a:r>
              <a:rPr lang="en-US"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7510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barn(inVertical)">
                                      <p:cBhvr>
                                        <p:cTn id="2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7" grpId="0"/>
      <p:bldP spid="1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4" descr="0830js5b15daddi012pz8"/>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1435548" y="4762500"/>
            <a:ext cx="558800"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9" descr="1051494_347555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257" y="1"/>
            <a:ext cx="123825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0" descr="96"/>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0960280" y="336943"/>
            <a:ext cx="990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1" descr="96"/>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1341280" y="2546744"/>
            <a:ext cx="5334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2" descr="96"/>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1075760" y="3509062"/>
            <a:ext cx="381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3" descr="96"/>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1265080" y="1556144"/>
            <a:ext cx="685800" cy="63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4" descr="96"/>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0618560" y="4118662"/>
            <a:ext cx="381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p:nvPr/>
        </p:nvSpPr>
        <p:spPr>
          <a:xfrm>
            <a:off x="1781859" y="236519"/>
            <a:ext cx="7290704" cy="1077218"/>
          </a:xfrm>
          <a:prstGeom prst="rect">
            <a:avLst/>
          </a:prstGeom>
          <a:noFill/>
        </p:spPr>
        <p:txBody>
          <a:bodyPr wrap="square" rtlCol="0">
            <a:spAutoFit/>
          </a:bodyPr>
          <a:lstStyle/>
          <a:p>
            <a:r>
              <a:rPr lang="en-US" sz="3200" dirty="0" smtClean="0">
                <a:latin typeface="Times New Roman" panose="02020603050405020304" pitchFamily="18" charset="0"/>
                <a:cs typeface="Times New Roman" panose="02020603050405020304" pitchFamily="18" charset="0"/>
              </a:rPr>
              <a:t>2. Bảo vệ tự nhiên và khai thác thông minh các tài nguyên thiên nhiên</a:t>
            </a:r>
            <a:endParaRPr lang="en-US" sz="3200" dirty="0">
              <a:latin typeface="Times New Roman" panose="02020603050405020304" pitchFamily="18" charset="0"/>
              <a:cs typeface="Times New Roman" panose="02020603050405020304" pitchFamily="18" charset="0"/>
            </a:endParaRPr>
          </a:p>
        </p:txBody>
      </p:sp>
      <p:sp>
        <p:nvSpPr>
          <p:cNvPr id="14" name="Cloud 13"/>
          <p:cNvSpPr/>
          <p:nvPr/>
        </p:nvSpPr>
        <p:spPr>
          <a:xfrm>
            <a:off x="2592564" y="1426568"/>
            <a:ext cx="6479999" cy="2814645"/>
          </a:xfrm>
          <a:prstGeom prst="cloud">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latin typeface="Times New Roman" panose="02020603050405020304" pitchFamily="18" charset="0"/>
                <a:cs typeface="Times New Roman" panose="02020603050405020304" pitchFamily="18" charset="0"/>
              </a:rPr>
              <a:t>Hãy cho biết ý nghĩa của việc khai thác thông minh tai nguyên thiên nhiên?</a:t>
            </a:r>
            <a:endParaRPr lang="en-US" sz="3200" dirty="0">
              <a:latin typeface="Times New Roman" panose="02020603050405020304" pitchFamily="18" charset="0"/>
              <a:cs typeface="Times New Roman" panose="02020603050405020304" pitchFamily="18" charset="0"/>
            </a:endParaRPr>
          </a:p>
        </p:txBody>
      </p:sp>
      <p:pic>
        <p:nvPicPr>
          <p:cNvPr id="15" name="Picture 2" descr="Sự hình thành và phát triển của báo cáo phát triển bền vững trên thế giới –  VA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01709" y="4497416"/>
            <a:ext cx="3869671" cy="23505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3536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39" descr="1051494_347555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986" y="37708"/>
            <a:ext cx="123825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Picture 60" descr="96"/>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050569" y="381000"/>
            <a:ext cx="990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Picture 61" descr="96"/>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431569" y="2590801"/>
            <a:ext cx="5334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7" name="Picture 62" descr="96"/>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279169" y="3581401"/>
            <a:ext cx="381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8" name="Picture 63" descr="96"/>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355369" y="1600201"/>
            <a:ext cx="685800" cy="63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9" name="Picture 64" descr="96"/>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821969" y="4191001"/>
            <a:ext cx="381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p:nvPr/>
        </p:nvSpPr>
        <p:spPr>
          <a:xfrm>
            <a:off x="1706051" y="0"/>
            <a:ext cx="8371203" cy="1077218"/>
          </a:xfrm>
          <a:prstGeom prst="rect">
            <a:avLst/>
          </a:prstGeom>
          <a:noFill/>
        </p:spPr>
        <p:txBody>
          <a:bodyPr wrap="square" rtlCol="0">
            <a:spAutoFit/>
          </a:bodyPr>
          <a:lstStyle/>
          <a:p>
            <a:r>
              <a:rPr lang="en-US" sz="3200" dirty="0" smtClean="0">
                <a:latin typeface="Times New Roman" panose="02020603050405020304" pitchFamily="18" charset="0"/>
                <a:cs typeface="Times New Roman" panose="02020603050405020304" pitchFamily="18" charset="0"/>
              </a:rPr>
              <a:t>2. Bảo vệ tự nhiên và khai thác thông minh các tài nguyên thiên nhiên</a:t>
            </a:r>
            <a:endParaRPr lang="en-US" sz="3200" dirty="0">
              <a:latin typeface="Times New Roman" panose="02020603050405020304" pitchFamily="18" charset="0"/>
              <a:cs typeface="Times New Roman" panose="02020603050405020304" pitchFamily="18" charset="0"/>
            </a:endParaRPr>
          </a:p>
        </p:txBody>
      </p:sp>
      <p:pic>
        <p:nvPicPr>
          <p:cNvPr id="2" name="Picture 4" descr="Bảo vệ thiên nhiê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514" y="1897043"/>
            <a:ext cx="2153993" cy="215399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874390" y="1795228"/>
            <a:ext cx="8404779" cy="2584314"/>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Ø"/>
            </a:pPr>
            <a:r>
              <a:rPr lang="en-US" sz="2600" dirty="0" smtClean="0">
                <a:latin typeface="Times New Roman" panose="02020603050405020304" pitchFamily="18" charset="0"/>
                <a:cs typeface="Times New Roman" panose="02020603050405020304" pitchFamily="18" charset="0"/>
              </a:rPr>
              <a:t>Giữ gìn đa dạng sinh học</a:t>
            </a:r>
          </a:p>
          <a:p>
            <a:pPr marL="285750" indent="-285750">
              <a:buFont typeface="Wingdings" panose="05000000000000000000" pitchFamily="2" charset="2"/>
              <a:buChar char="Ø"/>
            </a:pPr>
            <a:r>
              <a:rPr lang="en-US" sz="2600" dirty="0" smtClean="0">
                <a:latin typeface="Times New Roman" panose="02020603050405020304" pitchFamily="18" charset="0"/>
                <a:cs typeface="Times New Roman" panose="02020603050405020304" pitchFamily="18" charset="0"/>
              </a:rPr>
              <a:t>Ngăn chặn ô nhiễm và suy thoái môi trường tự nhiên</a:t>
            </a:r>
          </a:p>
          <a:p>
            <a:pPr marL="285750" indent="-285750">
              <a:buFont typeface="Wingdings" panose="05000000000000000000" pitchFamily="2" charset="2"/>
              <a:buChar char="Ø"/>
            </a:pPr>
            <a:r>
              <a:rPr lang="en-US" sz="2600" dirty="0" smtClean="0">
                <a:latin typeface="Times New Roman" panose="02020603050405020304" pitchFamily="18" charset="0"/>
                <a:cs typeface="Times New Roman" panose="02020603050405020304" pitchFamily="18" charset="0"/>
              </a:rPr>
              <a:t>Bảo bệ không gian sống của con người</a:t>
            </a:r>
          </a:p>
          <a:p>
            <a:pPr marL="285750" indent="-285750">
              <a:buFont typeface="Wingdings" panose="05000000000000000000" pitchFamily="2" charset="2"/>
              <a:buChar char="Ø"/>
            </a:pPr>
            <a:r>
              <a:rPr lang="en-US" sz="2600" dirty="0" smtClean="0">
                <a:latin typeface="Times New Roman" panose="02020603050405020304" pitchFamily="18" charset="0"/>
                <a:cs typeface="Times New Roman" panose="02020603050405020304" pitchFamily="18" charset="0"/>
              </a:rPr>
              <a:t>Đảm bảo cho  con người tồn tại và phat triển</a:t>
            </a:r>
          </a:p>
          <a:p>
            <a:r>
              <a:rPr lang="en-US" sz="2600" dirty="0" smtClean="0">
                <a:latin typeface="Times New Roman" panose="02020603050405020304" pitchFamily="18" charset="0"/>
                <a:cs typeface="Times New Roman" panose="02020603050405020304" pitchFamily="18" charset="0"/>
              </a:rPr>
              <a:t>         Thuận lợi phát triển KT - XH</a:t>
            </a:r>
            <a:endParaRPr lang="en-US" sz="2600" dirty="0">
              <a:latin typeface="Times New Roman" panose="02020603050405020304" pitchFamily="18" charset="0"/>
              <a:cs typeface="Times New Roman" panose="02020603050405020304" pitchFamily="18" charset="0"/>
            </a:endParaRPr>
          </a:p>
        </p:txBody>
      </p:sp>
      <p:sp>
        <p:nvSpPr>
          <p:cNvPr id="4" name="Right Arrow 3"/>
          <p:cNvSpPr/>
          <p:nvPr/>
        </p:nvSpPr>
        <p:spPr>
          <a:xfrm>
            <a:off x="3139126" y="3789568"/>
            <a:ext cx="537328" cy="2477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6" descr="Hình ảnh Bảo Vệ Môi Trường Minh Họa Hoạt Hình Bảo Vệ Môi Trường Bảo Vệ  Thiên Nhiên PNG , Bảo Vệ Môi Trương, Phim Hoạt Hình Minh Họa, Bảo Vệ Thiê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9782" y="4649034"/>
            <a:ext cx="2043736" cy="136249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874390" y="4715022"/>
            <a:ext cx="8404779" cy="1752149"/>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600" dirty="0" smtClean="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ü"/>
            </a:pPr>
            <a:r>
              <a:rPr lang="en-US" sz="2600" dirty="0" smtClean="0">
                <a:latin typeface="Times New Roman" panose="02020603050405020304" pitchFamily="18" charset="0"/>
                <a:cs typeface="Times New Roman" panose="02020603050405020304" pitchFamily="18" charset="0"/>
              </a:rPr>
              <a:t>Hạn chế sự suy giảm tài nguyên về số lượng và chất lượng</a:t>
            </a:r>
          </a:p>
          <a:p>
            <a:pPr marL="285750" indent="-285750">
              <a:buFont typeface="Wingdings" panose="05000000000000000000" pitchFamily="2" charset="2"/>
              <a:buChar char="ü"/>
            </a:pPr>
            <a:r>
              <a:rPr lang="en-US" sz="2600" dirty="0" smtClean="0">
                <a:latin typeface="Times New Roman" panose="02020603050405020304" pitchFamily="18" charset="0"/>
                <a:cs typeface="Times New Roman" panose="02020603050405020304" pitchFamily="18" charset="0"/>
              </a:rPr>
              <a:t>Đảm bảo nguồn tài nguyên cho sinh hoạt và sản suất của con người trong tương lai</a:t>
            </a:r>
          </a:p>
          <a:p>
            <a:endParaRPr lang="en-US" sz="2600" dirty="0">
              <a:latin typeface="Times New Roman" panose="02020603050405020304" pitchFamily="18" charset="0"/>
              <a:cs typeface="Times New Roman" panose="02020603050405020304" pitchFamily="18" charset="0"/>
            </a:endParaRPr>
          </a:p>
        </p:txBody>
      </p:sp>
      <p:sp>
        <p:nvSpPr>
          <p:cNvPr id="7" name="TextBox 6"/>
          <p:cNvSpPr txBox="1"/>
          <p:nvPr/>
        </p:nvSpPr>
        <p:spPr>
          <a:xfrm>
            <a:off x="353541" y="6005076"/>
            <a:ext cx="2360595" cy="892552"/>
          </a:xfrm>
          <a:prstGeom prst="rect">
            <a:avLst/>
          </a:prstGeom>
          <a:noFill/>
        </p:spPr>
        <p:txBody>
          <a:bodyPr wrap="square" rtlCol="0">
            <a:spAutoFit/>
          </a:bodyPr>
          <a:lstStyle/>
          <a:p>
            <a:r>
              <a:rPr lang="en-US" sz="2600" dirty="0" smtClean="0">
                <a:solidFill>
                  <a:srgbClr val="002060"/>
                </a:solidFill>
                <a:latin typeface="Times New Roman" panose="02020603050405020304" pitchFamily="18" charset="0"/>
                <a:cs typeface="Times New Roman" panose="02020603050405020304" pitchFamily="18" charset="0"/>
              </a:rPr>
              <a:t>Khai thác thông minh TNTN</a:t>
            </a:r>
            <a:endParaRPr lang="en-US" sz="2600" dirty="0">
              <a:solidFill>
                <a:srgbClr val="002060"/>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1329177" y="1199769"/>
            <a:ext cx="2356702"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 Ý nghĩa:</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39780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9" descr="1051494_347555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986" y="37708"/>
            <a:ext cx="123825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0" descr="96"/>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050569" y="381000"/>
            <a:ext cx="990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1" descr="96"/>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431569" y="2590801"/>
            <a:ext cx="5334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2" descr="96"/>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279169" y="3581401"/>
            <a:ext cx="381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3" descr="96"/>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355369" y="1600201"/>
            <a:ext cx="685800" cy="63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4" descr="96"/>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821969" y="4191001"/>
            <a:ext cx="381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1706051" y="0"/>
            <a:ext cx="8371203" cy="1077218"/>
          </a:xfrm>
          <a:prstGeom prst="rect">
            <a:avLst/>
          </a:prstGeom>
          <a:noFill/>
        </p:spPr>
        <p:txBody>
          <a:bodyPr wrap="square" rtlCol="0">
            <a:spAutoFit/>
          </a:bodyPr>
          <a:lstStyle/>
          <a:p>
            <a:r>
              <a:rPr lang="en-US" sz="3200" dirty="0" smtClean="0">
                <a:latin typeface="Times New Roman" panose="02020603050405020304" pitchFamily="18" charset="0"/>
                <a:cs typeface="Times New Roman" panose="02020603050405020304" pitchFamily="18" charset="0"/>
              </a:rPr>
              <a:t>2. Bảo vệ tự nhiên và khai thác thông minh các tài nguyên thiên nhiên</a:t>
            </a:r>
            <a:endParaRPr lang="en-US" sz="3200" dirty="0">
              <a:latin typeface="Times New Roman" panose="02020603050405020304" pitchFamily="18" charset="0"/>
              <a:cs typeface="Times New Roman" panose="02020603050405020304" pitchFamily="18" charset="0"/>
            </a:endParaRPr>
          </a:p>
        </p:txBody>
      </p:sp>
      <p:pic>
        <p:nvPicPr>
          <p:cNvPr id="18" name="Picture 24" descr="0830js5b15daddi012pz8"/>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0558854" y="4762500"/>
            <a:ext cx="558800"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Cloud 18"/>
          <p:cNvSpPr/>
          <p:nvPr/>
        </p:nvSpPr>
        <p:spPr>
          <a:xfrm>
            <a:off x="2592564" y="1388860"/>
            <a:ext cx="6479999" cy="2814645"/>
          </a:xfrm>
          <a:prstGeom prst="cloud">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600" dirty="0">
                <a:latin typeface="Times New Roman" panose="02020603050405020304" pitchFamily="18" charset="0"/>
                <a:cs typeface="Times New Roman" panose="02020603050405020304" pitchFamily="18" charset="0"/>
              </a:rPr>
              <a:t>Lấy ví dụ để chứng minh rằng việc khai thác và sử dụng tài nguyên  thiên nhiên chưa hợp lí là một trong những thách thức của </a:t>
            </a:r>
            <a:r>
              <a:rPr lang="en-US" sz="2600" dirty="0" smtClean="0">
                <a:latin typeface="Times New Roman" panose="02020603050405020304" pitchFamily="18" charset="0"/>
                <a:cs typeface="Times New Roman" panose="02020603050405020304" pitchFamily="18" charset="0"/>
              </a:rPr>
              <a:t>Việt Nam.</a:t>
            </a:r>
            <a:endParaRPr lang="en-US" sz="2600" dirty="0">
              <a:latin typeface="Times New Roman" panose="02020603050405020304" pitchFamily="18" charset="0"/>
              <a:cs typeface="Times New Roman" panose="02020603050405020304" pitchFamily="18" charset="0"/>
            </a:endParaRPr>
          </a:p>
        </p:txBody>
      </p:sp>
      <p:sp>
        <p:nvSpPr>
          <p:cNvPr id="20" name="TextBox 19"/>
          <p:cNvSpPr txBox="1"/>
          <p:nvPr/>
        </p:nvSpPr>
        <p:spPr>
          <a:xfrm>
            <a:off x="1197205" y="4583389"/>
            <a:ext cx="9380503" cy="1815882"/>
          </a:xfrm>
          <a:prstGeom prst="rect">
            <a:avLst/>
          </a:prstGeom>
          <a:noFill/>
        </p:spPr>
        <p:txBody>
          <a:bodyPr wrap="square" rtlCol="0">
            <a:spAutoFit/>
          </a:bodyPr>
          <a:lstStyle/>
          <a:p>
            <a:r>
              <a:rPr lang="vi-VN" sz="2800" dirty="0">
                <a:latin typeface="Times New Roman" panose="02020603050405020304" pitchFamily="18" charset="0"/>
                <a:cs typeface="Times New Roman" panose="02020603050405020304" pitchFamily="18" charset="0"/>
              </a:rPr>
              <a:t>Hiện nay, rừng bị chặt phá bừa bãi với nhiều mục đích khác nhua như lấy gỗ, làm nương rẫy…Chính điều đó đã khiến cho đất bị xói mòn, gây ra những trận lũ quét, lũ ống, làm thiệt hại đến của cải và cả tính mạng con người…</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47751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xit" presetSubtype="21" fill="hold" grpId="1" nodeType="clickEffect">
                                  <p:stCondLst>
                                    <p:cond delay="0"/>
                                  </p:stCondLst>
                                  <p:childTnLst>
                                    <p:animEffect transition="out" filter="barn(inVertical)">
                                      <p:cBhvr>
                                        <p:cTn id="11" dur="500"/>
                                        <p:tgtEl>
                                          <p:spTgt spid="19"/>
                                        </p:tgtEl>
                                      </p:cBhvr>
                                    </p:animEffect>
                                    <p:set>
                                      <p:cBhvr>
                                        <p:cTn id="12" dur="1" fill="hold">
                                          <p:stCondLst>
                                            <p:cond delay="499"/>
                                          </p:stCondLst>
                                        </p:cTn>
                                        <p:tgtEl>
                                          <p:spTgt spid="1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inVertical)">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2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9" descr="1051494_347555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986" y="37708"/>
            <a:ext cx="123825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0" descr="96"/>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050569" y="381000"/>
            <a:ext cx="990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1" descr="96"/>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431569" y="2590801"/>
            <a:ext cx="5334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2" descr="96"/>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279169" y="3581401"/>
            <a:ext cx="381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3" descr="96"/>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355369" y="1600201"/>
            <a:ext cx="685800" cy="63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4" descr="96"/>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821969" y="4191001"/>
            <a:ext cx="381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1706051" y="0"/>
            <a:ext cx="8371203" cy="1077218"/>
          </a:xfrm>
          <a:prstGeom prst="rect">
            <a:avLst/>
          </a:prstGeom>
          <a:noFill/>
        </p:spPr>
        <p:txBody>
          <a:bodyPr wrap="square" rtlCol="0">
            <a:spAutoFit/>
          </a:bodyPr>
          <a:lstStyle/>
          <a:p>
            <a:r>
              <a:rPr lang="en-US" sz="3200" dirty="0" smtClean="0">
                <a:latin typeface="Times New Roman" panose="02020603050405020304" pitchFamily="18" charset="0"/>
                <a:cs typeface="Times New Roman" panose="02020603050405020304" pitchFamily="18" charset="0"/>
              </a:rPr>
              <a:t>2. Bảo vệ tự nhiên và khai thác thông minh các tài nguyên thiên nhiên</a:t>
            </a:r>
            <a:endParaRPr lang="en-US" sz="3200" dirty="0">
              <a:latin typeface="Times New Roman" panose="02020603050405020304" pitchFamily="18" charset="0"/>
              <a:cs typeface="Times New Roman" panose="02020603050405020304" pitchFamily="18" charset="0"/>
            </a:endParaRPr>
          </a:p>
        </p:txBody>
      </p:sp>
      <p:pic>
        <p:nvPicPr>
          <p:cNvPr id="12" name="Picture 24" descr="0830js5b15daddi012pz8"/>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0558854" y="4762500"/>
            <a:ext cx="558800"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Cloud 12"/>
          <p:cNvSpPr/>
          <p:nvPr/>
        </p:nvSpPr>
        <p:spPr>
          <a:xfrm>
            <a:off x="2592564" y="1172042"/>
            <a:ext cx="5231683" cy="1806827"/>
          </a:xfrm>
          <a:prstGeom prst="cloud">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latin typeface="Times New Roman" panose="02020603050405020304" pitchFamily="18" charset="0"/>
                <a:cs typeface="Times New Roman" panose="02020603050405020304" pitchFamily="18" charset="0"/>
              </a:rPr>
              <a:t>Cần </a:t>
            </a:r>
            <a:r>
              <a:rPr lang="en-US" sz="2800" dirty="0">
                <a:latin typeface="Times New Roman" panose="02020603050405020304" pitchFamily="18" charset="0"/>
                <a:cs typeface="Times New Roman" panose="02020603050405020304" pitchFamily="18" charset="0"/>
              </a:rPr>
              <a:t>phải khắc phục những điều đó bằng những biện pháp nào?</a:t>
            </a:r>
          </a:p>
        </p:txBody>
      </p:sp>
      <p:sp>
        <p:nvSpPr>
          <p:cNvPr id="14" name="TextBox 13"/>
          <p:cNvSpPr txBox="1"/>
          <p:nvPr/>
        </p:nvSpPr>
        <p:spPr>
          <a:xfrm>
            <a:off x="970961" y="2998280"/>
            <a:ext cx="10049807" cy="3539430"/>
          </a:xfrm>
          <a:prstGeom prst="rect">
            <a:avLst/>
          </a:prstGeom>
          <a:noFill/>
        </p:spPr>
        <p:txBody>
          <a:bodyPr wrap="square" rtlCol="0">
            <a:spAutoFit/>
          </a:bodyPr>
          <a:lstStyle/>
          <a:p>
            <a:r>
              <a:rPr lang="vi-VN" sz="2800" dirty="0">
                <a:latin typeface="Times New Roman" panose="02020603050405020304" pitchFamily="18" charset="0"/>
                <a:cs typeface="Times New Roman" panose="02020603050405020304" pitchFamily="18" charset="0"/>
              </a:rPr>
              <a:t>Biện pháp:</a:t>
            </a:r>
          </a:p>
          <a:p>
            <a:r>
              <a:rPr lang="en-US" sz="2800" dirty="0" smtClean="0">
                <a:latin typeface="Times New Roman" panose="02020603050405020304" pitchFamily="18" charset="0"/>
                <a:cs typeface="Times New Roman" panose="02020603050405020304" pitchFamily="18" charset="0"/>
              </a:rPr>
              <a:t>- </a:t>
            </a:r>
            <a:r>
              <a:rPr lang="vi-VN" sz="2800" dirty="0" smtClean="0">
                <a:latin typeface="Times New Roman" panose="02020603050405020304" pitchFamily="18" charset="0"/>
                <a:cs typeface="Times New Roman" panose="02020603050405020304" pitchFamily="18" charset="0"/>
              </a:rPr>
              <a:t>Khai </a:t>
            </a:r>
            <a:r>
              <a:rPr lang="vi-VN" sz="2800" dirty="0">
                <a:latin typeface="Times New Roman" panose="02020603050405020304" pitchFamily="18" charset="0"/>
                <a:cs typeface="Times New Roman" panose="02020603050405020304" pitchFamily="18" charset="0"/>
              </a:rPr>
              <a:t>thác một cách hợp lí dưới sự cho phép của chính quyền</a:t>
            </a:r>
          </a:p>
          <a:p>
            <a:r>
              <a:rPr lang="en-US" sz="2800" dirty="0" smtClean="0">
                <a:latin typeface="Times New Roman" panose="02020603050405020304" pitchFamily="18" charset="0"/>
                <a:cs typeface="Times New Roman" panose="02020603050405020304" pitchFamily="18" charset="0"/>
              </a:rPr>
              <a:t>- </a:t>
            </a:r>
            <a:r>
              <a:rPr lang="vi-VN" sz="2800" dirty="0" smtClean="0">
                <a:latin typeface="Times New Roman" panose="02020603050405020304" pitchFamily="18" charset="0"/>
                <a:cs typeface="Times New Roman" panose="02020603050405020304" pitchFamily="18" charset="0"/>
              </a:rPr>
              <a:t>Phạt </a:t>
            </a:r>
            <a:r>
              <a:rPr lang="vi-VN" sz="2800" dirty="0">
                <a:latin typeface="Times New Roman" panose="02020603050405020304" pitchFamily="18" charset="0"/>
                <a:cs typeface="Times New Roman" panose="02020603050405020304" pitchFamily="18" charset="0"/>
              </a:rPr>
              <a:t>nặng những hành vi hủy hoại môi trường và khai thác không hợp lí.</a:t>
            </a:r>
          </a:p>
          <a:p>
            <a:r>
              <a:rPr lang="en-US" sz="2800" dirty="0" smtClean="0">
                <a:latin typeface="Times New Roman" panose="02020603050405020304" pitchFamily="18" charset="0"/>
                <a:cs typeface="Times New Roman" panose="02020603050405020304" pitchFamily="18" charset="0"/>
              </a:rPr>
              <a:t>- </a:t>
            </a:r>
            <a:r>
              <a:rPr lang="vi-VN" sz="2800" dirty="0" smtClean="0">
                <a:latin typeface="Times New Roman" panose="02020603050405020304" pitchFamily="18" charset="0"/>
                <a:cs typeface="Times New Roman" panose="02020603050405020304" pitchFamily="18" charset="0"/>
              </a:rPr>
              <a:t>Thông </a:t>
            </a:r>
            <a:r>
              <a:rPr lang="vi-VN" sz="2800" dirty="0">
                <a:latin typeface="Times New Roman" panose="02020603050405020304" pitchFamily="18" charset="0"/>
                <a:cs typeface="Times New Roman" panose="02020603050405020304" pitchFamily="18" charset="0"/>
              </a:rPr>
              <a:t>qua các diễn đàn, các dự án để cùng nhau bảo vệ tài nguyên thiên nhiên.</a:t>
            </a:r>
          </a:p>
          <a:p>
            <a:r>
              <a:rPr lang="en-US" sz="2800" dirty="0" smtClean="0">
                <a:latin typeface="Times New Roman" panose="02020603050405020304" pitchFamily="18" charset="0"/>
                <a:cs typeface="Times New Roman" panose="02020603050405020304" pitchFamily="18" charset="0"/>
              </a:rPr>
              <a:t>- </a:t>
            </a:r>
            <a:r>
              <a:rPr lang="vi-VN" sz="2800" dirty="0" smtClean="0">
                <a:latin typeface="Times New Roman" panose="02020603050405020304" pitchFamily="18" charset="0"/>
                <a:cs typeface="Times New Roman" panose="02020603050405020304" pitchFamily="18" charset="0"/>
              </a:rPr>
              <a:t>Đưa </a:t>
            </a:r>
            <a:r>
              <a:rPr lang="vi-VN" sz="2800" dirty="0">
                <a:latin typeface="Times New Roman" panose="02020603050405020304" pitchFamily="18" charset="0"/>
                <a:cs typeface="Times New Roman" panose="02020603050405020304" pitchFamily="18" charset="0"/>
              </a:rPr>
              <a:t>ra những nguyên nhân và hậu quả của việc khai thác tài nguyên chưa hợp lí từ đó hạn chế việc khai thác và sử dụng.</a:t>
            </a:r>
          </a:p>
        </p:txBody>
      </p:sp>
    </p:spTree>
    <p:extLst>
      <p:ext uri="{BB962C8B-B14F-4D97-AF65-F5344CB8AC3E}">
        <p14:creationId xmlns:p14="http://schemas.microsoft.com/office/powerpoint/2010/main" val="2560738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4" descr="0830js5b15daddi012pz8"/>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9753600" y="4533900"/>
            <a:ext cx="558800"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7" name="Picture 25" descr="101207_653666120_cqmdfzmm-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5181600"/>
            <a:ext cx="642938"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Picture 39" descr="1051494_347555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158" y="223837"/>
            <a:ext cx="123825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60" descr="96"/>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1031718" y="381000"/>
            <a:ext cx="990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Picture 61" descr="96"/>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1412718" y="2590801"/>
            <a:ext cx="5334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1" name="Picture 62" descr="96"/>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1260318" y="3581401"/>
            <a:ext cx="381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2" name="Picture 63" descr="96"/>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1336518" y="1600201"/>
            <a:ext cx="685800" cy="63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3" name="Picture 64" descr="96"/>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0803118" y="4191001"/>
            <a:ext cx="381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65" descr="069"/>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5808663" y="118027"/>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6749591" y="1292966"/>
            <a:ext cx="4415673" cy="584775"/>
          </a:xfrm>
          <a:prstGeom prst="rect">
            <a:avLst/>
          </a:prstGeom>
          <a:noFill/>
        </p:spPr>
        <p:txBody>
          <a:bodyPr wrap="square" rtlCol="0">
            <a:spAutoFit/>
          </a:bodyPr>
          <a:lstStyle/>
          <a:p>
            <a:r>
              <a:rPr lang="en-US" sz="3200" b="1" dirty="0" smtClean="0">
                <a:solidFill>
                  <a:srgbClr val="00B050"/>
                </a:solidFill>
                <a:latin typeface="Times New Roman" panose="02020603050405020304" pitchFamily="18" charset="0"/>
                <a:cs typeface="Times New Roman" panose="02020603050405020304" pitchFamily="18" charset="0"/>
              </a:rPr>
              <a:t>THẢO LUẬN NHÓM</a:t>
            </a:r>
            <a:endParaRPr lang="en-US" sz="3200" b="1" dirty="0">
              <a:solidFill>
                <a:srgbClr val="00B05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6852504" y="2252829"/>
            <a:ext cx="4312760" cy="954107"/>
          </a:xfrm>
          <a:prstGeom prst="rect">
            <a:avLst/>
          </a:prstGeom>
          <a:noFill/>
        </p:spPr>
        <p:txBody>
          <a:bodyPr wrap="square" rtlCol="0">
            <a:spAutoFit/>
          </a:bodyPr>
          <a:lstStyle/>
          <a:p>
            <a:r>
              <a:rPr lang="en-US" sz="2800" dirty="0" smtClean="0">
                <a:latin typeface="Times New Roman" panose="02020603050405020304" pitchFamily="18" charset="0"/>
                <a:cs typeface="Times New Roman" panose="02020603050405020304" pitchFamily="18" charset="0"/>
              </a:rPr>
              <a:t>Chia lớp thành 4 nhóm tiến hành thảo luận</a:t>
            </a:r>
            <a:endParaRPr lang="en-US" sz="2800" dirty="0">
              <a:latin typeface="Times New Roman" panose="02020603050405020304" pitchFamily="18" charset="0"/>
              <a:cs typeface="Times New Roman" panose="02020603050405020304" pitchFamily="18" charset="0"/>
            </a:endParaRPr>
          </a:p>
        </p:txBody>
      </p:sp>
      <p:sp>
        <p:nvSpPr>
          <p:cNvPr id="5" name="Rectangle 4"/>
          <p:cNvSpPr/>
          <p:nvPr/>
        </p:nvSpPr>
        <p:spPr>
          <a:xfrm>
            <a:off x="1271408" y="1854723"/>
            <a:ext cx="2489888" cy="30377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smtClean="0">
                <a:latin typeface="Times New Roman" panose="02020603050405020304" pitchFamily="18" charset="0"/>
                <a:cs typeface="Times New Roman" panose="02020603050405020304" pitchFamily="18" charset="0"/>
              </a:rPr>
              <a:t>Nhiệm vụ: Để bảo vệ môi trường, mỗi người chúng ta phải làm gì?</a:t>
            </a:r>
            <a:endParaRPr lang="en-US" sz="2800"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7"/>
          <a:stretch>
            <a:fillRect/>
          </a:stretch>
        </p:blipFill>
        <p:spPr>
          <a:xfrm>
            <a:off x="2960290" y="241906"/>
            <a:ext cx="2848373" cy="905001"/>
          </a:xfrm>
          <a:prstGeom prst="rect">
            <a:avLst/>
          </a:prstGeom>
        </p:spPr>
      </p:pic>
    </p:spTree>
    <p:extLst>
      <p:ext uri="{BB962C8B-B14F-4D97-AF65-F5344CB8AC3E}">
        <p14:creationId xmlns:p14="http://schemas.microsoft.com/office/powerpoint/2010/main" val="42501346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898" y="5447"/>
            <a:ext cx="4010585" cy="2114845"/>
          </a:xfrm>
          <a:prstGeom prst="rect">
            <a:avLst/>
          </a:prstGeom>
        </p:spPr>
      </p:pic>
      <p:pic>
        <p:nvPicPr>
          <p:cNvPr id="3" name="Picture 2"/>
          <p:cNvPicPr>
            <a:picLocks noChangeAspect="1"/>
          </p:cNvPicPr>
          <p:nvPr/>
        </p:nvPicPr>
        <p:blipFill>
          <a:blip r:embed="rId3"/>
          <a:stretch>
            <a:fillRect/>
          </a:stretch>
        </p:blipFill>
        <p:spPr>
          <a:xfrm>
            <a:off x="4964256" y="161754"/>
            <a:ext cx="2907125" cy="2005915"/>
          </a:xfrm>
          <a:prstGeom prst="rect">
            <a:avLst/>
          </a:prstGeom>
        </p:spPr>
      </p:pic>
      <p:sp>
        <p:nvSpPr>
          <p:cNvPr id="4" name="TextBox 3"/>
          <p:cNvSpPr txBox="1"/>
          <p:nvPr/>
        </p:nvSpPr>
        <p:spPr>
          <a:xfrm>
            <a:off x="8003357" y="889985"/>
            <a:ext cx="3808428" cy="584775"/>
          </a:xfrm>
          <a:prstGeom prst="rect">
            <a:avLst/>
          </a:prstGeom>
          <a:noFill/>
        </p:spPr>
        <p:txBody>
          <a:bodyPr wrap="square" rtlCol="0">
            <a:spAutoFit/>
          </a:bodyPr>
          <a:lstStyle/>
          <a:p>
            <a:r>
              <a:rPr lang="en-US" sz="3200" dirty="0" smtClean="0">
                <a:latin typeface="Times New Roman" panose="02020603050405020304" pitchFamily="18" charset="0"/>
                <a:cs typeface="Times New Roman" panose="02020603050405020304" pitchFamily="18" charset="0"/>
              </a:rPr>
              <a:t>Trồng nhiều cây xanh</a:t>
            </a:r>
            <a:endParaRPr lang="en-US" sz="3200"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4"/>
          <a:stretch>
            <a:fillRect/>
          </a:stretch>
        </p:blipFill>
        <p:spPr>
          <a:xfrm>
            <a:off x="165477" y="2496909"/>
            <a:ext cx="2042136" cy="2096232"/>
          </a:xfrm>
          <a:prstGeom prst="rect">
            <a:avLst/>
          </a:prstGeom>
        </p:spPr>
      </p:pic>
      <p:sp>
        <p:nvSpPr>
          <p:cNvPr id="6" name="TextBox 5"/>
          <p:cNvSpPr txBox="1"/>
          <p:nvPr/>
        </p:nvSpPr>
        <p:spPr>
          <a:xfrm>
            <a:off x="2367868" y="2624820"/>
            <a:ext cx="3082565" cy="1569660"/>
          </a:xfrm>
          <a:prstGeom prst="rect">
            <a:avLst/>
          </a:prstGeom>
          <a:noFill/>
        </p:spPr>
        <p:txBody>
          <a:bodyPr wrap="square" rtlCol="0">
            <a:spAutoFit/>
          </a:bodyPr>
          <a:lstStyle/>
          <a:p>
            <a:r>
              <a:rPr lang="en-US" sz="3200" dirty="0" smtClean="0">
                <a:latin typeface="Times New Roman" panose="02020603050405020304" pitchFamily="18" charset="0"/>
                <a:cs typeface="Times New Roman" panose="02020603050405020304" pitchFamily="18" charset="0"/>
              </a:rPr>
              <a:t>Sử dụng tiết kiệm và hiệu quả tài nguyên</a:t>
            </a:r>
            <a:endParaRPr lang="en-US" sz="3200" dirty="0">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5"/>
          <a:stretch>
            <a:fillRect/>
          </a:stretch>
        </p:blipFill>
        <p:spPr>
          <a:xfrm>
            <a:off x="5856435" y="2496909"/>
            <a:ext cx="2024373" cy="1942463"/>
          </a:xfrm>
          <a:prstGeom prst="rect">
            <a:avLst/>
          </a:prstGeom>
        </p:spPr>
      </p:pic>
      <p:sp>
        <p:nvSpPr>
          <p:cNvPr id="8" name="TextBox 7"/>
          <p:cNvSpPr txBox="1"/>
          <p:nvPr/>
        </p:nvSpPr>
        <p:spPr>
          <a:xfrm>
            <a:off x="8305014" y="2865747"/>
            <a:ext cx="3205114" cy="1077218"/>
          </a:xfrm>
          <a:prstGeom prst="rect">
            <a:avLst/>
          </a:prstGeom>
          <a:noFill/>
        </p:spPr>
        <p:txBody>
          <a:bodyPr wrap="square" rtlCol="0">
            <a:spAutoFit/>
          </a:bodyPr>
          <a:lstStyle/>
          <a:p>
            <a:r>
              <a:rPr lang="en-US" sz="3200" dirty="0" smtClean="0">
                <a:latin typeface="Times New Roman" panose="02020603050405020304" pitchFamily="18" charset="0"/>
                <a:cs typeface="Times New Roman" panose="02020603050405020304" pitchFamily="18" charset="0"/>
              </a:rPr>
              <a:t>Không vứt rác bừa bãi</a:t>
            </a:r>
            <a:endParaRPr lang="en-US" sz="3200"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7880808" y="5046858"/>
            <a:ext cx="3761295" cy="1077218"/>
          </a:xfrm>
          <a:prstGeom prst="rect">
            <a:avLst/>
          </a:prstGeom>
          <a:noFill/>
        </p:spPr>
        <p:txBody>
          <a:bodyPr wrap="square" rtlCol="0">
            <a:spAutoFit/>
          </a:bodyPr>
          <a:lstStyle/>
          <a:p>
            <a:r>
              <a:rPr lang="en-US" sz="3200" dirty="0" smtClean="0">
                <a:latin typeface="Times New Roman" panose="02020603050405020304" pitchFamily="18" charset="0"/>
                <a:cs typeface="Times New Roman" panose="02020603050405020304" pitchFamily="18" charset="0"/>
              </a:rPr>
              <a:t>Sử dụng các nguồn năng lượng sạch</a:t>
            </a:r>
            <a:endParaRPr lang="en-US" sz="3200" dirty="0">
              <a:latin typeface="Times New Roman" panose="02020603050405020304" pitchFamily="18" charset="0"/>
              <a:cs typeface="Times New Roman" panose="02020603050405020304" pitchFamily="18" charset="0"/>
            </a:endParaRPr>
          </a:p>
        </p:txBody>
      </p:sp>
      <p:pic>
        <p:nvPicPr>
          <p:cNvPr id="1026" name="Picture 2" descr="Tăng nhu cầu sử dụng năng lượng sạch, máy biến tần 1 pha"/>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62570" y="4691057"/>
            <a:ext cx="3165573" cy="203377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ăng lượng sạch là gì? Những nguồn năng lượng sạch hiện na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75378" y="4700423"/>
            <a:ext cx="3184277" cy="19490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0966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028"/>
                                        </p:tgtEl>
                                        <p:attrNameLst>
                                          <p:attrName>style.visibility</p:attrName>
                                        </p:attrNameLst>
                                      </p:cBhvr>
                                      <p:to>
                                        <p:strVal val="visible"/>
                                      </p:to>
                                    </p:set>
                                    <p:animEffect transition="in" filter="barn(inVertical)">
                                      <p:cBhvr>
                                        <p:cTn id="31" dur="500"/>
                                        <p:tgtEl>
                                          <p:spTgt spid="1028"/>
                                        </p:tgtEl>
                                      </p:cBhvr>
                                    </p:animEffect>
                                  </p:childTnLst>
                                </p:cTn>
                              </p:par>
                              <p:par>
                                <p:cTn id="32" presetID="16" presetClass="entr" presetSubtype="21" fill="hold" nodeType="withEffect">
                                  <p:stCondLst>
                                    <p:cond delay="0"/>
                                  </p:stCondLst>
                                  <p:childTnLst>
                                    <p:set>
                                      <p:cBhvr>
                                        <p:cTn id="33" dur="1" fill="hold">
                                          <p:stCondLst>
                                            <p:cond delay="0"/>
                                          </p:stCondLst>
                                        </p:cTn>
                                        <p:tgtEl>
                                          <p:spTgt spid="1026"/>
                                        </p:tgtEl>
                                        <p:attrNameLst>
                                          <p:attrName>style.visibility</p:attrName>
                                        </p:attrNameLst>
                                      </p:cBhvr>
                                      <p:to>
                                        <p:strVal val="visible"/>
                                      </p:to>
                                    </p:set>
                                    <p:animEffect transition="in" filter="barn(inVertical)">
                                      <p:cBhvr>
                                        <p:cTn id="34" dur="500"/>
                                        <p:tgtEl>
                                          <p:spTgt spid="1026"/>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arn(inVertical)">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 Ý nghĩa của việc khai thác thông minh các tài nguyên thiên nhiên không  bao gồ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5255" y="955722"/>
            <a:ext cx="11574242" cy="5548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569522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Lịch sử và Địa lí 6 Kết nối tri thức Bài 29: Bảo vệ tự nhiên và khai thác  thông minh các tài nguyên thiên nhiên vì sự phát triển bền vữ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5581" y="51223"/>
            <a:ext cx="8943432" cy="3182168"/>
          </a:xfrm>
          <a:prstGeom prst="rect">
            <a:avLst/>
          </a:prstGeom>
          <a:noFill/>
          <a:extLst>
            <a:ext uri="{909E8E84-426E-40DD-AFC4-6F175D3DCCD1}">
              <a14:hiddenFill xmlns:a14="http://schemas.microsoft.com/office/drawing/2010/main">
                <a:solidFill>
                  <a:srgbClr val="FFFFFF"/>
                </a:solidFill>
              </a14:hiddenFill>
            </a:ext>
          </a:extLst>
        </p:spPr>
      </p:pic>
      <p:sp>
        <p:nvSpPr>
          <p:cNvPr id="3" name="Down Arrow 2"/>
          <p:cNvSpPr/>
          <p:nvPr/>
        </p:nvSpPr>
        <p:spPr>
          <a:xfrm>
            <a:off x="2859918" y="3233391"/>
            <a:ext cx="111550" cy="592322"/>
          </a:xfrm>
          <a:prstGeom prst="downArrow">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own Arrow 5"/>
          <p:cNvSpPr/>
          <p:nvPr/>
        </p:nvSpPr>
        <p:spPr>
          <a:xfrm>
            <a:off x="5591668" y="3216107"/>
            <a:ext cx="111550" cy="592322"/>
          </a:xfrm>
          <a:prstGeom prst="downArrow">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own Arrow 6"/>
          <p:cNvSpPr/>
          <p:nvPr/>
        </p:nvSpPr>
        <p:spPr>
          <a:xfrm>
            <a:off x="8930325" y="3233391"/>
            <a:ext cx="111550" cy="592322"/>
          </a:xfrm>
          <a:prstGeom prst="downArrow">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a:stretch>
            <a:fillRect/>
          </a:stretch>
        </p:blipFill>
        <p:spPr>
          <a:xfrm>
            <a:off x="1115449" y="3863420"/>
            <a:ext cx="3316678" cy="2344034"/>
          </a:xfrm>
          <a:prstGeom prst="rect">
            <a:avLst/>
          </a:prstGeom>
        </p:spPr>
      </p:pic>
      <p:pic>
        <p:nvPicPr>
          <p:cNvPr id="5" name="Picture 4"/>
          <p:cNvPicPr>
            <a:picLocks noChangeAspect="1"/>
          </p:cNvPicPr>
          <p:nvPr/>
        </p:nvPicPr>
        <p:blipFill>
          <a:blip r:embed="rId4"/>
          <a:stretch>
            <a:fillRect/>
          </a:stretch>
        </p:blipFill>
        <p:spPr>
          <a:xfrm>
            <a:off x="4622211" y="3863420"/>
            <a:ext cx="2848731" cy="2344034"/>
          </a:xfrm>
          <a:prstGeom prst="rect">
            <a:avLst/>
          </a:prstGeom>
        </p:spPr>
      </p:pic>
      <p:pic>
        <p:nvPicPr>
          <p:cNvPr id="2054" name="Picture 6" descr="Năng lượng sạch, có thực sự sạch?"/>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40132" y="3863420"/>
            <a:ext cx="3125379" cy="23440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0098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par>
                                <p:cTn id="24" presetID="16" presetClass="entr" presetSubtype="21" fill="hold" nodeType="withEffect">
                                  <p:stCondLst>
                                    <p:cond delay="0"/>
                                  </p:stCondLst>
                                  <p:childTnLst>
                                    <p:set>
                                      <p:cBhvr>
                                        <p:cTn id="25" dur="1" fill="hold">
                                          <p:stCondLst>
                                            <p:cond delay="0"/>
                                          </p:stCondLst>
                                        </p:cTn>
                                        <p:tgtEl>
                                          <p:spTgt spid="2054"/>
                                        </p:tgtEl>
                                        <p:attrNameLst>
                                          <p:attrName>style.visibility</p:attrName>
                                        </p:attrNameLst>
                                      </p:cBhvr>
                                      <p:to>
                                        <p:strVal val="visible"/>
                                      </p:to>
                                    </p:set>
                                    <p:animEffect transition="in" filter="barn(inVertical)">
                                      <p:cBhvr>
                                        <p:cTn id="26" dur="5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6BA7242C-4CFC-44D2-B7E7-63D527A0898D}"/>
              </a:ext>
            </a:extLst>
          </p:cNvPr>
          <p:cNvPicPr>
            <a:picLocks noChangeAspect="1"/>
          </p:cNvPicPr>
          <p:nvPr/>
        </p:nvPicPr>
        <p:blipFill rotWithShape="1">
          <a:blip r:embed="rId4"/>
          <a:srcRect l="15417" t="23775" r="29166" b="21182"/>
          <a:stretch/>
        </p:blipFill>
        <p:spPr>
          <a:xfrm>
            <a:off x="-1913" y="-145525"/>
            <a:ext cx="12192000" cy="7003524"/>
          </a:xfrm>
          <a:prstGeom prst="rect">
            <a:avLst/>
          </a:prstGeom>
        </p:spPr>
      </p:pic>
      <p:sp>
        <p:nvSpPr>
          <p:cNvPr id="4" name="TextBox 3">
            <a:extLst>
              <a:ext uri="{FF2B5EF4-FFF2-40B4-BE49-F238E27FC236}">
                <a16:creationId xmlns:a16="http://schemas.microsoft.com/office/drawing/2014/main" xmlns="" id="{8B855A3E-DA5B-4983-ADF1-97941BD48C2F}"/>
              </a:ext>
            </a:extLst>
          </p:cNvPr>
          <p:cNvSpPr txBox="1"/>
          <p:nvPr/>
        </p:nvSpPr>
        <p:spPr>
          <a:xfrm>
            <a:off x="1527999" y="532670"/>
            <a:ext cx="9132176" cy="1523128"/>
          </a:xfrm>
          <a:prstGeom prst="rect">
            <a:avLst/>
          </a:prstGeom>
          <a:noFill/>
          <a:ln w="57150">
            <a:noFill/>
          </a:ln>
        </p:spPr>
        <p:txBody>
          <a:bodyPr wrap="square" lIns="91078" tIns="45539" rIns="91078" bIns="45539" rtlCol="0">
            <a:spAutoFit/>
          </a:bodyPr>
          <a:lstStyle/>
          <a:p>
            <a:pPr algn="ctr">
              <a:spcBef>
                <a:spcPts val="599"/>
              </a:spcBef>
            </a:pPr>
            <a:r>
              <a:rPr lang="en-US" sz="4400" b="1" dirty="0">
                <a:solidFill>
                  <a:srgbClr val="FF0066"/>
                </a:solidFill>
                <a:latin typeface="Times New Roman" panose="02020603050405020304" pitchFamily="18" charset="0"/>
                <a:ea typeface="Kids" pitchFamily="2" charset="0"/>
                <a:cs typeface="Times New Roman" panose="02020603050405020304" pitchFamily="18" charset="0"/>
              </a:rPr>
              <a:t>LUYỆN TẬP</a:t>
            </a:r>
          </a:p>
          <a:p>
            <a:pPr algn="ctr">
              <a:spcBef>
                <a:spcPts val="599"/>
              </a:spcBef>
            </a:pPr>
            <a:r>
              <a:rPr lang="en-US" sz="4400" b="1" dirty="0">
                <a:solidFill>
                  <a:srgbClr val="FF0066"/>
                </a:solidFill>
                <a:latin typeface="Times New Roman" panose="02020603050405020304" pitchFamily="18" charset="0"/>
                <a:ea typeface="Kids" pitchFamily="2" charset="0"/>
                <a:cs typeface="Times New Roman" panose="02020603050405020304" pitchFamily="18" charset="0"/>
              </a:rPr>
              <a:t> VÀ VẬN DỤNG</a:t>
            </a:r>
          </a:p>
        </p:txBody>
      </p:sp>
      <p:pic>
        <p:nvPicPr>
          <p:cNvPr id="3" name="[FREE] Happy Type Beat - -TRUMPET- Funny Chill Rap-Trap Instrumental 2020">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6234545"/>
            <a:ext cx="12192000" cy="623454"/>
          </a:xfrm>
          <a:prstGeom prst="rect">
            <a:avLst/>
          </a:prstGeom>
        </p:spPr>
      </p:pic>
    </p:spTree>
    <p:extLst>
      <p:ext uri="{BB962C8B-B14F-4D97-AF65-F5344CB8AC3E}">
        <p14:creationId xmlns:p14="http://schemas.microsoft.com/office/powerpoint/2010/main" val="3773924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set>
                                      <p:cBhvr>
                                        <p:cTn id="7" dur="114" fill="hold">
                                          <p:stCondLst>
                                            <p:cond delay="0"/>
                                          </p:stCondLst>
                                        </p:cTn>
                                        <p:tgtEl>
                                          <p:spTgt spid="4"/>
                                        </p:tgtEl>
                                        <p:attrNameLst>
                                          <p:attrName>style.rotation</p:attrName>
                                        </p:attrNameLst>
                                      </p:cBhvr>
                                      <p:to>
                                        <p:strVal val="-45.0"/>
                                      </p:to>
                                    </p:set>
                                    <p:anim calcmode="lin" valueType="num">
                                      <p:cBhvr>
                                        <p:cTn id="8" dur="114" fill="hold">
                                          <p:stCondLst>
                                            <p:cond delay="114"/>
                                          </p:stCondLst>
                                        </p:cTn>
                                        <p:tgtEl>
                                          <p:spTgt spid="4"/>
                                        </p:tgtEl>
                                        <p:attrNameLst>
                                          <p:attrName>style.rotation</p:attrName>
                                        </p:attrNameLst>
                                      </p:cBhvr>
                                      <p:tavLst>
                                        <p:tav tm="0">
                                          <p:val>
                                            <p:fltVal val="-45"/>
                                          </p:val>
                                        </p:tav>
                                        <p:tav tm="69900">
                                          <p:val>
                                            <p:fltVal val="45"/>
                                          </p:val>
                                        </p:tav>
                                        <p:tav tm="100000">
                                          <p:val>
                                            <p:fltVal val="0"/>
                                          </p:val>
                                        </p:tav>
                                      </p:tavLst>
                                    </p:anim>
                                    <p:anim calcmode="lin" valueType="num">
                                      <p:cBhvr>
                                        <p:cTn id="9" dur="114" fill="hold">
                                          <p:stCondLst>
                                            <p:cond delay="0"/>
                                          </p:stCondLst>
                                        </p:cTn>
                                        <p:tgtEl>
                                          <p:spTgt spid="4"/>
                                        </p:tgtEl>
                                        <p:attrNameLst>
                                          <p:attrName>ppt_y</p:attrName>
                                        </p:attrNameLst>
                                      </p:cBhvr>
                                      <p:tavLst>
                                        <p:tav tm="0">
                                          <p:val>
                                            <p:strVal val="#ppt_y-1"/>
                                          </p:val>
                                        </p:tav>
                                        <p:tav tm="100000">
                                          <p:val>
                                            <p:strVal val="#ppt_y-(0.354*#ppt_w-0.172*#ppt_h)"/>
                                          </p:val>
                                        </p:tav>
                                      </p:tavLst>
                                    </p:anim>
                                    <p:anim calcmode="lin" valueType="num">
                                      <p:cBhvr>
                                        <p:cTn id="10" dur="39" decel="50000" autoRev="1" fill="hold">
                                          <p:stCondLst>
                                            <p:cond delay="114"/>
                                          </p:stCondLst>
                                        </p:cTn>
                                        <p:tgtEl>
                                          <p:spTgt spid="4"/>
                                        </p:tgtEl>
                                        <p:attrNameLst>
                                          <p:attrName>ppt_y</p:attrName>
                                        </p:attrNameLst>
                                      </p:cBhvr>
                                      <p:tavLst>
                                        <p:tav tm="0">
                                          <p:val>
                                            <p:strVal val="#ppt_y-(0.354*#ppt_w-0.172*#ppt_h)"/>
                                          </p:val>
                                        </p:tav>
                                        <p:tav tm="100000">
                                          <p:val>
                                            <p:strVal val="#ppt_y-(0.354*#ppt_w-0.172*#ppt_h)-#ppt_h/2"/>
                                          </p:val>
                                        </p:tav>
                                      </p:tavLst>
                                    </p:anim>
                                    <p:anim calcmode="lin" valueType="num">
                                      <p:cBhvr>
                                        <p:cTn id="11" dur="34" fill="hold">
                                          <p:stCondLst>
                                            <p:cond delay="216"/>
                                          </p:stCondLst>
                                        </p:cTn>
                                        <p:tgtEl>
                                          <p:spTgt spid="4"/>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fill="hold" display="0">
                  <p:stCondLst>
                    <p:cond delay="indefinite"/>
                  </p:stCondLst>
                </p:cTn>
                <p:tgtEl>
                  <p:spTgt spid="3"/>
                </p:tgtEl>
              </p:cMediaNode>
            </p:video>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100+ Bức tranh cổ động về bảo vệ môi trường đẹp nhất năm 202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280" y="28282"/>
            <a:ext cx="12163719" cy="6828184"/>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ình ảnh các biện pháp bảo vệ môi trườ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47305" y="1738946"/>
            <a:ext cx="2521949" cy="1946945"/>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Giáo án Địa Lí 6 Kết nối tri thức Bài 29: Bảo vệ tự nhiên và khai thác thông minh các tài nguyên thiên nhiên vì sự phát triển bền vững (ảnh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53494" y="1743460"/>
            <a:ext cx="8179607" cy="454422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006399" y="669303"/>
            <a:ext cx="4581427" cy="923330"/>
          </a:xfrm>
          <a:prstGeom prst="rect">
            <a:avLst/>
          </a:prstGeom>
          <a:noFill/>
        </p:spPr>
        <p:txBody>
          <a:bodyPr wrap="square" rtlCol="0">
            <a:spAutoFit/>
          </a:bodyPr>
          <a:lstStyle/>
          <a:p>
            <a:r>
              <a:rPr lang="en-US" sz="5400" b="1" dirty="0" smtClean="0">
                <a:solidFill>
                  <a:srgbClr val="FF0000"/>
                </a:solidFill>
                <a:latin typeface="Times New Roman" panose="02020603050405020304" pitchFamily="18" charset="0"/>
                <a:cs typeface="Times New Roman" panose="02020603050405020304" pitchFamily="18" charset="0"/>
              </a:rPr>
              <a:t>KHỞI ĐỘNG</a:t>
            </a:r>
            <a:endParaRPr lang="en-US" sz="5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4362301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932730" y="1722123"/>
            <a:ext cx="3410603" cy="341376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121821" tIns="60910" rIns="121821" bIns="60910" rtlCol="0" anchor="ctr"/>
          <a:lstStyle/>
          <a:p>
            <a:pPr algn="ctr"/>
            <a:r>
              <a:rPr lang="en-US" sz="4329" b="1" dirty="0">
                <a:latin typeface="Times New Roman" panose="02020603050405020304" pitchFamily="18" charset="0"/>
                <a:cs typeface="Times New Roman" panose="02020603050405020304" pitchFamily="18" charset="0"/>
              </a:rPr>
              <a:t>  </a:t>
            </a:r>
            <a:r>
              <a:rPr lang="en-US" sz="4329" b="1" dirty="0" err="1">
                <a:latin typeface="Times New Roman" panose="02020603050405020304" pitchFamily="18" charset="0"/>
                <a:cs typeface="Times New Roman" panose="02020603050405020304" pitchFamily="18" charset="0"/>
              </a:rPr>
              <a:t>Dặn</a:t>
            </a:r>
            <a:r>
              <a:rPr lang="en-US" sz="4329" b="1" dirty="0">
                <a:latin typeface="Times New Roman" panose="02020603050405020304" pitchFamily="18" charset="0"/>
                <a:cs typeface="Times New Roman" panose="02020603050405020304" pitchFamily="18" charset="0"/>
              </a:rPr>
              <a:t> </a:t>
            </a:r>
            <a:r>
              <a:rPr lang="en-US" sz="4329" b="1" dirty="0" err="1">
                <a:latin typeface="Times New Roman" panose="02020603050405020304" pitchFamily="18" charset="0"/>
                <a:cs typeface="Times New Roman" panose="02020603050405020304" pitchFamily="18" charset="0"/>
              </a:rPr>
              <a:t>dò</a:t>
            </a:r>
            <a:endParaRPr lang="en-US" sz="4329" b="1" dirty="0">
              <a:latin typeface="Times New Roman" panose="02020603050405020304" pitchFamily="18" charset="0"/>
              <a:cs typeface="Times New Roman" panose="02020603050405020304" pitchFamily="18" charset="0"/>
            </a:endParaRPr>
          </a:p>
        </p:txBody>
      </p:sp>
      <p:sp>
        <p:nvSpPr>
          <p:cNvPr id="5" name="Block Arc 4"/>
          <p:cNvSpPr/>
          <p:nvPr/>
        </p:nvSpPr>
        <p:spPr>
          <a:xfrm>
            <a:off x="-4035982" y="-440014"/>
            <a:ext cx="7290338" cy="7297088"/>
          </a:xfrm>
          <a:prstGeom prst="blockArc">
            <a:avLst>
              <a:gd name="adj1" fmla="val 18900000"/>
              <a:gd name="adj2" fmla="val 2700000"/>
              <a:gd name="adj3" fmla="val 395"/>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6" name="Freeform 5"/>
          <p:cNvSpPr/>
          <p:nvPr/>
        </p:nvSpPr>
        <p:spPr>
          <a:xfrm>
            <a:off x="2581176" y="1316951"/>
            <a:ext cx="9019958" cy="1083733"/>
          </a:xfrm>
          <a:custGeom>
            <a:avLst/>
            <a:gdLst>
              <a:gd name="connsiteX0" fmla="*/ 0 w 6771233"/>
              <a:gd name="connsiteY0" fmla="*/ 0 h 812800"/>
              <a:gd name="connsiteX1" fmla="*/ 6771233 w 6771233"/>
              <a:gd name="connsiteY1" fmla="*/ 0 h 812800"/>
              <a:gd name="connsiteX2" fmla="*/ 6771233 w 6771233"/>
              <a:gd name="connsiteY2" fmla="*/ 812800 h 812800"/>
              <a:gd name="connsiteX3" fmla="*/ 0 w 6771233"/>
              <a:gd name="connsiteY3" fmla="*/ 812800 h 812800"/>
              <a:gd name="connsiteX4" fmla="*/ 0 w 67712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1233" h="812800">
                <a:moveTo>
                  <a:pt x="0" y="0"/>
                </a:moveTo>
                <a:lnTo>
                  <a:pt x="6771233" y="0"/>
                </a:lnTo>
                <a:lnTo>
                  <a:pt x="6771233" y="812800"/>
                </a:lnTo>
                <a:lnTo>
                  <a:pt x="0" y="812800"/>
                </a:lnTo>
                <a:lnTo>
                  <a:pt x="0" y="0"/>
                </a:lnTo>
                <a:close/>
              </a:path>
            </a:pathLst>
          </a:custGeom>
          <a:noFill/>
          <a:ln>
            <a:solidFill>
              <a:srgbClr val="00B05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pPr defTabSz="1657994">
              <a:lnSpc>
                <a:spcPct val="90000"/>
              </a:lnSpc>
              <a:spcBef>
                <a:spcPct val="0"/>
              </a:spcBef>
              <a:spcAft>
                <a:spcPct val="35000"/>
              </a:spcAft>
            </a:pPr>
            <a:r>
              <a:rPr lang="en-US" sz="3730" b="1" dirty="0" err="1">
                <a:solidFill>
                  <a:srgbClr val="00B050"/>
                </a:solidFill>
                <a:latin typeface="Times New Roman" panose="02020603050405020304" pitchFamily="18" charset="0"/>
                <a:cs typeface="Times New Roman" panose="02020603050405020304" pitchFamily="18" charset="0"/>
              </a:rPr>
              <a:t>Xem</a:t>
            </a:r>
            <a:r>
              <a:rPr lang="en-US" sz="3730" b="1" dirty="0">
                <a:solidFill>
                  <a:srgbClr val="00B050"/>
                </a:solidFill>
                <a:latin typeface="Times New Roman" panose="02020603050405020304" pitchFamily="18" charset="0"/>
                <a:cs typeface="Times New Roman" panose="02020603050405020304" pitchFamily="18" charset="0"/>
              </a:rPr>
              <a:t> </a:t>
            </a:r>
            <a:r>
              <a:rPr lang="en-US" sz="3730" b="1" dirty="0" err="1">
                <a:solidFill>
                  <a:srgbClr val="00B050"/>
                </a:solidFill>
                <a:latin typeface="Times New Roman" panose="02020603050405020304" pitchFamily="18" charset="0"/>
                <a:cs typeface="Times New Roman" panose="02020603050405020304" pitchFamily="18" charset="0"/>
              </a:rPr>
              <a:t>lại</a:t>
            </a:r>
            <a:r>
              <a:rPr lang="en-US" sz="3730" b="1" dirty="0">
                <a:solidFill>
                  <a:srgbClr val="00B050"/>
                </a:solidFill>
                <a:latin typeface="Times New Roman" panose="02020603050405020304" pitchFamily="18" charset="0"/>
                <a:cs typeface="Times New Roman" panose="02020603050405020304" pitchFamily="18" charset="0"/>
              </a:rPr>
              <a:t> </a:t>
            </a:r>
            <a:r>
              <a:rPr lang="en-US" sz="3730" b="1" dirty="0" err="1">
                <a:solidFill>
                  <a:srgbClr val="00B050"/>
                </a:solidFill>
                <a:latin typeface="Times New Roman" panose="02020603050405020304" pitchFamily="18" charset="0"/>
                <a:cs typeface="Times New Roman" panose="02020603050405020304" pitchFamily="18" charset="0"/>
              </a:rPr>
              <a:t>bài</a:t>
            </a:r>
            <a:r>
              <a:rPr lang="en-US" sz="3730" b="1" dirty="0">
                <a:solidFill>
                  <a:srgbClr val="00B050"/>
                </a:solidFill>
                <a:latin typeface="Times New Roman" panose="02020603050405020304" pitchFamily="18" charset="0"/>
                <a:cs typeface="Times New Roman" panose="02020603050405020304" pitchFamily="18" charset="0"/>
              </a:rPr>
              <a:t> </a:t>
            </a:r>
            <a:r>
              <a:rPr lang="en-US" sz="3730" b="1" dirty="0" err="1">
                <a:solidFill>
                  <a:srgbClr val="00B050"/>
                </a:solidFill>
                <a:latin typeface="Times New Roman" panose="02020603050405020304" pitchFamily="18" charset="0"/>
                <a:cs typeface="Times New Roman" panose="02020603050405020304" pitchFamily="18" charset="0"/>
              </a:rPr>
              <a:t>đã</a:t>
            </a:r>
            <a:r>
              <a:rPr lang="en-US" sz="3730" b="1" dirty="0">
                <a:solidFill>
                  <a:srgbClr val="00B050"/>
                </a:solidFill>
                <a:latin typeface="Times New Roman" panose="02020603050405020304" pitchFamily="18" charset="0"/>
                <a:cs typeface="Times New Roman" panose="02020603050405020304" pitchFamily="18" charset="0"/>
              </a:rPr>
              <a:t> </a:t>
            </a:r>
            <a:r>
              <a:rPr lang="en-US" sz="3730" b="1" dirty="0" err="1">
                <a:solidFill>
                  <a:srgbClr val="00B050"/>
                </a:solidFill>
                <a:latin typeface="Times New Roman" panose="02020603050405020304" pitchFamily="18" charset="0"/>
                <a:cs typeface="Times New Roman" panose="02020603050405020304" pitchFamily="18" charset="0"/>
              </a:rPr>
              <a:t>học</a:t>
            </a:r>
            <a:endParaRPr lang="en-US" sz="3730" b="1" dirty="0">
              <a:solidFill>
                <a:srgbClr val="00B050"/>
              </a:solidFill>
              <a:latin typeface="Times New Roman" panose="02020603050405020304" pitchFamily="18" charset="0"/>
              <a:cs typeface="Times New Roman" panose="02020603050405020304" pitchFamily="18" charset="0"/>
            </a:endParaRPr>
          </a:p>
        </p:txBody>
      </p:sp>
      <p:sp>
        <p:nvSpPr>
          <p:cNvPr id="7" name="Oval 6"/>
          <p:cNvSpPr/>
          <p:nvPr/>
        </p:nvSpPr>
        <p:spPr>
          <a:xfrm>
            <a:off x="1904469" y="1181484"/>
            <a:ext cx="1353413" cy="1354666"/>
          </a:xfrm>
          <a:prstGeom prst="ellipse">
            <a:avLst/>
          </a:prstGeom>
          <a:solidFill>
            <a:srgbClr val="00B050"/>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spcBef>
                <a:spcPts val="799"/>
              </a:spcBef>
            </a:pPr>
            <a:r>
              <a:rPr lang="en-US" sz="5328" b="1" dirty="0">
                <a:solidFill>
                  <a:schemeClr val="bg1"/>
                </a:solidFill>
                <a:latin typeface="Times New Roman" panose="02020603050405020304" pitchFamily="18" charset="0"/>
                <a:cs typeface="Times New Roman" panose="02020603050405020304" pitchFamily="18" charset="0"/>
              </a:rPr>
              <a:t>1</a:t>
            </a:r>
          </a:p>
        </p:txBody>
      </p:sp>
      <p:sp>
        <p:nvSpPr>
          <p:cNvPr id="8" name="Freeform 7"/>
          <p:cNvSpPr/>
          <p:nvPr/>
        </p:nvSpPr>
        <p:spPr>
          <a:xfrm>
            <a:off x="2974747" y="2666664"/>
            <a:ext cx="8626387" cy="1083733"/>
          </a:xfrm>
          <a:custGeom>
            <a:avLst/>
            <a:gdLst>
              <a:gd name="connsiteX0" fmla="*/ 0 w 6475780"/>
              <a:gd name="connsiteY0" fmla="*/ 0 h 812800"/>
              <a:gd name="connsiteX1" fmla="*/ 6475780 w 6475780"/>
              <a:gd name="connsiteY1" fmla="*/ 0 h 812800"/>
              <a:gd name="connsiteX2" fmla="*/ 6475780 w 6475780"/>
              <a:gd name="connsiteY2" fmla="*/ 812800 h 812800"/>
              <a:gd name="connsiteX3" fmla="*/ 0 w 6475780"/>
              <a:gd name="connsiteY3" fmla="*/ 812800 h 812800"/>
              <a:gd name="connsiteX4" fmla="*/ 0 w 6475780"/>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5780" h="812800">
                <a:moveTo>
                  <a:pt x="0" y="0"/>
                </a:moveTo>
                <a:lnTo>
                  <a:pt x="6475780" y="0"/>
                </a:lnTo>
                <a:lnTo>
                  <a:pt x="6475780" y="812800"/>
                </a:lnTo>
                <a:lnTo>
                  <a:pt x="0" y="812800"/>
                </a:lnTo>
                <a:lnTo>
                  <a:pt x="0" y="0"/>
                </a:lnTo>
                <a:close/>
              </a:path>
            </a:pathLst>
          </a:custGeom>
          <a:noFill/>
          <a:ln>
            <a:solidFill>
              <a:srgbClr val="FF99CC"/>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pPr defTabSz="1657994">
              <a:lnSpc>
                <a:spcPct val="90000"/>
              </a:lnSpc>
              <a:spcBef>
                <a:spcPct val="0"/>
              </a:spcBef>
              <a:spcAft>
                <a:spcPct val="35000"/>
              </a:spcAft>
            </a:pPr>
            <a:r>
              <a:rPr lang="en-US" sz="3730" b="1" dirty="0" err="1">
                <a:solidFill>
                  <a:srgbClr val="FF99CC"/>
                </a:solidFill>
                <a:latin typeface="Times New Roman" panose="02020603050405020304" pitchFamily="18" charset="0"/>
                <a:cs typeface="Times New Roman" panose="02020603050405020304" pitchFamily="18" charset="0"/>
              </a:rPr>
              <a:t>Hoàn</a:t>
            </a:r>
            <a:r>
              <a:rPr lang="en-US" sz="3730" b="1" dirty="0">
                <a:solidFill>
                  <a:srgbClr val="FF99CC"/>
                </a:solidFill>
                <a:latin typeface="Times New Roman" panose="02020603050405020304" pitchFamily="18" charset="0"/>
                <a:cs typeface="Times New Roman" panose="02020603050405020304" pitchFamily="18" charset="0"/>
              </a:rPr>
              <a:t> </a:t>
            </a:r>
            <a:r>
              <a:rPr lang="en-US" sz="3730" b="1" dirty="0" err="1">
                <a:solidFill>
                  <a:srgbClr val="FF99CC"/>
                </a:solidFill>
                <a:latin typeface="Times New Roman" panose="02020603050405020304" pitchFamily="18" charset="0"/>
                <a:cs typeface="Times New Roman" panose="02020603050405020304" pitchFamily="18" charset="0"/>
              </a:rPr>
              <a:t>thành</a:t>
            </a:r>
            <a:r>
              <a:rPr lang="en-US" sz="3730" b="1" dirty="0">
                <a:solidFill>
                  <a:srgbClr val="FF99CC"/>
                </a:solidFill>
                <a:latin typeface="Times New Roman" panose="02020603050405020304" pitchFamily="18" charset="0"/>
                <a:cs typeface="Times New Roman" panose="02020603050405020304" pitchFamily="18" charset="0"/>
              </a:rPr>
              <a:t> </a:t>
            </a:r>
            <a:r>
              <a:rPr lang="en-US" sz="3730" b="1" dirty="0" err="1">
                <a:solidFill>
                  <a:srgbClr val="FF99CC"/>
                </a:solidFill>
                <a:latin typeface="Times New Roman" panose="02020603050405020304" pitchFamily="18" charset="0"/>
                <a:cs typeface="Times New Roman" panose="02020603050405020304" pitchFamily="18" charset="0"/>
              </a:rPr>
              <a:t>bài</a:t>
            </a:r>
            <a:r>
              <a:rPr lang="en-US" sz="3730" b="1" dirty="0">
                <a:solidFill>
                  <a:srgbClr val="FF99CC"/>
                </a:solidFill>
                <a:latin typeface="Times New Roman" panose="02020603050405020304" pitchFamily="18" charset="0"/>
                <a:cs typeface="Times New Roman" panose="02020603050405020304" pitchFamily="18" charset="0"/>
              </a:rPr>
              <a:t> </a:t>
            </a:r>
            <a:r>
              <a:rPr lang="en-US" sz="3730" b="1" dirty="0" err="1">
                <a:solidFill>
                  <a:srgbClr val="FF99CC"/>
                </a:solidFill>
                <a:latin typeface="Times New Roman" panose="02020603050405020304" pitchFamily="18" charset="0"/>
                <a:cs typeface="Times New Roman" panose="02020603050405020304" pitchFamily="18" charset="0"/>
              </a:rPr>
              <a:t>tập</a:t>
            </a:r>
            <a:r>
              <a:rPr lang="en-US" sz="3730" b="1" dirty="0">
                <a:solidFill>
                  <a:srgbClr val="FF99CC"/>
                </a:solidFill>
                <a:latin typeface="Times New Roman" panose="02020603050405020304" pitchFamily="18" charset="0"/>
                <a:cs typeface="Times New Roman" panose="02020603050405020304" pitchFamily="18" charset="0"/>
              </a:rPr>
              <a:t> SGK (BT 1,2)</a:t>
            </a:r>
          </a:p>
        </p:txBody>
      </p:sp>
      <p:sp>
        <p:nvSpPr>
          <p:cNvPr id="9" name="Oval 8"/>
          <p:cNvSpPr/>
          <p:nvPr/>
        </p:nvSpPr>
        <p:spPr>
          <a:xfrm>
            <a:off x="2319307" y="2602316"/>
            <a:ext cx="1353413" cy="1354666"/>
          </a:xfrm>
          <a:prstGeom prst="ellipse">
            <a:avLst/>
          </a:prstGeom>
          <a:solidFill>
            <a:srgbClr val="FF99CC"/>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r>
              <a:rPr lang="en-US" sz="5328" b="1" dirty="0">
                <a:solidFill>
                  <a:schemeClr val="bg1"/>
                </a:solidFill>
                <a:latin typeface="Times New Roman" panose="02020603050405020304" pitchFamily="18" charset="0"/>
                <a:cs typeface="Times New Roman" panose="02020603050405020304" pitchFamily="18" charset="0"/>
              </a:rPr>
              <a:t>2</a:t>
            </a:r>
          </a:p>
        </p:txBody>
      </p:sp>
      <p:sp>
        <p:nvSpPr>
          <p:cNvPr id="10" name="Freeform 9"/>
          <p:cNvSpPr/>
          <p:nvPr/>
        </p:nvSpPr>
        <p:spPr>
          <a:xfrm>
            <a:off x="3342855" y="4055309"/>
            <a:ext cx="8584365" cy="1219199"/>
          </a:xfrm>
          <a:custGeom>
            <a:avLst/>
            <a:gdLst>
              <a:gd name="connsiteX0" fmla="*/ 0 w 6771233"/>
              <a:gd name="connsiteY0" fmla="*/ 0 h 812800"/>
              <a:gd name="connsiteX1" fmla="*/ 6771233 w 6771233"/>
              <a:gd name="connsiteY1" fmla="*/ 0 h 812800"/>
              <a:gd name="connsiteX2" fmla="*/ 6771233 w 6771233"/>
              <a:gd name="connsiteY2" fmla="*/ 812800 h 812800"/>
              <a:gd name="connsiteX3" fmla="*/ 0 w 6771233"/>
              <a:gd name="connsiteY3" fmla="*/ 812800 h 812800"/>
              <a:gd name="connsiteX4" fmla="*/ 0 w 67712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1233" h="812800">
                <a:moveTo>
                  <a:pt x="0" y="0"/>
                </a:moveTo>
                <a:lnTo>
                  <a:pt x="6771233" y="0"/>
                </a:lnTo>
                <a:lnTo>
                  <a:pt x="6771233" y="812800"/>
                </a:lnTo>
                <a:lnTo>
                  <a:pt x="0" y="812800"/>
                </a:lnTo>
                <a:lnTo>
                  <a:pt x="0" y="0"/>
                </a:lnTo>
                <a:close/>
              </a:path>
            </a:pathLst>
          </a:custGeom>
          <a:noFill/>
          <a:ln>
            <a:solidFill>
              <a:srgbClr val="3399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pPr defTabSz="1657994">
              <a:lnSpc>
                <a:spcPct val="90000"/>
              </a:lnSpc>
              <a:spcBef>
                <a:spcPct val="0"/>
              </a:spcBef>
              <a:spcAft>
                <a:spcPct val="35000"/>
              </a:spcAft>
            </a:pPr>
            <a:endParaRPr lang="en-US" sz="3730" b="1" dirty="0">
              <a:solidFill>
                <a:srgbClr val="3399FF"/>
              </a:solidFill>
              <a:latin typeface="Times New Roman" panose="02020603050405020304" pitchFamily="18" charset="0"/>
              <a:cs typeface="Times New Roman" panose="02020603050405020304" pitchFamily="18" charset="0"/>
            </a:endParaRPr>
          </a:p>
        </p:txBody>
      </p:sp>
      <p:sp>
        <p:nvSpPr>
          <p:cNvPr id="11" name="Oval 10"/>
          <p:cNvSpPr/>
          <p:nvPr/>
        </p:nvSpPr>
        <p:spPr>
          <a:xfrm>
            <a:off x="2149380" y="4046618"/>
            <a:ext cx="1353413" cy="1354666"/>
          </a:xfrm>
          <a:prstGeom prst="ellipse">
            <a:avLst/>
          </a:prstGeom>
          <a:solidFill>
            <a:srgbClr val="3399FF"/>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r>
              <a:rPr lang="en-US" sz="4795" b="1" dirty="0">
                <a:solidFill>
                  <a:schemeClr val="bg1"/>
                </a:solidFill>
                <a:latin typeface="Times New Roman" panose="02020603050405020304" pitchFamily="18" charset="0"/>
                <a:cs typeface="Times New Roman" panose="02020603050405020304" pitchFamily="18" charset="0"/>
              </a:rPr>
              <a:t>3</a:t>
            </a: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60763" y="447217"/>
            <a:ext cx="2943674" cy="2056426"/>
          </a:xfrm>
          <a:prstGeom prst="rect">
            <a:avLst/>
          </a:prstGeom>
        </p:spPr>
      </p:pic>
      <p:sp>
        <p:nvSpPr>
          <p:cNvPr id="2" name="TextBox 1">
            <a:extLst>
              <a:ext uri="{FF2B5EF4-FFF2-40B4-BE49-F238E27FC236}">
                <a16:creationId xmlns:a16="http://schemas.microsoft.com/office/drawing/2014/main" xmlns="" id="{A004E4A0-59DA-4596-A9EC-A736B59FE0CA}"/>
              </a:ext>
            </a:extLst>
          </p:cNvPr>
          <p:cNvSpPr txBox="1"/>
          <p:nvPr/>
        </p:nvSpPr>
        <p:spPr>
          <a:xfrm>
            <a:off x="3818265" y="4088205"/>
            <a:ext cx="8870087" cy="646331"/>
          </a:xfrm>
          <a:prstGeom prst="rect">
            <a:avLst/>
          </a:prstGeom>
          <a:noFill/>
        </p:spPr>
        <p:txBody>
          <a:bodyPr wrap="square" rtlCol="0">
            <a:spAutoFit/>
          </a:bodyPr>
          <a:lstStyle/>
          <a:p>
            <a:r>
              <a:rPr lang="en-US" sz="3600" b="1" dirty="0">
                <a:solidFill>
                  <a:srgbClr val="3399FF"/>
                </a:solidFill>
                <a:latin typeface="Times New Roman" panose="02020603050405020304" pitchFamily="18" charset="0"/>
                <a:cs typeface="Times New Roman" panose="02020603050405020304" pitchFamily="18" charset="0"/>
              </a:rPr>
              <a:t>Chuẩn bị bài </a:t>
            </a:r>
            <a:r>
              <a:rPr lang="en-US" sz="3600" b="1" dirty="0" smtClean="0">
                <a:solidFill>
                  <a:srgbClr val="3399FF"/>
                </a:solidFill>
                <a:latin typeface="Times New Roman" panose="02020603050405020304" pitchFamily="18" charset="0"/>
                <a:cs typeface="Times New Roman" panose="02020603050405020304" pitchFamily="18" charset="0"/>
              </a:rPr>
              <a:t>30</a:t>
            </a:r>
            <a:endParaRPr lang="en-US" dirty="0"/>
          </a:p>
        </p:txBody>
      </p:sp>
    </p:spTree>
    <p:extLst>
      <p:ext uri="{BB962C8B-B14F-4D97-AF65-F5344CB8AC3E}">
        <p14:creationId xmlns:p14="http://schemas.microsoft.com/office/powerpoint/2010/main" val="2137555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par>
                          <p:cTn id="24" fill="hold">
                            <p:stCondLst>
                              <p:cond delay="1500"/>
                            </p:stCondLst>
                            <p:childTnLst>
                              <p:par>
                                <p:cTn id="25" presetID="22" presetClass="entr" presetSubtype="8"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barn(inVertical)">
                                      <p:cBhvr>
                                        <p:cTn id="35" dur="500"/>
                                        <p:tgtEl>
                                          <p:spTgt spid="10"/>
                                        </p:tgtEl>
                                      </p:cBhvr>
                                    </p:animEffect>
                                  </p:childTnLst>
                                </p:cTn>
                              </p:par>
                              <p:par>
                                <p:cTn id="36" presetID="10" presetClass="entr" presetSubtype="0" fill="hold"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2"/>
                                        </p:tgtEl>
                                        <p:attrNameLst>
                                          <p:attrName>style.visibility</p:attrName>
                                        </p:attrNameLst>
                                      </p:cBhvr>
                                      <p:to>
                                        <p:strVal val="visible"/>
                                      </p:to>
                                    </p:set>
                                    <p:animEffect transition="in" filter="barn(inVertical)">
                                      <p:cBhvr>
                                        <p:cTn id="4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8" grpId="0" animBg="1"/>
      <p:bldP spid="10" grpId="0" animBg="1"/>
      <p:bldP spid="11" grpId="0" animBg="1"/>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Việt Nam chung tay bảo về môi trường vì một thế giới xanh, sạch, đẹ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98" y="22305"/>
            <a:ext cx="12168401" cy="682626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78730" y="603318"/>
            <a:ext cx="10935093" cy="1938992"/>
          </a:xfrm>
          <a:prstGeom prst="rect">
            <a:avLst/>
          </a:prstGeom>
          <a:noFill/>
        </p:spPr>
        <p:txBody>
          <a:bodyPr wrap="square" rtlCol="0">
            <a:spAutoFit/>
          </a:bodyPr>
          <a:lstStyle/>
          <a:p>
            <a:pPr algn="ctr"/>
            <a:r>
              <a:rPr lang="en-US" sz="4000" b="1" dirty="0" smtClean="0">
                <a:solidFill>
                  <a:srgbClr val="FF0000"/>
                </a:solidFill>
                <a:latin typeface="Times New Roman" panose="02020603050405020304" pitchFamily="18" charset="0"/>
                <a:cs typeface="Times New Roman" panose="02020603050405020304" pitchFamily="18" charset="0"/>
              </a:rPr>
              <a:t>BÀI 29: BẢO VỆ VÀ KHAI THÁC THÔNG MINH CÁC TÀI NGUYÊN THIÊN NHIÊN VÌ SỰ PHÁT TRIỂN BỀN VỮNG</a:t>
            </a:r>
            <a:endParaRPr lang="en-US" sz="40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9683282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lowchart: Connector 8">
            <a:extLst>
              <a:ext uri="{FF2B5EF4-FFF2-40B4-BE49-F238E27FC236}">
                <a16:creationId xmlns:a16="http://schemas.microsoft.com/office/drawing/2014/main" xmlns="" id="{B67813DD-1784-4616-8F4E-55B75D4E196B}"/>
              </a:ext>
            </a:extLst>
          </p:cNvPr>
          <p:cNvSpPr/>
          <p:nvPr/>
        </p:nvSpPr>
        <p:spPr>
          <a:xfrm>
            <a:off x="3263109" y="2135047"/>
            <a:ext cx="1246248" cy="1214545"/>
          </a:xfrm>
          <a:prstGeom prst="flowChartConnector">
            <a:avLst/>
          </a:prstGeom>
          <a:solidFill>
            <a:srgbClr val="00B050"/>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5328" b="1" dirty="0">
                <a:solidFill>
                  <a:schemeClr val="bg1"/>
                </a:solidFill>
                <a:latin typeface="Times New Roman" panose="02020603050405020304" pitchFamily="18" charset="0"/>
                <a:cs typeface="Times New Roman" panose="02020603050405020304" pitchFamily="18" charset="0"/>
              </a:rPr>
              <a:t>1</a:t>
            </a:r>
          </a:p>
        </p:txBody>
      </p:sp>
      <p:sp>
        <p:nvSpPr>
          <p:cNvPr id="8" name="Flowchart: Connector 7">
            <a:extLst>
              <a:ext uri="{FF2B5EF4-FFF2-40B4-BE49-F238E27FC236}">
                <a16:creationId xmlns:a16="http://schemas.microsoft.com/office/drawing/2014/main" xmlns="" id="{01D71F2D-819C-4B44-8712-F9EB5E069125}"/>
              </a:ext>
            </a:extLst>
          </p:cNvPr>
          <p:cNvSpPr/>
          <p:nvPr/>
        </p:nvSpPr>
        <p:spPr>
          <a:xfrm>
            <a:off x="1310768" y="4275986"/>
            <a:ext cx="1310768" cy="1293708"/>
          </a:xfrm>
          <a:prstGeom prst="flowChartConnector">
            <a:avLst/>
          </a:prstGeom>
          <a:solidFill>
            <a:schemeClr val="accent2">
              <a:lumMod val="75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795" b="1" dirty="0">
                <a:solidFill>
                  <a:schemeClr val="bg1"/>
                </a:solidFill>
                <a:latin typeface="Times New Roman" panose="02020603050405020304" pitchFamily="18" charset="0"/>
                <a:cs typeface="Times New Roman" panose="02020603050405020304" pitchFamily="18" charset="0"/>
              </a:rPr>
              <a:t>2</a:t>
            </a:r>
          </a:p>
        </p:txBody>
      </p:sp>
      <p:sp>
        <p:nvSpPr>
          <p:cNvPr id="6" name="Rectangle: Rounded Corners 5">
            <a:extLst>
              <a:ext uri="{FF2B5EF4-FFF2-40B4-BE49-F238E27FC236}">
                <a16:creationId xmlns:a16="http://schemas.microsoft.com/office/drawing/2014/main" xmlns="" id="{7027D11F-9EBF-46D2-B639-067C5B7130D3}"/>
              </a:ext>
            </a:extLst>
          </p:cNvPr>
          <p:cNvSpPr/>
          <p:nvPr/>
        </p:nvSpPr>
        <p:spPr>
          <a:xfrm>
            <a:off x="2672846" y="4359527"/>
            <a:ext cx="8469636" cy="1107632"/>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996" b="1" dirty="0">
                <a:latin typeface="Times New Roman" panose="02020603050405020304" pitchFamily="18" charset="0"/>
                <a:cs typeface="Times New Roman" panose="02020603050405020304" pitchFamily="18" charset="0"/>
              </a:rPr>
              <a:t> </a:t>
            </a:r>
            <a:r>
              <a:rPr lang="en-US" sz="3996" b="1" dirty="0" smtClean="0">
                <a:latin typeface="Times New Roman" panose="02020603050405020304" pitchFamily="18" charset="0"/>
                <a:cs typeface="Times New Roman" panose="02020603050405020304" pitchFamily="18" charset="0"/>
              </a:rPr>
              <a:t>Bảo vệ tự nhiên và khai thác thông minh các tài nguyên thiên nhiên</a:t>
            </a:r>
            <a:endParaRPr lang="en-US" sz="3996" b="1" dirty="0">
              <a:latin typeface="Times New Roman" panose="02020603050405020304" pitchFamily="18"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xmlns="" id="{99D75515-C577-4425-89F9-2F36EDA9EBD2}"/>
              </a:ext>
            </a:extLst>
          </p:cNvPr>
          <p:cNvSpPr/>
          <p:nvPr/>
        </p:nvSpPr>
        <p:spPr>
          <a:xfrm>
            <a:off x="4553527" y="2243296"/>
            <a:ext cx="6438122" cy="1107631"/>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996" b="1" dirty="0">
                <a:latin typeface="Times New Roman" panose="02020603050405020304" pitchFamily="18" charset="0"/>
                <a:cs typeface="Times New Roman" panose="02020603050405020304" pitchFamily="18" charset="0"/>
              </a:rPr>
              <a:t> </a:t>
            </a:r>
            <a:r>
              <a:rPr lang="en-US" sz="3996" b="1" dirty="0" smtClean="0">
                <a:latin typeface="Times New Roman" panose="02020603050405020304" pitchFamily="18" charset="0"/>
                <a:cs typeface="Times New Roman" panose="02020603050405020304" pitchFamily="18" charset="0"/>
              </a:rPr>
              <a:t>Thế nào là phát triển bền vững</a:t>
            </a:r>
            <a:endParaRPr lang="en-US" sz="3996" b="1"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xmlns="" id="{57E9DAAF-4DBA-43F7-915F-D94B3CDD85D0}"/>
              </a:ext>
            </a:extLst>
          </p:cNvPr>
          <p:cNvSpPr txBox="1"/>
          <p:nvPr/>
        </p:nvSpPr>
        <p:spPr>
          <a:xfrm>
            <a:off x="3411728" y="463123"/>
            <a:ext cx="5421410" cy="1107630"/>
          </a:xfrm>
          <a:custGeom>
            <a:avLst/>
            <a:gdLst/>
            <a:ahLst/>
            <a:cxnLst/>
            <a:rect l="l" t="t" r="r" b="b"/>
            <a:pathLst>
              <a:path w="6208084" h="919518">
                <a:moveTo>
                  <a:pt x="5143023" y="668672"/>
                </a:moveTo>
                <a:cubicBezTo>
                  <a:pt x="5130234" y="668672"/>
                  <a:pt x="5119127" y="672963"/>
                  <a:pt x="5109704" y="681545"/>
                </a:cubicBezTo>
                <a:cubicBezTo>
                  <a:pt x="5100281" y="690127"/>
                  <a:pt x="5095569" y="701317"/>
                  <a:pt x="5095569" y="715115"/>
                </a:cubicBezTo>
                <a:cubicBezTo>
                  <a:pt x="5095569" y="729250"/>
                  <a:pt x="5100281" y="740525"/>
                  <a:pt x="5109704" y="748939"/>
                </a:cubicBezTo>
                <a:cubicBezTo>
                  <a:pt x="5119127" y="757352"/>
                  <a:pt x="5130234" y="761559"/>
                  <a:pt x="5143023" y="761559"/>
                </a:cubicBezTo>
                <a:cubicBezTo>
                  <a:pt x="5155475" y="761559"/>
                  <a:pt x="5166497" y="757352"/>
                  <a:pt x="5176089" y="748939"/>
                </a:cubicBezTo>
                <a:cubicBezTo>
                  <a:pt x="5185680" y="740525"/>
                  <a:pt x="5190476" y="729250"/>
                  <a:pt x="5190476" y="715115"/>
                </a:cubicBezTo>
                <a:cubicBezTo>
                  <a:pt x="5190476" y="701317"/>
                  <a:pt x="5185680" y="690127"/>
                  <a:pt x="5176089" y="681545"/>
                </a:cubicBezTo>
                <a:cubicBezTo>
                  <a:pt x="5166497" y="672963"/>
                  <a:pt x="5155475" y="668672"/>
                  <a:pt x="5143023" y="668672"/>
                </a:cubicBezTo>
                <a:close/>
                <a:moveTo>
                  <a:pt x="1609248" y="668672"/>
                </a:moveTo>
                <a:cubicBezTo>
                  <a:pt x="1596459" y="668672"/>
                  <a:pt x="1585353" y="672963"/>
                  <a:pt x="1575929" y="681545"/>
                </a:cubicBezTo>
                <a:cubicBezTo>
                  <a:pt x="1566506" y="690127"/>
                  <a:pt x="1561794" y="701317"/>
                  <a:pt x="1561794" y="715115"/>
                </a:cubicBezTo>
                <a:cubicBezTo>
                  <a:pt x="1561794" y="729250"/>
                  <a:pt x="1566506" y="740525"/>
                  <a:pt x="1575929" y="748939"/>
                </a:cubicBezTo>
                <a:cubicBezTo>
                  <a:pt x="1585353" y="757352"/>
                  <a:pt x="1596459" y="761559"/>
                  <a:pt x="1609248" y="761559"/>
                </a:cubicBezTo>
                <a:cubicBezTo>
                  <a:pt x="1621700" y="761559"/>
                  <a:pt x="1632722" y="757352"/>
                  <a:pt x="1642314" y="748939"/>
                </a:cubicBezTo>
                <a:cubicBezTo>
                  <a:pt x="1651905" y="740525"/>
                  <a:pt x="1656701" y="729250"/>
                  <a:pt x="1656701" y="715115"/>
                </a:cubicBezTo>
                <a:cubicBezTo>
                  <a:pt x="1656701" y="701317"/>
                  <a:pt x="1651905" y="690127"/>
                  <a:pt x="1642314" y="681545"/>
                </a:cubicBezTo>
                <a:cubicBezTo>
                  <a:pt x="1632722" y="672963"/>
                  <a:pt x="1621700" y="668672"/>
                  <a:pt x="1609248" y="668672"/>
                </a:cubicBezTo>
                <a:close/>
                <a:moveTo>
                  <a:pt x="3758840" y="500565"/>
                </a:moveTo>
                <a:lnTo>
                  <a:pt x="3813866" y="500565"/>
                </a:lnTo>
                <a:cubicBezTo>
                  <a:pt x="3828674" y="500565"/>
                  <a:pt x="3839023" y="503678"/>
                  <a:pt x="3844913" y="509904"/>
                </a:cubicBezTo>
                <a:cubicBezTo>
                  <a:pt x="3850802" y="516130"/>
                  <a:pt x="3853747" y="524796"/>
                  <a:pt x="3853747" y="535903"/>
                </a:cubicBezTo>
                <a:cubicBezTo>
                  <a:pt x="3853747" y="547009"/>
                  <a:pt x="3850886" y="555759"/>
                  <a:pt x="3845165" y="562153"/>
                </a:cubicBezTo>
                <a:cubicBezTo>
                  <a:pt x="3839443" y="568548"/>
                  <a:pt x="3829011" y="571745"/>
                  <a:pt x="3813866" y="571745"/>
                </a:cubicBezTo>
                <a:lnTo>
                  <a:pt x="3758840" y="571745"/>
                </a:lnTo>
                <a:close/>
                <a:moveTo>
                  <a:pt x="643967" y="468691"/>
                </a:moveTo>
                <a:lnTo>
                  <a:pt x="643967" y="886673"/>
                </a:lnTo>
                <a:lnTo>
                  <a:pt x="658728" y="886673"/>
                </a:lnTo>
                <a:lnTo>
                  <a:pt x="657234" y="889376"/>
                </a:lnTo>
                <a:lnTo>
                  <a:pt x="411449" y="889376"/>
                </a:lnTo>
                <a:close/>
                <a:moveTo>
                  <a:pt x="4132163" y="463208"/>
                </a:moveTo>
                <a:lnTo>
                  <a:pt x="4163462" y="535903"/>
                </a:lnTo>
                <a:lnTo>
                  <a:pt x="4101369" y="535903"/>
                </a:lnTo>
                <a:close/>
                <a:moveTo>
                  <a:pt x="643967" y="420685"/>
                </a:moveTo>
                <a:lnTo>
                  <a:pt x="657234" y="444688"/>
                </a:lnTo>
                <a:lnTo>
                  <a:pt x="643967" y="468691"/>
                </a:lnTo>
                <a:close/>
                <a:moveTo>
                  <a:pt x="2199769" y="378902"/>
                </a:moveTo>
                <a:lnTo>
                  <a:pt x="2230563" y="378902"/>
                </a:lnTo>
                <a:cubicBezTo>
                  <a:pt x="2258497" y="378902"/>
                  <a:pt x="2280457" y="387354"/>
                  <a:pt x="2296443" y="404258"/>
                </a:cubicBezTo>
                <a:cubicBezTo>
                  <a:pt x="2312429" y="421161"/>
                  <a:pt x="2320422" y="443840"/>
                  <a:pt x="2320422" y="472295"/>
                </a:cubicBezTo>
                <a:cubicBezTo>
                  <a:pt x="2320422" y="500749"/>
                  <a:pt x="2312429" y="523428"/>
                  <a:pt x="2296443" y="540332"/>
                </a:cubicBezTo>
                <a:cubicBezTo>
                  <a:pt x="2280457" y="557235"/>
                  <a:pt x="2258497" y="565687"/>
                  <a:pt x="2230563" y="565687"/>
                </a:cubicBezTo>
                <a:lnTo>
                  <a:pt x="2199769" y="565687"/>
                </a:lnTo>
                <a:close/>
                <a:moveTo>
                  <a:pt x="5142265" y="376378"/>
                </a:moveTo>
                <a:cubicBezTo>
                  <a:pt x="5156779" y="376378"/>
                  <a:pt x="5169603" y="378818"/>
                  <a:pt x="5180738" y="383698"/>
                </a:cubicBezTo>
                <a:cubicBezTo>
                  <a:pt x="5191873" y="388578"/>
                  <a:pt x="5201323" y="395309"/>
                  <a:pt x="5209087" y="403891"/>
                </a:cubicBezTo>
                <a:cubicBezTo>
                  <a:pt x="5216852" y="412473"/>
                  <a:pt x="5222759" y="422653"/>
                  <a:pt x="5226807" y="434433"/>
                </a:cubicBezTo>
                <a:cubicBezTo>
                  <a:pt x="5230857" y="446212"/>
                  <a:pt x="5232881" y="458833"/>
                  <a:pt x="5232881" y="472295"/>
                </a:cubicBezTo>
                <a:cubicBezTo>
                  <a:pt x="5232881" y="485757"/>
                  <a:pt x="5230857" y="498377"/>
                  <a:pt x="5226807" y="510156"/>
                </a:cubicBezTo>
                <a:cubicBezTo>
                  <a:pt x="5222759" y="521936"/>
                  <a:pt x="5216852" y="532116"/>
                  <a:pt x="5209087" y="540698"/>
                </a:cubicBezTo>
                <a:cubicBezTo>
                  <a:pt x="5201323" y="549280"/>
                  <a:pt x="5191873" y="556096"/>
                  <a:pt x="5180738" y="561144"/>
                </a:cubicBezTo>
                <a:cubicBezTo>
                  <a:pt x="5169603" y="566192"/>
                  <a:pt x="5156779" y="568716"/>
                  <a:pt x="5142265" y="568716"/>
                </a:cubicBezTo>
                <a:cubicBezTo>
                  <a:pt x="5127751" y="568716"/>
                  <a:pt x="5114927" y="566192"/>
                  <a:pt x="5103792" y="561144"/>
                </a:cubicBezTo>
                <a:cubicBezTo>
                  <a:pt x="5092657" y="556096"/>
                  <a:pt x="5083207" y="549280"/>
                  <a:pt x="5075443" y="540698"/>
                </a:cubicBezTo>
                <a:cubicBezTo>
                  <a:pt x="5067679" y="532116"/>
                  <a:pt x="5061772" y="521936"/>
                  <a:pt x="5057723" y="510156"/>
                </a:cubicBezTo>
                <a:cubicBezTo>
                  <a:pt x="5053674" y="498377"/>
                  <a:pt x="5051649" y="485757"/>
                  <a:pt x="5051649" y="472295"/>
                </a:cubicBezTo>
                <a:cubicBezTo>
                  <a:pt x="5051649" y="458833"/>
                  <a:pt x="5053674" y="446212"/>
                  <a:pt x="5057723" y="434433"/>
                </a:cubicBezTo>
                <a:cubicBezTo>
                  <a:pt x="5061772" y="422653"/>
                  <a:pt x="5067679" y="412473"/>
                  <a:pt x="5075443" y="403891"/>
                </a:cubicBezTo>
                <a:cubicBezTo>
                  <a:pt x="5083207" y="395309"/>
                  <a:pt x="5092657" y="388578"/>
                  <a:pt x="5103792" y="383698"/>
                </a:cubicBezTo>
                <a:cubicBezTo>
                  <a:pt x="5114927" y="378818"/>
                  <a:pt x="5127751" y="376378"/>
                  <a:pt x="5142265" y="376378"/>
                </a:cubicBezTo>
                <a:close/>
                <a:moveTo>
                  <a:pt x="1608490" y="376378"/>
                </a:moveTo>
                <a:cubicBezTo>
                  <a:pt x="1623004" y="376378"/>
                  <a:pt x="1635829" y="378818"/>
                  <a:pt x="1646964" y="383698"/>
                </a:cubicBezTo>
                <a:cubicBezTo>
                  <a:pt x="1658099" y="388578"/>
                  <a:pt x="1667548" y="395309"/>
                  <a:pt x="1675313" y="403891"/>
                </a:cubicBezTo>
                <a:cubicBezTo>
                  <a:pt x="1683077" y="412473"/>
                  <a:pt x="1688984" y="422653"/>
                  <a:pt x="1693033" y="434433"/>
                </a:cubicBezTo>
                <a:cubicBezTo>
                  <a:pt x="1697082" y="446212"/>
                  <a:pt x="1699107" y="458833"/>
                  <a:pt x="1699107" y="472295"/>
                </a:cubicBezTo>
                <a:cubicBezTo>
                  <a:pt x="1699107" y="485757"/>
                  <a:pt x="1697082" y="498377"/>
                  <a:pt x="1693033" y="510156"/>
                </a:cubicBezTo>
                <a:cubicBezTo>
                  <a:pt x="1688984" y="521936"/>
                  <a:pt x="1683077" y="532116"/>
                  <a:pt x="1675313" y="540698"/>
                </a:cubicBezTo>
                <a:cubicBezTo>
                  <a:pt x="1667548" y="549280"/>
                  <a:pt x="1658099" y="556096"/>
                  <a:pt x="1646964" y="561144"/>
                </a:cubicBezTo>
                <a:cubicBezTo>
                  <a:pt x="1635829" y="566192"/>
                  <a:pt x="1623004" y="568716"/>
                  <a:pt x="1608490" y="568716"/>
                </a:cubicBezTo>
                <a:cubicBezTo>
                  <a:pt x="1593977" y="568716"/>
                  <a:pt x="1581152" y="566192"/>
                  <a:pt x="1570017" y="561144"/>
                </a:cubicBezTo>
                <a:cubicBezTo>
                  <a:pt x="1558882" y="556096"/>
                  <a:pt x="1549433" y="549280"/>
                  <a:pt x="1541668" y="540698"/>
                </a:cubicBezTo>
                <a:cubicBezTo>
                  <a:pt x="1533904" y="532116"/>
                  <a:pt x="1527997" y="521936"/>
                  <a:pt x="1523948" y="510156"/>
                </a:cubicBezTo>
                <a:cubicBezTo>
                  <a:pt x="1519899" y="498377"/>
                  <a:pt x="1517874" y="485757"/>
                  <a:pt x="1517874" y="472295"/>
                </a:cubicBezTo>
                <a:cubicBezTo>
                  <a:pt x="1517874" y="458833"/>
                  <a:pt x="1519899" y="446212"/>
                  <a:pt x="1523948" y="434433"/>
                </a:cubicBezTo>
                <a:cubicBezTo>
                  <a:pt x="1527997" y="422653"/>
                  <a:pt x="1533904" y="412473"/>
                  <a:pt x="1541668" y="403891"/>
                </a:cubicBezTo>
                <a:cubicBezTo>
                  <a:pt x="1549433" y="395309"/>
                  <a:pt x="1558882" y="388578"/>
                  <a:pt x="1570017" y="383698"/>
                </a:cubicBezTo>
                <a:cubicBezTo>
                  <a:pt x="1581152" y="378818"/>
                  <a:pt x="1593977" y="376378"/>
                  <a:pt x="1608490" y="376378"/>
                </a:cubicBezTo>
                <a:close/>
                <a:moveTo>
                  <a:pt x="3758840" y="372844"/>
                </a:moveTo>
                <a:lnTo>
                  <a:pt x="3807303" y="372844"/>
                </a:lnTo>
                <a:cubicBezTo>
                  <a:pt x="3820092" y="372844"/>
                  <a:pt x="3828927" y="375621"/>
                  <a:pt x="3833807" y="381174"/>
                </a:cubicBezTo>
                <a:cubicBezTo>
                  <a:pt x="3838687" y="386727"/>
                  <a:pt x="3841127" y="394383"/>
                  <a:pt x="3841127" y="404143"/>
                </a:cubicBezTo>
                <a:cubicBezTo>
                  <a:pt x="3841127" y="413903"/>
                  <a:pt x="3838518" y="421476"/>
                  <a:pt x="3833302" y="426860"/>
                </a:cubicBezTo>
                <a:cubicBezTo>
                  <a:pt x="3828085" y="432245"/>
                  <a:pt x="3819082" y="434938"/>
                  <a:pt x="3806293" y="434938"/>
                </a:cubicBezTo>
                <a:lnTo>
                  <a:pt x="3758840" y="434938"/>
                </a:lnTo>
                <a:close/>
                <a:moveTo>
                  <a:pt x="4612966" y="300654"/>
                </a:moveTo>
                <a:lnTo>
                  <a:pt x="4612966" y="643935"/>
                </a:lnTo>
                <a:lnTo>
                  <a:pt x="4704844" y="643935"/>
                </a:lnTo>
                <a:lnTo>
                  <a:pt x="4704844" y="509652"/>
                </a:lnTo>
                <a:lnTo>
                  <a:pt x="4823983" y="509652"/>
                </a:lnTo>
                <a:lnTo>
                  <a:pt x="4823983" y="643935"/>
                </a:lnTo>
                <a:lnTo>
                  <a:pt x="4915861" y="643935"/>
                </a:lnTo>
                <a:lnTo>
                  <a:pt x="4915861" y="300654"/>
                </a:lnTo>
                <a:lnTo>
                  <a:pt x="4823983" y="300654"/>
                </a:lnTo>
                <a:lnTo>
                  <a:pt x="4823983" y="432413"/>
                </a:lnTo>
                <a:lnTo>
                  <a:pt x="4704844" y="432413"/>
                </a:lnTo>
                <a:lnTo>
                  <a:pt x="4704844" y="300654"/>
                </a:lnTo>
                <a:close/>
                <a:moveTo>
                  <a:pt x="4338760" y="300654"/>
                </a:moveTo>
                <a:lnTo>
                  <a:pt x="4338760" y="643935"/>
                </a:lnTo>
                <a:lnTo>
                  <a:pt x="4430638" y="643935"/>
                </a:lnTo>
                <a:lnTo>
                  <a:pt x="4430638" y="300654"/>
                </a:lnTo>
                <a:close/>
                <a:moveTo>
                  <a:pt x="3669991" y="300654"/>
                </a:moveTo>
                <a:lnTo>
                  <a:pt x="3669991" y="643935"/>
                </a:lnTo>
                <a:lnTo>
                  <a:pt x="3814371" y="643935"/>
                </a:lnTo>
                <a:cubicBezTo>
                  <a:pt x="3857449" y="643935"/>
                  <a:pt x="3890095" y="635269"/>
                  <a:pt x="3912307" y="617937"/>
                </a:cubicBezTo>
                <a:cubicBezTo>
                  <a:pt x="3934519" y="600604"/>
                  <a:pt x="3945625" y="576120"/>
                  <a:pt x="3945625" y="544485"/>
                </a:cubicBezTo>
                <a:cubicBezTo>
                  <a:pt x="3945625" y="532369"/>
                  <a:pt x="3943859" y="521683"/>
                  <a:pt x="3940325" y="512428"/>
                </a:cubicBezTo>
                <a:cubicBezTo>
                  <a:pt x="3936791" y="503173"/>
                  <a:pt x="3932163" y="495264"/>
                  <a:pt x="3926442" y="488701"/>
                </a:cubicBezTo>
                <a:cubicBezTo>
                  <a:pt x="3920721" y="482139"/>
                  <a:pt x="3914158" y="476838"/>
                  <a:pt x="3906754" y="472799"/>
                </a:cubicBezTo>
                <a:cubicBezTo>
                  <a:pt x="3899349" y="468761"/>
                  <a:pt x="3891609" y="465564"/>
                  <a:pt x="3883532" y="463208"/>
                </a:cubicBezTo>
                <a:cubicBezTo>
                  <a:pt x="3897330" y="458159"/>
                  <a:pt x="3908689" y="449746"/>
                  <a:pt x="3917607" y="437966"/>
                </a:cubicBezTo>
                <a:cubicBezTo>
                  <a:pt x="3926526" y="426187"/>
                  <a:pt x="3930985" y="410033"/>
                  <a:pt x="3930985" y="389503"/>
                </a:cubicBezTo>
                <a:cubicBezTo>
                  <a:pt x="3930985" y="360560"/>
                  <a:pt x="3920889" y="338516"/>
                  <a:pt x="3900696" y="323371"/>
                </a:cubicBezTo>
                <a:cubicBezTo>
                  <a:pt x="3880503" y="308226"/>
                  <a:pt x="3853242" y="300654"/>
                  <a:pt x="3818914" y="300654"/>
                </a:cubicBezTo>
                <a:close/>
                <a:moveTo>
                  <a:pt x="2447257" y="300654"/>
                </a:moveTo>
                <a:lnTo>
                  <a:pt x="2447257" y="511166"/>
                </a:lnTo>
                <a:cubicBezTo>
                  <a:pt x="2447257" y="534388"/>
                  <a:pt x="2450959" y="554581"/>
                  <a:pt x="2458363" y="571745"/>
                </a:cubicBezTo>
                <a:cubicBezTo>
                  <a:pt x="2465767" y="588909"/>
                  <a:pt x="2476116" y="603213"/>
                  <a:pt x="2489410" y="614655"/>
                </a:cubicBezTo>
                <a:cubicBezTo>
                  <a:pt x="2502704" y="626098"/>
                  <a:pt x="2518438" y="634680"/>
                  <a:pt x="2536611" y="640401"/>
                </a:cubicBezTo>
                <a:cubicBezTo>
                  <a:pt x="2554785" y="646123"/>
                  <a:pt x="2574641" y="648983"/>
                  <a:pt x="2596181" y="648983"/>
                </a:cubicBezTo>
                <a:cubicBezTo>
                  <a:pt x="2617720" y="648983"/>
                  <a:pt x="2637576" y="646123"/>
                  <a:pt x="2655750" y="640401"/>
                </a:cubicBezTo>
                <a:cubicBezTo>
                  <a:pt x="2673924" y="634680"/>
                  <a:pt x="2689657" y="626098"/>
                  <a:pt x="2702951" y="614655"/>
                </a:cubicBezTo>
                <a:cubicBezTo>
                  <a:pt x="2716245" y="603213"/>
                  <a:pt x="2726593" y="588909"/>
                  <a:pt x="2733998" y="571745"/>
                </a:cubicBezTo>
                <a:cubicBezTo>
                  <a:pt x="2741402" y="554581"/>
                  <a:pt x="2745104" y="534388"/>
                  <a:pt x="2745104" y="511166"/>
                </a:cubicBezTo>
                <a:lnTo>
                  <a:pt x="2745104" y="300654"/>
                </a:lnTo>
                <a:lnTo>
                  <a:pt x="2653226" y="300654"/>
                </a:lnTo>
                <a:lnTo>
                  <a:pt x="2653226" y="509762"/>
                </a:lnTo>
                <a:cubicBezTo>
                  <a:pt x="2653226" y="529250"/>
                  <a:pt x="2648598" y="544285"/>
                  <a:pt x="2639343" y="554865"/>
                </a:cubicBezTo>
                <a:cubicBezTo>
                  <a:pt x="2630088" y="565445"/>
                  <a:pt x="2615700" y="570735"/>
                  <a:pt x="2596181" y="570735"/>
                </a:cubicBezTo>
                <a:cubicBezTo>
                  <a:pt x="2576661" y="570735"/>
                  <a:pt x="2562273" y="565445"/>
                  <a:pt x="2553018" y="554865"/>
                </a:cubicBezTo>
                <a:cubicBezTo>
                  <a:pt x="2543763" y="544285"/>
                  <a:pt x="2539135" y="529250"/>
                  <a:pt x="2539135" y="509762"/>
                </a:cubicBezTo>
                <a:lnTo>
                  <a:pt x="2539135" y="300654"/>
                </a:lnTo>
                <a:close/>
                <a:moveTo>
                  <a:pt x="2107891" y="300654"/>
                </a:moveTo>
                <a:lnTo>
                  <a:pt x="2107891" y="643935"/>
                </a:lnTo>
                <a:lnTo>
                  <a:pt x="2240439" y="643935"/>
                </a:lnTo>
                <a:cubicBezTo>
                  <a:pt x="2264971" y="643935"/>
                  <a:pt x="2287819" y="639981"/>
                  <a:pt x="2308985" y="632072"/>
                </a:cubicBezTo>
                <a:cubicBezTo>
                  <a:pt x="2330151" y="624163"/>
                  <a:pt x="2348545" y="612804"/>
                  <a:pt x="2364168" y="597996"/>
                </a:cubicBezTo>
                <a:cubicBezTo>
                  <a:pt x="2379792" y="583188"/>
                  <a:pt x="2391972" y="565182"/>
                  <a:pt x="2400709" y="543980"/>
                </a:cubicBezTo>
                <a:cubicBezTo>
                  <a:pt x="2409446" y="522777"/>
                  <a:pt x="2413815" y="498882"/>
                  <a:pt x="2413815" y="472295"/>
                </a:cubicBezTo>
                <a:cubicBezTo>
                  <a:pt x="2413815" y="445707"/>
                  <a:pt x="2409446" y="421812"/>
                  <a:pt x="2400709" y="400609"/>
                </a:cubicBezTo>
                <a:cubicBezTo>
                  <a:pt x="2391972" y="379407"/>
                  <a:pt x="2379792" y="361401"/>
                  <a:pt x="2364168" y="346593"/>
                </a:cubicBezTo>
                <a:cubicBezTo>
                  <a:pt x="2348545" y="331785"/>
                  <a:pt x="2330151" y="320426"/>
                  <a:pt x="2308985" y="312517"/>
                </a:cubicBezTo>
                <a:cubicBezTo>
                  <a:pt x="2287819" y="304609"/>
                  <a:pt x="2264971" y="300654"/>
                  <a:pt x="2240439" y="300654"/>
                </a:cubicBezTo>
                <a:close/>
                <a:moveTo>
                  <a:pt x="1833685" y="300654"/>
                </a:moveTo>
                <a:lnTo>
                  <a:pt x="1833685" y="643935"/>
                </a:lnTo>
                <a:lnTo>
                  <a:pt x="1925563" y="643935"/>
                </a:lnTo>
                <a:lnTo>
                  <a:pt x="1925563" y="300654"/>
                </a:lnTo>
                <a:close/>
                <a:moveTo>
                  <a:pt x="5521937" y="296615"/>
                </a:moveTo>
                <a:cubicBezTo>
                  <a:pt x="5499051" y="296615"/>
                  <a:pt x="5477107" y="300906"/>
                  <a:pt x="5456104" y="309489"/>
                </a:cubicBezTo>
                <a:cubicBezTo>
                  <a:pt x="5435101" y="318071"/>
                  <a:pt x="5416650" y="330102"/>
                  <a:pt x="5400751" y="345583"/>
                </a:cubicBezTo>
                <a:cubicBezTo>
                  <a:pt x="5384851" y="361065"/>
                  <a:pt x="5372215" y="379575"/>
                  <a:pt x="5362841" y="401114"/>
                </a:cubicBezTo>
                <a:cubicBezTo>
                  <a:pt x="5353469" y="422653"/>
                  <a:pt x="5348781" y="446380"/>
                  <a:pt x="5348781" y="472295"/>
                </a:cubicBezTo>
                <a:cubicBezTo>
                  <a:pt x="5348781" y="498209"/>
                  <a:pt x="5353551" y="521936"/>
                  <a:pt x="5363090" y="543475"/>
                </a:cubicBezTo>
                <a:cubicBezTo>
                  <a:pt x="5372629" y="565014"/>
                  <a:pt x="5385517" y="583608"/>
                  <a:pt x="5401753" y="599258"/>
                </a:cubicBezTo>
                <a:cubicBezTo>
                  <a:pt x="5417988" y="614908"/>
                  <a:pt x="5436861" y="627023"/>
                  <a:pt x="5458372" y="635605"/>
                </a:cubicBezTo>
                <a:cubicBezTo>
                  <a:pt x="5479882" y="644188"/>
                  <a:pt x="5502753" y="648479"/>
                  <a:pt x="5526985" y="648479"/>
                </a:cubicBezTo>
                <a:cubicBezTo>
                  <a:pt x="5561986" y="648479"/>
                  <a:pt x="5591603" y="642000"/>
                  <a:pt x="5615833" y="629043"/>
                </a:cubicBezTo>
                <a:cubicBezTo>
                  <a:pt x="5640065" y="616086"/>
                  <a:pt x="5660763" y="595304"/>
                  <a:pt x="5677927" y="566697"/>
                </a:cubicBezTo>
                <a:lnTo>
                  <a:pt x="5607252" y="521263"/>
                </a:lnTo>
                <a:cubicBezTo>
                  <a:pt x="5599847" y="535061"/>
                  <a:pt x="5590088" y="546420"/>
                  <a:pt x="5577972" y="555338"/>
                </a:cubicBezTo>
                <a:cubicBezTo>
                  <a:pt x="5565857" y="564257"/>
                  <a:pt x="5548692" y="568716"/>
                  <a:pt x="5526480" y="568716"/>
                </a:cubicBezTo>
                <a:cubicBezTo>
                  <a:pt x="5513355" y="568716"/>
                  <a:pt x="5501575" y="566192"/>
                  <a:pt x="5491142" y="561144"/>
                </a:cubicBezTo>
                <a:cubicBezTo>
                  <a:pt x="5480709" y="556096"/>
                  <a:pt x="5471875" y="549280"/>
                  <a:pt x="5464639" y="540698"/>
                </a:cubicBezTo>
                <a:cubicBezTo>
                  <a:pt x="5457403" y="532116"/>
                  <a:pt x="5451850" y="521936"/>
                  <a:pt x="5447979" y="510156"/>
                </a:cubicBezTo>
                <a:cubicBezTo>
                  <a:pt x="5444109" y="498377"/>
                  <a:pt x="5442174" y="485757"/>
                  <a:pt x="5442174" y="472295"/>
                </a:cubicBezTo>
                <a:cubicBezTo>
                  <a:pt x="5442174" y="458833"/>
                  <a:pt x="5444025" y="446212"/>
                  <a:pt x="5447727" y="434433"/>
                </a:cubicBezTo>
                <a:cubicBezTo>
                  <a:pt x="5451429" y="422653"/>
                  <a:pt x="5456814" y="412473"/>
                  <a:pt x="5463881" y="403891"/>
                </a:cubicBezTo>
                <a:cubicBezTo>
                  <a:pt x="5470949" y="395309"/>
                  <a:pt x="5479447" y="388578"/>
                  <a:pt x="5489375" y="383698"/>
                </a:cubicBezTo>
                <a:cubicBezTo>
                  <a:pt x="5499303" y="378818"/>
                  <a:pt x="5510662" y="376378"/>
                  <a:pt x="5523451" y="376378"/>
                </a:cubicBezTo>
                <a:cubicBezTo>
                  <a:pt x="5534221" y="376378"/>
                  <a:pt x="5543728" y="377556"/>
                  <a:pt x="5551973" y="379912"/>
                </a:cubicBezTo>
                <a:cubicBezTo>
                  <a:pt x="5560219" y="382267"/>
                  <a:pt x="5567455" y="385381"/>
                  <a:pt x="5573681" y="389251"/>
                </a:cubicBezTo>
                <a:cubicBezTo>
                  <a:pt x="5579907" y="393121"/>
                  <a:pt x="5585207" y="397496"/>
                  <a:pt x="5589583" y="402376"/>
                </a:cubicBezTo>
                <a:cubicBezTo>
                  <a:pt x="5593959" y="407256"/>
                  <a:pt x="5597828" y="412220"/>
                  <a:pt x="5601194" y="417269"/>
                </a:cubicBezTo>
                <a:lnTo>
                  <a:pt x="5670355" y="370320"/>
                </a:lnTo>
                <a:cubicBezTo>
                  <a:pt x="5663287" y="359887"/>
                  <a:pt x="5655042" y="350127"/>
                  <a:pt x="5645619" y="341040"/>
                </a:cubicBezTo>
                <a:cubicBezTo>
                  <a:pt x="5636195" y="331953"/>
                  <a:pt x="5625425" y="324128"/>
                  <a:pt x="5613310" y="317566"/>
                </a:cubicBezTo>
                <a:cubicBezTo>
                  <a:pt x="5601194" y="311003"/>
                  <a:pt x="5587563" y="305871"/>
                  <a:pt x="5572419" y="302169"/>
                </a:cubicBezTo>
                <a:cubicBezTo>
                  <a:pt x="5557274" y="298467"/>
                  <a:pt x="5540447" y="296615"/>
                  <a:pt x="5521937" y="296615"/>
                </a:cubicBezTo>
                <a:close/>
                <a:moveTo>
                  <a:pt x="5142265" y="296615"/>
                </a:moveTo>
                <a:cubicBezTo>
                  <a:pt x="5117392" y="296615"/>
                  <a:pt x="5093865" y="300906"/>
                  <a:pt x="5071685" y="309489"/>
                </a:cubicBezTo>
                <a:cubicBezTo>
                  <a:pt x="5049503" y="318071"/>
                  <a:pt x="5030011" y="330102"/>
                  <a:pt x="5013207" y="345583"/>
                </a:cubicBezTo>
                <a:cubicBezTo>
                  <a:pt x="4996404" y="361065"/>
                  <a:pt x="4983044" y="379575"/>
                  <a:pt x="4973129" y="401114"/>
                </a:cubicBezTo>
                <a:cubicBezTo>
                  <a:pt x="4963214" y="422653"/>
                  <a:pt x="4958257" y="446380"/>
                  <a:pt x="4958257" y="472295"/>
                </a:cubicBezTo>
                <a:cubicBezTo>
                  <a:pt x="4958257" y="498209"/>
                  <a:pt x="4963214" y="521936"/>
                  <a:pt x="4973129" y="543475"/>
                </a:cubicBezTo>
                <a:cubicBezTo>
                  <a:pt x="4983044" y="565014"/>
                  <a:pt x="4996404" y="583608"/>
                  <a:pt x="5013207" y="599258"/>
                </a:cubicBezTo>
                <a:cubicBezTo>
                  <a:pt x="5030011" y="614908"/>
                  <a:pt x="5049503" y="627023"/>
                  <a:pt x="5071685" y="635605"/>
                </a:cubicBezTo>
                <a:cubicBezTo>
                  <a:pt x="5093865" y="644188"/>
                  <a:pt x="5117392" y="648479"/>
                  <a:pt x="5142265" y="648479"/>
                </a:cubicBezTo>
                <a:cubicBezTo>
                  <a:pt x="5166802" y="648479"/>
                  <a:pt x="5190245" y="644188"/>
                  <a:pt x="5212593" y="635605"/>
                </a:cubicBezTo>
                <a:cubicBezTo>
                  <a:pt x="5234943" y="627023"/>
                  <a:pt x="5254519" y="614908"/>
                  <a:pt x="5271323" y="599258"/>
                </a:cubicBezTo>
                <a:cubicBezTo>
                  <a:pt x="5288127" y="583608"/>
                  <a:pt x="5301486" y="565014"/>
                  <a:pt x="5311401" y="543475"/>
                </a:cubicBezTo>
                <a:cubicBezTo>
                  <a:pt x="5321316" y="521936"/>
                  <a:pt x="5326274" y="498209"/>
                  <a:pt x="5326274" y="472295"/>
                </a:cubicBezTo>
                <a:cubicBezTo>
                  <a:pt x="5326274" y="446380"/>
                  <a:pt x="5321316" y="422653"/>
                  <a:pt x="5311401" y="401114"/>
                </a:cubicBezTo>
                <a:cubicBezTo>
                  <a:pt x="5301486" y="379575"/>
                  <a:pt x="5288127" y="361065"/>
                  <a:pt x="5271323" y="345583"/>
                </a:cubicBezTo>
                <a:cubicBezTo>
                  <a:pt x="5254519" y="330102"/>
                  <a:pt x="5234943" y="318071"/>
                  <a:pt x="5212593" y="309489"/>
                </a:cubicBezTo>
                <a:cubicBezTo>
                  <a:pt x="5190245" y="300906"/>
                  <a:pt x="5166802" y="296615"/>
                  <a:pt x="5142265" y="296615"/>
                </a:cubicBezTo>
                <a:close/>
                <a:moveTo>
                  <a:pt x="3349799" y="296615"/>
                </a:moveTo>
                <a:cubicBezTo>
                  <a:pt x="3324894" y="296615"/>
                  <a:pt x="3301433" y="300906"/>
                  <a:pt x="3279415" y="309489"/>
                </a:cubicBezTo>
                <a:cubicBezTo>
                  <a:pt x="3257397" y="318071"/>
                  <a:pt x="3238103" y="330102"/>
                  <a:pt x="3221533" y="345583"/>
                </a:cubicBezTo>
                <a:cubicBezTo>
                  <a:pt x="3204963" y="361065"/>
                  <a:pt x="3191825" y="379575"/>
                  <a:pt x="3182118" y="401114"/>
                </a:cubicBezTo>
                <a:cubicBezTo>
                  <a:pt x="3172410" y="422653"/>
                  <a:pt x="3167557" y="446380"/>
                  <a:pt x="3167557" y="472295"/>
                </a:cubicBezTo>
                <a:cubicBezTo>
                  <a:pt x="3167557" y="498209"/>
                  <a:pt x="3172437" y="521936"/>
                  <a:pt x="3182197" y="543475"/>
                </a:cubicBezTo>
                <a:cubicBezTo>
                  <a:pt x="3191957" y="565014"/>
                  <a:pt x="3205250" y="583608"/>
                  <a:pt x="3222078" y="599258"/>
                </a:cubicBezTo>
                <a:cubicBezTo>
                  <a:pt x="3238905" y="614908"/>
                  <a:pt x="3258509" y="627023"/>
                  <a:pt x="3280890" y="635605"/>
                </a:cubicBezTo>
                <a:cubicBezTo>
                  <a:pt x="3303270" y="644188"/>
                  <a:pt x="3327081" y="648479"/>
                  <a:pt x="3352323" y="648479"/>
                </a:cubicBezTo>
                <a:cubicBezTo>
                  <a:pt x="3371506" y="648479"/>
                  <a:pt x="3388586" y="647216"/>
                  <a:pt x="3403562" y="644692"/>
                </a:cubicBezTo>
                <a:cubicBezTo>
                  <a:pt x="3418539" y="642168"/>
                  <a:pt x="3431917" y="638803"/>
                  <a:pt x="3443696" y="634596"/>
                </a:cubicBezTo>
                <a:cubicBezTo>
                  <a:pt x="3455475" y="630389"/>
                  <a:pt x="3466076" y="625425"/>
                  <a:pt x="3475500" y="619703"/>
                </a:cubicBezTo>
                <a:cubicBezTo>
                  <a:pt x="3484923" y="613982"/>
                  <a:pt x="3493673" y="607756"/>
                  <a:pt x="3501751" y="601025"/>
                </a:cubicBezTo>
                <a:lnTo>
                  <a:pt x="3501751" y="452606"/>
                </a:lnTo>
                <a:lnTo>
                  <a:pt x="3351818" y="452606"/>
                </a:lnTo>
                <a:lnTo>
                  <a:pt x="3351818" y="523282"/>
                </a:lnTo>
                <a:lnTo>
                  <a:pt x="3419969" y="523282"/>
                </a:lnTo>
                <a:lnTo>
                  <a:pt x="3419969" y="557610"/>
                </a:lnTo>
                <a:cubicBezTo>
                  <a:pt x="3412544" y="561312"/>
                  <a:pt x="3403766" y="564509"/>
                  <a:pt x="3393635" y="567202"/>
                </a:cubicBezTo>
                <a:cubicBezTo>
                  <a:pt x="3383505" y="569894"/>
                  <a:pt x="3369999" y="571240"/>
                  <a:pt x="3353119" y="571240"/>
                </a:cubicBezTo>
                <a:cubicBezTo>
                  <a:pt x="3337927" y="571240"/>
                  <a:pt x="3324591" y="568632"/>
                  <a:pt x="3313112" y="563415"/>
                </a:cubicBezTo>
                <a:cubicBezTo>
                  <a:pt x="3301632" y="558199"/>
                  <a:pt x="3292011" y="551047"/>
                  <a:pt x="3284246" y="541960"/>
                </a:cubicBezTo>
                <a:cubicBezTo>
                  <a:pt x="3276482" y="532874"/>
                  <a:pt x="3270658" y="522356"/>
                  <a:pt x="3266775" y="510409"/>
                </a:cubicBezTo>
                <a:cubicBezTo>
                  <a:pt x="3262891" y="498461"/>
                  <a:pt x="3260949" y="485757"/>
                  <a:pt x="3260949" y="472295"/>
                </a:cubicBezTo>
                <a:cubicBezTo>
                  <a:pt x="3260949" y="458833"/>
                  <a:pt x="3262884" y="446212"/>
                  <a:pt x="3266755" y="434433"/>
                </a:cubicBezTo>
                <a:cubicBezTo>
                  <a:pt x="3270625" y="422653"/>
                  <a:pt x="3276178" y="412473"/>
                  <a:pt x="3283414" y="403891"/>
                </a:cubicBezTo>
                <a:cubicBezTo>
                  <a:pt x="3290650" y="395309"/>
                  <a:pt x="3299653" y="388578"/>
                  <a:pt x="3310422" y="383698"/>
                </a:cubicBezTo>
                <a:cubicBezTo>
                  <a:pt x="3321191" y="378818"/>
                  <a:pt x="3333644" y="376378"/>
                  <a:pt x="3347779" y="376378"/>
                </a:cubicBezTo>
                <a:cubicBezTo>
                  <a:pt x="3364943" y="376378"/>
                  <a:pt x="3379667" y="379743"/>
                  <a:pt x="3391951" y="386474"/>
                </a:cubicBezTo>
                <a:cubicBezTo>
                  <a:pt x="3404235" y="393205"/>
                  <a:pt x="3414753" y="402124"/>
                  <a:pt x="3423503" y="413230"/>
                </a:cubicBezTo>
                <a:lnTo>
                  <a:pt x="3487616" y="357699"/>
                </a:lnTo>
                <a:cubicBezTo>
                  <a:pt x="3472471" y="338516"/>
                  <a:pt x="3453371" y="323539"/>
                  <a:pt x="3430318" y="312770"/>
                </a:cubicBezTo>
                <a:cubicBezTo>
                  <a:pt x="3407264" y="302000"/>
                  <a:pt x="3380424" y="296615"/>
                  <a:pt x="3349799" y="296615"/>
                </a:cubicBezTo>
                <a:close/>
                <a:moveTo>
                  <a:pt x="1608490" y="296615"/>
                </a:moveTo>
                <a:cubicBezTo>
                  <a:pt x="1583617" y="296615"/>
                  <a:pt x="1560090" y="300906"/>
                  <a:pt x="1537910" y="309489"/>
                </a:cubicBezTo>
                <a:cubicBezTo>
                  <a:pt x="1515729" y="318071"/>
                  <a:pt x="1496237" y="330102"/>
                  <a:pt x="1479433" y="345583"/>
                </a:cubicBezTo>
                <a:cubicBezTo>
                  <a:pt x="1462629" y="361065"/>
                  <a:pt x="1449269" y="379575"/>
                  <a:pt x="1439354" y="401114"/>
                </a:cubicBezTo>
                <a:cubicBezTo>
                  <a:pt x="1429439" y="422653"/>
                  <a:pt x="1424482" y="446380"/>
                  <a:pt x="1424482" y="472295"/>
                </a:cubicBezTo>
                <a:cubicBezTo>
                  <a:pt x="1424482" y="498209"/>
                  <a:pt x="1429439" y="521936"/>
                  <a:pt x="1439354" y="543475"/>
                </a:cubicBezTo>
                <a:cubicBezTo>
                  <a:pt x="1449269" y="565014"/>
                  <a:pt x="1462629" y="583608"/>
                  <a:pt x="1479433" y="599258"/>
                </a:cubicBezTo>
                <a:cubicBezTo>
                  <a:pt x="1496237" y="614908"/>
                  <a:pt x="1515729" y="627023"/>
                  <a:pt x="1537910" y="635605"/>
                </a:cubicBezTo>
                <a:cubicBezTo>
                  <a:pt x="1560090" y="644188"/>
                  <a:pt x="1583617" y="648479"/>
                  <a:pt x="1608490" y="648479"/>
                </a:cubicBezTo>
                <a:cubicBezTo>
                  <a:pt x="1633027" y="648479"/>
                  <a:pt x="1656470" y="644188"/>
                  <a:pt x="1678819" y="635605"/>
                </a:cubicBezTo>
                <a:cubicBezTo>
                  <a:pt x="1701168" y="627023"/>
                  <a:pt x="1720744" y="614908"/>
                  <a:pt x="1737548" y="599258"/>
                </a:cubicBezTo>
                <a:cubicBezTo>
                  <a:pt x="1754352" y="583608"/>
                  <a:pt x="1767711" y="565014"/>
                  <a:pt x="1777627" y="543475"/>
                </a:cubicBezTo>
                <a:cubicBezTo>
                  <a:pt x="1787542" y="521936"/>
                  <a:pt x="1792499" y="498209"/>
                  <a:pt x="1792499" y="472295"/>
                </a:cubicBezTo>
                <a:cubicBezTo>
                  <a:pt x="1792499" y="446380"/>
                  <a:pt x="1787542" y="422653"/>
                  <a:pt x="1777627" y="401114"/>
                </a:cubicBezTo>
                <a:cubicBezTo>
                  <a:pt x="1767711" y="379575"/>
                  <a:pt x="1754352" y="361065"/>
                  <a:pt x="1737548" y="345583"/>
                </a:cubicBezTo>
                <a:cubicBezTo>
                  <a:pt x="1720744" y="330102"/>
                  <a:pt x="1701168" y="318071"/>
                  <a:pt x="1678819" y="309489"/>
                </a:cubicBezTo>
                <a:cubicBezTo>
                  <a:pt x="1656470" y="300906"/>
                  <a:pt x="1633027" y="296615"/>
                  <a:pt x="1608490" y="296615"/>
                </a:cubicBezTo>
                <a:close/>
                <a:moveTo>
                  <a:pt x="2804730" y="292577"/>
                </a:moveTo>
                <a:cubicBezTo>
                  <a:pt x="2803721" y="293250"/>
                  <a:pt x="2803216" y="294428"/>
                  <a:pt x="2803216" y="296111"/>
                </a:cubicBezTo>
                <a:lnTo>
                  <a:pt x="2803216" y="643935"/>
                </a:lnTo>
                <a:lnTo>
                  <a:pt x="2889541" y="643935"/>
                </a:lnTo>
                <a:lnTo>
                  <a:pt x="2889541" y="472799"/>
                </a:lnTo>
                <a:lnTo>
                  <a:pt x="3105101" y="649993"/>
                </a:lnTo>
                <a:cubicBezTo>
                  <a:pt x="3107794" y="652349"/>
                  <a:pt x="3109645" y="653274"/>
                  <a:pt x="3110654" y="652770"/>
                </a:cubicBezTo>
                <a:cubicBezTo>
                  <a:pt x="3111664" y="652265"/>
                  <a:pt x="3112169" y="651003"/>
                  <a:pt x="3112169" y="648983"/>
                </a:cubicBezTo>
                <a:lnTo>
                  <a:pt x="3112169" y="300654"/>
                </a:lnTo>
                <a:lnTo>
                  <a:pt x="3025844" y="300654"/>
                </a:lnTo>
                <a:lnTo>
                  <a:pt x="3025844" y="472799"/>
                </a:lnTo>
                <a:lnTo>
                  <a:pt x="2810283" y="295101"/>
                </a:lnTo>
                <a:cubicBezTo>
                  <a:pt x="2807591" y="292745"/>
                  <a:pt x="2805740" y="291904"/>
                  <a:pt x="2804730" y="292577"/>
                </a:cubicBezTo>
                <a:close/>
                <a:moveTo>
                  <a:pt x="1061655" y="292577"/>
                </a:moveTo>
                <a:cubicBezTo>
                  <a:pt x="1060646" y="293250"/>
                  <a:pt x="1060141" y="294428"/>
                  <a:pt x="1060141" y="296111"/>
                </a:cubicBezTo>
                <a:lnTo>
                  <a:pt x="1060141" y="643935"/>
                </a:lnTo>
                <a:lnTo>
                  <a:pt x="1146466" y="643935"/>
                </a:lnTo>
                <a:lnTo>
                  <a:pt x="1146466" y="472799"/>
                </a:lnTo>
                <a:lnTo>
                  <a:pt x="1362026" y="649993"/>
                </a:lnTo>
                <a:cubicBezTo>
                  <a:pt x="1364719" y="652349"/>
                  <a:pt x="1366570" y="653274"/>
                  <a:pt x="1367579" y="652770"/>
                </a:cubicBezTo>
                <a:cubicBezTo>
                  <a:pt x="1368589" y="652265"/>
                  <a:pt x="1369094" y="651003"/>
                  <a:pt x="1369094" y="648983"/>
                </a:cubicBezTo>
                <a:lnTo>
                  <a:pt x="1369094" y="300654"/>
                </a:lnTo>
                <a:lnTo>
                  <a:pt x="1282769" y="300654"/>
                </a:lnTo>
                <a:lnTo>
                  <a:pt x="1282769" y="472799"/>
                </a:lnTo>
                <a:lnTo>
                  <a:pt x="1067209" y="295101"/>
                </a:lnTo>
                <a:cubicBezTo>
                  <a:pt x="1064516" y="292745"/>
                  <a:pt x="1062665" y="291904"/>
                  <a:pt x="1061655" y="292577"/>
                </a:cubicBezTo>
                <a:close/>
                <a:moveTo>
                  <a:pt x="4136201" y="292072"/>
                </a:moveTo>
                <a:cubicBezTo>
                  <a:pt x="4134855" y="292072"/>
                  <a:pt x="4133846" y="292913"/>
                  <a:pt x="4133173" y="294596"/>
                </a:cubicBezTo>
                <a:lnTo>
                  <a:pt x="3966075" y="643935"/>
                </a:lnTo>
                <a:lnTo>
                  <a:pt x="4055934" y="643935"/>
                </a:lnTo>
                <a:lnTo>
                  <a:pt x="4073098" y="602539"/>
                </a:lnTo>
                <a:lnTo>
                  <a:pt x="4192742" y="602539"/>
                </a:lnTo>
                <a:lnTo>
                  <a:pt x="4210915" y="643935"/>
                </a:lnTo>
                <a:lnTo>
                  <a:pt x="4305823" y="643935"/>
                </a:lnTo>
                <a:lnTo>
                  <a:pt x="4139230" y="294596"/>
                </a:lnTo>
                <a:cubicBezTo>
                  <a:pt x="4138557" y="292913"/>
                  <a:pt x="4137547" y="292072"/>
                  <a:pt x="4136201" y="292072"/>
                </a:cubicBezTo>
                <a:close/>
                <a:moveTo>
                  <a:pt x="4054420" y="187573"/>
                </a:moveTo>
                <a:lnTo>
                  <a:pt x="4102378" y="279451"/>
                </a:lnTo>
                <a:lnTo>
                  <a:pt x="4169520" y="279451"/>
                </a:lnTo>
                <a:lnTo>
                  <a:pt x="4149327" y="187573"/>
                </a:lnTo>
                <a:close/>
                <a:moveTo>
                  <a:pt x="1608364" y="171924"/>
                </a:moveTo>
                <a:cubicBezTo>
                  <a:pt x="1607607" y="171924"/>
                  <a:pt x="1606892" y="172428"/>
                  <a:pt x="1606219" y="173438"/>
                </a:cubicBezTo>
                <a:lnTo>
                  <a:pt x="1525447" y="279451"/>
                </a:lnTo>
                <a:lnTo>
                  <a:pt x="1589560" y="279451"/>
                </a:lnTo>
                <a:lnTo>
                  <a:pt x="1608743" y="259763"/>
                </a:lnTo>
                <a:lnTo>
                  <a:pt x="1627421" y="279451"/>
                </a:lnTo>
                <a:lnTo>
                  <a:pt x="1691534" y="279451"/>
                </a:lnTo>
                <a:lnTo>
                  <a:pt x="1610762" y="173438"/>
                </a:lnTo>
                <a:cubicBezTo>
                  <a:pt x="1609921" y="172428"/>
                  <a:pt x="1609121" y="171924"/>
                  <a:pt x="1608364" y="171924"/>
                </a:cubicBezTo>
                <a:close/>
                <a:moveTo>
                  <a:pt x="0" y="30142"/>
                </a:moveTo>
                <a:lnTo>
                  <a:pt x="245785" y="30142"/>
                </a:lnTo>
                <a:lnTo>
                  <a:pt x="491570" y="474830"/>
                </a:lnTo>
                <a:lnTo>
                  <a:pt x="245785" y="919518"/>
                </a:lnTo>
                <a:lnTo>
                  <a:pt x="0" y="919518"/>
                </a:lnTo>
                <a:lnTo>
                  <a:pt x="245785" y="474830"/>
                </a:lnTo>
                <a:close/>
                <a:moveTo>
                  <a:pt x="657234" y="0"/>
                </a:moveTo>
                <a:lnTo>
                  <a:pt x="5764748" y="0"/>
                </a:lnTo>
                <a:lnTo>
                  <a:pt x="6208084" y="443337"/>
                </a:lnTo>
                <a:lnTo>
                  <a:pt x="5764748" y="886673"/>
                </a:lnTo>
                <a:lnTo>
                  <a:pt x="658728" y="886673"/>
                </a:lnTo>
                <a:lnTo>
                  <a:pt x="903019" y="444688"/>
                </a:lnTo>
                <a:close/>
                <a:moveTo>
                  <a:pt x="411449" y="0"/>
                </a:moveTo>
                <a:lnTo>
                  <a:pt x="643967" y="0"/>
                </a:lnTo>
                <a:lnTo>
                  <a:pt x="643967" y="420685"/>
                </a:lnTo>
                <a:close/>
              </a:path>
            </a:pathLst>
          </a:custGeom>
          <a:gradFill>
            <a:gsLst>
              <a:gs pos="0">
                <a:srgbClr val="00B0F0"/>
              </a:gs>
              <a:gs pos="74000">
                <a:srgbClr val="93E3FF"/>
              </a:gs>
              <a:gs pos="83000">
                <a:schemeClr val="accent4">
                  <a:lumMod val="45000"/>
                  <a:lumOff val="55000"/>
                </a:schemeClr>
              </a:gs>
              <a:gs pos="100000">
                <a:schemeClr val="accent4">
                  <a:lumMod val="30000"/>
                  <a:lumOff val="70000"/>
                </a:schemeClr>
              </a:gs>
            </a:gsLst>
            <a:lin ang="5400000" scaled="1"/>
          </a:gradFill>
          <a:ln>
            <a:noFill/>
          </a:ln>
          <a:effectLst/>
        </p:spPr>
        <p:txBody>
          <a:bodyPr rot="0" spcFirstLastPara="0" vertOverflow="overflow" horzOverflow="overflow" vert="horz" wrap="square" lIns="68517" tIns="34258" rIns="68517" bIns="34258" numCol="1" spcCol="0" rtlCol="0" fromWordArt="0" anchor="t" anchorCtr="0" forceAA="0" compatLnSpc="1">
            <a:prstTxWarp prst="textNoShape">
              <a:avLst/>
            </a:prstTxWarp>
            <a:noAutofit/>
          </a:bodyPr>
          <a:lstStyle/>
          <a:p>
            <a:endParaRPr lang="en-US" sz="3596" dirty="0"/>
          </a:p>
        </p:txBody>
      </p:sp>
      <p:pic>
        <p:nvPicPr>
          <p:cNvPr id="2" name="Picture 1"/>
          <p:cNvPicPr>
            <a:picLocks noChangeAspect="1"/>
          </p:cNvPicPr>
          <p:nvPr/>
        </p:nvPicPr>
        <p:blipFill>
          <a:blip r:embed="rId2"/>
          <a:stretch>
            <a:fillRect/>
          </a:stretch>
        </p:blipFill>
        <p:spPr>
          <a:xfrm>
            <a:off x="29758" y="18854"/>
            <a:ext cx="2724530" cy="1505160"/>
          </a:xfrm>
          <a:prstGeom prst="rect">
            <a:avLst/>
          </a:prstGeom>
        </p:spPr>
      </p:pic>
    </p:spTree>
    <p:extLst>
      <p:ext uri="{BB962C8B-B14F-4D97-AF65-F5344CB8AC3E}">
        <p14:creationId xmlns:p14="http://schemas.microsoft.com/office/powerpoint/2010/main" val="138434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animBg="1"/>
      <p:bldP spid="6" grpId="0" animBg="1"/>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1530" y="1606863"/>
            <a:ext cx="9029805" cy="1384995"/>
          </a:xfrm>
          <a:prstGeom prst="rect">
            <a:avLst/>
          </a:prstGeom>
          <a:noFill/>
        </p:spPr>
        <p:txBody>
          <a:bodyPr wrap="square" rtlCol="0">
            <a:spAutoFit/>
          </a:bodyPr>
          <a:lstStyle/>
          <a:p>
            <a:r>
              <a:rPr lang="en-US" sz="2800" b="1" dirty="0" smtClean="0">
                <a:latin typeface="Times New Roman" panose="02020603050405020304" pitchFamily="18" charset="0"/>
                <a:cs typeface="Times New Roman" panose="02020603050405020304" pitchFamily="18" charset="0"/>
              </a:rPr>
              <a:t>Dựa vào SGK em hãy cho biết thế nào là phát triển bền vững? Lấy ví dụ tác động của con người tới thiên nhiên làm ảnh hưởng tới thế hệ mai sau?</a:t>
            </a:r>
            <a:endParaRPr lang="en-US" sz="2800" b="1" dirty="0">
              <a:latin typeface="Times New Roman" panose="02020603050405020304" pitchFamily="18" charset="0"/>
              <a:cs typeface="Times New Roman" panose="02020603050405020304" pitchFamily="18" charset="0"/>
            </a:endParaRPr>
          </a:p>
        </p:txBody>
      </p:sp>
      <p:sp>
        <p:nvSpPr>
          <p:cNvPr id="3" name="TextBox 2"/>
          <p:cNvSpPr txBox="1"/>
          <p:nvPr/>
        </p:nvSpPr>
        <p:spPr>
          <a:xfrm>
            <a:off x="1536569" y="275294"/>
            <a:ext cx="9360816" cy="584775"/>
          </a:xfrm>
          <a:prstGeom prst="rect">
            <a:avLst/>
          </a:prstGeom>
          <a:noFill/>
        </p:spPr>
        <p:txBody>
          <a:bodyPr wrap="square" rtlCol="0">
            <a:spAutoFit/>
          </a:bodyPr>
          <a:lstStyle/>
          <a:p>
            <a:r>
              <a:rPr lang="en-US" sz="3200" b="1" dirty="0" smtClean="0">
                <a:latin typeface="Times New Roman" panose="02020603050405020304" pitchFamily="18" charset="0"/>
                <a:cs typeface="Times New Roman" panose="02020603050405020304" pitchFamily="18" charset="0"/>
              </a:rPr>
              <a:t>1. Thế nào là phát triển bền vững</a:t>
            </a:r>
            <a:endParaRPr lang="en-US" sz="3200" b="1" dirty="0">
              <a:latin typeface="Times New Roman" panose="02020603050405020304" pitchFamily="18" charset="0"/>
              <a:cs typeface="Times New Roman" panose="02020603050405020304" pitchFamily="18" charset="0"/>
            </a:endParaRPr>
          </a:p>
        </p:txBody>
      </p:sp>
      <p:pic>
        <p:nvPicPr>
          <p:cNvPr id="3074" name="Picture 2" descr="Chung Tay Bảo Vệ Môi Trường | CÔNG TY CỔ PHẦN TẬP ĐOÀN NGỌC THIÊN GLOBA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55525" y="1559728"/>
            <a:ext cx="2911323" cy="181229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22170" y="4251492"/>
            <a:ext cx="2111604" cy="523220"/>
          </a:xfrm>
          <a:prstGeom prst="rect">
            <a:avLst/>
          </a:prstGeom>
          <a:noFill/>
        </p:spPr>
        <p:txBody>
          <a:bodyPr wrap="square" rtlCol="0">
            <a:spAutoFit/>
          </a:bodyPr>
          <a:lstStyle/>
          <a:p>
            <a:r>
              <a:rPr lang="en-US" sz="2800" b="1" dirty="0" smtClean="0">
                <a:latin typeface="Times New Roman" panose="02020603050405020304" pitchFamily="18" charset="0"/>
                <a:cs typeface="Times New Roman" panose="02020603050405020304" pitchFamily="18" charset="0"/>
              </a:rPr>
              <a:t>- Khái niệm: </a:t>
            </a:r>
            <a:endParaRPr lang="en-US" sz="2800" b="1" dirty="0">
              <a:latin typeface="Times New Roman" panose="02020603050405020304" pitchFamily="18" charset="0"/>
              <a:cs typeface="Times New Roman" panose="02020603050405020304" pitchFamily="18" charset="0"/>
            </a:endParaRPr>
          </a:p>
        </p:txBody>
      </p:sp>
      <p:sp>
        <p:nvSpPr>
          <p:cNvPr id="5" name="TextBox 4"/>
          <p:cNvSpPr txBox="1"/>
          <p:nvPr/>
        </p:nvSpPr>
        <p:spPr>
          <a:xfrm>
            <a:off x="2573516" y="4225812"/>
            <a:ext cx="6334816" cy="1384995"/>
          </a:xfrm>
          <a:prstGeom prst="rect">
            <a:avLst/>
          </a:prstGeom>
          <a:noFill/>
        </p:spPr>
        <p:txBody>
          <a:bodyPr wrap="square" rtlCol="0">
            <a:spAutoFit/>
          </a:bodyPr>
          <a:lstStyle/>
          <a:p>
            <a:r>
              <a:rPr lang="en-US" sz="2800" b="1" dirty="0" smtClean="0">
                <a:latin typeface="Times New Roman" panose="02020603050405020304" pitchFamily="18" charset="0"/>
                <a:cs typeface="Times New Roman" panose="02020603050405020304" pitchFamily="18" charset="0"/>
              </a:rPr>
              <a:t>Là sự phát triển nhằm đáp ứng nhu cầu của thế hệ hiện tại mà không làm tổn hại đến nhu cầu của các thế hệ tương lai</a:t>
            </a:r>
            <a:endParaRPr lang="en-US" sz="2800" b="1" dirty="0">
              <a:latin typeface="Times New Roman" panose="02020603050405020304" pitchFamily="18" charset="0"/>
              <a:cs typeface="Times New Roman" panose="02020603050405020304" pitchFamily="18" charset="0"/>
            </a:endParaRPr>
          </a:p>
        </p:txBody>
      </p:sp>
      <p:sp>
        <p:nvSpPr>
          <p:cNvPr id="6" name="Rectangle 5"/>
          <p:cNvSpPr/>
          <p:nvPr/>
        </p:nvSpPr>
        <p:spPr>
          <a:xfrm>
            <a:off x="9052861" y="3770722"/>
            <a:ext cx="3113987" cy="292943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00B0F0"/>
              </a:solidFill>
            </a:endParaRPr>
          </a:p>
          <a:p>
            <a:pPr algn="ctr"/>
            <a:endParaRPr lang="en-US" dirty="0">
              <a:solidFill>
                <a:srgbClr val="00B0F0"/>
              </a:solidFill>
            </a:endParaRPr>
          </a:p>
          <a:p>
            <a:pPr algn="ctr"/>
            <a:endParaRPr lang="en-US" dirty="0" smtClean="0">
              <a:solidFill>
                <a:srgbClr val="00B0F0"/>
              </a:solidFill>
            </a:endParaRPr>
          </a:p>
          <a:p>
            <a:pPr algn="ctr"/>
            <a:endParaRPr lang="en-US" dirty="0">
              <a:solidFill>
                <a:srgbClr val="00B0F0"/>
              </a:solidFill>
            </a:endParaRPr>
          </a:p>
          <a:p>
            <a:pPr algn="ctr"/>
            <a:endParaRPr lang="en-US" dirty="0" smtClean="0">
              <a:solidFill>
                <a:srgbClr val="00B0F0"/>
              </a:solidFill>
            </a:endParaRPr>
          </a:p>
          <a:p>
            <a:pPr algn="ctr"/>
            <a:endParaRPr lang="en-US" dirty="0">
              <a:solidFill>
                <a:srgbClr val="00B0F0"/>
              </a:solidFill>
            </a:endParaRPr>
          </a:p>
          <a:p>
            <a:pPr algn="ctr"/>
            <a:endParaRPr lang="en-US" dirty="0" smtClean="0">
              <a:solidFill>
                <a:srgbClr val="00B0F0"/>
              </a:solidFill>
            </a:endParaRPr>
          </a:p>
          <a:p>
            <a:pPr algn="ctr"/>
            <a:endParaRPr lang="en-US" dirty="0">
              <a:solidFill>
                <a:srgbClr val="00B0F0"/>
              </a:solidFill>
            </a:endParaRPr>
          </a:p>
          <a:p>
            <a:pPr algn="ctr"/>
            <a:endParaRPr lang="en-US" sz="2000" dirty="0" smtClean="0">
              <a:solidFill>
                <a:srgbClr val="00B0F0"/>
              </a:solidFill>
              <a:latin typeface="Times New Roman" panose="02020603050405020304" pitchFamily="18" charset="0"/>
              <a:cs typeface="Times New Roman" panose="02020603050405020304" pitchFamily="18" charset="0"/>
            </a:endParaRPr>
          </a:p>
          <a:p>
            <a:pPr algn="ctr"/>
            <a:r>
              <a:rPr lang="en-US" sz="2000" dirty="0" smtClean="0">
                <a:solidFill>
                  <a:srgbClr val="00B0F0"/>
                </a:solidFill>
                <a:latin typeface="Times New Roman" panose="02020603050405020304" pitchFamily="18" charset="0"/>
                <a:cs typeface="Times New Roman" panose="02020603050405020304" pitchFamily="18" charset="0"/>
              </a:rPr>
              <a:t>Chúng ta hãy trao cho các thế hệ mai sau một trái đất tươi đẹp</a:t>
            </a:r>
          </a:p>
          <a:p>
            <a:pPr algn="ctr"/>
            <a:endParaRPr lang="en-US" dirty="0">
              <a:solidFill>
                <a:srgbClr val="00B0F0"/>
              </a:solidFill>
            </a:endParaRPr>
          </a:p>
          <a:p>
            <a:pPr algn="ctr"/>
            <a:endParaRPr lang="en-US" dirty="0">
              <a:solidFill>
                <a:srgbClr val="00B0F0"/>
              </a:solidFill>
            </a:endParaRPr>
          </a:p>
        </p:txBody>
      </p:sp>
      <p:pic>
        <p:nvPicPr>
          <p:cNvPr id="9" name="Picture 2" descr="83 câu nói hay về bảo vệ môi trường, khẩu hiệu bảo vệ môi trường truyền  động lự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52860" y="3766067"/>
            <a:ext cx="3127987" cy="18447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2983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332" y="8633"/>
            <a:ext cx="2724530" cy="1505160"/>
          </a:xfrm>
          <a:prstGeom prst="rect">
            <a:avLst/>
          </a:prstGeom>
        </p:spPr>
      </p:pic>
      <p:sp>
        <p:nvSpPr>
          <p:cNvPr id="3" name="Right Arrow 2"/>
          <p:cNvSpPr/>
          <p:nvPr/>
        </p:nvSpPr>
        <p:spPr>
          <a:xfrm>
            <a:off x="29911" y="1733002"/>
            <a:ext cx="3004013" cy="3667029"/>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latin typeface="Times New Roman" panose="02020603050405020304" pitchFamily="18" charset="0"/>
                <a:cs typeface="Times New Roman" panose="02020603050405020304" pitchFamily="18" charset="0"/>
              </a:rPr>
              <a:t>Khai thác tài nguyên thiên nhiên hợp lí, tiết kiệm, hiệu quả</a:t>
            </a:r>
            <a:endParaRPr lang="en-US" sz="2400" dirty="0">
              <a:latin typeface="Times New Roman" panose="02020603050405020304" pitchFamily="18" charset="0"/>
              <a:cs typeface="Times New Roman" panose="02020603050405020304" pitchFamily="18" charset="0"/>
            </a:endParaRPr>
          </a:p>
        </p:txBody>
      </p:sp>
      <p:sp>
        <p:nvSpPr>
          <p:cNvPr id="5" name="Rounded Rectangle 4"/>
          <p:cNvSpPr/>
          <p:nvPr/>
        </p:nvSpPr>
        <p:spPr>
          <a:xfrm>
            <a:off x="10303497" y="2375555"/>
            <a:ext cx="1885361" cy="279033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latin typeface="Times New Roman" panose="02020603050405020304" pitchFamily="18" charset="0"/>
                <a:cs typeface="Times New Roman" panose="02020603050405020304" pitchFamily="18" charset="0"/>
              </a:rPr>
              <a:t>Khai thác lâu dài TNTN và thúc đẩy sự phát triển kinh tế bền vững</a:t>
            </a:r>
            <a:endParaRPr lang="en-US" sz="2400" dirty="0">
              <a:latin typeface="Times New Roman" panose="02020603050405020304" pitchFamily="18" charset="0"/>
              <a:cs typeface="Times New Roman" panose="02020603050405020304" pitchFamily="18" charset="0"/>
            </a:endParaRPr>
          </a:p>
        </p:txBody>
      </p:sp>
      <p:sp>
        <p:nvSpPr>
          <p:cNvPr id="12" name="AutoShape 2" descr="Sử dụng hợp lý Tài nguyên môi trường để phát triển bền vữ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AutoShape 4" descr="Sử dụng hợp lý Tài nguyên môi trường để phát triển bền vữn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AutoShape 6" descr="Sử dụng hợp lý Tài nguyên môi trường để phát triển bền vững"/>
          <p:cNvSpPr>
            <a:spLocks noChangeAspect="1" noChangeArrowheads="1"/>
          </p:cNvSpPr>
          <p:nvPr/>
        </p:nvSpPr>
        <p:spPr bwMode="auto">
          <a:xfrm>
            <a:off x="3250708" y="160337"/>
            <a:ext cx="4818636" cy="481865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6" name="Picture 8" descr="Khai thác, sử dụng tài nguyên khoáng sản theo hướng bền vữ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60571" y="4366782"/>
            <a:ext cx="2412232" cy="1519707"/>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Các trường hợp được miễn phí khai thác khoáng sản theo Nghị định 27/202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57475" y="1175596"/>
            <a:ext cx="2411036" cy="1543063"/>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Khai thác, sử dụng hợp lý tài nguyên thiên nhiên | Tin tức tại TP Vinh Nghệ  A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93369" y="2778916"/>
            <a:ext cx="2383304" cy="1509269"/>
          </a:xfrm>
          <a:prstGeom prst="rect">
            <a:avLst/>
          </a:prstGeom>
          <a:noFill/>
          <a:extLst>
            <a:ext uri="{909E8E84-426E-40DD-AFC4-6F175D3DCCD1}">
              <a14:hiddenFill xmlns:a14="http://schemas.microsoft.com/office/drawing/2010/main">
                <a:solidFill>
                  <a:srgbClr val="FFFFFF"/>
                </a:solidFill>
              </a14:hiddenFill>
            </a:ext>
          </a:extLst>
        </p:spPr>
      </p:pic>
      <p:sp>
        <p:nvSpPr>
          <p:cNvPr id="16" name="AutoShape 14" descr="Khai thác, sử dụng hợp lý tài nguyên thiên nhiên"/>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8" name="Picture 17"/>
          <p:cNvPicPr>
            <a:picLocks noChangeAspect="1"/>
          </p:cNvPicPr>
          <p:nvPr/>
        </p:nvPicPr>
        <p:blipFill>
          <a:blip r:embed="rId6"/>
          <a:stretch>
            <a:fillRect/>
          </a:stretch>
        </p:blipFill>
        <p:spPr>
          <a:xfrm>
            <a:off x="3057475" y="2778916"/>
            <a:ext cx="2442294" cy="1519707"/>
          </a:xfrm>
          <a:prstGeom prst="rect">
            <a:avLst/>
          </a:prstGeom>
        </p:spPr>
      </p:pic>
      <p:pic>
        <p:nvPicPr>
          <p:cNvPr id="2066" name="Picture 18" descr="Nâng cao hiệu quả quản lý, khai thác, sử dụng và phát huy các nguồn lực  kinh tế của tỉnh"/>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72229" y="1175596"/>
            <a:ext cx="2336858" cy="1561392"/>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22" descr="Tài nguyên thiên nhiên Cao Bằng - Cao Bằ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976673" y="1189687"/>
            <a:ext cx="2253935" cy="1556728"/>
          </a:xfrm>
          <a:prstGeom prst="rect">
            <a:avLst/>
          </a:prstGeom>
          <a:noFill/>
          <a:extLst>
            <a:ext uri="{909E8E84-426E-40DD-AFC4-6F175D3DCCD1}">
              <a14:hiddenFill xmlns:a14="http://schemas.microsoft.com/office/drawing/2010/main">
                <a:solidFill>
                  <a:srgbClr val="FFFFFF"/>
                </a:solidFill>
              </a14:hiddenFill>
            </a:ext>
          </a:extLst>
        </p:spPr>
      </p:pic>
      <p:pic>
        <p:nvPicPr>
          <p:cNvPr id="2072" name="Picture 24" descr="Khai thác, sử dụng hiệu quả các nguồn năng lượng tái tạo"/>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26838" y="4326191"/>
            <a:ext cx="4703770" cy="1560298"/>
          </a:xfrm>
          <a:prstGeom prst="rect">
            <a:avLst/>
          </a:prstGeom>
          <a:noFill/>
          <a:extLst>
            <a:ext uri="{909E8E84-426E-40DD-AFC4-6F175D3DCCD1}">
              <a14:hiddenFill xmlns:a14="http://schemas.microsoft.com/office/drawing/2010/main">
                <a:solidFill>
                  <a:srgbClr val="FFFFFF"/>
                </a:solidFill>
              </a14:hiddenFill>
            </a:ext>
          </a:extLst>
        </p:spPr>
      </p:pic>
      <p:pic>
        <p:nvPicPr>
          <p:cNvPr id="2074" name="Picture 26" descr="Yêu cầu chung về điều tra, khảo sát tài nguyên, môi trường biển độ sâu từ"/>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049561" y="2778916"/>
            <a:ext cx="2161265" cy="14914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5713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58"/>
                                        </p:tgtEl>
                                        <p:attrNameLst>
                                          <p:attrName>style.visibility</p:attrName>
                                        </p:attrNameLst>
                                      </p:cBhvr>
                                      <p:to>
                                        <p:strVal val="visible"/>
                                      </p:to>
                                    </p:set>
                                    <p:animEffect transition="in" filter="barn(inVertical)">
                                      <p:cBhvr>
                                        <p:cTn id="12" dur="500"/>
                                        <p:tgtEl>
                                          <p:spTgt spid="2058"/>
                                        </p:tgtEl>
                                      </p:cBhvr>
                                    </p:animEffect>
                                  </p:childTnLst>
                                </p:cTn>
                              </p:par>
                              <p:par>
                                <p:cTn id="13" presetID="16" presetClass="entr" presetSubtype="21" fill="hold" nodeType="withEffect">
                                  <p:stCondLst>
                                    <p:cond delay="0"/>
                                  </p:stCondLst>
                                  <p:childTnLst>
                                    <p:set>
                                      <p:cBhvr>
                                        <p:cTn id="14" dur="1" fill="hold">
                                          <p:stCondLst>
                                            <p:cond delay="0"/>
                                          </p:stCondLst>
                                        </p:cTn>
                                        <p:tgtEl>
                                          <p:spTgt spid="2066"/>
                                        </p:tgtEl>
                                        <p:attrNameLst>
                                          <p:attrName>style.visibility</p:attrName>
                                        </p:attrNameLst>
                                      </p:cBhvr>
                                      <p:to>
                                        <p:strVal val="visible"/>
                                      </p:to>
                                    </p:set>
                                    <p:animEffect transition="in" filter="barn(inVertical)">
                                      <p:cBhvr>
                                        <p:cTn id="15" dur="500"/>
                                        <p:tgtEl>
                                          <p:spTgt spid="2066"/>
                                        </p:tgtEl>
                                      </p:cBhvr>
                                    </p:animEffect>
                                  </p:childTnLst>
                                </p:cTn>
                              </p:par>
                              <p:par>
                                <p:cTn id="16" presetID="16" presetClass="entr" presetSubtype="21" fill="hold" nodeType="withEffect">
                                  <p:stCondLst>
                                    <p:cond delay="0"/>
                                  </p:stCondLst>
                                  <p:childTnLst>
                                    <p:set>
                                      <p:cBhvr>
                                        <p:cTn id="17" dur="1" fill="hold">
                                          <p:stCondLst>
                                            <p:cond delay="0"/>
                                          </p:stCondLst>
                                        </p:cTn>
                                        <p:tgtEl>
                                          <p:spTgt spid="2070"/>
                                        </p:tgtEl>
                                        <p:attrNameLst>
                                          <p:attrName>style.visibility</p:attrName>
                                        </p:attrNameLst>
                                      </p:cBhvr>
                                      <p:to>
                                        <p:strVal val="visible"/>
                                      </p:to>
                                    </p:set>
                                    <p:animEffect transition="in" filter="barn(inVertical)">
                                      <p:cBhvr>
                                        <p:cTn id="18" dur="500"/>
                                        <p:tgtEl>
                                          <p:spTgt spid="2070"/>
                                        </p:tgtEl>
                                      </p:cBhvr>
                                    </p:animEffect>
                                  </p:childTnLst>
                                </p:cTn>
                              </p:par>
                              <p:par>
                                <p:cTn id="19" presetID="16" presetClass="entr" presetSubtype="21"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barn(inVertical)">
                                      <p:cBhvr>
                                        <p:cTn id="21" dur="500"/>
                                        <p:tgtEl>
                                          <p:spTgt spid="18"/>
                                        </p:tgtEl>
                                      </p:cBhvr>
                                    </p:animEffect>
                                  </p:childTnLst>
                                </p:cTn>
                              </p:par>
                              <p:par>
                                <p:cTn id="22" presetID="16" presetClass="entr" presetSubtype="21" fill="hold" nodeType="withEffect">
                                  <p:stCondLst>
                                    <p:cond delay="0"/>
                                  </p:stCondLst>
                                  <p:childTnLst>
                                    <p:set>
                                      <p:cBhvr>
                                        <p:cTn id="23" dur="1" fill="hold">
                                          <p:stCondLst>
                                            <p:cond delay="0"/>
                                          </p:stCondLst>
                                        </p:cTn>
                                        <p:tgtEl>
                                          <p:spTgt spid="2060"/>
                                        </p:tgtEl>
                                        <p:attrNameLst>
                                          <p:attrName>style.visibility</p:attrName>
                                        </p:attrNameLst>
                                      </p:cBhvr>
                                      <p:to>
                                        <p:strVal val="visible"/>
                                      </p:to>
                                    </p:set>
                                    <p:animEffect transition="in" filter="barn(inVertical)">
                                      <p:cBhvr>
                                        <p:cTn id="24" dur="500"/>
                                        <p:tgtEl>
                                          <p:spTgt spid="2060"/>
                                        </p:tgtEl>
                                      </p:cBhvr>
                                    </p:animEffect>
                                  </p:childTnLst>
                                </p:cTn>
                              </p:par>
                              <p:par>
                                <p:cTn id="25" presetID="16" presetClass="entr" presetSubtype="21" fill="hold" nodeType="withEffect">
                                  <p:stCondLst>
                                    <p:cond delay="0"/>
                                  </p:stCondLst>
                                  <p:childTnLst>
                                    <p:set>
                                      <p:cBhvr>
                                        <p:cTn id="26" dur="1" fill="hold">
                                          <p:stCondLst>
                                            <p:cond delay="0"/>
                                          </p:stCondLst>
                                        </p:cTn>
                                        <p:tgtEl>
                                          <p:spTgt spid="2074"/>
                                        </p:tgtEl>
                                        <p:attrNameLst>
                                          <p:attrName>style.visibility</p:attrName>
                                        </p:attrNameLst>
                                      </p:cBhvr>
                                      <p:to>
                                        <p:strVal val="visible"/>
                                      </p:to>
                                    </p:set>
                                    <p:animEffect transition="in" filter="barn(inVertical)">
                                      <p:cBhvr>
                                        <p:cTn id="27" dur="500"/>
                                        <p:tgtEl>
                                          <p:spTgt spid="2074"/>
                                        </p:tgtEl>
                                      </p:cBhvr>
                                    </p:animEffect>
                                  </p:childTnLst>
                                </p:cTn>
                              </p:par>
                              <p:par>
                                <p:cTn id="28" presetID="16" presetClass="entr" presetSubtype="21" fill="hold" nodeType="withEffect">
                                  <p:stCondLst>
                                    <p:cond delay="0"/>
                                  </p:stCondLst>
                                  <p:childTnLst>
                                    <p:set>
                                      <p:cBhvr>
                                        <p:cTn id="29" dur="1" fill="hold">
                                          <p:stCondLst>
                                            <p:cond delay="0"/>
                                          </p:stCondLst>
                                        </p:cTn>
                                        <p:tgtEl>
                                          <p:spTgt spid="2056"/>
                                        </p:tgtEl>
                                        <p:attrNameLst>
                                          <p:attrName>style.visibility</p:attrName>
                                        </p:attrNameLst>
                                      </p:cBhvr>
                                      <p:to>
                                        <p:strVal val="visible"/>
                                      </p:to>
                                    </p:set>
                                    <p:animEffect transition="in" filter="barn(inVertical)">
                                      <p:cBhvr>
                                        <p:cTn id="30" dur="500"/>
                                        <p:tgtEl>
                                          <p:spTgt spid="2056"/>
                                        </p:tgtEl>
                                      </p:cBhvr>
                                    </p:animEffect>
                                  </p:childTnLst>
                                </p:cTn>
                              </p:par>
                              <p:par>
                                <p:cTn id="31" presetID="16" presetClass="entr" presetSubtype="21" fill="hold" nodeType="withEffect">
                                  <p:stCondLst>
                                    <p:cond delay="0"/>
                                  </p:stCondLst>
                                  <p:childTnLst>
                                    <p:set>
                                      <p:cBhvr>
                                        <p:cTn id="32" dur="1" fill="hold">
                                          <p:stCondLst>
                                            <p:cond delay="0"/>
                                          </p:stCondLst>
                                        </p:cTn>
                                        <p:tgtEl>
                                          <p:spTgt spid="2072"/>
                                        </p:tgtEl>
                                        <p:attrNameLst>
                                          <p:attrName>style.visibility</p:attrName>
                                        </p:attrNameLst>
                                      </p:cBhvr>
                                      <p:to>
                                        <p:strVal val="visible"/>
                                      </p:to>
                                    </p:set>
                                    <p:animEffect transition="in" filter="barn(inVertical)">
                                      <p:cBhvr>
                                        <p:cTn id="33" dur="500"/>
                                        <p:tgtEl>
                                          <p:spTgt spid="2072"/>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barn(inVertical)">
                                      <p:cBhvr>
                                        <p:cTn id="3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46374" y="143749"/>
            <a:ext cx="5222450" cy="707886"/>
          </a:xfrm>
          <a:prstGeom prst="rect">
            <a:avLst/>
          </a:prstGeom>
          <a:noFill/>
        </p:spPr>
        <p:txBody>
          <a:bodyPr wrap="square" rtlCol="0">
            <a:spAutoFit/>
          </a:bodyPr>
          <a:lstStyle/>
          <a:p>
            <a:r>
              <a:rPr lang="en-US" sz="4000" dirty="0" smtClean="0">
                <a:latin typeface="Times New Roman" panose="02020603050405020304" pitchFamily="18" charset="0"/>
                <a:cs typeface="Times New Roman" panose="02020603050405020304" pitchFamily="18" charset="0"/>
              </a:rPr>
              <a:t>Khai thác rừng quá mức</a:t>
            </a:r>
            <a:endParaRPr lang="en-US" sz="4000" dirty="0">
              <a:latin typeface="Times New Roman" panose="02020603050405020304" pitchFamily="18" charset="0"/>
              <a:cs typeface="Times New Roman" panose="02020603050405020304" pitchFamily="18" charset="0"/>
            </a:endParaRPr>
          </a:p>
        </p:txBody>
      </p:sp>
      <p:pic>
        <p:nvPicPr>
          <p:cNvPr id="3074" name="Picture 2" descr="Rừng suy giảm, báo động lối sống của con người với thiên nhiê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20939" y="4298622"/>
            <a:ext cx="3147850" cy="1772240"/>
          </a:xfrm>
          <a:prstGeom prst="rect">
            <a:avLst/>
          </a:prstGeom>
          <a:noFill/>
          <a:extLst>
            <a:ext uri="{909E8E84-426E-40DD-AFC4-6F175D3DCCD1}">
              <a14:hiddenFill xmlns:a14="http://schemas.microsoft.com/office/drawing/2010/main">
                <a:solidFill>
                  <a:srgbClr val="FFFFFF"/>
                </a:solidFill>
              </a14:hiddenFill>
            </a:ext>
          </a:extLst>
        </p:spPr>
      </p:pic>
      <p:sp>
        <p:nvSpPr>
          <p:cNvPr id="6" name="Right Arrow 5"/>
          <p:cNvSpPr/>
          <p:nvPr/>
        </p:nvSpPr>
        <p:spPr>
          <a:xfrm rot="19997206">
            <a:off x="5781017" y="1578175"/>
            <a:ext cx="1844426" cy="574712"/>
          </a:xfrm>
          <a:prstGeom prst="rightArrow">
            <a:avLst>
              <a:gd name="adj1" fmla="val 50000"/>
              <a:gd name="adj2" fmla="val 10084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rot="757531">
            <a:off x="5722064" y="4525596"/>
            <a:ext cx="2050937" cy="574712"/>
          </a:xfrm>
          <a:prstGeom prst="rightArrow">
            <a:avLst>
              <a:gd name="adj1" fmla="val 50000"/>
              <a:gd name="adj2" fmla="val 100849"/>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a:off x="5849927" y="3050450"/>
            <a:ext cx="1964899" cy="574712"/>
          </a:xfrm>
          <a:prstGeom prst="rightArrow">
            <a:avLst>
              <a:gd name="adj1" fmla="val 50000"/>
              <a:gd name="adj2" fmla="val 100849"/>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6" name="Picture 4" descr="Kinh nghiệm phòng chống thiên tai, thảm họa của Trung Quốc | Báo Dân tộc và  Phát triể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83520" y="548450"/>
            <a:ext cx="3162660" cy="1778997"/>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Biến đổi khí hậu và tác động của biến đổi khí hậ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02084" y="2487709"/>
            <a:ext cx="3144096" cy="1650651"/>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Đắk Lắk: Tình trạng phá rừng diễn biến phức tạ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4684" y="2097764"/>
            <a:ext cx="4982033" cy="27999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1205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3076"/>
                                        </p:tgtEl>
                                        <p:attrNameLst>
                                          <p:attrName>style.visibility</p:attrName>
                                        </p:attrNameLst>
                                      </p:cBhvr>
                                      <p:to>
                                        <p:strVal val="visible"/>
                                      </p:to>
                                    </p:set>
                                    <p:animEffect transition="in" filter="barn(inVertical)">
                                      <p:cBhvr>
                                        <p:cTn id="10" dur="500"/>
                                        <p:tgtEl>
                                          <p:spTgt spid="307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078"/>
                                        </p:tgtEl>
                                        <p:attrNameLst>
                                          <p:attrName>style.visibility</p:attrName>
                                        </p:attrNameLst>
                                      </p:cBhvr>
                                      <p:to>
                                        <p:strVal val="visible"/>
                                      </p:to>
                                    </p:set>
                                    <p:animEffect transition="in" filter="barn(inVertical)">
                                      <p:cBhvr>
                                        <p:cTn id="15" dur="500"/>
                                        <p:tgtEl>
                                          <p:spTgt spid="307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par>
                                <p:cTn id="24" presetID="16" presetClass="entr" presetSubtype="21" fill="hold" nodeType="withEffect">
                                  <p:stCondLst>
                                    <p:cond delay="0"/>
                                  </p:stCondLst>
                                  <p:childTnLst>
                                    <p:set>
                                      <p:cBhvr>
                                        <p:cTn id="25" dur="1" fill="hold">
                                          <p:stCondLst>
                                            <p:cond delay="0"/>
                                          </p:stCondLst>
                                        </p:cTn>
                                        <p:tgtEl>
                                          <p:spTgt spid="3074"/>
                                        </p:tgtEl>
                                        <p:attrNameLst>
                                          <p:attrName>style.visibility</p:attrName>
                                        </p:attrNameLst>
                                      </p:cBhvr>
                                      <p:to>
                                        <p:strVal val="visible"/>
                                      </p:to>
                                    </p:set>
                                    <p:animEffect transition="in" filter="barn(inVertical)">
                                      <p:cBhvr>
                                        <p:cTn id="26"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4" descr="0830js5b15daddi012pz8"/>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9753600" y="4533900"/>
            <a:ext cx="558800"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25" descr="101207_653666120_cqmdfzmm-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5181600"/>
            <a:ext cx="642938"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60" descr="96"/>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409113" y="260350"/>
            <a:ext cx="990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61" descr="96"/>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753600" y="2590801"/>
            <a:ext cx="5334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Picture 62" descr="96"/>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601200" y="3581401"/>
            <a:ext cx="381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Picture 63" descr="96"/>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696450" y="1484313"/>
            <a:ext cx="685800"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0" name="Picture 64" descr="96"/>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144000" y="4191001"/>
            <a:ext cx="381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5"/>
          <a:stretch>
            <a:fillRect/>
          </a:stretch>
        </p:blipFill>
        <p:spPr>
          <a:xfrm>
            <a:off x="191323" y="0"/>
            <a:ext cx="1571844" cy="1514686"/>
          </a:xfrm>
          <a:prstGeom prst="rect">
            <a:avLst/>
          </a:prstGeom>
        </p:spPr>
      </p:pic>
      <p:sp>
        <p:nvSpPr>
          <p:cNvPr id="3" name="TextBox 2"/>
          <p:cNvSpPr txBox="1"/>
          <p:nvPr/>
        </p:nvSpPr>
        <p:spPr>
          <a:xfrm>
            <a:off x="2837466" y="518474"/>
            <a:ext cx="5952241" cy="646331"/>
          </a:xfrm>
          <a:prstGeom prst="rect">
            <a:avLst/>
          </a:prstGeom>
          <a:noFill/>
        </p:spPr>
        <p:txBody>
          <a:bodyPr wrap="square" rtlCol="0">
            <a:spAutoFit/>
          </a:bodyPr>
          <a:lstStyle/>
          <a:p>
            <a:r>
              <a:rPr lang="en-US" sz="3600" dirty="0" smtClean="0">
                <a:latin typeface="Times New Roman" panose="02020603050405020304" pitchFamily="18" charset="0"/>
                <a:cs typeface="Times New Roman" panose="02020603050405020304" pitchFamily="18" charset="0"/>
              </a:rPr>
              <a:t>Việt Nam phát triển bền vững</a:t>
            </a:r>
            <a:endParaRPr lang="en-US" sz="3600" dirty="0">
              <a:latin typeface="Times New Roman" panose="02020603050405020304" pitchFamily="18" charset="0"/>
              <a:cs typeface="Times New Roman" panose="02020603050405020304" pitchFamily="18" charset="0"/>
            </a:endParaRPr>
          </a:p>
        </p:txBody>
      </p:sp>
      <p:pic>
        <p:nvPicPr>
          <p:cNvPr id="4098" name="Picture 2" descr="MÔI TRƯỜNG BỀN VỮNG - BÁO CÁO ESG 202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8034" y="1556520"/>
            <a:ext cx="3201761" cy="495975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Động lực mới để kinh tế - xã hội Thủ đô phát triển nhanh, bền vững | Thời  báo Tài chính Việt Nam"/>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91039" y="1514686"/>
            <a:ext cx="3201761" cy="495527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371000" y="1916229"/>
            <a:ext cx="2714408" cy="523220"/>
          </a:xfrm>
          <a:prstGeom prst="rect">
            <a:avLst/>
          </a:prstGeom>
          <a:noFill/>
        </p:spPr>
        <p:txBody>
          <a:bodyPr wrap="square" rtlCol="0">
            <a:spAutoFit/>
          </a:bodyPr>
          <a:lstStyle/>
          <a:p>
            <a:r>
              <a:rPr lang="en-US" sz="2800" dirty="0" smtClean="0">
                <a:solidFill>
                  <a:srgbClr val="FF0000"/>
                </a:solidFill>
                <a:latin typeface="Times New Roman" panose="02020603050405020304" pitchFamily="18" charset="0"/>
                <a:cs typeface="Times New Roman" panose="02020603050405020304" pitchFamily="18" charset="0"/>
              </a:rPr>
              <a:t>Kinh tế bền vững</a:t>
            </a:r>
            <a:endParaRPr lang="en-US" sz="2800" dirty="0">
              <a:solidFill>
                <a:srgbClr val="FF0000"/>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8"/>
          <a:stretch>
            <a:fillRect/>
          </a:stretch>
        </p:blipFill>
        <p:spPr>
          <a:xfrm>
            <a:off x="4238251" y="1514686"/>
            <a:ext cx="3680750" cy="5001592"/>
          </a:xfrm>
          <a:prstGeom prst="rect">
            <a:avLst/>
          </a:prstGeom>
        </p:spPr>
      </p:pic>
    </p:spTree>
    <p:extLst>
      <p:ext uri="{BB962C8B-B14F-4D97-AF65-F5344CB8AC3E}">
        <p14:creationId xmlns:p14="http://schemas.microsoft.com/office/powerpoint/2010/main" val="128841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barn(inVertical)">
                                      <p:cBhvr>
                                        <p:cTn id="7" dur="5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100"/>
                                        </p:tgtEl>
                                        <p:attrNameLst>
                                          <p:attrName>style.visibility</p:attrName>
                                        </p:attrNameLst>
                                      </p:cBhvr>
                                      <p:to>
                                        <p:strVal val="visible"/>
                                      </p:to>
                                    </p:set>
                                    <p:animEffect transition="in" filter="barn(inVertical)">
                                      <p:cBhvr>
                                        <p:cTn id="17" dur="5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4" descr="0830js5b15daddi012pz8"/>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9682163" y="4527550"/>
            <a:ext cx="558800"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Picture 25" descr="101207_653666120_cqmdfzmm-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909764" y="5175250"/>
            <a:ext cx="642937"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Picture 39" descr="1051494_347555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8257" y="1"/>
            <a:ext cx="123825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icture 60" descr="96"/>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9301163" y="374650"/>
            <a:ext cx="990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61" descr="96"/>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9682163" y="2584451"/>
            <a:ext cx="5334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Picture 62" descr="96"/>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9529763" y="3575051"/>
            <a:ext cx="381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4" name="Picture 63" descr="96"/>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9605963" y="1593851"/>
            <a:ext cx="685800" cy="63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5" name="Picture 64" descr="96"/>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9072563" y="4184651"/>
            <a:ext cx="381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781859" y="236519"/>
            <a:ext cx="7290704" cy="1077218"/>
          </a:xfrm>
          <a:prstGeom prst="rect">
            <a:avLst/>
          </a:prstGeom>
          <a:noFill/>
        </p:spPr>
        <p:txBody>
          <a:bodyPr wrap="square" rtlCol="0">
            <a:spAutoFit/>
          </a:bodyPr>
          <a:lstStyle/>
          <a:p>
            <a:r>
              <a:rPr lang="en-US" sz="3200" dirty="0" smtClean="0">
                <a:latin typeface="Times New Roman" panose="02020603050405020304" pitchFamily="18" charset="0"/>
                <a:cs typeface="Times New Roman" panose="02020603050405020304" pitchFamily="18" charset="0"/>
              </a:rPr>
              <a:t>2. Bảo vệ tự nhiên và khai thác thông minh các tài nguyên thiên nhiên</a:t>
            </a:r>
            <a:endParaRPr lang="en-US" sz="3200" dirty="0">
              <a:latin typeface="Times New Roman" panose="02020603050405020304" pitchFamily="18" charset="0"/>
              <a:cs typeface="Times New Roman" panose="02020603050405020304" pitchFamily="18" charset="0"/>
            </a:endParaRPr>
          </a:p>
        </p:txBody>
      </p:sp>
      <p:sp>
        <p:nvSpPr>
          <p:cNvPr id="3" name="Cloud 2"/>
          <p:cNvSpPr/>
          <p:nvPr/>
        </p:nvSpPr>
        <p:spPr>
          <a:xfrm>
            <a:off x="2592564" y="1426568"/>
            <a:ext cx="6479999" cy="2814645"/>
          </a:xfrm>
          <a:prstGeom prst="cloud">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latin typeface="Times New Roman" panose="02020603050405020304" pitchFamily="18" charset="0"/>
                <a:cs typeface="Times New Roman" panose="02020603050405020304" pitchFamily="18" charset="0"/>
              </a:rPr>
              <a:t>Hãy cho biết ý nghĩa của việc bảo vệ tự nhiên?</a:t>
            </a:r>
            <a:endParaRPr lang="en-US" sz="3200" dirty="0">
              <a:latin typeface="Times New Roman" panose="02020603050405020304" pitchFamily="18" charset="0"/>
              <a:cs typeface="Times New Roman" panose="02020603050405020304" pitchFamily="18" charset="0"/>
            </a:endParaRPr>
          </a:p>
        </p:txBody>
      </p:sp>
      <p:pic>
        <p:nvPicPr>
          <p:cNvPr id="15" name="Picture 2" descr="Sự hình thành và phát triển của báo cáo phát triển bền vững trên thế giới –  VA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01709" y="4497416"/>
            <a:ext cx="3869671" cy="23505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7086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230079224"/>
</p:tagLst>
</file>

<file path=ppt/theme/theme1.xml><?xml version="1.0" encoding="utf-8"?>
<a:theme xmlns:a="http://schemas.openxmlformats.org/drawingml/2006/main" name="3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Wisp" id="{7CB32D59-10C0-40DD-B7BD-2E94284A981C}" vid="{24B1A44C-C006-48B2-A4D7-E5549B3D8CD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4219</TotalTime>
  <Words>721</Words>
  <Application>Microsoft Office PowerPoint</Application>
  <PresentationFormat>Custom</PresentationFormat>
  <Paragraphs>79</Paragraphs>
  <Slides>20</Slides>
  <Notes>3</Notes>
  <HiddenSlides>0</HiddenSlides>
  <MMClips>1</MMClips>
  <ScaleCrop>false</ScaleCrop>
  <HeadingPairs>
    <vt:vector size="4" baseType="variant">
      <vt:variant>
        <vt:lpstr>Theme</vt:lpstr>
      </vt:variant>
      <vt:variant>
        <vt:i4>2</vt:i4>
      </vt:variant>
      <vt:variant>
        <vt:lpstr>Slide Titles</vt:lpstr>
      </vt:variant>
      <vt:variant>
        <vt:i4>20</vt:i4>
      </vt:variant>
    </vt:vector>
  </HeadingPairs>
  <TitlesOfParts>
    <vt:vector size="22" baseType="lpstr">
      <vt:lpstr>3_Office Theme</vt:lpstr>
      <vt:lpstr>Wisp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Admin</cp:lastModifiedBy>
  <cp:revision>249</cp:revision>
  <dcterms:created xsi:type="dcterms:W3CDTF">2021-07-10T13:01:32Z</dcterms:created>
  <dcterms:modified xsi:type="dcterms:W3CDTF">2025-05-20T23:30:56Z</dcterms:modified>
</cp:coreProperties>
</file>