
<file path=[Content_Types].xml><?xml version="1.0" encoding="utf-8"?>
<Types xmlns="http://schemas.openxmlformats.org/package/2006/content-types">
  <Default Extension="emf" ContentType="image/x-emf"/>
  <Default Extension="fntdata" ContentType="application/x-fontdata"/>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0" r:id="rId2"/>
    <p:sldMasterId id="2147483744" r:id="rId3"/>
    <p:sldMasterId id="2147483762" r:id="rId4"/>
    <p:sldMasterId id="2147483774" r:id="rId5"/>
  </p:sldMasterIdLst>
  <p:notesMasterIdLst>
    <p:notesMasterId r:id="rId49"/>
  </p:notesMasterIdLst>
  <p:sldIdLst>
    <p:sldId id="498" r:id="rId6"/>
    <p:sldId id="260" r:id="rId7"/>
    <p:sldId id="259" r:id="rId8"/>
    <p:sldId id="427" r:id="rId9"/>
    <p:sldId id="434" r:id="rId10"/>
    <p:sldId id="428" r:id="rId11"/>
    <p:sldId id="429" r:id="rId12"/>
    <p:sldId id="430" r:id="rId13"/>
    <p:sldId id="432" r:id="rId14"/>
    <p:sldId id="468" r:id="rId15"/>
    <p:sldId id="433" r:id="rId16"/>
    <p:sldId id="485" r:id="rId17"/>
    <p:sldId id="399" r:id="rId18"/>
    <p:sldId id="469" r:id="rId19"/>
    <p:sldId id="264" r:id="rId20"/>
    <p:sldId id="470" r:id="rId21"/>
    <p:sldId id="471" r:id="rId22"/>
    <p:sldId id="472" r:id="rId23"/>
    <p:sldId id="495" r:id="rId24"/>
    <p:sldId id="256" r:id="rId25"/>
    <p:sldId id="473" r:id="rId26"/>
    <p:sldId id="497" r:id="rId27"/>
    <p:sldId id="499" r:id="rId28"/>
    <p:sldId id="477" r:id="rId29"/>
    <p:sldId id="479" r:id="rId30"/>
    <p:sldId id="478" r:id="rId31"/>
    <p:sldId id="476" r:id="rId32"/>
    <p:sldId id="475" r:id="rId33"/>
    <p:sldId id="480" r:id="rId34"/>
    <p:sldId id="481" r:id="rId35"/>
    <p:sldId id="262" r:id="rId36"/>
    <p:sldId id="408" r:id="rId37"/>
    <p:sldId id="484" r:id="rId38"/>
    <p:sldId id="261" r:id="rId39"/>
    <p:sldId id="483" r:id="rId40"/>
    <p:sldId id="486" r:id="rId41"/>
    <p:sldId id="487" r:id="rId42"/>
    <p:sldId id="488" r:id="rId43"/>
    <p:sldId id="489" r:id="rId44"/>
    <p:sldId id="493" r:id="rId45"/>
    <p:sldId id="490" r:id="rId46"/>
    <p:sldId id="491" r:id="rId47"/>
    <p:sldId id="492" r:id="rId48"/>
  </p:sldIdLst>
  <p:sldSz cx="18288000" cy="10287000"/>
  <p:notesSz cx="6858000" cy="9144000"/>
  <p:embeddedFontLst>
    <p:embeddedFont>
      <p:font typeface="#9Slide04 Maitree Medium" panose="00000600000000000000" pitchFamily="2" charset="-34"/>
      <p:regular r:id="rId50"/>
    </p:embeddedFont>
    <p:embeddedFont>
      <p:font typeface="#9Slide04 Maitree SemiBold" panose="00000700000000000000" pitchFamily="2" charset="-34"/>
      <p:bold r:id="rId51"/>
    </p:embeddedFont>
    <p:embeddedFont>
      <p:font typeface="#9Slide04 Podkova ExtraBold" panose="00000900000000000000" pitchFamily="2" charset="0"/>
      <p:bold r:id="rId52"/>
    </p:embeddedFont>
    <p:embeddedFont>
      <p:font typeface="#9Slide05 FS Blonde Script" panose="03000503000000000000" pitchFamily="65" charset="0"/>
      <p:italic r:id="rId53"/>
    </p:embeddedFont>
    <p:embeddedFont>
      <p:font typeface="#9Slide05 Good Vibes Pro" panose="02000507080000020002" pitchFamily="2" charset="0"/>
      <p:regular r:id="rId54"/>
    </p:embeddedFont>
    <p:embeddedFont>
      <p:font typeface="#9Slide07 Crocante" panose="02000000000000000000" pitchFamily="2" charset="0"/>
      <p:regular r:id="rId55"/>
    </p:embeddedFont>
    <p:embeddedFont>
      <p:font typeface="#9Slide07 SVNGuerrilla" panose="00000500000000000000" pitchFamily="2"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E9FB"/>
    <a:srgbClr val="D3E5DE"/>
    <a:srgbClr val="FCDCDC"/>
    <a:srgbClr val="FBE9DC"/>
    <a:srgbClr val="FFFFFF"/>
    <a:srgbClr val="F8A4A4"/>
    <a:srgbClr val="A8CBBD"/>
    <a:srgbClr val="B0A8CB"/>
    <a:srgbClr val="F8DF8C"/>
    <a:srgbClr val="CFA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0019" autoAdjust="0"/>
  </p:normalViewPr>
  <p:slideViewPr>
    <p:cSldViewPr>
      <p:cViewPr varScale="1">
        <p:scale>
          <a:sx n="43" d="100"/>
          <a:sy n="43" d="100"/>
        </p:scale>
        <p:origin x="741"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font" Target="fonts/font2.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nhóm có 3 phút để đưa ra lập luận bảo vệ quan điểm của mình.</a:t>
            </a:r>
            <a:endParaRPr lang="en-US" dirty="0"/>
          </a:p>
          <a:p>
            <a:r>
              <a:rPr lang="vi-VN" b="1" dirty="0"/>
              <a:t>Nhóm 'Sống':</a:t>
            </a:r>
            <a:r>
              <a:rPr lang="vi-VN" dirty="0"/>
              <a:t> Bảo vệ quan điểm rằng sống để vượt qua thử thách là lựa chọn đúng đắn.</a:t>
            </a:r>
            <a:r>
              <a:rPr lang="en-US" dirty="0"/>
              <a:t> </a:t>
            </a:r>
            <a:r>
              <a:rPr lang="vi-VN" b="1" dirty="0"/>
              <a:t>Nhóm 'Không sống':</a:t>
            </a:r>
            <a:r>
              <a:rPr lang="vi-VN" dirty="0"/>
              <a:t> Lập luận rằng từ bỏ đôi khi lại là sự giải thoát tốt nhất.</a:t>
            </a:r>
            <a:r>
              <a:rPr lang="en-US" dirty="0"/>
              <a:t> </a:t>
            </a:r>
            <a:br>
              <a:rPr lang="en-US" dirty="0"/>
            </a:br>
            <a:r>
              <a:rPr lang="vi-VN" dirty="0"/>
              <a:t>Các em vừa trải qua một cuộc tranh luận gay cấn, và chúng ta có thể thấy rằng việc đưa ra quyết định giữa sống và không sống không bao giờ là dễ dàng. Trong vở kịch </a:t>
            </a:r>
            <a:r>
              <a:rPr lang="vi-VN" i="1" dirty="0"/>
              <a:t>Hamlet</a:t>
            </a:r>
            <a:r>
              <a:rPr lang="vi-VN" dirty="0"/>
              <a:t> của Shakespeare, nhân vật Hamlet cũng phải đối mặt với câu hỏi lớn của đời mình: </a:t>
            </a:r>
            <a:r>
              <a:rPr lang="vi-VN" b="1" dirty="0"/>
              <a:t>‘</a:t>
            </a:r>
            <a:r>
              <a:rPr lang="en-US" b="1" dirty="0" err="1"/>
              <a:t>Sống</a:t>
            </a:r>
            <a:r>
              <a:rPr lang="en-US" b="1" dirty="0"/>
              <a:t> hay </a:t>
            </a:r>
            <a:r>
              <a:rPr lang="en-US" b="1" dirty="0" err="1"/>
              <a:t>không</a:t>
            </a:r>
            <a:r>
              <a:rPr lang="en-US" b="1" dirty="0"/>
              <a:t> </a:t>
            </a:r>
            <a:r>
              <a:rPr lang="en-US" b="1" dirty="0" err="1"/>
              <a:t>sống</a:t>
            </a:r>
            <a:r>
              <a:rPr lang="en-US" b="1" dirty="0"/>
              <a:t>?</a:t>
            </a:r>
            <a:r>
              <a:rPr lang="vi-VN" b="1" dirty="0"/>
              <a:t>.’</a:t>
            </a:r>
            <a:r>
              <a:rPr lang="vi-VN" dirty="0"/>
              <a:t> Đó là lúc Hamlet rơi vào trạng thái khủng hoảng tột cùng, đấu tranh giữa hành động và buông xuôi, giữa sự sống và cái chết. Bây giờ, chúng ta hãy cùng khám phá đoạn trích kinh điển này để hiểu rõ hơn tâm trạng và triết lý sâu sắc của Hamlet nhé!</a:t>
            </a:r>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2855183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10</a:t>
            </a:fld>
            <a:endParaRPr lang="en-US"/>
          </a:p>
        </p:txBody>
      </p:sp>
    </p:spTree>
    <p:extLst>
      <p:ext uri="{BB962C8B-B14F-4D97-AF65-F5344CB8AC3E}">
        <p14:creationId xmlns:p14="http://schemas.microsoft.com/office/powerpoint/2010/main" val="3290134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519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1536368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705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14</a:t>
            </a:fld>
            <a:endParaRPr lang="en-US"/>
          </a:p>
        </p:txBody>
      </p:sp>
    </p:spTree>
    <p:extLst>
      <p:ext uri="{BB962C8B-B14F-4D97-AF65-F5344CB8AC3E}">
        <p14:creationId xmlns:p14="http://schemas.microsoft.com/office/powerpoint/2010/main" val="2634472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3192461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233721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17</a:t>
            </a:fld>
            <a:endParaRPr lang="en-US"/>
          </a:p>
        </p:txBody>
      </p:sp>
    </p:spTree>
    <p:extLst>
      <p:ext uri="{BB962C8B-B14F-4D97-AF65-F5344CB8AC3E}">
        <p14:creationId xmlns:p14="http://schemas.microsoft.com/office/powerpoint/2010/main" val="240660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18</a:t>
            </a:fld>
            <a:endParaRPr lang="en-US"/>
          </a:p>
        </p:txBody>
      </p:sp>
    </p:spTree>
    <p:extLst>
      <p:ext uri="{BB962C8B-B14F-4D97-AF65-F5344CB8AC3E}">
        <p14:creationId xmlns:p14="http://schemas.microsoft.com/office/powerpoint/2010/main" val="3375069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19</a:t>
            </a:fld>
            <a:endParaRPr lang="en-US"/>
          </a:p>
        </p:txBody>
      </p:sp>
    </p:spTree>
    <p:extLst>
      <p:ext uri="{BB962C8B-B14F-4D97-AF65-F5344CB8AC3E}">
        <p14:creationId xmlns:p14="http://schemas.microsoft.com/office/powerpoint/2010/main" val="1794464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effectLst/>
              </a:rPr>
              <a:t>Bi kịch là một thể loại thuộc về kịch. Thông qua sự dàn cảnh, luân chuyển lời đối thoại, độc thoại, hành động của các nhân vật trên sân khấu, bi kịch tập trung diễn tả những xung đột hệ trọng, đạt tới mức căng thẳng tột độ giữa những mong muốn, hành động cao đẹp, hào hùng của con người với những tình thế bi đát không thể đảo ngược của thực tại hay với những trở ngại tồn tại ngay trong bản tính của con người. Trong bài học hôm nay, chúng ta tiếp tục tìm hiểu vở bi kịch Sống, hay không sống? của Uy-li-am Sếch-xpia để có thêm hiểu biết về thể loại này nhé.</a:t>
            </a:r>
          </a:p>
          <a:p>
            <a:br>
              <a:rPr lang="vi-VN" dirty="0"/>
            </a:br>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235480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2123322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21</a:t>
            </a:fld>
            <a:endParaRPr lang="en-US"/>
          </a:p>
        </p:txBody>
      </p:sp>
    </p:spTree>
    <p:extLst>
      <p:ext uri="{BB962C8B-B14F-4D97-AF65-F5344CB8AC3E}">
        <p14:creationId xmlns:p14="http://schemas.microsoft.com/office/powerpoint/2010/main" val="3697791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(4 </a:t>
            </a:r>
            <a:r>
              <a:rPr lang="en-US" baseline="0" dirty="0" err="1"/>
              <a:t>nhóm</a:t>
            </a:r>
            <a:r>
              <a:rPr lang="en-US" baseline="0" dirty="0"/>
              <a:t>)</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22</a:t>
            </a:fld>
            <a:endParaRPr lang="en-US"/>
          </a:p>
        </p:txBody>
      </p:sp>
    </p:spTree>
    <p:extLst>
      <p:ext uri="{BB962C8B-B14F-4D97-AF65-F5344CB8AC3E}">
        <p14:creationId xmlns:p14="http://schemas.microsoft.com/office/powerpoint/2010/main" val="3981195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23</a:t>
            </a:fld>
            <a:endParaRPr lang="en-US"/>
          </a:p>
        </p:txBody>
      </p:sp>
    </p:spTree>
    <p:extLst>
      <p:ext uri="{BB962C8B-B14F-4D97-AF65-F5344CB8AC3E}">
        <p14:creationId xmlns:p14="http://schemas.microsoft.com/office/powerpoint/2010/main" val="1256142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24</a:t>
            </a:fld>
            <a:endParaRPr lang="en-US"/>
          </a:p>
        </p:txBody>
      </p:sp>
    </p:spTree>
    <p:extLst>
      <p:ext uri="{BB962C8B-B14F-4D97-AF65-F5344CB8AC3E}">
        <p14:creationId xmlns:p14="http://schemas.microsoft.com/office/powerpoint/2010/main" val="1079699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25</a:t>
            </a:fld>
            <a:endParaRPr lang="en-US"/>
          </a:p>
        </p:txBody>
      </p:sp>
    </p:spTree>
    <p:extLst>
      <p:ext uri="{BB962C8B-B14F-4D97-AF65-F5344CB8AC3E}">
        <p14:creationId xmlns:p14="http://schemas.microsoft.com/office/powerpoint/2010/main" val="3992671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chia </a:t>
            </a:r>
            <a:r>
              <a:rPr lang="en-US" dirty="0" err="1"/>
              <a:t>sẻ</a:t>
            </a:r>
            <a:r>
              <a:rPr lang="en-US" baseline="0" dirty="0"/>
              <a:t> ý </a:t>
            </a:r>
            <a:r>
              <a:rPr lang="en-US" baseline="0" dirty="0" err="1"/>
              <a:t>kiến</a:t>
            </a:r>
            <a:r>
              <a:rPr lang="en-US" baseline="0" dirty="0"/>
              <a:t>.</a:t>
            </a:r>
          </a:p>
          <a:p>
            <a:r>
              <a:rPr lang="en-US" baseline="0" dirty="0" err="1"/>
              <a:t>Đồng</a:t>
            </a:r>
            <a:r>
              <a:rPr lang="en-US" baseline="0" dirty="0"/>
              <a:t> </a:t>
            </a:r>
            <a:r>
              <a:rPr lang="en-US" baseline="0" dirty="0" err="1"/>
              <a:t>tình</a:t>
            </a:r>
            <a:r>
              <a:rPr lang="en-US" baseline="0" dirty="0"/>
              <a:t>: </a:t>
            </a:r>
            <a:r>
              <a:rPr lang="en-US" baseline="0" dirty="0" err="1"/>
              <a:t>vì</a:t>
            </a:r>
            <a:r>
              <a:rPr lang="en-US" baseline="0" dirty="0"/>
              <a:t> </a:t>
            </a:r>
            <a:r>
              <a:rPr lang="en-US" baseline="0" dirty="0" err="1"/>
              <a:t>những</a:t>
            </a:r>
            <a:r>
              <a:rPr lang="en-US" baseline="0" dirty="0"/>
              <a:t> </a:t>
            </a:r>
            <a:r>
              <a:rPr lang="en-US" baseline="0" dirty="0" err="1"/>
              <a:t>người</a:t>
            </a:r>
            <a:r>
              <a:rPr lang="en-US" baseline="0" dirty="0"/>
              <a:t> </a:t>
            </a:r>
            <a:r>
              <a:rPr lang="en-US" baseline="0" dirty="0" err="1"/>
              <a:t>có</a:t>
            </a:r>
            <a:r>
              <a:rPr lang="en-US" baseline="0" dirty="0"/>
              <a:t> </a:t>
            </a:r>
            <a:r>
              <a:rPr lang="en-US" baseline="0" dirty="0" err="1"/>
              <a:t>khát</a:t>
            </a:r>
            <a:r>
              <a:rPr lang="en-US" baseline="0" dirty="0"/>
              <a:t> </a:t>
            </a:r>
            <a:r>
              <a:rPr lang="en-US" baseline="0" dirty="0" err="1"/>
              <a:t>vọng</a:t>
            </a:r>
            <a:r>
              <a:rPr lang="en-US" baseline="0" dirty="0"/>
              <a:t> </a:t>
            </a:r>
            <a:r>
              <a:rPr lang="en-US" baseline="0" dirty="0" err="1"/>
              <a:t>cao</a:t>
            </a:r>
            <a:r>
              <a:rPr lang="en-US" baseline="0" dirty="0"/>
              <a:t> </a:t>
            </a:r>
            <a:r>
              <a:rPr lang="en-US" baseline="0" dirty="0" err="1"/>
              <a:t>cả</a:t>
            </a:r>
            <a:r>
              <a:rPr lang="en-US" baseline="0" dirty="0"/>
              <a:t>, </a:t>
            </a:r>
            <a:r>
              <a:rPr lang="en-US" baseline="0" dirty="0" err="1"/>
              <a:t>trong</a:t>
            </a:r>
            <a:r>
              <a:rPr lang="en-US" baseline="0" dirty="0"/>
              <a:t> </a:t>
            </a:r>
            <a:r>
              <a:rPr lang="en-US" baseline="0" dirty="0" err="1"/>
              <a:t>sáng</a:t>
            </a:r>
            <a:r>
              <a:rPr lang="en-US" baseline="0" dirty="0"/>
              <a:t> </a:t>
            </a:r>
            <a:r>
              <a:rPr lang="en-US" baseline="0" dirty="0" err="1"/>
              <a:t>như</a:t>
            </a:r>
            <a:r>
              <a:rPr lang="en-US" baseline="0" dirty="0"/>
              <a:t> Ham-</a:t>
            </a:r>
            <a:r>
              <a:rPr lang="en-US" baseline="0" dirty="0" err="1"/>
              <a:t>lét</a:t>
            </a:r>
            <a:r>
              <a:rPr lang="en-US" baseline="0" dirty="0"/>
              <a:t> </a:t>
            </a:r>
            <a:r>
              <a:rPr lang="en-US" baseline="0" dirty="0" err="1"/>
              <a:t>không</a:t>
            </a:r>
            <a:r>
              <a:rPr lang="en-US" baseline="0" dirty="0"/>
              <a:t> </a:t>
            </a:r>
            <a:r>
              <a:rPr lang="en-US" baseline="0" dirty="0" err="1"/>
              <a:t>thể</a:t>
            </a:r>
            <a:r>
              <a:rPr lang="en-US" baseline="0" dirty="0"/>
              <a:t> </a:t>
            </a:r>
            <a:r>
              <a:rPr lang="en-US" baseline="0" dirty="0" err="1"/>
              <a:t>chung</a:t>
            </a:r>
            <a:r>
              <a:rPr lang="en-US" baseline="0" dirty="0"/>
              <a:t> </a:t>
            </a:r>
            <a:r>
              <a:rPr lang="en-US" baseline="0" dirty="0" err="1"/>
              <a:t>sống</a:t>
            </a:r>
            <a:r>
              <a:rPr lang="en-US" baseline="0" dirty="0"/>
              <a:t> </a:t>
            </a:r>
            <a:r>
              <a:rPr lang="en-US" baseline="0" dirty="0" err="1"/>
              <a:t>được</a:t>
            </a:r>
            <a:r>
              <a:rPr lang="en-US" baseline="0" dirty="0"/>
              <a:t> </a:t>
            </a:r>
            <a:r>
              <a:rPr lang="en-US" baseline="0" dirty="0" err="1"/>
              <a:t>với</a:t>
            </a:r>
            <a:r>
              <a:rPr lang="en-US" baseline="0" dirty="0"/>
              <a:t> </a:t>
            </a:r>
            <a:r>
              <a:rPr lang="en-US" baseline="0" dirty="0" err="1"/>
              <a:t>những</a:t>
            </a:r>
            <a:r>
              <a:rPr lang="en-US" baseline="0" dirty="0"/>
              <a:t> </a:t>
            </a:r>
            <a:r>
              <a:rPr lang="en-US" baseline="0" dirty="0" err="1"/>
              <a:t>âm</a:t>
            </a:r>
            <a:r>
              <a:rPr lang="en-US" baseline="0" dirty="0"/>
              <a:t> </a:t>
            </a:r>
            <a:r>
              <a:rPr lang="en-US" baseline="0" dirty="0" err="1"/>
              <a:t>mưu</a:t>
            </a:r>
            <a:r>
              <a:rPr lang="en-US" baseline="0" dirty="0"/>
              <a:t> </a:t>
            </a:r>
            <a:r>
              <a:rPr lang="en-US" baseline="0" dirty="0" err="1"/>
              <a:t>và</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bỉ</a:t>
            </a:r>
            <a:r>
              <a:rPr lang="en-US" baseline="0" dirty="0"/>
              <a:t> </a:t>
            </a:r>
            <a:r>
              <a:rPr lang="en-US" baseline="0" dirty="0" err="1"/>
              <a:t>ổi</a:t>
            </a:r>
            <a:r>
              <a:rPr lang="en-US" baseline="0" dirty="0"/>
              <a:t>, </a:t>
            </a:r>
            <a:r>
              <a:rPr lang="en-US" baseline="0" dirty="0" err="1"/>
              <a:t>thối</a:t>
            </a:r>
            <a:r>
              <a:rPr lang="en-US" baseline="0" dirty="0"/>
              <a:t> </a:t>
            </a:r>
            <a:r>
              <a:rPr lang="en-US" baseline="0" dirty="0" err="1"/>
              <a:t>nát</a:t>
            </a:r>
            <a:r>
              <a:rPr lang="en-US" baseline="0" dirty="0"/>
              <a:t> </a:t>
            </a:r>
            <a:r>
              <a:rPr lang="en-US" baseline="0" dirty="0" err="1"/>
              <a:t>của</a:t>
            </a:r>
            <a:r>
              <a:rPr lang="en-US" baseline="0" dirty="0"/>
              <a:t> </a:t>
            </a:r>
            <a:r>
              <a:rPr lang="en-US" baseline="0" dirty="0" err="1"/>
              <a:t>bọn</a:t>
            </a:r>
            <a:r>
              <a:rPr lang="en-US" baseline="0" dirty="0"/>
              <a:t> </a:t>
            </a:r>
            <a:r>
              <a:rPr lang="en-US" baseline="0" dirty="0" err="1"/>
              <a:t>vua</a:t>
            </a:r>
            <a:r>
              <a:rPr lang="en-US" baseline="0" dirty="0"/>
              <a:t> </a:t>
            </a:r>
            <a:r>
              <a:rPr lang="en-US" baseline="0" dirty="0" err="1"/>
              <a:t>chúa</a:t>
            </a:r>
            <a:r>
              <a:rPr lang="en-US" baseline="0" dirty="0"/>
              <a:t>, </a:t>
            </a:r>
            <a:r>
              <a:rPr lang="en-US" baseline="0" dirty="0" err="1"/>
              <a:t>nịnh</a:t>
            </a:r>
            <a:r>
              <a:rPr lang="en-US" baseline="0" dirty="0"/>
              <a:t> </a:t>
            </a:r>
            <a:r>
              <a:rPr lang="en-US" baseline="0" dirty="0" err="1"/>
              <a:t>thần</a:t>
            </a:r>
            <a:r>
              <a:rPr lang="en-US" baseline="0" dirty="0"/>
              <a:t>.</a:t>
            </a:r>
          </a:p>
          <a:p>
            <a:r>
              <a:rPr lang="en-US" baseline="0" dirty="0">
                <a:sym typeface="Wingdings" panose="05000000000000000000" pitchFamily="2" charset="2"/>
              </a:rPr>
              <a:t> </a:t>
            </a:r>
            <a:r>
              <a:rPr lang="en-US" baseline="0" dirty="0" err="1">
                <a:sym typeface="Wingdings" panose="05000000000000000000" pitchFamily="2" charset="2"/>
              </a:rPr>
              <a:t>Mâu</a:t>
            </a:r>
            <a:r>
              <a:rPr lang="en-US" baseline="0" dirty="0">
                <a:sym typeface="Wingdings" panose="05000000000000000000" pitchFamily="2" charset="2"/>
              </a:rPr>
              <a:t> </a:t>
            </a:r>
            <a:r>
              <a:rPr lang="en-US" baseline="0" dirty="0" err="1">
                <a:sym typeface="Wingdings" panose="05000000000000000000" pitchFamily="2" charset="2"/>
              </a:rPr>
              <a:t>thuẫn</a:t>
            </a:r>
            <a:r>
              <a:rPr lang="en-US" baseline="0" dirty="0">
                <a:sym typeface="Wingdings" panose="05000000000000000000" pitchFamily="2" charset="2"/>
              </a:rPr>
              <a:t> </a:t>
            </a:r>
            <a:r>
              <a:rPr lang="en-US" baseline="0" dirty="0" err="1">
                <a:sym typeface="Wingdings" panose="05000000000000000000" pitchFamily="2" charset="2"/>
              </a:rPr>
              <a:t>không</a:t>
            </a:r>
            <a:r>
              <a:rPr lang="en-US" baseline="0" dirty="0">
                <a:sym typeface="Wingdings" panose="05000000000000000000" pitchFamily="2" charset="2"/>
              </a:rPr>
              <a:t> </a:t>
            </a:r>
            <a:r>
              <a:rPr lang="en-US" baseline="0" dirty="0" err="1">
                <a:sym typeface="Wingdings" panose="05000000000000000000" pitchFamily="2" charset="2"/>
              </a:rPr>
              <a:t>thể</a:t>
            </a:r>
            <a:r>
              <a:rPr lang="en-US" baseline="0" dirty="0">
                <a:sym typeface="Wingdings" panose="05000000000000000000" pitchFamily="2" charset="2"/>
              </a:rPr>
              <a:t> dung </a:t>
            </a:r>
            <a:r>
              <a:rPr lang="en-US" baseline="0" dirty="0" err="1">
                <a:sym typeface="Wingdings" panose="05000000000000000000" pitchFamily="2" charset="2"/>
              </a:rPr>
              <a:t>hòa</a:t>
            </a:r>
            <a:r>
              <a:rPr lang="en-US" baseline="0" dirty="0">
                <a:sym typeface="Wingdings" panose="05000000000000000000" pitchFamily="2" charset="2"/>
              </a:rPr>
              <a:t> </a:t>
            </a:r>
            <a:r>
              <a:rPr lang="en-US" baseline="0" dirty="0" err="1">
                <a:sym typeface="Wingdings" panose="05000000000000000000" pitchFamily="2" charset="2"/>
              </a:rPr>
              <a:t>nên</a:t>
            </a:r>
            <a:r>
              <a:rPr lang="en-US" baseline="0" dirty="0">
                <a:sym typeface="Wingdings" panose="05000000000000000000" pitchFamily="2" charset="2"/>
              </a:rPr>
              <a:t> </a:t>
            </a:r>
            <a:r>
              <a:rPr lang="en-US" baseline="0" dirty="0" err="1">
                <a:sym typeface="Wingdings" panose="05000000000000000000" pitchFamily="2" charset="2"/>
              </a:rPr>
              <a:t>mới</a:t>
            </a:r>
            <a:r>
              <a:rPr lang="en-US" baseline="0" dirty="0">
                <a:sym typeface="Wingdings" panose="05000000000000000000" pitchFamily="2" charset="2"/>
              </a:rPr>
              <a:t> </a:t>
            </a:r>
            <a:r>
              <a:rPr lang="en-US" baseline="0" dirty="0" err="1">
                <a:sym typeface="Wingdings" panose="05000000000000000000" pitchFamily="2" charset="2"/>
              </a:rPr>
              <a:t>dẫn</a:t>
            </a:r>
            <a:r>
              <a:rPr lang="en-US" baseline="0" dirty="0">
                <a:sym typeface="Wingdings" panose="05000000000000000000" pitchFamily="2" charset="2"/>
              </a:rPr>
              <a:t> </a:t>
            </a:r>
            <a:r>
              <a:rPr lang="en-US" baseline="0" dirty="0" err="1">
                <a:sym typeface="Wingdings" panose="05000000000000000000" pitchFamily="2" charset="2"/>
              </a:rPr>
              <a:t>đến</a:t>
            </a:r>
            <a:r>
              <a:rPr lang="en-US" baseline="0" dirty="0">
                <a:sym typeface="Wingdings" panose="05000000000000000000" pitchFamily="2" charset="2"/>
              </a:rPr>
              <a:t> bi </a:t>
            </a:r>
            <a:r>
              <a:rPr lang="en-US" baseline="0" dirty="0" err="1">
                <a:sym typeface="Wingdings" panose="05000000000000000000" pitchFamily="2" charset="2"/>
              </a:rPr>
              <a:t>kịch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57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27</a:t>
            </a:fld>
            <a:endParaRPr lang="en-US"/>
          </a:p>
        </p:txBody>
      </p:sp>
    </p:spTree>
    <p:extLst>
      <p:ext uri="{BB962C8B-B14F-4D97-AF65-F5344CB8AC3E}">
        <p14:creationId xmlns:p14="http://schemas.microsoft.com/office/powerpoint/2010/main" val="2566605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28</a:t>
            </a:fld>
            <a:endParaRPr lang="en-US"/>
          </a:p>
        </p:txBody>
      </p:sp>
    </p:spTree>
    <p:extLst>
      <p:ext uri="{BB962C8B-B14F-4D97-AF65-F5344CB8AC3E}">
        <p14:creationId xmlns:p14="http://schemas.microsoft.com/office/powerpoint/2010/main" val="2755404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29</a:t>
            </a:fld>
            <a:endParaRPr lang="en-US"/>
          </a:p>
        </p:txBody>
      </p:sp>
    </p:spTree>
    <p:extLst>
      <p:ext uri="{BB962C8B-B14F-4D97-AF65-F5344CB8AC3E}">
        <p14:creationId xmlns:p14="http://schemas.microsoft.com/office/powerpoint/2010/main" val="1400609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1869913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30</a:t>
            </a:fld>
            <a:endParaRPr lang="en-US"/>
          </a:p>
        </p:txBody>
      </p:sp>
    </p:spTree>
    <p:extLst>
      <p:ext uri="{BB962C8B-B14F-4D97-AF65-F5344CB8AC3E}">
        <p14:creationId xmlns:p14="http://schemas.microsoft.com/office/powerpoint/2010/main" val="3157578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31</a:t>
            </a:fld>
            <a:endParaRPr lang="en-US"/>
          </a:p>
        </p:txBody>
      </p:sp>
    </p:spTree>
    <p:extLst>
      <p:ext uri="{BB962C8B-B14F-4D97-AF65-F5344CB8AC3E}">
        <p14:creationId xmlns:p14="http://schemas.microsoft.com/office/powerpoint/2010/main" val="2866490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365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33</a:t>
            </a:fld>
            <a:endParaRPr lang="en-US"/>
          </a:p>
        </p:txBody>
      </p:sp>
    </p:spTree>
    <p:extLst>
      <p:ext uri="{BB962C8B-B14F-4D97-AF65-F5344CB8AC3E}">
        <p14:creationId xmlns:p14="http://schemas.microsoft.com/office/powerpoint/2010/main" val="951502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34</a:t>
            </a:fld>
            <a:endParaRPr lang="en-US"/>
          </a:p>
        </p:txBody>
      </p:sp>
    </p:spTree>
    <p:extLst>
      <p:ext uri="{BB962C8B-B14F-4D97-AF65-F5344CB8AC3E}">
        <p14:creationId xmlns:p14="http://schemas.microsoft.com/office/powerpoint/2010/main" val="867107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35</a:t>
            </a:fld>
            <a:endParaRPr lang="en-US"/>
          </a:p>
        </p:txBody>
      </p:sp>
    </p:spTree>
    <p:extLst>
      <p:ext uri="{BB962C8B-B14F-4D97-AF65-F5344CB8AC3E}">
        <p14:creationId xmlns:p14="http://schemas.microsoft.com/office/powerpoint/2010/main" val="3568854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36</a:t>
            </a:fld>
            <a:endParaRPr lang="en-US"/>
          </a:p>
        </p:txBody>
      </p:sp>
    </p:spTree>
    <p:extLst>
      <p:ext uri="{BB962C8B-B14F-4D97-AF65-F5344CB8AC3E}">
        <p14:creationId xmlns:p14="http://schemas.microsoft.com/office/powerpoint/2010/main" val="2764171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37</a:t>
            </a:fld>
            <a:endParaRPr lang="en-US"/>
          </a:p>
        </p:txBody>
      </p:sp>
    </p:spTree>
    <p:extLst>
      <p:ext uri="{BB962C8B-B14F-4D97-AF65-F5344CB8AC3E}">
        <p14:creationId xmlns:p14="http://schemas.microsoft.com/office/powerpoint/2010/main" val="2660116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1371600"/>
            <a:r>
              <a:rPr lang="en-US" sz="1200" b="1" dirty="0">
                <a:solidFill>
                  <a:schemeClr val="tx1"/>
                </a:solidFill>
                <a:latin typeface="Times New Roman" panose="02020603050405020304" pitchFamily="18" charset="0"/>
                <a:cs typeface="Times New Roman" panose="02020603050405020304" pitchFamily="18" charset="0"/>
              </a:rPr>
              <a:t>1. </a:t>
            </a:r>
            <a:r>
              <a:rPr lang="en-US" sz="1200" b="1" dirty="0" err="1">
                <a:solidFill>
                  <a:schemeClr val="tx1"/>
                </a:solidFill>
                <a:latin typeface="Times New Roman" panose="02020603050405020304" pitchFamily="18" charset="0"/>
                <a:cs typeface="Times New Roman" panose="02020603050405020304" pitchFamily="18" charset="0"/>
              </a:rPr>
              <a:t>Nhân</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vật</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Pô-lô-ni-ut</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có</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mối</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quan</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hệ</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như</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thế</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nào</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với</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nhân</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vật</a:t>
            </a:r>
            <a:r>
              <a:rPr lang="en-US" sz="1200" b="1" dirty="0">
                <a:solidFill>
                  <a:schemeClr val="tx1"/>
                </a:solidFill>
                <a:latin typeface="Times New Roman" panose="02020603050405020304" pitchFamily="18" charset="0"/>
                <a:cs typeface="Times New Roman" panose="02020603050405020304" pitchFamily="18" charset="0"/>
              </a:rPr>
              <a:t> Ham-</a:t>
            </a:r>
            <a:r>
              <a:rPr lang="en-US" sz="1200" b="1" dirty="0" err="1">
                <a:solidFill>
                  <a:schemeClr val="tx1"/>
                </a:solidFill>
                <a:latin typeface="Times New Roman" panose="02020603050405020304" pitchFamily="18" charset="0"/>
                <a:cs typeface="Times New Roman" panose="02020603050405020304" pitchFamily="18" charset="0"/>
              </a:rPr>
              <a:t>lét</a:t>
            </a:r>
            <a:endParaRPr lang="en-US" sz="1200" b="1" dirty="0">
              <a:solidFill>
                <a:schemeClr val="tx1"/>
              </a:solidFill>
              <a:latin typeface="Times New Roman" panose="02020603050405020304" pitchFamily="18" charset="0"/>
              <a:cs typeface="Times New Roman" panose="02020603050405020304" pitchFamily="18" charset="0"/>
            </a:endParaRPr>
          </a:p>
          <a:p>
            <a:pPr algn="just" defTabSz="1371600"/>
            <a:r>
              <a:rPr lang="en-US" sz="1200" b="1" dirty="0">
                <a:latin typeface="Times New Roman" panose="02020603050405020304" pitchFamily="18" charset="0"/>
                <a:cs typeface="Times New Roman" panose="02020603050405020304" pitchFamily="18" charset="0"/>
              </a:rPr>
              <a:t>A. Cha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Ô-</a:t>
            </a:r>
            <a:r>
              <a:rPr lang="en-US" sz="1200" b="1" dirty="0" err="1">
                <a:latin typeface="Times New Roman" panose="02020603050405020304" pitchFamily="18" charset="0"/>
                <a:cs typeface="Times New Roman" panose="02020603050405020304" pitchFamily="18" charset="0"/>
              </a:rPr>
              <a:t>phê</a:t>
            </a:r>
            <a:r>
              <a:rPr lang="en-US" sz="1200" b="1" dirty="0">
                <a:latin typeface="Times New Roman" panose="02020603050405020304" pitchFamily="18" charset="0"/>
                <a:cs typeface="Times New Roman" panose="02020603050405020304" pitchFamily="18" charset="0"/>
              </a:rPr>
              <a:t>-li-a (</a:t>
            </a: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yêu</a:t>
            </a:r>
            <a:r>
              <a:rPr lang="en-US" sz="1200" b="1" dirty="0">
                <a:latin typeface="Times New Roman" panose="02020603050405020304" pitchFamily="18" charset="0"/>
                <a:cs typeface="Times New Roman" panose="02020603050405020304" pitchFamily="18" charset="0"/>
              </a:rPr>
              <a:t> Ham-</a:t>
            </a:r>
            <a:r>
              <a:rPr lang="en-US" sz="1200" b="1" dirty="0" err="1">
                <a:latin typeface="Times New Roman" panose="02020603050405020304" pitchFamily="18" charset="0"/>
                <a:cs typeface="Times New Roman" panose="02020603050405020304" pitchFamily="18" charset="0"/>
              </a:rPr>
              <a:t>lét</a:t>
            </a:r>
            <a:r>
              <a:rPr lang="en-US" sz="1200" b="1" dirty="0">
                <a:latin typeface="Times New Roman" panose="02020603050405020304" pitchFamily="18" charset="0"/>
                <a:cs typeface="Times New Roman" panose="02020603050405020304" pitchFamily="18" charset="0"/>
              </a:rPr>
              <a:t>)</a:t>
            </a:r>
          </a:p>
          <a:p>
            <a:pPr algn="just" defTabSz="1371600"/>
            <a:r>
              <a:rPr lang="en-US" sz="1200" dirty="0">
                <a:latin typeface="Times New Roman" panose="02020603050405020304" pitchFamily="18" charset="0"/>
                <a:cs typeface="Times New Roman" panose="02020603050405020304" pitchFamily="18" charset="0"/>
              </a:rPr>
              <a:t>B.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ruột</a:t>
            </a:r>
            <a:r>
              <a:rPr lang="en-US" sz="1200" dirty="0">
                <a:latin typeface="Times New Roman" panose="02020603050405020304" pitchFamily="18" charset="0"/>
                <a:cs typeface="Times New Roman" panose="02020603050405020304" pitchFamily="18" charset="0"/>
              </a:rPr>
              <a:t> Ham-let</a:t>
            </a:r>
          </a:p>
          <a:p>
            <a:pPr algn="just" defTabSz="1371600"/>
            <a:r>
              <a:rPr lang="en-US" sz="1200" dirty="0">
                <a:latin typeface="Times New Roman" panose="02020603050405020304" pitchFamily="18" charset="0"/>
                <a:cs typeface="Times New Roman" panose="02020603050405020304" pitchFamily="18" charset="0"/>
              </a:rPr>
              <a:t>C. </a:t>
            </a:r>
            <a:r>
              <a:rPr lang="en-US" sz="1200" dirty="0" err="1">
                <a:latin typeface="Times New Roman" panose="02020603050405020304" pitchFamily="18" charset="0"/>
                <a:cs typeface="Times New Roman" panose="02020603050405020304" pitchFamily="18" charset="0"/>
              </a:rPr>
              <a:t>Cận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Ham-</a:t>
            </a:r>
            <a:r>
              <a:rPr lang="en-US" sz="1200" dirty="0" err="1">
                <a:latin typeface="Times New Roman" panose="02020603050405020304" pitchFamily="18" charset="0"/>
                <a:cs typeface="Times New Roman" panose="02020603050405020304" pitchFamily="18" charset="0"/>
              </a:rPr>
              <a:t>lét</a:t>
            </a:r>
            <a:endParaRPr lang="en-US" sz="1200" dirty="0">
              <a:latin typeface="Times New Roman" panose="02020603050405020304" pitchFamily="18" charset="0"/>
              <a:cs typeface="Times New Roman" panose="02020603050405020304" pitchFamily="18" charset="0"/>
            </a:endParaRPr>
          </a:p>
          <a:p>
            <a:pPr algn="just" defTabSz="1371600"/>
            <a:r>
              <a:rPr lang="en-US" sz="1200" dirty="0">
                <a:latin typeface="Times New Roman" panose="02020603050405020304" pitchFamily="18" charset="0"/>
                <a:cs typeface="Times New Roman" panose="02020603050405020304" pitchFamily="18" charset="0"/>
              </a:rPr>
              <a:t>D.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Ham-</a:t>
            </a:r>
            <a:r>
              <a:rPr lang="en-US" sz="1200" dirty="0" err="1">
                <a:latin typeface="Times New Roman" panose="02020603050405020304" pitchFamily="18" charset="0"/>
                <a:cs typeface="Times New Roman" panose="02020603050405020304" pitchFamily="18" charset="0"/>
              </a:rPr>
              <a:t>lét</a:t>
            </a:r>
            <a:endParaRPr lang="en-US" sz="1200" dirty="0">
              <a:latin typeface="Times New Roman" panose="02020603050405020304" pitchFamily="18" charset="0"/>
              <a:cs typeface="Times New Roman" panose="02020603050405020304" pitchFamily="18" charset="0"/>
            </a:endParaRPr>
          </a:p>
          <a:p>
            <a:pPr algn="just" defTabSz="1371600"/>
            <a:endParaRPr lang="en-US" sz="1200" dirty="0">
              <a:solidFill>
                <a:schemeClr val="tx1"/>
              </a:solidFill>
              <a:latin typeface="iCiel Cadena" panose="02000503000000020004" pitchFamily="50" charset="0"/>
            </a:endParaRPr>
          </a:p>
          <a:p>
            <a:pPr algn="just"/>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38</a:t>
            </a:fld>
            <a:endParaRPr lang="en-US"/>
          </a:p>
        </p:txBody>
      </p:sp>
    </p:spTree>
    <p:extLst>
      <p:ext uri="{BB962C8B-B14F-4D97-AF65-F5344CB8AC3E}">
        <p14:creationId xmlns:p14="http://schemas.microsoft.com/office/powerpoint/2010/main" val="3701963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2. </a:t>
            </a:r>
            <a:r>
              <a:rPr lang="en-US" sz="1200" b="1" i="0" kern="1200" dirty="0" err="1">
                <a:solidFill>
                  <a:schemeClr val="tx1"/>
                </a:solidFill>
                <a:effectLst/>
                <a:latin typeface="+mn-lt"/>
                <a:ea typeface="+mn-ea"/>
                <a:cs typeface="+mn-cs"/>
              </a:rPr>
              <a:t>Nhân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vật</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chính</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trong</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đoạn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trích</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Sống</a:t>
            </a:r>
            <a:r>
              <a:rPr lang="en-US" sz="1200" b="1" i="0" kern="1200" dirty="0">
                <a:solidFill>
                  <a:schemeClr val="tx1"/>
                </a:solidFill>
                <a:effectLst/>
                <a:latin typeface="+mn-lt"/>
                <a:ea typeface="+mn-ea"/>
                <a:cs typeface="+mn-cs"/>
              </a:rPr>
              <a:t> hay </a:t>
            </a:r>
            <a:r>
              <a:rPr lang="en-US" sz="1200" b="1" i="0" kern="1200" dirty="0" err="1">
                <a:solidFill>
                  <a:schemeClr val="tx1"/>
                </a:solidFill>
                <a:effectLst/>
                <a:latin typeface="+mn-lt"/>
                <a:ea typeface="+mn-ea"/>
                <a:cs typeface="+mn-cs"/>
              </a:rPr>
              <a:t>không</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sống</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là</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ai</a:t>
            </a:r>
            <a:r>
              <a:rPr lang="en-US" sz="1200" b="1"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 Romeo </a:t>
            </a:r>
          </a:p>
          <a:p>
            <a:r>
              <a:rPr lang="en-US" sz="1200" b="1" i="0" kern="1200" dirty="0">
                <a:solidFill>
                  <a:schemeClr val="tx1"/>
                </a:solidFill>
                <a:effectLst/>
                <a:latin typeface="+mn-lt"/>
                <a:ea typeface="+mn-ea"/>
                <a:cs typeface="+mn-cs"/>
              </a:rPr>
              <a:t>B. Hamlet </a:t>
            </a:r>
          </a:p>
          <a:p>
            <a:r>
              <a:rPr lang="en-US" sz="1200" b="0" i="0" kern="1200" dirty="0">
                <a:solidFill>
                  <a:schemeClr val="tx1"/>
                </a:solidFill>
                <a:effectLst/>
                <a:latin typeface="+mn-lt"/>
                <a:ea typeface="+mn-ea"/>
                <a:cs typeface="+mn-cs"/>
              </a:rPr>
              <a:t>C. Macbeth </a:t>
            </a:r>
          </a:p>
          <a:p>
            <a:r>
              <a:rPr lang="en-US" sz="1200" b="0" i="0" kern="1200" dirty="0">
                <a:solidFill>
                  <a:schemeClr val="tx1"/>
                </a:solidFill>
                <a:effectLst/>
                <a:latin typeface="+mn-lt"/>
                <a:ea typeface="+mn-ea"/>
                <a:cs typeface="+mn-cs"/>
              </a:rPr>
              <a:t>D. Othello </a:t>
            </a:r>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39</a:t>
            </a:fld>
            <a:endParaRPr lang="en-US"/>
          </a:p>
        </p:txBody>
      </p:sp>
    </p:spTree>
    <p:extLst>
      <p:ext uri="{BB962C8B-B14F-4D97-AF65-F5344CB8AC3E}">
        <p14:creationId xmlns:p14="http://schemas.microsoft.com/office/powerpoint/2010/main" val="1815835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155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3. “</a:t>
            </a:r>
            <a:r>
              <a:rPr lang="en-US" sz="1200" b="1" i="0" kern="1200" dirty="0" err="1">
                <a:solidFill>
                  <a:schemeClr val="tx1"/>
                </a:solidFill>
                <a:effectLst/>
                <a:latin typeface="+mn-lt"/>
                <a:ea typeface="+mn-ea"/>
                <a:cs typeface="+mn-cs"/>
              </a:rPr>
              <a:t>Sống</a:t>
            </a:r>
            <a:r>
              <a:rPr lang="en-US" sz="1200" b="1" i="0" kern="1200" dirty="0">
                <a:solidFill>
                  <a:schemeClr val="tx1"/>
                </a:solidFill>
                <a:effectLst/>
                <a:latin typeface="+mn-lt"/>
                <a:ea typeface="+mn-ea"/>
                <a:cs typeface="+mn-cs"/>
              </a:rPr>
              <a:t> hay </a:t>
            </a:r>
            <a:r>
              <a:rPr lang="en-US" sz="1200" b="1" i="0" kern="1200" dirty="0" err="1">
                <a:solidFill>
                  <a:schemeClr val="tx1"/>
                </a:solidFill>
                <a:effectLst/>
                <a:latin typeface="+mn-lt"/>
                <a:ea typeface="+mn-ea"/>
                <a:cs typeface="+mn-cs"/>
              </a:rPr>
              <a:t>không</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sống</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là</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một</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đoạn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độc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thoại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của</a:t>
            </a:r>
            <a:r>
              <a:rPr lang="en-US" sz="1200" b="1" i="0" kern="1200" dirty="0">
                <a:solidFill>
                  <a:schemeClr val="tx1"/>
                </a:solidFill>
                <a:effectLst/>
                <a:latin typeface="+mn-lt"/>
                <a:ea typeface="+mn-ea"/>
                <a:cs typeface="+mn-cs"/>
              </a:rPr>
              <a:t> Hamlet </a:t>
            </a:r>
            <a:r>
              <a:rPr lang="en-US" sz="1200" b="1" i="0" kern="1200" dirty="0" err="1">
                <a:solidFill>
                  <a:schemeClr val="tx1"/>
                </a:solidFill>
                <a:effectLst/>
                <a:latin typeface="+mn-lt"/>
                <a:ea typeface="+mn-ea"/>
                <a:cs typeface="+mn-cs"/>
              </a:rPr>
              <a:t>trong</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tình</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huống</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nào</a:t>
            </a:r>
            <a:r>
              <a:rPr lang="en-US" sz="1200" b="1"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 </a:t>
            </a:r>
            <a:r>
              <a:rPr lang="en-US" sz="1200" b="0" i="0" kern="1200" dirty="0" err="1">
                <a:solidFill>
                  <a:schemeClr val="tx1"/>
                </a:solidFill>
                <a:effectLst/>
                <a:latin typeface="+mn-lt"/>
                <a:ea typeface="+mn-ea"/>
                <a:cs typeface="+mn-cs"/>
              </a:rPr>
              <a:t>Khi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anh</a:t>
            </a:r>
            <a:r>
              <a:rPr lang="en-US" sz="1200" b="0" i="0" kern="1200" dirty="0">
                <a:solidFill>
                  <a:schemeClr val="tx1"/>
                </a:solidFill>
                <a:effectLst/>
                <a:latin typeface="+mn-lt"/>
                <a:ea typeface="+mn-ea"/>
                <a:cs typeface="+mn-cs"/>
              </a:rPr>
              <a:t> ta </a:t>
            </a:r>
            <a:r>
              <a:rPr lang="en-US" sz="1200" b="0" i="0" kern="1200" dirty="0" err="1">
                <a:solidFill>
                  <a:schemeClr val="tx1"/>
                </a:solidFill>
                <a:effectLst/>
                <a:latin typeface="+mn-lt"/>
                <a:ea typeface="+mn-ea"/>
                <a:cs typeface="+mn-cs"/>
              </a:rPr>
              <a:t>đang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nói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chuyện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cha </a:t>
            </a:r>
            <a:r>
              <a:rPr lang="en-US" sz="1200" b="0" i="0" kern="1200" dirty="0" err="1">
                <a:solidFill>
                  <a:schemeClr val="tx1"/>
                </a:solidFill>
                <a:effectLst/>
                <a:latin typeface="+mn-lt"/>
                <a:ea typeface="+mn-ea"/>
                <a:cs typeface="+mn-cs"/>
              </a:rPr>
              <a:t>mình</a:t>
            </a:r>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B. </a:t>
            </a:r>
            <a:r>
              <a:rPr lang="en-US" sz="1200" b="1" i="0" kern="1200" dirty="0" err="1">
                <a:solidFill>
                  <a:schemeClr val="tx1"/>
                </a:solidFill>
                <a:effectLst/>
                <a:latin typeface="+mn-lt"/>
                <a:ea typeface="+mn-ea"/>
                <a:cs typeface="+mn-cs"/>
              </a:rPr>
              <a:t>Khi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anh</a:t>
            </a:r>
            <a:r>
              <a:rPr lang="en-US" sz="1200" b="1" i="0" kern="1200" dirty="0">
                <a:solidFill>
                  <a:schemeClr val="tx1"/>
                </a:solidFill>
                <a:effectLst/>
                <a:latin typeface="+mn-lt"/>
                <a:ea typeface="+mn-ea"/>
                <a:cs typeface="+mn-cs"/>
              </a:rPr>
              <a:t> ta </a:t>
            </a:r>
            <a:r>
              <a:rPr lang="en-US" sz="1200" b="1" i="0" kern="1200" dirty="0" err="1">
                <a:solidFill>
                  <a:schemeClr val="tx1"/>
                </a:solidFill>
                <a:effectLst/>
                <a:latin typeface="+mn-lt"/>
                <a:ea typeface="+mn-ea"/>
                <a:cs typeface="+mn-cs"/>
              </a:rPr>
              <a:t>đang</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tự</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hỏi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về</a:t>
            </a:r>
            <a:r>
              <a:rPr lang="en-US" sz="1200" b="1" i="0" kern="1200" dirty="0">
                <a:solidFill>
                  <a:schemeClr val="tx1"/>
                </a:solidFill>
                <a:effectLst/>
                <a:latin typeface="+mn-lt"/>
                <a:ea typeface="+mn-ea"/>
                <a:cs typeface="+mn-cs"/>
              </a:rPr>
              <a:t> ý </a:t>
            </a:r>
            <a:r>
              <a:rPr lang="en-US" sz="1200" b="1" i="0" kern="1200" dirty="0" err="1">
                <a:solidFill>
                  <a:schemeClr val="tx1"/>
                </a:solidFill>
                <a:effectLst/>
                <a:latin typeface="+mn-lt"/>
                <a:ea typeface="+mn-ea"/>
                <a:cs typeface="+mn-cs"/>
              </a:rPr>
              <a:t>nghĩa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của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cuộc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sống</a:t>
            </a:r>
            <a:r>
              <a:rPr lang="en-US" sz="1200" b="1"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C. </a:t>
            </a:r>
            <a:r>
              <a:rPr lang="en-US" sz="1200" b="0" i="0" kern="1200" dirty="0" err="1">
                <a:solidFill>
                  <a:schemeClr val="tx1"/>
                </a:solidFill>
                <a:effectLst/>
                <a:latin typeface="+mn-lt"/>
                <a:ea typeface="+mn-ea"/>
                <a:cs typeface="+mn-cs"/>
              </a:rPr>
              <a:t>Khi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anh</a:t>
            </a:r>
            <a:r>
              <a:rPr lang="en-US" sz="1200" b="0" i="0" kern="1200" dirty="0">
                <a:solidFill>
                  <a:schemeClr val="tx1"/>
                </a:solidFill>
                <a:effectLst/>
                <a:latin typeface="+mn-lt"/>
                <a:ea typeface="+mn-ea"/>
                <a:cs typeface="+mn-cs"/>
              </a:rPr>
              <a:t> ta </a:t>
            </a:r>
            <a:r>
              <a:rPr lang="en-US" sz="1200" b="0" i="0" kern="1200" dirty="0" err="1">
                <a:solidFill>
                  <a:schemeClr val="tx1"/>
                </a:solidFill>
                <a:effectLst/>
                <a:latin typeface="+mn-lt"/>
                <a:ea typeface="+mn-ea"/>
                <a:cs typeface="+mn-cs"/>
              </a:rPr>
              <a:t>đang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luận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mẹ</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mình</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D. </a:t>
            </a:r>
            <a:r>
              <a:rPr lang="en-US" sz="1200" b="0" i="0" kern="1200" dirty="0" err="1">
                <a:solidFill>
                  <a:schemeClr val="tx1"/>
                </a:solidFill>
                <a:effectLst/>
                <a:latin typeface="+mn-lt"/>
                <a:ea typeface="+mn-ea"/>
                <a:cs typeface="+mn-cs"/>
              </a:rPr>
              <a:t>Khi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anh</a:t>
            </a:r>
            <a:r>
              <a:rPr lang="en-US" sz="1200" b="0" i="0" kern="1200" dirty="0">
                <a:solidFill>
                  <a:schemeClr val="tx1"/>
                </a:solidFill>
                <a:effectLst/>
                <a:latin typeface="+mn-lt"/>
                <a:ea typeface="+mn-ea"/>
                <a:cs typeface="+mn-cs"/>
              </a:rPr>
              <a:t> ta </a:t>
            </a:r>
            <a:r>
              <a:rPr lang="en-US" sz="1200" b="0" i="0" kern="1200" dirty="0" err="1">
                <a:solidFill>
                  <a:schemeClr val="tx1"/>
                </a:solidFill>
                <a:effectLst/>
                <a:latin typeface="+mn-lt"/>
                <a:ea typeface="+mn-ea"/>
                <a:cs typeface="+mn-cs"/>
              </a:rPr>
              <a:t>đang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chiến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đấu</a:t>
            </a:r>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7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4. </a:t>
            </a:r>
            <a:r>
              <a:rPr lang="en-US" sz="1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sz="1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1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nào</a:t>
            </a:r>
            <a:r>
              <a:rPr lang="en-US" sz="1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1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1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cái</a:t>
            </a:r>
            <a:r>
              <a:rPr lang="en-US" sz="1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chết</a:t>
            </a:r>
            <a:r>
              <a:rPr lang="en-US" sz="1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1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1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1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Hoàng</a:t>
            </a:r>
            <a:r>
              <a:rPr lang="en-US" sz="1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hậu</a:t>
            </a:r>
            <a:r>
              <a:rPr lang="en-US" sz="1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A. Ham-</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lét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giết</a:t>
            </a:r>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B. Do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tử</a:t>
            </a:r>
            <a:endParaRPr lang="en-US" sz="1200" dirty="0">
              <a:latin typeface="Times New Roman" panose="02020603050405020304" pitchFamily="18" charset="0"/>
              <a:cs typeface="Times New Roman" panose="02020603050405020304" pitchFamily="18" charset="0"/>
            </a:endParaRPr>
          </a:p>
          <a:p>
            <a:pPr algn="just"/>
            <a:r>
              <a:rPr lang="en-US" sz="1200" b="1" dirty="0">
                <a:latin typeface="Times New Roman" panose="02020603050405020304" pitchFamily="18" charset="0"/>
                <a:cs typeface="Times New Roman" panose="02020603050405020304" pitchFamily="18" charset="0"/>
                <a:sym typeface="Wingdings" panose="05000000000000000000" pitchFamily="2" charset="2"/>
              </a:rPr>
              <a:t>C. </a:t>
            </a:r>
            <a:r>
              <a:rPr lang="en-US" sz="1200" b="1" dirty="0" err="1">
                <a:latin typeface="Times New Roman" panose="02020603050405020304" pitchFamily="18" charset="0"/>
                <a:cs typeface="Times New Roman" panose="02020603050405020304" pitchFamily="18" charset="0"/>
                <a:sym typeface="Wingdings" panose="05000000000000000000" pitchFamily="2" charset="2"/>
              </a:rPr>
              <a:t>T</a:t>
            </a:r>
            <a:r>
              <a:rPr lang="en-US" sz="1200" b="1" dirty="0" err="1">
                <a:latin typeface="Times New Roman" panose="02020603050405020304" pitchFamily="18" charset="0"/>
                <a:cs typeface="Times New Roman" panose="02020603050405020304" pitchFamily="18" charset="0"/>
              </a:rPr>
              <a:t>rúng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độc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uống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nhầm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cốc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rượu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độc</a:t>
            </a:r>
            <a:endParaRPr lang="en-US" sz="1200" b="1"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D.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1200" dirty="0">
                <a:latin typeface="Times New Roman" panose="02020603050405020304" pitchFamily="18" charset="0"/>
                <a:cs typeface="Times New Roman" panose="02020603050405020304" pitchFamily="18" charset="0"/>
                <a:sym typeface="Wingdings" panose="05000000000000000000" pitchFamily="2" charset="2"/>
              </a:rPr>
              <a:t> 3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đều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sai</a:t>
            </a:r>
            <a:endParaRPr lang="en-US" sz="1200" dirty="0">
              <a:latin typeface="Times New Roman" panose="02020603050405020304" pitchFamily="18" charset="0"/>
              <a:cs typeface="Times New Roman" panose="02020603050405020304" pitchFamily="18" charset="0"/>
            </a:endParaRPr>
          </a:p>
          <a:p>
            <a:pPr algn="just"/>
            <a:endParaRPr lang="en-US" sz="1200" b="1" dirty="0">
              <a:solidFill>
                <a:schemeClr val="tx1"/>
              </a:solidFill>
              <a:latin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41</a:t>
            </a:fld>
            <a:endParaRPr lang="en-US"/>
          </a:p>
        </p:txBody>
      </p:sp>
    </p:spTree>
    <p:extLst>
      <p:ext uri="{BB962C8B-B14F-4D97-AF65-F5344CB8AC3E}">
        <p14:creationId xmlns:p14="http://schemas.microsoft.com/office/powerpoint/2010/main" val="2296926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1371600"/>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5.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Hãy</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kể</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tên</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những</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nhân</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vật</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phản</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diện</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xuất</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hiện</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trong</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đoạn</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trích</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Sống</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hay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không</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1200" b="1" dirty="0" err="1">
                <a:solidFill>
                  <a:prstClr val="black">
                    <a:lumMod val="50000"/>
                    <a:lumOff val="50000"/>
                  </a:prstClr>
                </a:solidFill>
                <a:latin typeface="Times New Roman" panose="02020603050405020304" pitchFamily="18" charset="0"/>
                <a:cs typeface="Times New Roman" panose="02020603050405020304" pitchFamily="18" charset="0"/>
              </a:rPr>
              <a:t>sống</a:t>
            </a:r>
            <a:r>
              <a:rPr lang="en-US" sz="1200" b="1" dirty="0">
                <a:solidFill>
                  <a:prstClr val="black">
                    <a:lumMod val="50000"/>
                    <a:lumOff val="50000"/>
                  </a:prstClr>
                </a:solidFill>
                <a:latin typeface="Times New Roman" panose="02020603050405020304" pitchFamily="18" charset="0"/>
                <a:cs typeface="Times New Roman" panose="02020603050405020304" pitchFamily="18" charset="0"/>
              </a:rPr>
              <a:t>? </a:t>
            </a:r>
          </a:p>
          <a:p>
            <a:pPr marL="0" lvl="0" indent="0" algn="just" defTabSz="1371600">
              <a:buNone/>
            </a:pPr>
            <a:r>
              <a:rPr lang="en-US" sz="1200" dirty="0">
                <a:solidFill>
                  <a:prstClr val="black"/>
                </a:solidFill>
                <a:latin typeface="Times New Roman" panose="02020603050405020304" pitchFamily="18" charset="0"/>
                <a:cs typeface="Times New Roman" panose="02020603050405020304" pitchFamily="18" charset="0"/>
              </a:rPr>
              <a:t>A. Ham-</a:t>
            </a:r>
            <a:r>
              <a:rPr lang="en-US" sz="1200" dirty="0" err="1">
                <a:solidFill>
                  <a:prstClr val="black"/>
                </a:solidFill>
                <a:latin typeface="Times New Roman" panose="02020603050405020304" pitchFamily="18" charset="0"/>
                <a:cs typeface="Times New Roman" panose="02020603050405020304" pitchFamily="18" charset="0"/>
              </a:rPr>
              <a:t>lét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Pô-lô-ni-ut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Hoàng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hậu</a:t>
            </a:r>
            <a:endParaRPr lang="en-US" sz="1200" dirty="0">
              <a:solidFill>
                <a:prstClr val="black"/>
              </a:solidFill>
              <a:latin typeface="Times New Roman" panose="02020603050405020304" pitchFamily="18" charset="0"/>
              <a:cs typeface="Times New Roman" panose="02020603050405020304" pitchFamily="18" charset="0"/>
            </a:endParaRPr>
          </a:p>
          <a:p>
            <a:pPr algn="just" defTabSz="1371600"/>
            <a:r>
              <a:rPr lang="en-US" sz="1200" dirty="0">
                <a:solidFill>
                  <a:prstClr val="black"/>
                </a:solidFill>
                <a:latin typeface="Times New Roman" panose="02020603050405020304" pitchFamily="18" charset="0"/>
                <a:cs typeface="Times New Roman" panose="02020603050405020304" pitchFamily="18" charset="0"/>
              </a:rPr>
              <a:t>B. </a:t>
            </a:r>
            <a:r>
              <a:rPr lang="en-US" sz="1200" dirty="0" err="1">
                <a:solidFill>
                  <a:prstClr val="black"/>
                </a:solidFill>
                <a:latin typeface="Times New Roman" panose="02020603050405020304" pitchFamily="18" charset="0"/>
                <a:cs typeface="Times New Roman" panose="02020603050405020304" pitchFamily="18" charset="0"/>
              </a:rPr>
              <a:t>Nhà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vua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Ju</a:t>
            </a:r>
            <a:r>
              <a:rPr lang="en-US" sz="1200" dirty="0">
                <a:solidFill>
                  <a:prstClr val="black"/>
                </a:solidFill>
                <a:latin typeface="Times New Roman" panose="02020603050405020304" pitchFamily="18" charset="0"/>
                <a:cs typeface="Times New Roman" panose="02020603050405020304" pitchFamily="18" charset="0"/>
              </a:rPr>
              <a:t>-li-</a:t>
            </a:r>
            <a:r>
              <a:rPr lang="en-US" sz="1200" dirty="0" err="1">
                <a:solidFill>
                  <a:prstClr val="black"/>
                </a:solidFill>
                <a:latin typeface="Times New Roman" panose="02020603050405020304" pitchFamily="18" charset="0"/>
                <a:cs typeface="Times New Roman" panose="02020603050405020304" pitchFamily="18" charset="0"/>
              </a:rPr>
              <a:t>ét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Hoàng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hậu</a:t>
            </a:r>
            <a:endParaRPr lang="en-US" sz="1200" dirty="0">
              <a:solidFill>
                <a:prstClr val="black"/>
              </a:solidFill>
              <a:latin typeface="Times New Roman" panose="02020603050405020304" pitchFamily="18" charset="0"/>
              <a:cs typeface="Times New Roman" panose="02020603050405020304" pitchFamily="18" charset="0"/>
            </a:endParaRPr>
          </a:p>
          <a:p>
            <a:pPr lvl="0" algn="just" defTabSz="1371600"/>
            <a:r>
              <a:rPr lang="en-US" sz="1200" dirty="0">
                <a:solidFill>
                  <a:prstClr val="black"/>
                </a:solidFill>
                <a:latin typeface="Times New Roman" panose="02020603050405020304" pitchFamily="18" charset="0"/>
                <a:cs typeface="Times New Roman" panose="02020603050405020304" pitchFamily="18" charset="0"/>
              </a:rPr>
              <a:t>C. </a:t>
            </a:r>
            <a:r>
              <a:rPr lang="en-US" sz="1200" dirty="0" err="1">
                <a:solidFill>
                  <a:prstClr val="black"/>
                </a:solidFill>
                <a:latin typeface="Times New Roman" panose="02020603050405020304" pitchFamily="18" charset="0"/>
                <a:cs typeface="Times New Roman" panose="02020603050405020304" pitchFamily="18" charset="0"/>
              </a:rPr>
              <a:t>Nhà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vua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Pô-lô-ni-ut</a:t>
            </a:r>
            <a:r>
              <a:rPr lang="en-US" sz="1200" dirty="0">
                <a:solidFill>
                  <a:prstClr val="black"/>
                </a:solidFill>
                <a:latin typeface="Times New Roman" panose="02020603050405020304" pitchFamily="18" charset="0"/>
                <a:cs typeface="Times New Roman" panose="02020603050405020304" pitchFamily="18" charset="0"/>
              </a:rPr>
              <a:t>, Romeo</a:t>
            </a:r>
          </a:p>
          <a:p>
            <a:pPr algn="just" defTabSz="1371600"/>
            <a:r>
              <a:rPr lang="en-US" sz="1200" b="1" dirty="0">
                <a:solidFill>
                  <a:prstClr val="black"/>
                </a:solidFill>
                <a:latin typeface="Times New Roman" panose="02020603050405020304" pitchFamily="18" charset="0"/>
                <a:cs typeface="Times New Roman" panose="02020603050405020304" pitchFamily="18" charset="0"/>
              </a:rPr>
              <a:t>D. </a:t>
            </a:r>
            <a:r>
              <a:rPr lang="en-US" sz="1200" b="1" dirty="0" err="1">
                <a:solidFill>
                  <a:prstClr val="black"/>
                </a:solidFill>
                <a:latin typeface="Times New Roman" panose="02020603050405020304" pitchFamily="18" charset="0"/>
                <a:cs typeface="Times New Roman" panose="02020603050405020304" pitchFamily="18" charset="0"/>
              </a:rPr>
              <a:t>Nhà</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vua</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Pô-lô-ni-ut</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Hoàng</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hậu</a:t>
            </a:r>
            <a:endParaRPr lang="en-US" sz="1200" b="1" dirty="0">
              <a:solidFill>
                <a:prstClr val="black"/>
              </a:solidFill>
              <a:latin typeface="Times New Roman" panose="02020603050405020304" pitchFamily="18" charset="0"/>
              <a:cs typeface="Times New Roman" panose="02020603050405020304" pitchFamily="18" charset="0"/>
            </a:endParaRPr>
          </a:p>
          <a:p>
            <a:pPr lvl="0" algn="just" defTabSz="1371600"/>
            <a:endParaRPr lang="en-US" sz="1200" dirty="0">
              <a:solidFill>
                <a:prstClr val="black"/>
              </a:solidFill>
              <a:latin typeface="Times New Roman" panose="02020603050405020304" pitchFamily="18" charset="0"/>
              <a:cs typeface="Times New Roman" panose="02020603050405020304" pitchFamily="18" charset="0"/>
            </a:endParaRPr>
          </a:p>
          <a:p>
            <a:pPr marL="914400" indent="-914400" algn="just" defTabSz="1371600">
              <a:buFontTx/>
              <a:buAutoNum type="alphaUcPeriod"/>
            </a:pPr>
            <a:endParaRPr lang="en-US" sz="1200" dirty="0">
              <a:solidFill>
                <a:prstClr val="black"/>
              </a:solidFill>
              <a:latin typeface="Times New Roman" panose="02020603050405020304" pitchFamily="18" charset="0"/>
              <a:cs typeface="Times New Roman" panose="02020603050405020304" pitchFamily="18" charset="0"/>
            </a:endParaRPr>
          </a:p>
          <a:p>
            <a:pPr marL="914400" lvl="0" indent="-914400" algn="just" defTabSz="1371600">
              <a:buAutoNum type="alphaUcPeriod"/>
            </a:pPr>
            <a:endParaRPr lang="en-US" sz="1200" dirty="0">
              <a:solidFill>
                <a:prstClr val="black"/>
              </a:solidFill>
              <a:latin typeface="Times New Roman" panose="02020603050405020304" pitchFamily="18" charset="0"/>
              <a:cs typeface="Times New Roman" panose="02020603050405020304" pitchFamily="18" charset="0"/>
            </a:endParaRPr>
          </a:p>
          <a:p>
            <a:pPr algn="just" defTabSz="1371600"/>
            <a:endParaRPr lang="en-US" sz="1200" dirty="0">
              <a:solidFill>
                <a:prstClr val="black">
                  <a:lumMod val="50000"/>
                  <a:lumOff val="50000"/>
                </a:prstClr>
              </a:solidFill>
              <a:latin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42</a:t>
            </a:fld>
            <a:endParaRPr lang="en-US"/>
          </a:p>
        </p:txBody>
      </p:sp>
    </p:spTree>
    <p:extLst>
      <p:ext uri="{BB962C8B-B14F-4D97-AF65-F5344CB8AC3E}">
        <p14:creationId xmlns:p14="http://schemas.microsoft.com/office/powerpoint/2010/main" val="2334516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611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49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Rô</a:t>
            </a:r>
            <a:r>
              <a:rPr lang="en-US" sz="1200" i="1" dirty="0">
                <a:latin typeface="Times New Roman" panose="02020603050405020304" pitchFamily="18" charset="0"/>
                <a:cs typeface="Times New Roman" panose="02020603050405020304" pitchFamily="18" charset="0"/>
              </a:rPr>
              <a:t>-</a:t>
            </a:r>
            <a:r>
              <a:rPr lang="en-US" sz="1200" i="1" dirty="0" err="1">
                <a:latin typeface="Times New Roman" panose="02020603050405020304" pitchFamily="18" charset="0"/>
                <a:cs typeface="Times New Roman" panose="02020603050405020304" pitchFamily="18" charset="0"/>
              </a:rPr>
              <a:t>mê</a:t>
            </a:r>
            <a:r>
              <a:rPr lang="en-US" sz="1200" i="1" dirty="0">
                <a:latin typeface="Times New Roman" panose="02020603050405020304" pitchFamily="18" charset="0"/>
                <a:cs typeface="Times New Roman" panose="02020603050405020304" pitchFamily="18" charset="0"/>
              </a:rPr>
              <a:t>-ô </a:t>
            </a:r>
            <a:r>
              <a:rPr lang="en-US" sz="1200" i="1" dirty="0" err="1">
                <a:latin typeface="Times New Roman" panose="02020603050405020304" pitchFamily="18" charset="0"/>
                <a:cs typeface="Times New Roman" panose="02020603050405020304" pitchFamily="18" charset="0"/>
              </a:rPr>
              <a:t>và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Giu</a:t>
            </a:r>
            <a:r>
              <a:rPr lang="en-US" sz="1200" i="1" dirty="0">
                <a:latin typeface="Times New Roman" panose="02020603050405020304" pitchFamily="18" charset="0"/>
                <a:cs typeface="Times New Roman" panose="02020603050405020304" pitchFamily="18" charset="0"/>
              </a:rPr>
              <a:t>-li-</a:t>
            </a:r>
            <a:r>
              <a:rPr lang="en-US" sz="1200" i="1" dirty="0" err="1">
                <a:latin typeface="Times New Roman" panose="02020603050405020304" pitchFamily="18" charset="0"/>
                <a:cs typeface="Times New Roman" panose="02020603050405020304" pitchFamily="18" charset="0"/>
              </a:rPr>
              <a:t>ét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Hăm-lét</a:t>
            </a:r>
            <a:r>
              <a:rPr lang="en-US" sz="1200" i="1" dirty="0">
                <a:latin typeface="Times New Roman" panose="02020603050405020304" pitchFamily="18" charset="0"/>
                <a:cs typeface="Times New Roman" panose="02020603050405020304" pitchFamily="18" charset="0"/>
              </a:rPr>
              <a:t> (Hamlet), </a:t>
            </a:r>
            <a:r>
              <a:rPr lang="en-US" sz="1200" i="1" dirty="0" err="1">
                <a:latin typeface="Times New Roman" panose="02020603050405020304" pitchFamily="18" charset="0"/>
                <a:cs typeface="Times New Roman" panose="02020603050405020304" pitchFamily="18" charset="0"/>
              </a:rPr>
              <a:t>Mắc-bét</a:t>
            </a:r>
            <a:r>
              <a:rPr lang="en-US" sz="1200" i="1" dirty="0">
                <a:latin typeface="Times New Roman" panose="02020603050405020304" pitchFamily="18" charset="0"/>
                <a:cs typeface="Times New Roman" panose="02020603050405020304" pitchFamily="18" charset="0"/>
              </a:rPr>
              <a:t> (Macbeth), </a:t>
            </a:r>
            <a:r>
              <a:rPr lang="en-US" sz="1200" i="1" dirty="0" err="1">
                <a:latin typeface="Times New Roman" panose="02020603050405020304" pitchFamily="18" charset="0"/>
                <a:cs typeface="Times New Roman" panose="02020603050405020304" pitchFamily="18" charset="0"/>
              </a:rPr>
              <a:t>Vua</a:t>
            </a:r>
            <a:r>
              <a:rPr lang="en-US" sz="1200" i="1" dirty="0">
                <a:latin typeface="Times New Roman" panose="02020603050405020304" pitchFamily="18" charset="0"/>
                <a:cs typeface="Times New Roman" panose="02020603050405020304" pitchFamily="18" charset="0"/>
              </a:rPr>
              <a:t> Lia (Lear), Ô-ten-</a:t>
            </a:r>
            <a:r>
              <a:rPr lang="en-US" sz="1200" i="1" dirty="0" err="1">
                <a:latin typeface="Times New Roman" panose="02020603050405020304" pitchFamily="18" charset="0"/>
                <a:cs typeface="Times New Roman" panose="02020603050405020304" pitchFamily="18" charset="0"/>
              </a:rPr>
              <a:t>lô</a:t>
            </a:r>
            <a:r>
              <a:rPr lang="en-US" sz="1200" i="1" dirty="0">
                <a:latin typeface="Times New Roman" panose="02020603050405020304" pitchFamily="18" charset="0"/>
                <a:cs typeface="Times New Roman" panose="02020603050405020304" pitchFamily="18" charset="0"/>
              </a:rPr>
              <a:t> (Othello)…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A9230-B75F-4475-AB16-CEEB9EBFF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000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663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199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77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1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878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877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093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157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85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818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998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278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430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7813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0773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4266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5507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1203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7961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53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2577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8643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6094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2915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517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2440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710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670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5980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72864" y="2900243"/>
            <a:ext cx="13292466" cy="2001211"/>
          </a:xfrm>
        </p:spPr>
        <p:txBody>
          <a:bodyPr/>
          <a:lstStyle/>
          <a:p>
            <a:r>
              <a:rPr lang="en-US"/>
              <a:t>Click to edit Master title style</a:t>
            </a:r>
          </a:p>
        </p:txBody>
      </p:sp>
      <p:sp>
        <p:nvSpPr>
          <p:cNvPr id="3" name="Subtitle 2"/>
          <p:cNvSpPr>
            <a:spLocks noGrp="1"/>
          </p:cNvSpPr>
          <p:nvPr>
            <p:ph type="subTitle" idx="1"/>
          </p:nvPr>
        </p:nvSpPr>
        <p:spPr>
          <a:xfrm>
            <a:off x="2345729" y="5290457"/>
            <a:ext cx="10946736" cy="2385892"/>
          </a:xfrm>
        </p:spPr>
        <p:txBody>
          <a:bodyPr/>
          <a:lstStyle>
            <a:lvl1pPr marL="0" indent="0" algn="ctr">
              <a:buNone/>
              <a:defRPr>
                <a:solidFill>
                  <a:schemeClr val="tx1">
                    <a:tint val="75000"/>
                  </a:schemeClr>
                </a:solidFill>
              </a:defRPr>
            </a:lvl1pPr>
            <a:lvl2pPr marL="622386" indent="0" algn="ctr">
              <a:buNone/>
              <a:defRPr>
                <a:solidFill>
                  <a:schemeClr val="tx1">
                    <a:tint val="75000"/>
                  </a:schemeClr>
                </a:solidFill>
              </a:defRPr>
            </a:lvl2pPr>
            <a:lvl3pPr marL="1244773" indent="0" algn="ctr">
              <a:buNone/>
              <a:defRPr>
                <a:solidFill>
                  <a:schemeClr val="tx1">
                    <a:tint val="75000"/>
                  </a:schemeClr>
                </a:solidFill>
              </a:defRPr>
            </a:lvl3pPr>
            <a:lvl4pPr marL="1867159" indent="0" algn="ctr">
              <a:buNone/>
              <a:defRPr>
                <a:solidFill>
                  <a:schemeClr val="tx1">
                    <a:tint val="75000"/>
                  </a:schemeClr>
                </a:solidFill>
              </a:defRPr>
            </a:lvl4pPr>
            <a:lvl5pPr marL="2489545" indent="0" algn="ctr">
              <a:buNone/>
              <a:defRPr>
                <a:solidFill>
                  <a:schemeClr val="tx1">
                    <a:tint val="75000"/>
                  </a:schemeClr>
                </a:solidFill>
              </a:defRPr>
            </a:lvl5pPr>
            <a:lvl6pPr marL="3111932" indent="0" algn="ctr">
              <a:buNone/>
              <a:defRPr>
                <a:solidFill>
                  <a:schemeClr val="tx1">
                    <a:tint val="75000"/>
                  </a:schemeClr>
                </a:solidFill>
              </a:defRPr>
            </a:lvl6pPr>
            <a:lvl7pPr marL="3734318" indent="0" algn="ctr">
              <a:buNone/>
              <a:defRPr>
                <a:solidFill>
                  <a:schemeClr val="tx1">
                    <a:tint val="75000"/>
                  </a:schemeClr>
                </a:solidFill>
              </a:defRPr>
            </a:lvl7pPr>
            <a:lvl8pPr marL="4356705" indent="0" algn="ctr">
              <a:buNone/>
              <a:defRPr>
                <a:solidFill>
                  <a:schemeClr val="tx1">
                    <a:tint val="75000"/>
                  </a:schemeClr>
                </a:solidFill>
              </a:defRPr>
            </a:lvl8pPr>
            <a:lvl9pPr marL="49790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606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618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5309" y="5999310"/>
            <a:ext cx="13292466" cy="1854253"/>
          </a:xfrm>
        </p:spPr>
        <p:txBody>
          <a:bodyPr anchor="t"/>
          <a:lstStyle>
            <a:lvl1pPr algn="l">
              <a:defRPr sz="5445" b="1" cap="all"/>
            </a:lvl1pPr>
          </a:lstStyle>
          <a:p>
            <a:r>
              <a:rPr lang="en-US"/>
              <a:t>Click to edit Master title style</a:t>
            </a:r>
          </a:p>
        </p:txBody>
      </p:sp>
      <p:sp>
        <p:nvSpPr>
          <p:cNvPr id="3" name="Text Placeholder 2"/>
          <p:cNvSpPr>
            <a:spLocks noGrp="1"/>
          </p:cNvSpPr>
          <p:nvPr>
            <p:ph type="body" idx="1"/>
          </p:nvPr>
        </p:nvSpPr>
        <p:spPr>
          <a:xfrm>
            <a:off x="1235309" y="3957039"/>
            <a:ext cx="13292466" cy="2042271"/>
          </a:xfrm>
        </p:spPr>
        <p:txBody>
          <a:bodyPr anchor="b"/>
          <a:lstStyle>
            <a:lvl1pPr marL="0" indent="0">
              <a:buNone/>
              <a:defRPr sz="2723">
                <a:solidFill>
                  <a:schemeClr val="tx1">
                    <a:tint val="75000"/>
                  </a:schemeClr>
                </a:solidFill>
              </a:defRPr>
            </a:lvl1pPr>
            <a:lvl2pPr marL="622386" indent="0">
              <a:buNone/>
              <a:defRPr sz="2450">
                <a:solidFill>
                  <a:schemeClr val="tx1">
                    <a:tint val="75000"/>
                  </a:schemeClr>
                </a:solidFill>
              </a:defRPr>
            </a:lvl2pPr>
            <a:lvl3pPr marL="1244773" indent="0">
              <a:buNone/>
              <a:defRPr sz="2178">
                <a:solidFill>
                  <a:schemeClr val="tx1">
                    <a:tint val="75000"/>
                  </a:schemeClr>
                </a:solidFill>
              </a:defRPr>
            </a:lvl3pPr>
            <a:lvl4pPr marL="1867159" indent="0">
              <a:buNone/>
              <a:defRPr sz="1906">
                <a:solidFill>
                  <a:schemeClr val="tx1">
                    <a:tint val="75000"/>
                  </a:schemeClr>
                </a:solidFill>
              </a:defRPr>
            </a:lvl4pPr>
            <a:lvl5pPr marL="2489545" indent="0">
              <a:buNone/>
              <a:defRPr sz="1906">
                <a:solidFill>
                  <a:schemeClr val="tx1">
                    <a:tint val="75000"/>
                  </a:schemeClr>
                </a:solidFill>
              </a:defRPr>
            </a:lvl5pPr>
            <a:lvl6pPr marL="3111932" indent="0">
              <a:buNone/>
              <a:defRPr sz="1906">
                <a:solidFill>
                  <a:schemeClr val="tx1">
                    <a:tint val="75000"/>
                  </a:schemeClr>
                </a:solidFill>
              </a:defRPr>
            </a:lvl6pPr>
            <a:lvl7pPr marL="3734318" indent="0">
              <a:buNone/>
              <a:defRPr sz="1906">
                <a:solidFill>
                  <a:schemeClr val="tx1">
                    <a:tint val="75000"/>
                  </a:schemeClr>
                </a:solidFill>
              </a:defRPr>
            </a:lvl7pPr>
            <a:lvl8pPr marL="4356705" indent="0">
              <a:buNone/>
              <a:defRPr sz="1906">
                <a:solidFill>
                  <a:schemeClr val="tx1">
                    <a:tint val="75000"/>
                  </a:schemeClr>
                </a:solidFill>
              </a:defRPr>
            </a:lvl8pPr>
            <a:lvl9pPr marL="4979091" indent="0">
              <a:buNone/>
              <a:defRPr sz="190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8161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1910" y="2178424"/>
            <a:ext cx="6906869" cy="6161395"/>
          </a:xfrm>
        </p:spPr>
        <p:txBody>
          <a:bodyPr/>
          <a:lstStyle>
            <a:lvl1pPr>
              <a:defRPr sz="3812"/>
            </a:lvl1pPr>
            <a:lvl2pPr>
              <a:defRPr sz="3267"/>
            </a:lvl2pPr>
            <a:lvl3pPr>
              <a:defRPr sz="2723"/>
            </a:lvl3pPr>
            <a:lvl4pPr>
              <a:defRPr sz="2450"/>
            </a:lvl4pPr>
            <a:lvl5pPr>
              <a:defRPr sz="2450"/>
            </a:lvl5pPr>
            <a:lvl6pPr>
              <a:defRPr sz="2450"/>
            </a:lvl6pPr>
            <a:lvl7pPr>
              <a:defRPr sz="2450"/>
            </a:lvl7pPr>
            <a:lvl8pPr>
              <a:defRPr sz="2450"/>
            </a:lvl8pPr>
            <a:lvl9pPr>
              <a:defRPr sz="2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49416" y="2178424"/>
            <a:ext cx="6906869" cy="6161395"/>
          </a:xfrm>
        </p:spPr>
        <p:txBody>
          <a:bodyPr/>
          <a:lstStyle>
            <a:lvl1pPr>
              <a:defRPr sz="3812"/>
            </a:lvl1pPr>
            <a:lvl2pPr>
              <a:defRPr sz="3267"/>
            </a:lvl2pPr>
            <a:lvl3pPr>
              <a:defRPr sz="2723"/>
            </a:lvl3pPr>
            <a:lvl4pPr>
              <a:defRPr sz="2450"/>
            </a:lvl4pPr>
            <a:lvl5pPr>
              <a:defRPr sz="2450"/>
            </a:lvl5pPr>
            <a:lvl6pPr>
              <a:defRPr sz="2450"/>
            </a:lvl6pPr>
            <a:lvl7pPr>
              <a:defRPr sz="2450"/>
            </a:lvl7pPr>
            <a:lvl8pPr>
              <a:defRPr sz="2450"/>
            </a:lvl8pPr>
            <a:lvl9pPr>
              <a:defRPr sz="2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6085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81910" y="2089817"/>
            <a:ext cx="6909585" cy="870937"/>
          </a:xfrm>
        </p:spPr>
        <p:txBody>
          <a:bodyPr anchor="b"/>
          <a:lstStyle>
            <a:lvl1pPr marL="0" indent="0">
              <a:buNone/>
              <a:defRPr sz="3267" b="1"/>
            </a:lvl1pPr>
            <a:lvl2pPr marL="622386" indent="0">
              <a:buNone/>
              <a:defRPr sz="2723" b="1"/>
            </a:lvl2pPr>
            <a:lvl3pPr marL="1244773" indent="0">
              <a:buNone/>
              <a:defRPr sz="2450" b="1"/>
            </a:lvl3pPr>
            <a:lvl4pPr marL="1867159" indent="0">
              <a:buNone/>
              <a:defRPr sz="2178" b="1"/>
            </a:lvl4pPr>
            <a:lvl5pPr marL="2489545" indent="0">
              <a:buNone/>
              <a:defRPr sz="2178" b="1"/>
            </a:lvl5pPr>
            <a:lvl6pPr marL="3111932" indent="0">
              <a:buNone/>
              <a:defRPr sz="2178" b="1"/>
            </a:lvl6pPr>
            <a:lvl7pPr marL="3734318" indent="0">
              <a:buNone/>
              <a:defRPr sz="2178" b="1"/>
            </a:lvl7pPr>
            <a:lvl8pPr marL="4356705" indent="0">
              <a:buNone/>
              <a:defRPr sz="2178" b="1"/>
            </a:lvl8pPr>
            <a:lvl9pPr marL="4979091" indent="0">
              <a:buNone/>
              <a:defRPr sz="2178" b="1"/>
            </a:lvl9pPr>
          </a:lstStyle>
          <a:p>
            <a:pPr lvl="0"/>
            <a:r>
              <a:rPr lang="en-US"/>
              <a:t>Click to edit Master text styles</a:t>
            </a:r>
          </a:p>
        </p:txBody>
      </p:sp>
      <p:sp>
        <p:nvSpPr>
          <p:cNvPr id="4" name="Content Placeholder 3"/>
          <p:cNvSpPr>
            <a:spLocks noGrp="1"/>
          </p:cNvSpPr>
          <p:nvPr>
            <p:ph sz="half" idx="2"/>
          </p:nvPr>
        </p:nvSpPr>
        <p:spPr>
          <a:xfrm>
            <a:off x="781910" y="2960754"/>
            <a:ext cx="6909585" cy="5379064"/>
          </a:xfrm>
        </p:spPr>
        <p:txBody>
          <a:bodyPr/>
          <a:lstStyle>
            <a:lvl1pPr>
              <a:defRPr sz="3267"/>
            </a:lvl1pPr>
            <a:lvl2pPr>
              <a:defRPr sz="2723"/>
            </a:lvl2pPr>
            <a:lvl3pPr>
              <a:defRPr sz="2450"/>
            </a:lvl3pPr>
            <a:lvl4pPr>
              <a:defRPr sz="2178"/>
            </a:lvl4pPr>
            <a:lvl5pPr>
              <a:defRPr sz="2178"/>
            </a:lvl5pPr>
            <a:lvl6pPr>
              <a:defRPr sz="2178"/>
            </a:lvl6pPr>
            <a:lvl7pPr>
              <a:defRPr sz="2178"/>
            </a:lvl7pPr>
            <a:lvl8pPr>
              <a:defRPr sz="2178"/>
            </a:lvl8pPr>
            <a:lvl9pPr>
              <a:defRPr sz="21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943987" y="2089817"/>
            <a:ext cx="6912299" cy="870937"/>
          </a:xfrm>
        </p:spPr>
        <p:txBody>
          <a:bodyPr anchor="b"/>
          <a:lstStyle>
            <a:lvl1pPr marL="0" indent="0">
              <a:buNone/>
              <a:defRPr sz="3267" b="1"/>
            </a:lvl1pPr>
            <a:lvl2pPr marL="622386" indent="0">
              <a:buNone/>
              <a:defRPr sz="2723" b="1"/>
            </a:lvl2pPr>
            <a:lvl3pPr marL="1244773" indent="0">
              <a:buNone/>
              <a:defRPr sz="2450" b="1"/>
            </a:lvl3pPr>
            <a:lvl4pPr marL="1867159" indent="0">
              <a:buNone/>
              <a:defRPr sz="2178" b="1"/>
            </a:lvl4pPr>
            <a:lvl5pPr marL="2489545" indent="0">
              <a:buNone/>
              <a:defRPr sz="2178" b="1"/>
            </a:lvl5pPr>
            <a:lvl6pPr marL="3111932" indent="0">
              <a:buNone/>
              <a:defRPr sz="2178" b="1"/>
            </a:lvl6pPr>
            <a:lvl7pPr marL="3734318" indent="0">
              <a:buNone/>
              <a:defRPr sz="2178" b="1"/>
            </a:lvl7pPr>
            <a:lvl8pPr marL="4356705" indent="0">
              <a:buNone/>
              <a:defRPr sz="2178" b="1"/>
            </a:lvl8pPr>
            <a:lvl9pPr marL="4979091" indent="0">
              <a:buNone/>
              <a:defRPr sz="2178" b="1"/>
            </a:lvl9pPr>
          </a:lstStyle>
          <a:p>
            <a:pPr lvl="0"/>
            <a:r>
              <a:rPr lang="en-US"/>
              <a:t>Click to edit Master text styles</a:t>
            </a:r>
          </a:p>
        </p:txBody>
      </p:sp>
      <p:sp>
        <p:nvSpPr>
          <p:cNvPr id="6" name="Content Placeholder 5"/>
          <p:cNvSpPr>
            <a:spLocks noGrp="1"/>
          </p:cNvSpPr>
          <p:nvPr>
            <p:ph sz="quarter" idx="4"/>
          </p:nvPr>
        </p:nvSpPr>
        <p:spPr>
          <a:xfrm>
            <a:off x="7943987" y="2960754"/>
            <a:ext cx="6912299" cy="5379064"/>
          </a:xfrm>
        </p:spPr>
        <p:txBody>
          <a:bodyPr/>
          <a:lstStyle>
            <a:lvl1pPr>
              <a:defRPr sz="3267"/>
            </a:lvl1pPr>
            <a:lvl2pPr>
              <a:defRPr sz="2723"/>
            </a:lvl2pPr>
            <a:lvl3pPr>
              <a:defRPr sz="2450"/>
            </a:lvl3pPr>
            <a:lvl4pPr>
              <a:defRPr sz="2178"/>
            </a:lvl4pPr>
            <a:lvl5pPr>
              <a:defRPr sz="2178"/>
            </a:lvl5pPr>
            <a:lvl6pPr>
              <a:defRPr sz="2178"/>
            </a:lvl6pPr>
            <a:lvl7pPr>
              <a:defRPr sz="2178"/>
            </a:lvl7pPr>
            <a:lvl8pPr>
              <a:defRPr sz="2178"/>
            </a:lvl8pPr>
            <a:lvl9pPr>
              <a:defRPr sz="21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26907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128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2013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1911" y="371715"/>
            <a:ext cx="5144858" cy="1581950"/>
          </a:xfrm>
        </p:spPr>
        <p:txBody>
          <a:bodyPr anchor="b"/>
          <a:lstStyle>
            <a:lvl1pPr algn="l">
              <a:defRPr sz="2723" b="1"/>
            </a:lvl1pPr>
          </a:lstStyle>
          <a:p>
            <a:r>
              <a:rPr lang="en-US"/>
              <a:t>Click to edit Master title style</a:t>
            </a:r>
          </a:p>
        </p:txBody>
      </p:sp>
      <p:sp>
        <p:nvSpPr>
          <p:cNvPr id="3" name="Content Placeholder 2"/>
          <p:cNvSpPr>
            <a:spLocks noGrp="1"/>
          </p:cNvSpPr>
          <p:nvPr>
            <p:ph idx="1"/>
          </p:nvPr>
        </p:nvSpPr>
        <p:spPr>
          <a:xfrm>
            <a:off x="6114100" y="371716"/>
            <a:ext cx="8742185" cy="7968103"/>
          </a:xfrm>
        </p:spPr>
        <p:txBody>
          <a:bodyPr/>
          <a:lstStyle>
            <a:lvl1pPr>
              <a:defRPr sz="4356"/>
            </a:lvl1pPr>
            <a:lvl2pPr>
              <a:defRPr sz="3812"/>
            </a:lvl2pPr>
            <a:lvl3pPr>
              <a:defRPr sz="3267"/>
            </a:lvl3pPr>
            <a:lvl4pPr>
              <a:defRPr sz="2723"/>
            </a:lvl4pPr>
            <a:lvl5pPr>
              <a:defRPr sz="2723"/>
            </a:lvl5pPr>
            <a:lvl6pPr>
              <a:defRPr sz="2723"/>
            </a:lvl6pPr>
            <a:lvl7pPr>
              <a:defRPr sz="2723"/>
            </a:lvl7pPr>
            <a:lvl8pPr>
              <a:defRPr sz="2723"/>
            </a:lvl8pPr>
            <a:lvl9pPr>
              <a:defRPr sz="27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81911" y="1953666"/>
            <a:ext cx="5144858" cy="6386153"/>
          </a:xfrm>
        </p:spPr>
        <p:txBody>
          <a:bodyPr/>
          <a:lstStyle>
            <a:lvl1pPr marL="0" indent="0">
              <a:buNone/>
              <a:defRPr sz="1906"/>
            </a:lvl1pPr>
            <a:lvl2pPr marL="622386" indent="0">
              <a:buNone/>
              <a:defRPr sz="1634"/>
            </a:lvl2pPr>
            <a:lvl3pPr marL="1244773" indent="0">
              <a:buNone/>
              <a:defRPr sz="1361"/>
            </a:lvl3pPr>
            <a:lvl4pPr marL="1867159" indent="0">
              <a:buNone/>
              <a:defRPr sz="1225"/>
            </a:lvl4pPr>
            <a:lvl5pPr marL="2489545" indent="0">
              <a:buNone/>
              <a:defRPr sz="1225"/>
            </a:lvl5pPr>
            <a:lvl6pPr marL="3111932" indent="0">
              <a:buNone/>
              <a:defRPr sz="1225"/>
            </a:lvl6pPr>
            <a:lvl7pPr marL="3734318" indent="0">
              <a:buNone/>
              <a:defRPr sz="1225"/>
            </a:lvl7pPr>
            <a:lvl8pPr marL="4356705" indent="0">
              <a:buNone/>
              <a:defRPr sz="1225"/>
            </a:lvl8pPr>
            <a:lvl9pPr marL="4979091" indent="0">
              <a:buNone/>
              <a:defRPr sz="122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4509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65196" y="6535270"/>
            <a:ext cx="9382917" cy="771526"/>
          </a:xfrm>
        </p:spPr>
        <p:txBody>
          <a:bodyPr anchor="b"/>
          <a:lstStyle>
            <a:lvl1pPr algn="l">
              <a:defRPr sz="2723" b="1"/>
            </a:lvl1pPr>
          </a:lstStyle>
          <a:p>
            <a:r>
              <a:rPr lang="en-US"/>
              <a:t>Click to edit Master title style</a:t>
            </a:r>
          </a:p>
        </p:txBody>
      </p:sp>
      <p:sp>
        <p:nvSpPr>
          <p:cNvPr id="3" name="Picture Placeholder 2"/>
          <p:cNvSpPr>
            <a:spLocks noGrp="1"/>
          </p:cNvSpPr>
          <p:nvPr>
            <p:ph type="pic" idx="1"/>
          </p:nvPr>
        </p:nvSpPr>
        <p:spPr>
          <a:xfrm>
            <a:off x="3065196" y="834198"/>
            <a:ext cx="9382917" cy="5601661"/>
          </a:xfrm>
        </p:spPr>
        <p:txBody>
          <a:bodyPr/>
          <a:lstStyle>
            <a:lvl1pPr marL="0" indent="0">
              <a:buNone/>
              <a:defRPr sz="4356"/>
            </a:lvl1pPr>
            <a:lvl2pPr marL="622386" indent="0">
              <a:buNone/>
              <a:defRPr sz="3812"/>
            </a:lvl2pPr>
            <a:lvl3pPr marL="1244773" indent="0">
              <a:buNone/>
              <a:defRPr sz="3267"/>
            </a:lvl3pPr>
            <a:lvl4pPr marL="1867159" indent="0">
              <a:buNone/>
              <a:defRPr sz="2723"/>
            </a:lvl4pPr>
            <a:lvl5pPr marL="2489545" indent="0">
              <a:buNone/>
              <a:defRPr sz="2723"/>
            </a:lvl5pPr>
            <a:lvl6pPr marL="3111932" indent="0">
              <a:buNone/>
              <a:defRPr sz="2723"/>
            </a:lvl6pPr>
            <a:lvl7pPr marL="3734318" indent="0">
              <a:buNone/>
              <a:defRPr sz="2723"/>
            </a:lvl7pPr>
            <a:lvl8pPr marL="4356705" indent="0">
              <a:buNone/>
              <a:defRPr sz="2723"/>
            </a:lvl8pPr>
            <a:lvl9pPr marL="4979091" indent="0">
              <a:buNone/>
              <a:defRPr sz="2723"/>
            </a:lvl9pPr>
          </a:lstStyle>
          <a:p>
            <a:endParaRPr lang="en-US"/>
          </a:p>
        </p:txBody>
      </p:sp>
      <p:sp>
        <p:nvSpPr>
          <p:cNvPr id="4" name="Text Placeholder 3"/>
          <p:cNvSpPr>
            <a:spLocks noGrp="1"/>
          </p:cNvSpPr>
          <p:nvPr>
            <p:ph type="body" sz="half" idx="2"/>
          </p:nvPr>
        </p:nvSpPr>
        <p:spPr>
          <a:xfrm>
            <a:off x="3065196" y="7306797"/>
            <a:ext cx="9382917" cy="1095694"/>
          </a:xfrm>
        </p:spPr>
        <p:txBody>
          <a:bodyPr/>
          <a:lstStyle>
            <a:lvl1pPr marL="0" indent="0">
              <a:buNone/>
              <a:defRPr sz="1906"/>
            </a:lvl1pPr>
            <a:lvl2pPr marL="622386" indent="0">
              <a:buNone/>
              <a:defRPr sz="1634"/>
            </a:lvl2pPr>
            <a:lvl3pPr marL="1244773" indent="0">
              <a:buNone/>
              <a:defRPr sz="1361"/>
            </a:lvl3pPr>
            <a:lvl4pPr marL="1867159" indent="0">
              <a:buNone/>
              <a:defRPr sz="1225"/>
            </a:lvl4pPr>
            <a:lvl5pPr marL="2489545" indent="0">
              <a:buNone/>
              <a:defRPr sz="1225"/>
            </a:lvl5pPr>
            <a:lvl6pPr marL="3111932" indent="0">
              <a:buNone/>
              <a:defRPr sz="1225"/>
            </a:lvl6pPr>
            <a:lvl7pPr marL="3734318" indent="0">
              <a:buNone/>
              <a:defRPr sz="1225"/>
            </a:lvl7pPr>
            <a:lvl8pPr marL="4356705" indent="0">
              <a:buNone/>
              <a:defRPr sz="1225"/>
            </a:lvl8pPr>
            <a:lvl9pPr marL="4979091" indent="0">
              <a:buNone/>
              <a:defRPr sz="122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98839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117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337691" y="373877"/>
            <a:ext cx="3518594" cy="796594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81910" y="373877"/>
            <a:ext cx="10295145" cy="79659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807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4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7681966" y="-2268498"/>
            <a:ext cx="2924069" cy="553998"/>
          </a:xfrm>
          <a:prstGeom prst="rect">
            <a:avLst/>
          </a:prstGeom>
          <a:noFill/>
        </p:spPr>
        <p:txBody>
          <a:bodyPr vert="horz" wrap="non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69B9EE9-F3BF-4B40-83E7-C9BC68FDDB0E}"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10481" y="10617638"/>
            <a:ext cx="3267039" cy="1753311"/>
          </a:xfrm>
          <a:prstGeom prst="rect">
            <a:avLst/>
          </a:prstGeom>
        </p:spPr>
      </p:pic>
    </p:spTree>
    <p:extLst>
      <p:ext uri="{BB962C8B-B14F-4D97-AF65-F5344CB8AC3E}">
        <p14:creationId xmlns:p14="http://schemas.microsoft.com/office/powerpoint/2010/main" val="48184868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792258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1910" y="373877"/>
            <a:ext cx="14074375" cy="15560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81910" y="2178424"/>
            <a:ext cx="14074375" cy="61613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1910" y="8653183"/>
            <a:ext cx="3648912" cy="497061"/>
          </a:xfrm>
          <a:prstGeom prst="rect">
            <a:avLst/>
          </a:prstGeom>
        </p:spPr>
        <p:txBody>
          <a:bodyPr vert="horz" lIns="91440" tIns="45720" rIns="91440" bIns="45720" rtlCol="0" anchor="ctr"/>
          <a:lstStyle>
            <a:lvl1pPr algn="l">
              <a:defRPr sz="1634">
                <a:solidFill>
                  <a:schemeClr val="tx1">
                    <a:tint val="75000"/>
                  </a:schemeClr>
                </a:solidFill>
              </a:defRPr>
            </a:lvl1pPr>
          </a:lstStyle>
          <a:p>
            <a:fld id="{1D8BD707-D9CF-40AE-B4C6-C98DA3205C09}" type="datetimeFigureOut">
              <a:rPr lang="en-US" smtClean="0"/>
              <a:pPr/>
              <a:t>2/4/2025</a:t>
            </a:fld>
            <a:endParaRPr lang="en-US"/>
          </a:p>
        </p:txBody>
      </p:sp>
      <p:sp>
        <p:nvSpPr>
          <p:cNvPr id="5" name="Footer Placeholder 4"/>
          <p:cNvSpPr>
            <a:spLocks noGrp="1"/>
          </p:cNvSpPr>
          <p:nvPr>
            <p:ph type="ftr" sz="quarter" idx="3"/>
          </p:nvPr>
        </p:nvSpPr>
        <p:spPr>
          <a:xfrm>
            <a:off x="5343050" y="8653183"/>
            <a:ext cx="4952095" cy="497061"/>
          </a:xfrm>
          <a:prstGeom prst="rect">
            <a:avLst/>
          </a:prstGeom>
        </p:spPr>
        <p:txBody>
          <a:bodyPr vert="horz" lIns="91440" tIns="45720" rIns="91440" bIns="45720" rtlCol="0" anchor="ctr"/>
          <a:lstStyle>
            <a:lvl1pPr algn="ctr">
              <a:defRPr sz="163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207373" y="8653183"/>
            <a:ext cx="3648912" cy="497061"/>
          </a:xfrm>
          <a:prstGeom prst="rect">
            <a:avLst/>
          </a:prstGeom>
        </p:spPr>
        <p:txBody>
          <a:bodyPr vert="horz" lIns="91440" tIns="45720" rIns="91440" bIns="45720" rtlCol="0" anchor="ctr"/>
          <a:lstStyle>
            <a:lvl1pPr algn="r">
              <a:defRPr sz="163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7182438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1244773" rtl="0" eaLnBrk="1" latinLnBrk="0" hangingPunct="1">
        <a:spcBef>
          <a:spcPct val="0"/>
        </a:spcBef>
        <a:buNone/>
        <a:defRPr sz="5990" kern="1200">
          <a:solidFill>
            <a:schemeClr val="tx1"/>
          </a:solidFill>
          <a:latin typeface="+mj-lt"/>
          <a:ea typeface="+mj-ea"/>
          <a:cs typeface="+mj-cs"/>
        </a:defRPr>
      </a:lvl1pPr>
    </p:titleStyle>
    <p:bodyStyle>
      <a:lvl1pPr marL="466790" indent="-466790" algn="l" defTabSz="1244773" rtl="0" eaLnBrk="1" latinLnBrk="0" hangingPunct="1">
        <a:spcBef>
          <a:spcPct val="20000"/>
        </a:spcBef>
        <a:buFont typeface="Arial" pitchFamily="34" charset="0"/>
        <a:buChar char="•"/>
        <a:defRPr sz="4356" kern="1200">
          <a:solidFill>
            <a:schemeClr val="tx1"/>
          </a:solidFill>
          <a:latin typeface="+mn-lt"/>
          <a:ea typeface="+mn-ea"/>
          <a:cs typeface="+mn-cs"/>
        </a:defRPr>
      </a:lvl1pPr>
      <a:lvl2pPr marL="1011378" indent="-388991" algn="l" defTabSz="1244773" rtl="0" eaLnBrk="1" latinLnBrk="0" hangingPunct="1">
        <a:spcBef>
          <a:spcPct val="20000"/>
        </a:spcBef>
        <a:buFont typeface="Arial" pitchFamily="34" charset="0"/>
        <a:buChar char="–"/>
        <a:defRPr sz="3812" kern="1200">
          <a:solidFill>
            <a:schemeClr val="tx1"/>
          </a:solidFill>
          <a:latin typeface="+mn-lt"/>
          <a:ea typeface="+mn-ea"/>
          <a:cs typeface="+mn-cs"/>
        </a:defRPr>
      </a:lvl2pPr>
      <a:lvl3pPr marL="1555966" indent="-311193" algn="l" defTabSz="1244773" rtl="0" eaLnBrk="1" latinLnBrk="0" hangingPunct="1">
        <a:spcBef>
          <a:spcPct val="20000"/>
        </a:spcBef>
        <a:buFont typeface="Arial" pitchFamily="34" charset="0"/>
        <a:buChar char="•"/>
        <a:defRPr sz="3267" kern="1200">
          <a:solidFill>
            <a:schemeClr val="tx1"/>
          </a:solidFill>
          <a:latin typeface="+mn-lt"/>
          <a:ea typeface="+mn-ea"/>
          <a:cs typeface="+mn-cs"/>
        </a:defRPr>
      </a:lvl3pPr>
      <a:lvl4pPr marL="2178352"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4pPr>
      <a:lvl5pPr marL="2800739"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5pPr>
      <a:lvl6pPr marL="3423125"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6pPr>
      <a:lvl7pPr marL="4045511"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7pPr>
      <a:lvl8pPr marL="4667898"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8pPr>
      <a:lvl9pPr marL="5290284"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9pPr>
    </p:bodyStyle>
    <p:otherStyle>
      <a:defPPr>
        <a:defRPr lang="en-US"/>
      </a:defPPr>
      <a:lvl1pPr marL="0" algn="l" defTabSz="1244773" rtl="0" eaLnBrk="1" latinLnBrk="0" hangingPunct="1">
        <a:defRPr sz="2450" kern="1200">
          <a:solidFill>
            <a:schemeClr val="tx1"/>
          </a:solidFill>
          <a:latin typeface="+mn-lt"/>
          <a:ea typeface="+mn-ea"/>
          <a:cs typeface="+mn-cs"/>
        </a:defRPr>
      </a:lvl1pPr>
      <a:lvl2pPr marL="622386" algn="l" defTabSz="1244773" rtl="0" eaLnBrk="1" latinLnBrk="0" hangingPunct="1">
        <a:defRPr sz="2450" kern="1200">
          <a:solidFill>
            <a:schemeClr val="tx1"/>
          </a:solidFill>
          <a:latin typeface="+mn-lt"/>
          <a:ea typeface="+mn-ea"/>
          <a:cs typeface="+mn-cs"/>
        </a:defRPr>
      </a:lvl2pPr>
      <a:lvl3pPr marL="1244773" algn="l" defTabSz="1244773" rtl="0" eaLnBrk="1" latinLnBrk="0" hangingPunct="1">
        <a:defRPr sz="2450" kern="1200">
          <a:solidFill>
            <a:schemeClr val="tx1"/>
          </a:solidFill>
          <a:latin typeface="+mn-lt"/>
          <a:ea typeface="+mn-ea"/>
          <a:cs typeface="+mn-cs"/>
        </a:defRPr>
      </a:lvl3pPr>
      <a:lvl4pPr marL="1867159" algn="l" defTabSz="1244773" rtl="0" eaLnBrk="1" latinLnBrk="0" hangingPunct="1">
        <a:defRPr sz="2450" kern="1200">
          <a:solidFill>
            <a:schemeClr val="tx1"/>
          </a:solidFill>
          <a:latin typeface="+mn-lt"/>
          <a:ea typeface="+mn-ea"/>
          <a:cs typeface="+mn-cs"/>
        </a:defRPr>
      </a:lvl4pPr>
      <a:lvl5pPr marL="2489545" algn="l" defTabSz="1244773" rtl="0" eaLnBrk="1" latinLnBrk="0" hangingPunct="1">
        <a:defRPr sz="2450" kern="1200">
          <a:solidFill>
            <a:schemeClr val="tx1"/>
          </a:solidFill>
          <a:latin typeface="+mn-lt"/>
          <a:ea typeface="+mn-ea"/>
          <a:cs typeface="+mn-cs"/>
        </a:defRPr>
      </a:lvl5pPr>
      <a:lvl6pPr marL="3111932" algn="l" defTabSz="1244773" rtl="0" eaLnBrk="1" latinLnBrk="0" hangingPunct="1">
        <a:defRPr sz="2450" kern="1200">
          <a:solidFill>
            <a:schemeClr val="tx1"/>
          </a:solidFill>
          <a:latin typeface="+mn-lt"/>
          <a:ea typeface="+mn-ea"/>
          <a:cs typeface="+mn-cs"/>
        </a:defRPr>
      </a:lvl6pPr>
      <a:lvl7pPr marL="3734318" algn="l" defTabSz="1244773" rtl="0" eaLnBrk="1" latinLnBrk="0" hangingPunct="1">
        <a:defRPr sz="2450" kern="1200">
          <a:solidFill>
            <a:schemeClr val="tx1"/>
          </a:solidFill>
          <a:latin typeface="+mn-lt"/>
          <a:ea typeface="+mn-ea"/>
          <a:cs typeface="+mn-cs"/>
        </a:defRPr>
      </a:lvl7pPr>
      <a:lvl8pPr marL="4356705" algn="l" defTabSz="1244773" rtl="0" eaLnBrk="1" latinLnBrk="0" hangingPunct="1">
        <a:defRPr sz="2450" kern="1200">
          <a:solidFill>
            <a:schemeClr val="tx1"/>
          </a:solidFill>
          <a:latin typeface="+mn-lt"/>
          <a:ea typeface="+mn-ea"/>
          <a:cs typeface="+mn-cs"/>
        </a:defRPr>
      </a:lvl8pPr>
      <a:lvl9pPr marL="4979091" algn="l" defTabSz="1244773" rtl="0" eaLnBrk="1" latinLnBrk="0" hangingPunct="1">
        <a:defRPr sz="24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0.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0.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7.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43.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32.png"/><Relationship Id="rId5" Type="http://schemas.openxmlformats.org/officeDocument/2006/relationships/image" Target="../media/image62.png"/><Relationship Id="rId10" Type="http://schemas.openxmlformats.org/officeDocument/2006/relationships/image" Target="../media/image65.svg"/><Relationship Id="rId4" Type="http://schemas.openxmlformats.org/officeDocument/2006/relationships/image" Target="../media/image29.sv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0.png"/><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7.pn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0.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7.png"/><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sv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7.sv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1.pn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42.sv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34.xml"/><Relationship Id="rId5" Type="http://schemas.openxmlformats.org/officeDocument/2006/relationships/image" Target="../media/image77.svg"/><Relationship Id="rId4" Type="http://schemas.openxmlformats.org/officeDocument/2006/relationships/image" Target="../media/image76.sv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image" Target="../media/image83.svg"/><Relationship Id="rId5" Type="http://schemas.openxmlformats.org/officeDocument/2006/relationships/image" Target="../media/image82.sv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8.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54.sv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slideLayout" Target="../slideLayouts/slideLayout23.xml"/><Relationship Id="rId7" Type="http://schemas.microsoft.com/office/2007/relationships/hdphoto" Target="../media/hdphoto2.wdp"/><Relationship Id="rId12" Type="http://schemas.openxmlformats.org/officeDocument/2006/relationships/image" Target="../media/image9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audio" Target="../media/audio1.wav"/><Relationship Id="rId15" Type="http://schemas.openxmlformats.org/officeDocument/2006/relationships/audio" Target="NULL"/><Relationship Id="rId10" Type="http://schemas.openxmlformats.org/officeDocument/2006/relationships/image" Target="../media/image92.png"/><Relationship Id="rId4" Type="http://schemas.openxmlformats.org/officeDocument/2006/relationships/notesSlide" Target="../notesSlides/notesSlide36.xml"/><Relationship Id="rId9" Type="http://schemas.openxmlformats.org/officeDocument/2006/relationships/image" Target="../media/image91.png"/><Relationship Id="rId14" Type="http://schemas.openxmlformats.org/officeDocument/2006/relationships/image" Target="../media/image96.png"/></Relationships>
</file>

<file path=ppt/slides/_rels/slide3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89.png"/><Relationship Id="rId7"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98.emf"/><Relationship Id="rId5" Type="http://schemas.openxmlformats.org/officeDocument/2006/relationships/image" Target="../media/image97.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5.png"/><Relationship Id="rId3" Type="http://schemas.microsoft.com/office/2007/relationships/media" Target="../media/media3.mp3"/><Relationship Id="rId7" Type="http://schemas.openxmlformats.org/officeDocument/2006/relationships/image" Target="../media/image89.png"/><Relationship Id="rId12" Type="http://schemas.openxmlformats.org/officeDocument/2006/relationships/image" Target="../media/image10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38.xml"/><Relationship Id="rId11" Type="http://schemas.openxmlformats.org/officeDocument/2006/relationships/image" Target="../media/image103.png"/><Relationship Id="rId5" Type="http://schemas.openxmlformats.org/officeDocument/2006/relationships/slideLayout" Target="../slideLayouts/slideLayout23.xml"/><Relationship Id="rId10" Type="http://schemas.openxmlformats.org/officeDocument/2006/relationships/image" Target="../media/image102.png"/><Relationship Id="rId4" Type="http://schemas.openxmlformats.org/officeDocument/2006/relationships/audio" Target="../media/media3.mp3"/><Relationship Id="rId9" Type="http://schemas.openxmlformats.org/officeDocument/2006/relationships/image" Target="../media/image95.png"/><Relationship Id="rId14" Type="http://schemas.openxmlformats.org/officeDocument/2006/relationships/image" Target="../media/image96.png"/></Relationships>
</file>

<file path=ppt/slides/_rels/slide3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5.png"/><Relationship Id="rId3" Type="http://schemas.microsoft.com/office/2007/relationships/media" Target="../media/media3.mp3"/><Relationship Id="rId7" Type="http://schemas.openxmlformats.org/officeDocument/2006/relationships/image" Target="../media/image89.png"/><Relationship Id="rId12" Type="http://schemas.openxmlformats.org/officeDocument/2006/relationships/image" Target="../media/image10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39.xml"/><Relationship Id="rId11" Type="http://schemas.openxmlformats.org/officeDocument/2006/relationships/image" Target="../media/image103.png"/><Relationship Id="rId5" Type="http://schemas.openxmlformats.org/officeDocument/2006/relationships/slideLayout" Target="../slideLayouts/slideLayout23.xml"/><Relationship Id="rId10" Type="http://schemas.openxmlformats.org/officeDocument/2006/relationships/image" Target="../media/image106.png"/><Relationship Id="rId4" Type="http://schemas.openxmlformats.org/officeDocument/2006/relationships/audio" Target="../media/media3.mp3"/><Relationship Id="rId9" Type="http://schemas.openxmlformats.org/officeDocument/2006/relationships/image" Target="../media/image95.png"/><Relationship Id="rId1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5.png"/><Relationship Id="rId3" Type="http://schemas.microsoft.com/office/2007/relationships/media" Target="../media/media3.mp3"/><Relationship Id="rId7" Type="http://schemas.openxmlformats.org/officeDocument/2006/relationships/image" Target="../media/image89.png"/><Relationship Id="rId12" Type="http://schemas.openxmlformats.org/officeDocument/2006/relationships/image" Target="../media/image10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0.xml"/><Relationship Id="rId11" Type="http://schemas.openxmlformats.org/officeDocument/2006/relationships/image" Target="../media/image103.png"/><Relationship Id="rId5" Type="http://schemas.openxmlformats.org/officeDocument/2006/relationships/slideLayout" Target="../slideLayouts/slideLayout23.xml"/><Relationship Id="rId10" Type="http://schemas.openxmlformats.org/officeDocument/2006/relationships/image" Target="../media/image106.png"/><Relationship Id="rId4" Type="http://schemas.openxmlformats.org/officeDocument/2006/relationships/audio" Target="../media/media3.mp3"/><Relationship Id="rId9" Type="http://schemas.openxmlformats.org/officeDocument/2006/relationships/image" Target="../media/image95.png"/><Relationship Id="rId14" Type="http://schemas.openxmlformats.org/officeDocument/2006/relationships/image" Target="../media/image96.png"/></Relationships>
</file>

<file path=ppt/slides/_rels/slide4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5.png"/><Relationship Id="rId3" Type="http://schemas.microsoft.com/office/2007/relationships/media" Target="../media/media3.mp3"/><Relationship Id="rId7" Type="http://schemas.openxmlformats.org/officeDocument/2006/relationships/image" Target="../media/image89.png"/><Relationship Id="rId12" Type="http://schemas.openxmlformats.org/officeDocument/2006/relationships/image" Target="../media/image10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1.xml"/><Relationship Id="rId11" Type="http://schemas.openxmlformats.org/officeDocument/2006/relationships/image" Target="../media/image103.png"/><Relationship Id="rId5" Type="http://schemas.openxmlformats.org/officeDocument/2006/relationships/slideLayout" Target="../slideLayouts/slideLayout23.xml"/><Relationship Id="rId10" Type="http://schemas.openxmlformats.org/officeDocument/2006/relationships/image" Target="../media/image107.png"/><Relationship Id="rId4" Type="http://schemas.openxmlformats.org/officeDocument/2006/relationships/audio" Target="../media/media3.mp3"/><Relationship Id="rId9" Type="http://schemas.openxmlformats.org/officeDocument/2006/relationships/image" Target="../media/image95.png"/><Relationship Id="rId14" Type="http://schemas.openxmlformats.org/officeDocument/2006/relationships/image" Target="../media/image96.png"/></Relationships>
</file>

<file path=ppt/slides/_rels/slide4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5.png"/><Relationship Id="rId3" Type="http://schemas.microsoft.com/office/2007/relationships/media" Target="../media/media3.mp3"/><Relationship Id="rId7" Type="http://schemas.openxmlformats.org/officeDocument/2006/relationships/image" Target="../media/image89.png"/><Relationship Id="rId12" Type="http://schemas.openxmlformats.org/officeDocument/2006/relationships/image" Target="../media/image10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2.xml"/><Relationship Id="rId11" Type="http://schemas.openxmlformats.org/officeDocument/2006/relationships/image" Target="../media/image103.png"/><Relationship Id="rId5" Type="http://schemas.openxmlformats.org/officeDocument/2006/relationships/slideLayout" Target="../slideLayouts/slideLayout23.xml"/><Relationship Id="rId10" Type="http://schemas.openxmlformats.org/officeDocument/2006/relationships/image" Target="../media/image108.png"/><Relationship Id="rId4" Type="http://schemas.openxmlformats.org/officeDocument/2006/relationships/audio" Target="../media/media3.mp3"/><Relationship Id="rId9" Type="http://schemas.openxmlformats.org/officeDocument/2006/relationships/image" Target="../media/image95.png"/><Relationship Id="rId14" Type="http://schemas.openxmlformats.org/officeDocument/2006/relationships/image" Target="../media/image96.png"/></Relationships>
</file>

<file path=ppt/slides/_rels/slide43.xml.rels><?xml version="1.0" encoding="UTF-8" standalone="yes"?>
<Relationships xmlns="http://schemas.openxmlformats.org/package/2006/relationships"><Relationship Id="rId8" Type="http://schemas.openxmlformats.org/officeDocument/2006/relationships/image" Target="../media/image109.png"/><Relationship Id="rId3" Type="http://schemas.microsoft.com/office/2007/relationships/hdphoto" Target="../media/hdphoto2.wdp"/><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9DC">
            <a:alpha val="30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6F95DD-AE71-3FC6-37A6-D47E8272030A}"/>
              </a:ext>
            </a:extLst>
          </p:cNvPr>
          <p:cNvSpPr txBox="1"/>
          <p:nvPr/>
        </p:nvSpPr>
        <p:spPr>
          <a:xfrm>
            <a:off x="1371600" y="3587143"/>
            <a:ext cx="15773400" cy="1446550"/>
          </a:xfrm>
          <a:prstGeom prst="rect">
            <a:avLst/>
          </a:prstGeom>
          <a:noFill/>
        </p:spPr>
        <p:txBody>
          <a:bodyPr wrap="square">
            <a:spAutoFit/>
          </a:bodyPr>
          <a:lstStyle/>
          <a:p>
            <a:pPr algn="just"/>
            <a:r>
              <a:rPr lang="vi-VN" sz="4400" dirty="0">
                <a:latin typeface="+mj-lt"/>
              </a:rPr>
              <a:t>"Nếu đứng trước một lựa chọn sống còn, bạn sẽ chọn sống để đối mặt với khó khăn hay không sống để trốn thoát?"</a:t>
            </a:r>
            <a:endParaRPr lang="en-US" sz="4400" dirty="0">
              <a:latin typeface="+mj-lt"/>
            </a:endParaRPr>
          </a:p>
        </p:txBody>
      </p:sp>
      <p:sp>
        <p:nvSpPr>
          <p:cNvPr id="7" name="TextBox 6">
            <a:extLst>
              <a:ext uri="{FF2B5EF4-FFF2-40B4-BE49-F238E27FC236}">
                <a16:creationId xmlns:a16="http://schemas.microsoft.com/office/drawing/2014/main" id="{36010BCC-A9B6-B79E-AF50-BB3D9353DC33}"/>
              </a:ext>
            </a:extLst>
          </p:cNvPr>
          <p:cNvSpPr txBox="1"/>
          <p:nvPr/>
        </p:nvSpPr>
        <p:spPr>
          <a:xfrm>
            <a:off x="913754" y="6795793"/>
            <a:ext cx="5334000" cy="769441"/>
          </a:xfrm>
          <a:prstGeom prst="rect">
            <a:avLst/>
          </a:prstGeom>
          <a:noFill/>
        </p:spPr>
        <p:txBody>
          <a:bodyPr wrap="square">
            <a:spAutoFit/>
          </a:bodyPr>
          <a:lstStyle/>
          <a:p>
            <a:pPr algn="ctr"/>
            <a:r>
              <a:rPr lang="en-US" sz="4400" b="1" dirty="0" err="1">
                <a:latin typeface="#9Slide04 Podkova ExtraBold" panose="00000900000000000000" pitchFamily="2" charset="0"/>
              </a:rPr>
              <a:t>Nhóm</a:t>
            </a:r>
            <a:r>
              <a:rPr lang="en-US" sz="4400" b="1" dirty="0">
                <a:latin typeface="#9Slide04 Podkova ExtraBold" panose="00000900000000000000" pitchFamily="2" charset="0"/>
              </a:rPr>
              <a:t> "</a:t>
            </a:r>
            <a:r>
              <a:rPr lang="en-US" sz="4400" b="1" dirty="0" err="1">
                <a:latin typeface="#9Slide04 Podkova ExtraBold" panose="00000900000000000000" pitchFamily="2" charset="0"/>
              </a:rPr>
              <a:t>Sống</a:t>
            </a:r>
            <a:r>
              <a:rPr lang="en-US" sz="4400" b="1" dirty="0">
                <a:latin typeface="#9Slide04 Podkova ExtraBold" panose="00000900000000000000" pitchFamily="2" charset="0"/>
              </a:rPr>
              <a:t>"</a:t>
            </a:r>
            <a:endParaRPr lang="en-US" sz="4400" dirty="0">
              <a:latin typeface="#9Slide04 Podkova ExtraBold" panose="00000900000000000000" pitchFamily="2" charset="0"/>
            </a:endParaRPr>
          </a:p>
        </p:txBody>
      </p:sp>
      <p:sp>
        <p:nvSpPr>
          <p:cNvPr id="4" name="Freeform 3">
            <a:extLst>
              <a:ext uri="{FF2B5EF4-FFF2-40B4-BE49-F238E27FC236}">
                <a16:creationId xmlns:a16="http://schemas.microsoft.com/office/drawing/2014/main" id="{85138A24-8215-D4B4-000E-C9540C5C2FDE}"/>
              </a:ext>
            </a:extLst>
          </p:cNvPr>
          <p:cNvSpPr/>
          <p:nvPr/>
        </p:nvSpPr>
        <p:spPr>
          <a:xfrm>
            <a:off x="6399508" y="5811497"/>
            <a:ext cx="4649492" cy="4114800"/>
          </a:xfrm>
          <a:custGeom>
            <a:avLst/>
            <a:gdLst/>
            <a:ahLst/>
            <a:cxnLst/>
            <a:rect l="l" t="t" r="r" b="b"/>
            <a:pathLst>
              <a:path w="4649492" h="4114800">
                <a:moveTo>
                  <a:pt x="0" y="0"/>
                </a:moveTo>
                <a:lnTo>
                  <a:pt x="4649492" y="0"/>
                </a:lnTo>
                <a:lnTo>
                  <a:pt x="464949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7F6D51A2-C81E-93A4-1237-FABED9944C9D}"/>
              </a:ext>
            </a:extLst>
          </p:cNvPr>
          <p:cNvGrpSpPr/>
          <p:nvPr/>
        </p:nvGrpSpPr>
        <p:grpSpPr>
          <a:xfrm>
            <a:off x="-457200" y="1261014"/>
            <a:ext cx="18135600" cy="2185416"/>
            <a:chOff x="-457200" y="1261014"/>
            <a:chExt cx="18135600" cy="2185416"/>
          </a:xfrm>
        </p:grpSpPr>
        <p:sp>
          <p:nvSpPr>
            <p:cNvPr id="2" name="Freeform 2">
              <a:extLst>
                <a:ext uri="{FF2B5EF4-FFF2-40B4-BE49-F238E27FC236}">
                  <a16:creationId xmlns:a16="http://schemas.microsoft.com/office/drawing/2014/main" id="{CBCCDC1F-3130-0928-F8E3-BB87446CB8EC}"/>
                </a:ext>
              </a:extLst>
            </p:cNvPr>
            <p:cNvSpPr/>
            <p:nvPr/>
          </p:nvSpPr>
          <p:spPr>
            <a:xfrm>
              <a:off x="5524500" y="1261014"/>
              <a:ext cx="7315200" cy="2185416"/>
            </a:xfrm>
            <a:custGeom>
              <a:avLst/>
              <a:gdLst/>
              <a:ahLst/>
              <a:cxnLst/>
              <a:rect l="l" t="t" r="r" b="b"/>
              <a:pathLst>
                <a:path w="7315200" h="2185416">
                  <a:moveTo>
                    <a:pt x="0" y="0"/>
                  </a:moveTo>
                  <a:lnTo>
                    <a:pt x="7315200" y="0"/>
                  </a:lnTo>
                  <a:lnTo>
                    <a:pt x="7315200" y="2185416"/>
                  </a:lnTo>
                  <a:lnTo>
                    <a:pt x="0" y="2185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45EB250-F383-398B-36F1-45F81E27C56C}"/>
                </a:ext>
              </a:extLst>
            </p:cNvPr>
            <p:cNvSpPr txBox="1"/>
            <p:nvPr/>
          </p:nvSpPr>
          <p:spPr>
            <a:xfrm>
              <a:off x="-457200" y="1485900"/>
              <a:ext cx="9144000" cy="1323439"/>
            </a:xfrm>
            <a:prstGeom prst="rect">
              <a:avLst/>
            </a:prstGeom>
            <a:noFill/>
          </p:spPr>
          <p:txBody>
            <a:bodyPr wrap="square">
              <a:spAutoFit/>
            </a:bodyPr>
            <a:lstStyle/>
            <a:p>
              <a:pPr algn="ctr"/>
              <a:r>
                <a:rPr lang="en-US" sz="8000" dirty="0">
                  <a:solidFill>
                    <a:srgbClr val="FF0000"/>
                  </a:solidFill>
                  <a:latin typeface="#9Slide04 Podkova ExtraBold" panose="00000900000000000000" pitchFamily="2" charset="0"/>
                </a:rPr>
                <a:t>CÂN</a:t>
              </a:r>
            </a:p>
          </p:txBody>
        </p:sp>
        <p:sp>
          <p:nvSpPr>
            <p:cNvPr id="8" name="TextBox 7">
              <a:extLst>
                <a:ext uri="{FF2B5EF4-FFF2-40B4-BE49-F238E27FC236}">
                  <a16:creationId xmlns:a16="http://schemas.microsoft.com/office/drawing/2014/main" id="{C337399C-9F42-40A0-24DE-A6CC38CC7F4D}"/>
                </a:ext>
              </a:extLst>
            </p:cNvPr>
            <p:cNvSpPr txBox="1"/>
            <p:nvPr/>
          </p:nvSpPr>
          <p:spPr>
            <a:xfrm>
              <a:off x="11049000" y="1485900"/>
              <a:ext cx="6629400" cy="1323439"/>
            </a:xfrm>
            <a:prstGeom prst="rect">
              <a:avLst/>
            </a:prstGeom>
            <a:noFill/>
          </p:spPr>
          <p:txBody>
            <a:bodyPr wrap="square">
              <a:spAutoFit/>
            </a:bodyPr>
            <a:lstStyle/>
            <a:p>
              <a:pPr algn="ctr"/>
              <a:r>
                <a:rPr lang="en-US" sz="8000" dirty="0">
                  <a:solidFill>
                    <a:srgbClr val="FF0000"/>
                  </a:solidFill>
                  <a:latin typeface="#9Slide04 Podkova ExtraBold" panose="00000900000000000000" pitchFamily="2" charset="0"/>
                </a:rPr>
                <a:t>NÃO</a:t>
              </a:r>
            </a:p>
          </p:txBody>
        </p:sp>
      </p:grpSp>
      <p:sp>
        <p:nvSpPr>
          <p:cNvPr id="9" name="TextBox 8">
            <a:extLst>
              <a:ext uri="{FF2B5EF4-FFF2-40B4-BE49-F238E27FC236}">
                <a16:creationId xmlns:a16="http://schemas.microsoft.com/office/drawing/2014/main" id="{0B0478FD-85E3-5239-80DC-607A4E9CFB39}"/>
              </a:ext>
            </a:extLst>
          </p:cNvPr>
          <p:cNvSpPr txBox="1"/>
          <p:nvPr/>
        </p:nvSpPr>
        <p:spPr>
          <a:xfrm>
            <a:off x="11276954" y="6795793"/>
            <a:ext cx="5790554" cy="769441"/>
          </a:xfrm>
          <a:prstGeom prst="rect">
            <a:avLst/>
          </a:prstGeom>
          <a:noFill/>
        </p:spPr>
        <p:txBody>
          <a:bodyPr wrap="square">
            <a:spAutoFit/>
          </a:bodyPr>
          <a:lstStyle/>
          <a:p>
            <a:pPr algn="ctr"/>
            <a:r>
              <a:rPr lang="en-US" sz="4400" b="1" dirty="0" err="1">
                <a:latin typeface="#9Slide04 Podkova ExtraBold" panose="00000900000000000000" pitchFamily="2" charset="0"/>
              </a:rPr>
              <a:t>Nhóm</a:t>
            </a:r>
            <a:r>
              <a:rPr lang="en-US" sz="4400" b="1" dirty="0">
                <a:latin typeface="#9Slide04 Podkova ExtraBold" panose="00000900000000000000" pitchFamily="2" charset="0"/>
              </a:rPr>
              <a:t> "</a:t>
            </a:r>
            <a:r>
              <a:rPr lang="en-US" sz="4400" b="1" dirty="0" err="1">
                <a:latin typeface="#9Slide04 Podkova ExtraBold" panose="00000900000000000000" pitchFamily="2" charset="0"/>
              </a:rPr>
              <a:t>Không</a:t>
            </a:r>
            <a:r>
              <a:rPr lang="en-US" sz="4400" b="1" dirty="0">
                <a:latin typeface="#9Slide04 Podkova ExtraBold" panose="00000900000000000000" pitchFamily="2" charset="0"/>
              </a:rPr>
              <a:t> </a:t>
            </a:r>
            <a:r>
              <a:rPr lang="en-US" sz="4400" b="1" dirty="0" err="1">
                <a:latin typeface="#9Slide04 Podkova ExtraBold" panose="00000900000000000000" pitchFamily="2" charset="0"/>
              </a:rPr>
              <a:t>sống</a:t>
            </a:r>
            <a:r>
              <a:rPr lang="en-US" sz="4400" b="1" dirty="0">
                <a:latin typeface="#9Slide04 Podkova ExtraBold" panose="00000900000000000000" pitchFamily="2" charset="0"/>
              </a:rPr>
              <a:t>"</a:t>
            </a:r>
            <a:endParaRPr lang="en-US" sz="4400" dirty="0">
              <a:latin typeface="#9Slide04 Podkova ExtraBold" panose="00000900000000000000" pitchFamily="2" charset="0"/>
            </a:endParaRPr>
          </a:p>
        </p:txBody>
      </p:sp>
    </p:spTree>
    <p:extLst>
      <p:ext uri="{BB962C8B-B14F-4D97-AF65-F5344CB8AC3E}">
        <p14:creationId xmlns:p14="http://schemas.microsoft.com/office/powerpoint/2010/main" val="320981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5" name="Rectangle 4"/>
          <p:cNvSpPr/>
          <p:nvPr/>
        </p:nvSpPr>
        <p:spPr>
          <a:xfrm>
            <a:off x="-10333" y="1409700"/>
            <a:ext cx="18298333" cy="1371600"/>
          </a:xfrm>
          <a:prstGeom prst="rect">
            <a:avLst/>
          </a:prstGeom>
          <a:solidFill>
            <a:srgbClr val="F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Hồn cha hiện về báo cho chàng biết Clô-đi-út là kẻ đã giết mình để chiếm đoạt ngai vàng và thúc giục Ham-lét trả thù. </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 y="-38100"/>
            <a:ext cx="18298333" cy="1447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Ham-lét đang học ở Đức thì nhận được tin</a:t>
            </a:r>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cha mất; mẹ tái giá lấy Clô-đi-ú</a:t>
            </a:r>
            <a:r>
              <a:rPr lang="en-US" sz="4000" dirty="0">
                <a:solidFill>
                  <a:schemeClr val="tx1"/>
                </a:solidFill>
                <a:latin typeface="Times New Roman" panose="02020603050405020304" pitchFamily="18" charset="0"/>
                <a:cs typeface="Times New Roman" panose="02020603050405020304" pitchFamily="18" charset="0"/>
              </a:rPr>
              <a:t>t -</a:t>
            </a:r>
            <a:r>
              <a:rPr lang="vi-VN" sz="4000" dirty="0">
                <a:solidFill>
                  <a:schemeClr val="tx1"/>
                </a:solidFill>
                <a:latin typeface="Times New Roman" panose="02020603050405020304" pitchFamily="18" charset="0"/>
                <a:cs typeface="Times New Roman" panose="02020603050405020304" pitchFamily="18" charset="0"/>
              </a:rPr>
              <a:t> chú ruột của chàng vừa kế vị ngôi vua. </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944105" y="7962900"/>
            <a:ext cx="17371330" cy="769441"/>
          </a:xfrm>
          <a:prstGeom prst="rect">
            <a:avLst/>
          </a:prstGeom>
        </p:spPr>
        <p:txBody>
          <a:bodyPr wrap="square">
            <a:spAutoFit/>
          </a:bodyPr>
          <a:lstStyle/>
          <a:p>
            <a:pPr algn="just"/>
            <a:endParaRPr lang="en-US"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1" y="2781300"/>
            <a:ext cx="18298333" cy="838200"/>
          </a:xfrm>
          <a:prstGeom prst="rect">
            <a:avLst/>
          </a:prstGeom>
          <a:solidFill>
            <a:srgbClr val="D3E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Ham-lét đau đớn, buồn bã và căm phẫ</a:t>
            </a:r>
            <a:r>
              <a:rPr lang="en-US" sz="4000" dirty="0">
                <a:solidFill>
                  <a:schemeClr val="tx1"/>
                </a:solidFill>
                <a:latin typeface="Times New Roman" panose="02020603050405020304" pitchFamily="18" charset="0"/>
                <a:cs typeface="Times New Roman" panose="02020603050405020304" pitchFamily="18" charset="0"/>
              </a:rPr>
              <a:t>n </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a:solidFill>
                  <a:schemeClr val="tx1"/>
                </a:solidFill>
                <a:latin typeface="Times New Roman" panose="02020603050405020304" pitchFamily="18" charset="0"/>
                <a:cs typeface="Times New Roman" panose="02020603050405020304" pitchFamily="18" charset="0"/>
              </a:rPr>
              <a:t> giả điên để che mắt kẻ thù. </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 y="3619500"/>
            <a:ext cx="18298333" cy="35052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Trong lòng chàng xảy ra cuộc đấu tranh gay gắt</a:t>
            </a:r>
            <a:r>
              <a:rPr lang="en-US" sz="4000" dirty="0">
                <a:solidFill>
                  <a:schemeClr val="tx1"/>
                </a:solidFill>
                <a:latin typeface="Times New Roman" panose="02020603050405020304" pitchFamily="18" charset="0"/>
                <a:cs typeface="Times New Roman" panose="02020603050405020304" pitchFamily="18" charset="0"/>
              </a:rPr>
              <a:t> v</a:t>
            </a:r>
            <a:r>
              <a:rPr lang="vi-VN" sz="4000" dirty="0">
                <a:solidFill>
                  <a:schemeClr val="tx1"/>
                </a:solidFill>
                <a:latin typeface="Times New Roman" panose="02020603050405020304" pitchFamily="18" charset="0"/>
                <a:cs typeface="Times New Roman" panose="02020603050405020304" pitchFamily="18" charset="0"/>
              </a:rPr>
              <a:t>à </a:t>
            </a:r>
            <a:r>
              <a:rPr lang="en-US" sz="4000" dirty="0" err="1">
                <a:solidFill>
                  <a:schemeClr val="tx1"/>
                </a:solidFill>
                <a:latin typeface="Times New Roman" panose="02020603050405020304" pitchFamily="18" charset="0"/>
                <a:cs typeface="Times New Roman" panose="02020603050405020304" pitchFamily="18" charset="0"/>
              </a:rPr>
              <a:t>quyết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định</a:t>
            </a:r>
            <a:r>
              <a:rPr lang="vi-VN" sz="4000" dirty="0">
                <a:solidFill>
                  <a:schemeClr val="tx1"/>
                </a:solidFill>
                <a:latin typeface="Times New Roman" panose="02020603050405020304" pitchFamily="18" charset="0"/>
                <a:cs typeface="Times New Roman" panose="02020603050405020304" pitchFamily="18" charset="0"/>
              </a:rPr>
              <a:t> cầm vũ khí chống lại bạo ngược, cường quyền. </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Ham-lét đâm chết Pô-lô-ni-út – cha của Ô-phê-li-</a:t>
            </a:r>
            <a:r>
              <a:rPr lang="en-US" sz="4000" dirty="0">
                <a:solidFill>
                  <a:schemeClr val="tx1"/>
                </a:solidFill>
                <a:latin typeface="Times New Roman" panose="02020603050405020304" pitchFamily="18" charset="0"/>
                <a:cs typeface="Times New Roman" panose="02020603050405020304" pitchFamily="18" charset="0"/>
              </a:rPr>
              <a:t>a, </a:t>
            </a:r>
            <a:r>
              <a:rPr lang="vi-VN" sz="4000" dirty="0">
                <a:solidFill>
                  <a:schemeClr val="tx1"/>
                </a:solidFill>
                <a:latin typeface="Times New Roman" panose="02020603050405020304" pitchFamily="18" charset="0"/>
                <a:cs typeface="Times New Roman" panose="02020603050405020304" pitchFamily="18" charset="0"/>
              </a:rPr>
              <a:t>và là một nịnh thần. </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Ô-phê-li-a </a:t>
            </a:r>
            <a:r>
              <a:rPr lang="en-US" sz="4000" dirty="0">
                <a:solidFill>
                  <a:schemeClr val="tx1"/>
                </a:solidFill>
                <a:latin typeface="Times New Roman" panose="02020603050405020304" pitchFamily="18" charset="0"/>
                <a:cs typeface="Times New Roman" panose="02020603050405020304" pitchFamily="18" charset="0"/>
              </a:rPr>
              <a:t>(</a:t>
            </a:r>
            <a:r>
              <a:rPr lang="en-US" sz="4000" dirty="0" err="1">
                <a:solidFill>
                  <a:schemeClr val="tx1"/>
                </a:solidFill>
                <a:latin typeface="Times New Roman" panose="02020603050405020304" pitchFamily="18" charset="0"/>
                <a:cs typeface="Times New Roman" panose="02020603050405020304" pitchFamily="18" charset="0"/>
              </a:rPr>
              <a:t>người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yêu</a:t>
            </a:r>
            <a:r>
              <a:rPr lang="en-US" sz="4000" dirty="0">
                <a:solidFill>
                  <a:schemeClr val="tx1"/>
                </a:solidFill>
                <a:latin typeface="Times New Roman" panose="02020603050405020304" pitchFamily="18" charset="0"/>
                <a:cs typeface="Times New Roman" panose="02020603050405020304" pitchFamily="18" charset="0"/>
              </a:rPr>
              <a:t> Ham-</a:t>
            </a:r>
            <a:r>
              <a:rPr lang="en-US" sz="4000" dirty="0" err="1">
                <a:solidFill>
                  <a:schemeClr val="tx1"/>
                </a:solidFill>
                <a:latin typeface="Times New Roman" panose="02020603050405020304" pitchFamily="18" charset="0"/>
                <a:cs typeface="Times New Roman" panose="02020603050405020304" pitchFamily="18" charset="0"/>
              </a:rPr>
              <a:t>lét</a:t>
            </a:r>
            <a:r>
              <a:rPr lang="en-US" sz="4000" dirty="0">
                <a:solidFill>
                  <a:schemeClr val="tx1"/>
                </a:solidFill>
                <a:latin typeface="Times New Roman" panose="02020603050405020304" pitchFamily="18" charset="0"/>
                <a:cs typeface="Times New Roman" panose="02020603050405020304" pitchFamily="18" charset="0"/>
              </a:rPr>
              <a:t>),</a:t>
            </a:r>
            <a:r>
              <a:rPr lang="vi-VN" sz="4000" dirty="0">
                <a:solidFill>
                  <a:schemeClr val="tx1"/>
                </a:solidFill>
                <a:latin typeface="Times New Roman" panose="02020603050405020304" pitchFamily="18" charset="0"/>
                <a:cs typeface="Times New Roman" panose="02020603050405020304" pitchFamily="18" charset="0"/>
              </a:rPr>
              <a:t> thất vọng </a:t>
            </a:r>
            <a:r>
              <a:rPr lang="en-US" sz="4000" dirty="0" err="1">
                <a:solidFill>
                  <a:schemeClr val="tx1"/>
                </a:solidFill>
                <a:latin typeface="Times New Roman" panose="02020603050405020304" pitchFamily="18" charset="0"/>
                <a:cs typeface="Times New Roman" panose="02020603050405020304" pitchFamily="18" charset="0"/>
              </a:rPr>
              <a:t>vì</a:t>
            </a:r>
            <a:r>
              <a:rPr lang="vi-VN" sz="4000" dirty="0">
                <a:solidFill>
                  <a:schemeClr val="tx1"/>
                </a:solidFill>
                <a:latin typeface="Times New Roman" panose="02020603050405020304" pitchFamily="18" charset="0"/>
                <a:cs typeface="Times New Roman" panose="02020603050405020304" pitchFamily="18" charset="0"/>
              </a:rPr>
              <a:t> người yê</a:t>
            </a:r>
            <a:r>
              <a:rPr lang="en-US" sz="4000" dirty="0">
                <a:solidFill>
                  <a:schemeClr val="tx1"/>
                </a:solidFill>
                <a:latin typeface="Times New Roman" panose="02020603050405020304" pitchFamily="18" charset="0"/>
                <a:cs typeface="Times New Roman" panose="02020603050405020304" pitchFamily="18" charset="0"/>
              </a:rPr>
              <a:t>u</a:t>
            </a:r>
            <a:r>
              <a:rPr lang="vi-VN"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thương</a:t>
            </a:r>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cha nên </a:t>
            </a:r>
            <a:r>
              <a:rPr lang="en-US" sz="4000" dirty="0" err="1">
                <a:solidFill>
                  <a:schemeClr val="tx1"/>
                </a:solidFill>
                <a:latin typeface="Times New Roman" panose="02020603050405020304" pitchFamily="18" charset="0"/>
                <a:cs typeface="Times New Roman" panose="02020603050405020304" pitchFamily="18" charset="0"/>
              </a:rPr>
              <a:t>đã</a:t>
            </a:r>
            <a:r>
              <a:rPr lang="vi-VN" sz="4000" dirty="0">
                <a:solidFill>
                  <a:schemeClr val="tx1"/>
                </a:solidFill>
                <a:latin typeface="Times New Roman" panose="02020603050405020304" pitchFamily="18" charset="0"/>
                <a:cs typeface="Times New Roman" panose="02020603050405020304" pitchFamily="18" charset="0"/>
              </a:rPr>
              <a:t> mất trí, lang thang </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a:solidFill>
                  <a:schemeClr val="tx1"/>
                </a:solidFill>
                <a:latin typeface="Times New Roman" panose="02020603050405020304" pitchFamily="18" charset="0"/>
                <a:cs typeface="Times New Roman" panose="02020603050405020304" pitchFamily="18" charset="0"/>
              </a:rPr>
              <a:t> chết đuối. </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 y="7124700"/>
            <a:ext cx="18298333" cy="1371600"/>
          </a:xfrm>
          <a:prstGeom prst="rect">
            <a:avLst/>
          </a:prstGeom>
          <a:solidFill>
            <a:srgbClr val="F1E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Nhà vua bày ra kế hoạch: tổ chức một cuộc đấu kiếm giữa La-ớc-tơ và Ham-lét; ngoài ra, còn chuẩn bị sẵn một cốc rượu độc để mời Ham-lét uống.</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1" y="8496300"/>
            <a:ext cx="18298333" cy="17907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Kết cục, Ham-lét bị trọng thương, La-ớc-tơ cũng bị trúng độc bởi chính mũi kiếm của mình, Hoàng hậu uống cốc rượu để mừng con nên ngã ra chết. Căm phẫn tột độ, trước khi chết, Ham-lét đã dùng mũi kiếm tẩm độc kết liễu nhà vua. </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651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9076B1-BBBF-E4DA-FE5E-5FDBD39D890C}"/>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B5638A04-2A66-129D-F19A-33B4D17C511D}"/>
              </a:ext>
            </a:extLst>
          </p:cNvPr>
          <p:cNvSpPr txBox="1"/>
          <p:nvPr/>
        </p:nvSpPr>
        <p:spPr>
          <a:xfrm>
            <a:off x="1251833" y="1795150"/>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140D7FC-0B1B-1A4F-2241-B4946E6259B3}"/>
              </a:ext>
            </a:extLst>
          </p:cNvPr>
          <p:cNvSpPr txBox="1"/>
          <p:nvPr/>
        </p:nvSpPr>
        <p:spPr>
          <a:xfrm>
            <a:off x="1460232" y="6853700"/>
            <a:ext cx="6733710" cy="738536"/>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199" b="1" dirty="0">
                <a:solidFill>
                  <a:prstClr val="black"/>
                </a:solidFill>
                <a:latin typeface="Times New Roman" panose="02020603050405020304" pitchFamily="18" charset="0"/>
                <a:cs typeface="Times New Roman" panose="02020603050405020304" pitchFamily="18" charset="0"/>
              </a:rPr>
              <a:t>III</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199" b="1" dirty="0">
                <a:solidFill>
                  <a:prstClr val="black"/>
                </a:solidFill>
                <a:latin typeface="Times New Roman" panose="02020603050405020304" pitchFamily="18" charset="0"/>
                <a:cs typeface="Times New Roman" panose="02020603050405020304" pitchFamily="18" charset="0"/>
              </a:rPr>
              <a:t>1</a:t>
            </a:r>
            <a:endPar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BFD48EE-E4EB-8C11-E71E-B555EA2EC191}"/>
              </a:ext>
            </a:extLst>
          </p:cNvPr>
          <p:cNvSpPr txBox="1"/>
          <p:nvPr/>
        </p:nvSpPr>
        <p:spPr>
          <a:xfrm>
            <a:off x="11976827" y="6686975"/>
            <a:ext cx="5410200" cy="203094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Tái</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Ham-</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lét</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điên</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endPar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21445C61-AF53-CBD1-C139-0100184CAD9A}"/>
              </a:ext>
            </a:extLst>
          </p:cNvPr>
          <p:cNvGrpSpPr/>
          <p:nvPr/>
        </p:nvGrpSpPr>
        <p:grpSpPr>
          <a:xfrm>
            <a:off x="3619132" y="3836491"/>
            <a:ext cx="2344208" cy="2727806"/>
            <a:chOff x="2412754" y="2557660"/>
            <a:chExt cx="1562805" cy="1818537"/>
          </a:xfrm>
        </p:grpSpPr>
        <p:grpSp>
          <p:nvGrpSpPr>
            <p:cNvPr id="2" name="Group 2">
              <a:extLst>
                <a:ext uri="{FF2B5EF4-FFF2-40B4-BE49-F238E27FC236}">
                  <a16:creationId xmlns:a16="http://schemas.microsoft.com/office/drawing/2014/main" id="{3556DB6A-21ED-C524-5839-108E11F35F7A}"/>
                </a:ext>
              </a:extLst>
            </p:cNvPr>
            <p:cNvGrpSpPr/>
            <p:nvPr/>
          </p:nvGrpSpPr>
          <p:grpSpPr>
            <a:xfrm rot="5400000">
              <a:off x="2284888" y="2685526"/>
              <a:ext cx="1818537" cy="1562805"/>
              <a:chOff x="0" y="0"/>
              <a:chExt cx="812800" cy="698500"/>
            </a:xfrm>
          </p:grpSpPr>
          <p:sp>
            <p:nvSpPr>
              <p:cNvPr id="3" name="Freeform 3">
                <a:extLst>
                  <a:ext uri="{FF2B5EF4-FFF2-40B4-BE49-F238E27FC236}">
                    <a16:creationId xmlns:a16="http://schemas.microsoft.com/office/drawing/2014/main" id="{D811BC12-1D89-B575-C617-5A5CF27B4041}"/>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B72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4">
                <a:extLst>
                  <a:ext uri="{FF2B5EF4-FFF2-40B4-BE49-F238E27FC236}">
                    <a16:creationId xmlns:a16="http://schemas.microsoft.com/office/drawing/2014/main" id="{9B5D01B9-3B8F-317B-7953-E3CFCE695B10}"/>
                  </a:ext>
                </a:extLst>
              </p:cNvPr>
              <p:cNvSpPr txBox="1"/>
              <p:nvPr/>
            </p:nvSpPr>
            <p:spPr>
              <a:xfrm>
                <a:off x="114300" y="-38100"/>
                <a:ext cx="584200" cy="736600"/>
              </a:xfrm>
              <a:prstGeom prst="rect">
                <a:avLst/>
              </a:prstGeom>
            </p:spPr>
            <p:txBody>
              <a:bodyPr lIns="76200" tIns="76200" rIns="76200" bIns="76200" rtlCol="0" anchor="ctr"/>
              <a:lstStyle/>
              <a:p>
                <a:pPr marL="0" marR="0" lvl="0" indent="0" algn="ctr" defTabSz="1371600" rtl="0" eaLnBrk="1" fontAlgn="auto" latinLnBrk="0" hangingPunct="1">
                  <a:lnSpc>
                    <a:spcPts val="3989"/>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B0133776-EF65-E561-0310-AA8333C773DA}"/>
                </a:ext>
              </a:extLst>
            </p:cNvPr>
            <p:cNvSpPr txBox="1"/>
            <p:nvPr/>
          </p:nvSpPr>
          <p:spPr>
            <a:xfrm>
              <a:off x="2460557" y="3189572"/>
              <a:ext cx="1515002" cy="4924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7B327694-E843-CAF1-DE19-3F78B5134820}"/>
              </a:ext>
            </a:extLst>
          </p:cNvPr>
          <p:cNvGrpSpPr/>
          <p:nvPr/>
        </p:nvGrpSpPr>
        <p:grpSpPr>
          <a:xfrm>
            <a:off x="11961387" y="3779595"/>
            <a:ext cx="2344212" cy="2727810"/>
            <a:chOff x="7974258" y="2519730"/>
            <a:chExt cx="1562808" cy="1818540"/>
          </a:xfrm>
        </p:grpSpPr>
        <p:grpSp>
          <p:nvGrpSpPr>
            <p:cNvPr id="9" name="Group 5">
              <a:extLst>
                <a:ext uri="{FF2B5EF4-FFF2-40B4-BE49-F238E27FC236}">
                  <a16:creationId xmlns:a16="http://schemas.microsoft.com/office/drawing/2014/main" id="{D795DEE6-B39C-83D5-BBDC-6468515D3608}"/>
                </a:ext>
              </a:extLst>
            </p:cNvPr>
            <p:cNvGrpSpPr/>
            <p:nvPr/>
          </p:nvGrpSpPr>
          <p:grpSpPr>
            <a:xfrm rot="5400000">
              <a:off x="7846392" y="2647596"/>
              <a:ext cx="1818540" cy="1562808"/>
              <a:chOff x="0" y="0"/>
              <a:chExt cx="812800" cy="698500"/>
            </a:xfrm>
          </p:grpSpPr>
          <p:sp>
            <p:nvSpPr>
              <p:cNvPr id="10" name="Freeform 6">
                <a:extLst>
                  <a:ext uri="{FF2B5EF4-FFF2-40B4-BE49-F238E27FC236}">
                    <a16:creationId xmlns:a16="http://schemas.microsoft.com/office/drawing/2014/main" id="{203B21A4-BDD1-9571-E789-A6C7B550A302}"/>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AA8C9"/>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7">
                <a:extLst>
                  <a:ext uri="{FF2B5EF4-FFF2-40B4-BE49-F238E27FC236}">
                    <a16:creationId xmlns:a16="http://schemas.microsoft.com/office/drawing/2014/main" id="{DF8C3C0C-620B-9091-1981-2758E70DC568}"/>
                  </a:ext>
                </a:extLst>
              </p:cNvPr>
              <p:cNvSpPr txBox="1"/>
              <p:nvPr/>
            </p:nvSpPr>
            <p:spPr>
              <a:xfrm>
                <a:off x="114300" y="-38100"/>
                <a:ext cx="584200" cy="736600"/>
              </a:xfrm>
              <a:prstGeom prst="rect">
                <a:avLst/>
              </a:prstGeom>
            </p:spPr>
            <p:txBody>
              <a:bodyPr lIns="76200" tIns="76200" rIns="76200" bIns="76200" rtlCol="0" anchor="ctr"/>
              <a:lstStyle/>
              <a:p>
                <a:pPr marL="0" marR="0" lvl="0" indent="0" algn="ctr" defTabSz="1371600" rtl="0" eaLnBrk="1" fontAlgn="auto" latinLnBrk="0" hangingPunct="1">
                  <a:lnSpc>
                    <a:spcPts val="3989"/>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7C4F0DC2-8BB2-024E-3E5A-A35E826F3BAF}"/>
                </a:ext>
              </a:extLst>
            </p:cNvPr>
            <p:cNvSpPr txBox="1"/>
            <p:nvPr/>
          </p:nvSpPr>
          <p:spPr>
            <a:xfrm>
              <a:off x="7974258" y="2907823"/>
              <a:ext cx="1515002"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4" name="Freeform 38">
            <a:extLst>
              <a:ext uri="{FF2B5EF4-FFF2-40B4-BE49-F238E27FC236}">
                <a16:creationId xmlns:a16="http://schemas.microsoft.com/office/drawing/2014/main" id="{94594143-763B-CB70-8615-4C22529CD5A8}"/>
              </a:ext>
            </a:extLst>
          </p:cNvPr>
          <p:cNvSpPr/>
          <p:nvPr/>
        </p:nvSpPr>
        <p:spPr>
          <a:xfrm rot="-3306296">
            <a:off x="14330780" y="-2237718"/>
            <a:ext cx="4866296" cy="5183802"/>
          </a:xfrm>
          <a:custGeom>
            <a:avLst/>
            <a:gdLst/>
            <a:ahLst/>
            <a:cxnLst/>
            <a:rect l="l" t="t" r="r" b="b"/>
            <a:pathLst>
              <a:path w="2442706" h="2602083">
                <a:moveTo>
                  <a:pt x="0" y="0"/>
                </a:moveTo>
                <a:lnTo>
                  <a:pt x="2442706" y="0"/>
                </a:lnTo>
                <a:lnTo>
                  <a:pt x="2442706" y="2602084"/>
                </a:lnTo>
                <a:lnTo>
                  <a:pt x="0" y="2602084"/>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8CFB86B-400C-7A93-B245-381E5B918448}"/>
              </a:ext>
            </a:extLst>
          </p:cNvPr>
          <p:cNvSpPr txBox="1"/>
          <p:nvPr/>
        </p:nvSpPr>
        <p:spPr>
          <a:xfrm>
            <a:off x="4827087" y="2501630"/>
            <a:ext cx="8761695"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Đoạn</a:t>
            </a:r>
            <a:r>
              <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4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200" b="0" i="1"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hay </a:t>
            </a:r>
            <a:r>
              <a:rPr kumimoji="0" lang="en-US" sz="4200" b="0" i="1"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4200" b="0" i="1"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4200" b="0" i="1"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15" name="Picture 14">
            <a:extLst>
              <a:ext uri="{FF2B5EF4-FFF2-40B4-BE49-F238E27FC236}">
                <a16:creationId xmlns:a16="http://schemas.microsoft.com/office/drawing/2014/main" id="{23DC165C-C953-AC85-D115-2CB32F51C80F}"/>
              </a:ext>
            </a:extLst>
          </p:cNvPr>
          <p:cNvPicPr>
            <a:picLocks noChangeAspect="1"/>
          </p:cNvPicPr>
          <p:nvPr/>
        </p:nvPicPr>
        <p:blipFill rotWithShape="1">
          <a:blip r:embed="rId5">
            <a:clrChange>
              <a:clrFrom>
                <a:srgbClr val="FFFFFF"/>
              </a:clrFrom>
              <a:clrTo>
                <a:srgbClr val="FFFFFF">
                  <a:alpha val="0"/>
                </a:srgbClr>
              </a:clrTo>
            </a:clrChange>
          </a:blip>
          <a:srcRect l="22500" t="32173" r="24582" b="21852"/>
          <a:stretch/>
        </p:blipFill>
        <p:spPr>
          <a:xfrm>
            <a:off x="5902242" y="7207905"/>
            <a:ext cx="6355492" cy="3105994"/>
          </a:xfrm>
          <a:prstGeom prst="rect">
            <a:avLst/>
          </a:prstGeom>
        </p:spPr>
      </p:pic>
    </p:spTree>
    <p:extLst>
      <p:ext uri="{BB962C8B-B14F-4D97-AF65-F5344CB8AC3E}">
        <p14:creationId xmlns:p14="http://schemas.microsoft.com/office/powerpoint/2010/main" val="91265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par>
                                <p:cTn id="28" presetID="47"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5" name="Rectangle 4"/>
          <p:cNvSpPr/>
          <p:nvPr/>
        </p:nvSpPr>
        <p:spPr>
          <a:xfrm>
            <a:off x="3352800" y="4457700"/>
            <a:ext cx="14478000" cy="5632311"/>
          </a:xfrm>
          <a:prstGeom prst="rect">
            <a:avLst/>
          </a:prstGeom>
        </p:spPr>
        <p:txBody>
          <a:bodyPr wrap="square">
            <a:spAutoFit/>
          </a:bodyPr>
          <a:lstStyle/>
          <a:p>
            <a:pPr algn="just"/>
            <a:r>
              <a:rPr lang="vi-VN" sz="4000" dirty="0">
                <a:latin typeface="Times New Roman" panose="02020603050405020304" pitchFamily="18" charset="0"/>
              </a:rPr>
              <a:t>Hăm-lét nghi ngờ về cái chết của vua cha có liên quan đến Clô-đi-út – chú ruột của chàng, hiện là nhà vua mới. Chàng đã quyết định giả điên để tìm ra chân tướng. Nhà vua nghi ngờ chàng, vì thế đã trực tiếp cùng Pô-lô-ni-út rình nghe trộm cuộc trò chuyện của Hăm-lét với Ô-phê-li-a – con gái của Pô-lô-ni-út, cũng là người yêu của chàng. Ô-phê-lia trả lại những kỉ vật tình yêu và Hăm-lét nói với nàng những lời tàn nhẫn, cốt để nàng rời xa mình. Lúc này, trong Hăm-lét có những xung đột về nội tâm, chàng băn khoăn “Sống, hay không sống – đó là vấn đề”.</a:t>
            </a:r>
          </a:p>
        </p:txBody>
      </p:sp>
      <p:sp>
        <p:nvSpPr>
          <p:cNvPr id="6" name="Freeform 3">
            <a:extLst>
              <a:ext uri="{FF2B5EF4-FFF2-40B4-BE49-F238E27FC236}">
                <a16:creationId xmlns:a16="http://schemas.microsoft.com/office/drawing/2014/main" id="{D811BC12-1D89-B575-C617-5A5CF27B4041}"/>
              </a:ext>
            </a:extLst>
          </p:cNvPr>
          <p:cNvSpPr/>
          <p:nvPr/>
        </p:nvSpPr>
        <p:spPr>
          <a:xfrm rot="5400000">
            <a:off x="341601" y="5106699"/>
            <a:ext cx="2727806" cy="2344208"/>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B72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0133776-EF65-E561-0310-AA8333C773DA}"/>
              </a:ext>
            </a:extLst>
          </p:cNvPr>
          <p:cNvSpPr txBox="1"/>
          <p:nvPr/>
        </p:nvSpPr>
        <p:spPr>
          <a:xfrm>
            <a:off x="605105" y="5862768"/>
            <a:ext cx="2272503" cy="73866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Tóm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8"/>
          <p:cNvGrpSpPr/>
          <p:nvPr/>
        </p:nvGrpSpPr>
        <p:grpSpPr>
          <a:xfrm>
            <a:off x="76200" y="-27468"/>
            <a:ext cx="18166080" cy="4332767"/>
            <a:chOff x="0" y="0"/>
            <a:chExt cx="6337935" cy="2344547"/>
          </a:xfrm>
        </p:grpSpPr>
        <p:sp>
          <p:nvSpPr>
            <p:cNvPr id="9" name="Freeform 9"/>
            <p:cNvSpPr/>
            <p:nvPr/>
          </p:nvSpPr>
          <p:spPr>
            <a:xfrm>
              <a:off x="-27686" y="-8636"/>
              <a:ext cx="6392672" cy="2353564"/>
            </a:xfrm>
            <a:custGeom>
              <a:avLst/>
              <a:gdLst/>
              <a:ahLst/>
              <a:cxnLst/>
              <a:rect l="l" t="t" r="r" b="b"/>
              <a:pathLst>
                <a:path w="6392672" h="2353564">
                  <a:moveTo>
                    <a:pt x="6364478" y="1151382"/>
                  </a:moveTo>
                  <a:cubicBezTo>
                    <a:pt x="6349746" y="1439926"/>
                    <a:pt x="6392672" y="1913636"/>
                    <a:pt x="6309106" y="2334641"/>
                  </a:cubicBezTo>
                  <a:cubicBezTo>
                    <a:pt x="6192520" y="2342261"/>
                    <a:pt x="6035929" y="2281809"/>
                    <a:pt x="5927471" y="2303399"/>
                  </a:cubicBezTo>
                  <a:cubicBezTo>
                    <a:pt x="5920359" y="2293366"/>
                    <a:pt x="5881878" y="2273935"/>
                    <a:pt x="5831967" y="2312670"/>
                  </a:cubicBezTo>
                  <a:cubicBezTo>
                    <a:pt x="5801614" y="2289556"/>
                    <a:pt x="5771261" y="2276602"/>
                    <a:pt x="5746369" y="2300859"/>
                  </a:cubicBezTo>
                  <a:cubicBezTo>
                    <a:pt x="5671185" y="2258949"/>
                    <a:pt x="5561076" y="2310257"/>
                    <a:pt x="5468239" y="2285619"/>
                  </a:cubicBezTo>
                  <a:cubicBezTo>
                    <a:pt x="5438775" y="2302891"/>
                    <a:pt x="5406263" y="2242439"/>
                    <a:pt x="5247259" y="2232660"/>
                  </a:cubicBezTo>
                  <a:cubicBezTo>
                    <a:pt x="5162804" y="2256663"/>
                    <a:pt x="5090414" y="2250313"/>
                    <a:pt x="5028946" y="2243074"/>
                  </a:cubicBezTo>
                  <a:cubicBezTo>
                    <a:pt x="4959604" y="2234057"/>
                    <a:pt x="4752721" y="2179701"/>
                    <a:pt x="4706493" y="2174875"/>
                  </a:cubicBezTo>
                  <a:cubicBezTo>
                    <a:pt x="4533011" y="2183384"/>
                    <a:pt x="4351782" y="2151380"/>
                    <a:pt x="4209161" y="2188972"/>
                  </a:cubicBezTo>
                  <a:cubicBezTo>
                    <a:pt x="4165854" y="2189988"/>
                    <a:pt x="4060825" y="2181733"/>
                    <a:pt x="3968877" y="2179701"/>
                  </a:cubicBezTo>
                  <a:cubicBezTo>
                    <a:pt x="3992245" y="2207768"/>
                    <a:pt x="3813556" y="2248916"/>
                    <a:pt x="3750183" y="2262759"/>
                  </a:cubicBezTo>
                  <a:cubicBezTo>
                    <a:pt x="3732403" y="2269744"/>
                    <a:pt x="3672459" y="2274824"/>
                    <a:pt x="3695446" y="2255647"/>
                  </a:cubicBezTo>
                  <a:cubicBezTo>
                    <a:pt x="3695573" y="2236470"/>
                    <a:pt x="3651631" y="2291461"/>
                    <a:pt x="3626358" y="2272030"/>
                  </a:cubicBezTo>
                  <a:cubicBezTo>
                    <a:pt x="3460496" y="2256917"/>
                    <a:pt x="3378835" y="2329561"/>
                    <a:pt x="3209417" y="2343658"/>
                  </a:cubicBezTo>
                  <a:cubicBezTo>
                    <a:pt x="3136646" y="2315337"/>
                    <a:pt x="2973451" y="2321052"/>
                    <a:pt x="2859278" y="2265934"/>
                  </a:cubicBezTo>
                  <a:cubicBezTo>
                    <a:pt x="2854198" y="2259330"/>
                    <a:pt x="2787269" y="2285238"/>
                    <a:pt x="2746883" y="2250821"/>
                  </a:cubicBezTo>
                  <a:cubicBezTo>
                    <a:pt x="2736469" y="2236470"/>
                    <a:pt x="2689860" y="2289810"/>
                    <a:pt x="2650109" y="2255901"/>
                  </a:cubicBezTo>
                  <a:cubicBezTo>
                    <a:pt x="2580386" y="2228596"/>
                    <a:pt x="2591435" y="2243201"/>
                    <a:pt x="2356485" y="2177796"/>
                  </a:cubicBezTo>
                  <a:cubicBezTo>
                    <a:pt x="2283587" y="2133092"/>
                    <a:pt x="2198878" y="2111502"/>
                    <a:pt x="2110867" y="2113026"/>
                  </a:cubicBezTo>
                  <a:cubicBezTo>
                    <a:pt x="2035048" y="2044319"/>
                    <a:pt x="1965833" y="2050415"/>
                    <a:pt x="1728089" y="2057654"/>
                  </a:cubicBezTo>
                  <a:cubicBezTo>
                    <a:pt x="1707515" y="2069973"/>
                    <a:pt x="1640713" y="2025015"/>
                    <a:pt x="1591564" y="2058670"/>
                  </a:cubicBezTo>
                  <a:cubicBezTo>
                    <a:pt x="1561719" y="2033397"/>
                    <a:pt x="1554099" y="2097532"/>
                    <a:pt x="1476248" y="2053717"/>
                  </a:cubicBezTo>
                  <a:cubicBezTo>
                    <a:pt x="1490980" y="2064004"/>
                    <a:pt x="1373886" y="2080641"/>
                    <a:pt x="1282827" y="2067306"/>
                  </a:cubicBezTo>
                  <a:cubicBezTo>
                    <a:pt x="1196594" y="2073148"/>
                    <a:pt x="1022223" y="2107057"/>
                    <a:pt x="893064" y="2148205"/>
                  </a:cubicBezTo>
                  <a:cubicBezTo>
                    <a:pt x="906780" y="2133854"/>
                    <a:pt x="839978" y="2193798"/>
                    <a:pt x="827913" y="2155825"/>
                  </a:cubicBezTo>
                  <a:cubicBezTo>
                    <a:pt x="779399" y="2167382"/>
                    <a:pt x="736600" y="2188718"/>
                    <a:pt x="673100" y="2210054"/>
                  </a:cubicBezTo>
                  <a:cubicBezTo>
                    <a:pt x="554482" y="2239391"/>
                    <a:pt x="242824" y="2353564"/>
                    <a:pt x="35814" y="2353183"/>
                  </a:cubicBezTo>
                  <a:cubicBezTo>
                    <a:pt x="0" y="2269744"/>
                    <a:pt x="96266" y="2013204"/>
                    <a:pt x="63119" y="1600327"/>
                  </a:cubicBezTo>
                  <a:cubicBezTo>
                    <a:pt x="70231" y="1125728"/>
                    <a:pt x="69850" y="636397"/>
                    <a:pt x="68453" y="110236"/>
                  </a:cubicBezTo>
                  <a:cubicBezTo>
                    <a:pt x="96393" y="47117"/>
                    <a:pt x="37211" y="22352"/>
                    <a:pt x="132461" y="8636"/>
                  </a:cubicBezTo>
                  <a:cubicBezTo>
                    <a:pt x="1919351" y="35179"/>
                    <a:pt x="3673729" y="0"/>
                    <a:pt x="5477637" y="22098"/>
                  </a:cubicBezTo>
                  <a:cubicBezTo>
                    <a:pt x="5757291" y="7620"/>
                    <a:pt x="6073013" y="14859"/>
                    <a:pt x="6365621" y="18669"/>
                  </a:cubicBezTo>
                  <a:cubicBezTo>
                    <a:pt x="6355334" y="373507"/>
                    <a:pt x="6364351" y="772414"/>
                    <a:pt x="6364478" y="1151382"/>
                  </a:cubicBezTo>
                  <a:close/>
                </a:path>
              </a:pathLst>
            </a:custGeom>
            <a:blipFill>
              <a:blip r:embed="rId3"/>
              <a:stretch>
                <a:fillRect t="-18144" b="-36587"/>
              </a:stretch>
            </a:blipFill>
          </p:spPr>
          <p:txBody>
            <a:bodyPr/>
            <a:lstStyle/>
            <a:p>
              <a:endParaRPr lang="en-US"/>
            </a:p>
          </p:txBody>
        </p:sp>
      </p:grpSp>
    </p:spTree>
    <p:extLst>
      <p:ext uri="{BB962C8B-B14F-4D97-AF65-F5344CB8AC3E}">
        <p14:creationId xmlns:p14="http://schemas.microsoft.com/office/powerpoint/2010/main" val="424228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8001000" y="34671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prstClr val="black"/>
                </a:solidFill>
                <a:latin typeface="#9Slide07 SVNGuerrilla" panose="00000500000000000000" pitchFamily="2" charset="0"/>
                <a:ea typeface="Cambria" panose="02040503050406030204" pitchFamily="18" charset="0"/>
                <a:cs typeface="Times New Roman" panose="02020603050405020304" pitchFamily="18" charset="0"/>
                <a:sym typeface="Arial"/>
              </a:rPr>
              <a:t>TÌM HIỂU CHI TIẾT</a:t>
            </a:r>
            <a:endParaRPr kumimoji="0" lang="en-US" sz="8800" b="1" i="1"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5" name="Group 5"/>
          <p:cNvGrpSpPr>
            <a:grpSpLocks noChangeAspect="1"/>
          </p:cNvGrpSpPr>
          <p:nvPr/>
        </p:nvGrpSpPr>
        <p:grpSpPr>
          <a:xfrm>
            <a:off x="152401" y="1104900"/>
            <a:ext cx="8472018" cy="9182100"/>
            <a:chOff x="0" y="0"/>
            <a:chExt cx="4218432" cy="4572000"/>
          </a:xfrm>
        </p:grpSpPr>
        <p:sp>
          <p:nvSpPr>
            <p:cNvPr id="6" name="Freeform 6"/>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36526" r="-36526"/>
              </a:stretch>
            </a:blipFill>
          </p:spPr>
          <p:txBody>
            <a:bodyPr/>
            <a:lstStyle/>
            <a:p>
              <a:endParaRPr lang="en-US"/>
            </a:p>
          </p:txBody>
        </p:sp>
        <p:sp>
          <p:nvSpPr>
            <p:cNvPr id="7" name="Freeform 7"/>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txBody>
            <a:bodyPr/>
            <a:lstStyle/>
            <a:p>
              <a:endParaRPr lang="en-US"/>
            </a:p>
          </p:txBody>
        </p:sp>
      </p:grpSp>
    </p:spTree>
    <p:extLst>
      <p:ext uri="{BB962C8B-B14F-4D97-AF65-F5344CB8AC3E}">
        <p14:creationId xmlns:p14="http://schemas.microsoft.com/office/powerpoint/2010/main" val="226877860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grpSp>
        <p:nvGrpSpPr>
          <p:cNvPr id="6" name="Group 6"/>
          <p:cNvGrpSpPr/>
          <p:nvPr/>
        </p:nvGrpSpPr>
        <p:grpSpPr>
          <a:xfrm>
            <a:off x="160321" y="0"/>
            <a:ext cx="10507679" cy="10287000"/>
            <a:chOff x="0" y="0"/>
            <a:chExt cx="6349238" cy="5650357"/>
          </a:xfrm>
        </p:grpSpPr>
        <p:sp>
          <p:nvSpPr>
            <p:cNvPr id="7" name="Freeform 7"/>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34867" r="-34867"/>
              </a:stretch>
            </a:blipFill>
          </p:spPr>
          <p:txBody>
            <a:bodyPr/>
            <a:lstStyle/>
            <a:p>
              <a:endParaRPr lang="en-US"/>
            </a:p>
          </p:txBody>
        </p:sp>
      </p:grpSp>
      <p:sp>
        <p:nvSpPr>
          <p:cNvPr id="2" name="Rectangle 1"/>
          <p:cNvSpPr/>
          <p:nvPr/>
        </p:nvSpPr>
        <p:spPr>
          <a:xfrm>
            <a:off x="10018555" y="3238500"/>
            <a:ext cx="7723589" cy="2961773"/>
          </a:xfrm>
          <a:prstGeom prst="rect">
            <a:avLst/>
          </a:prstGeom>
        </p:spPr>
        <p:txBody>
          <a:bodyPr wrap="none">
            <a:spAutoFit/>
          </a:bodyPr>
          <a:lstStyle/>
          <a:p>
            <a:pPr lvl="0" algn="ctr">
              <a:lnSpc>
                <a:spcPct val="150000"/>
              </a:lnSpc>
              <a:tabLst>
                <a:tab pos="90170" algn="l"/>
                <a:tab pos="180340" algn="l"/>
              </a:tabLst>
              <a:defRPr/>
            </a:pPr>
            <a:r>
              <a:rPr lang="en-US" sz="6600" b="1" dirty="0">
                <a:solidFill>
                  <a:srgbClr val="C00000"/>
                </a:solidFill>
                <a:latin typeface="#9Slide05 FS Blonde Script" panose="03000503000000000000" pitchFamily="65" charset="0"/>
                <a:cs typeface="Times New Roman" panose="02020603050405020304" pitchFamily="18" charset="0"/>
              </a:rPr>
              <a:t>1. </a:t>
            </a:r>
          </a:p>
          <a:p>
            <a:pPr lvl="0" algn="ctr">
              <a:lnSpc>
                <a:spcPct val="150000"/>
              </a:lnSpc>
              <a:tabLst>
                <a:tab pos="90170" algn="l"/>
                <a:tab pos="180340" algn="l"/>
              </a:tabLst>
              <a:defRPr/>
            </a:pPr>
            <a:r>
              <a:rPr lang="en-US" sz="6600" b="1" dirty="0" err="1">
                <a:solidFill>
                  <a:srgbClr val="C00000"/>
                </a:solidFill>
                <a:latin typeface="#9Slide05 FS Blonde Script" panose="03000503000000000000" pitchFamily="65" charset="0"/>
                <a:cs typeface="Times New Roman" panose="02020603050405020304" pitchFamily="18" charset="0"/>
              </a:rPr>
              <a:t>Chỉ</a:t>
            </a:r>
            <a:r>
              <a:rPr lang="en-US" sz="6600" b="1" dirty="0">
                <a:solidFill>
                  <a:srgbClr val="C00000"/>
                </a:solidFill>
                <a:latin typeface="#9Slide05 FS Blonde Script" panose="03000503000000000000" pitchFamily="65" charset="0"/>
                <a:cs typeface="Times New Roman" panose="02020603050405020304" pitchFamily="18" charset="0"/>
              </a:rPr>
              <a:t> </a:t>
            </a:r>
            <a:r>
              <a:rPr lang="en-US" sz="6600" b="1" dirty="0" err="1">
                <a:solidFill>
                  <a:srgbClr val="C00000"/>
                </a:solidFill>
                <a:latin typeface="#9Slide05 FS Blonde Script" panose="03000503000000000000" pitchFamily="65" charset="0"/>
                <a:cs typeface="Times New Roman" panose="02020603050405020304" pitchFamily="18" charset="0"/>
              </a:rPr>
              <a:t>dẫn</a:t>
            </a:r>
            <a:r>
              <a:rPr lang="en-US" sz="6600" b="1" dirty="0">
                <a:solidFill>
                  <a:srgbClr val="C00000"/>
                </a:solidFill>
                <a:latin typeface="#9Slide05 FS Blonde Script" panose="03000503000000000000" pitchFamily="65" charset="0"/>
                <a:cs typeface="Times New Roman" panose="02020603050405020304" pitchFamily="18" charset="0"/>
              </a:rPr>
              <a:t> </a:t>
            </a:r>
            <a:r>
              <a:rPr lang="en-US" sz="6600" b="1" dirty="0" err="1">
                <a:solidFill>
                  <a:srgbClr val="C00000"/>
                </a:solidFill>
                <a:latin typeface="#9Slide05 FS Blonde Script" panose="03000503000000000000" pitchFamily="65" charset="0"/>
                <a:cs typeface="Times New Roman" panose="02020603050405020304" pitchFamily="18" charset="0"/>
              </a:rPr>
              <a:t>sân</a:t>
            </a:r>
            <a:r>
              <a:rPr lang="en-US" sz="6600" b="1" dirty="0">
                <a:solidFill>
                  <a:srgbClr val="C00000"/>
                </a:solidFill>
                <a:latin typeface="#9Slide05 FS Blonde Script" panose="03000503000000000000" pitchFamily="65" charset="0"/>
                <a:cs typeface="Times New Roman" panose="02020603050405020304" pitchFamily="18" charset="0"/>
              </a:rPr>
              <a:t> </a:t>
            </a:r>
            <a:r>
              <a:rPr lang="en-US" sz="6600" b="1" dirty="0" err="1">
                <a:solidFill>
                  <a:srgbClr val="C00000"/>
                </a:solidFill>
                <a:latin typeface="#9Slide05 FS Blonde Script" panose="03000503000000000000" pitchFamily="65" charset="0"/>
                <a:cs typeface="Times New Roman" panose="02020603050405020304" pitchFamily="18" charset="0"/>
              </a:rPr>
              <a:t>khấu</a:t>
            </a:r>
            <a:r>
              <a:rPr lang="en-US" sz="6600" b="1" dirty="0">
                <a:solidFill>
                  <a:srgbClr val="C00000"/>
                </a:solidFill>
                <a:latin typeface="#9Slide05 FS Blonde Script" panose="03000503000000000000" pitchFamily="65" charset="0"/>
                <a:cs typeface="Times New Roman" panose="02020603050405020304" pitchFamily="18" charset="0"/>
              </a:rPr>
              <a:t>, </a:t>
            </a:r>
            <a:r>
              <a:rPr lang="en-US" sz="6600" b="1" dirty="0" err="1">
                <a:solidFill>
                  <a:srgbClr val="C00000"/>
                </a:solidFill>
                <a:latin typeface="#9Slide05 FS Blonde Script" panose="03000503000000000000" pitchFamily="65" charset="0"/>
                <a:cs typeface="Times New Roman" panose="02020603050405020304" pitchFamily="18" charset="0"/>
              </a:rPr>
              <a:t>lời</a:t>
            </a:r>
            <a:r>
              <a:rPr lang="en-US" sz="6600" b="1" dirty="0">
                <a:solidFill>
                  <a:srgbClr val="C00000"/>
                </a:solidFill>
                <a:latin typeface="#9Slide05 FS Blonde Script" panose="03000503000000000000" pitchFamily="65" charset="0"/>
                <a:cs typeface="Times New Roman" panose="02020603050405020304" pitchFamily="18" charset="0"/>
              </a:rPr>
              <a:t> </a:t>
            </a:r>
            <a:r>
              <a:rPr lang="en-US" sz="6600" b="1" dirty="0" err="1">
                <a:solidFill>
                  <a:srgbClr val="C00000"/>
                </a:solidFill>
                <a:latin typeface="#9Slide05 FS Blonde Script" panose="03000503000000000000" pitchFamily="65" charset="0"/>
                <a:cs typeface="Times New Roman" panose="02020603050405020304" pitchFamily="18" charset="0"/>
              </a:rPr>
              <a:t>thoại</a:t>
            </a:r>
            <a:endParaRPr lang="en-US" sz="6600" b="1" dirty="0">
              <a:solidFill>
                <a:srgbClr val="C00000"/>
              </a:solidFill>
              <a:latin typeface="#9Slide05 FS Blonde Script" panose="03000503000000000000" pitchFamily="65" charset="0"/>
              <a:cs typeface="Times New Roman" panose="02020603050405020304" pitchFamily="18" charset="0"/>
            </a:endParaRPr>
          </a:p>
        </p:txBody>
      </p:sp>
    </p:spTree>
    <p:extLst>
      <p:ext uri="{BB962C8B-B14F-4D97-AF65-F5344CB8AC3E}">
        <p14:creationId xmlns:p14="http://schemas.microsoft.com/office/powerpoint/2010/main" val="39384855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4656"/>
        </a:solidFill>
        <a:effectLst/>
      </p:bgPr>
    </p:bg>
    <p:spTree>
      <p:nvGrpSpPr>
        <p:cNvPr id="1" name=""/>
        <p:cNvGrpSpPr/>
        <p:nvPr/>
      </p:nvGrpSpPr>
      <p:grpSpPr>
        <a:xfrm>
          <a:off x="0" y="0"/>
          <a:ext cx="0" cy="0"/>
          <a:chOff x="0" y="0"/>
          <a:chExt cx="0" cy="0"/>
        </a:xfrm>
      </p:grpSpPr>
      <p:sp>
        <p:nvSpPr>
          <p:cNvPr id="9" name="Freeform 9"/>
          <p:cNvSpPr/>
          <p:nvPr/>
        </p:nvSpPr>
        <p:spPr>
          <a:xfrm>
            <a:off x="-800464" y="-175208"/>
            <a:ext cx="4951234" cy="10637417"/>
          </a:xfrm>
          <a:custGeom>
            <a:avLst/>
            <a:gdLst/>
            <a:ahLst/>
            <a:cxnLst/>
            <a:rect l="l" t="t" r="r" b="b"/>
            <a:pathLst>
              <a:path w="4951234" h="10637417">
                <a:moveTo>
                  <a:pt x="0" y="0"/>
                </a:moveTo>
                <a:lnTo>
                  <a:pt x="4951234" y="0"/>
                </a:lnTo>
                <a:lnTo>
                  <a:pt x="4951234" y="10637416"/>
                </a:lnTo>
                <a:lnTo>
                  <a:pt x="0" y="10637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14137230" y="-175208"/>
            <a:ext cx="4951234" cy="10637417"/>
          </a:xfrm>
          <a:custGeom>
            <a:avLst/>
            <a:gdLst/>
            <a:ahLst/>
            <a:cxnLst/>
            <a:rect l="l" t="t" r="r" b="b"/>
            <a:pathLst>
              <a:path w="4951234" h="10637417">
                <a:moveTo>
                  <a:pt x="4951234" y="0"/>
                </a:moveTo>
                <a:lnTo>
                  <a:pt x="0" y="0"/>
                </a:lnTo>
                <a:lnTo>
                  <a:pt x="0" y="10637416"/>
                </a:lnTo>
                <a:lnTo>
                  <a:pt x="4951234" y="10637416"/>
                </a:lnTo>
                <a:lnTo>
                  <a:pt x="495123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A72C623-8540-A4DF-81F5-6C9A41E45BC7}"/>
              </a:ext>
            </a:extLst>
          </p:cNvPr>
          <p:cNvSpPr/>
          <p:nvPr/>
        </p:nvSpPr>
        <p:spPr>
          <a:xfrm>
            <a:off x="3200400" y="3162300"/>
            <a:ext cx="11353800" cy="24622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6600" b="0" u="none" strike="noStrike" kern="1200" cap="none" spc="0" normalizeH="0" baseline="0" noProof="0" dirty="0">
                <a:ln>
                  <a:noFill/>
                </a:ln>
                <a:solidFill>
                  <a:schemeClr val="bg1"/>
                </a:solidFill>
                <a:effectLst/>
                <a:uLnTx/>
                <a:uFillTx/>
                <a:latin typeface="#9Slide07 Crocante" panose="02000000000000000000" pitchFamily="2" charset="0"/>
                <a:cs typeface="Times New Roman" panose="02020603050405020304" pitchFamily="18" charset="0"/>
              </a:rPr>
              <a:t>BÚT</a:t>
            </a:r>
            <a:r>
              <a:rPr kumimoji="0" lang="en-US" sz="6600" b="0" u="none" strike="noStrike" kern="1200" cap="none" spc="0" normalizeH="0" noProof="0" dirty="0">
                <a:ln>
                  <a:noFill/>
                </a:ln>
                <a:solidFill>
                  <a:schemeClr val="bg1"/>
                </a:solidFill>
                <a:effectLst/>
                <a:uLnTx/>
                <a:uFillTx/>
                <a:latin typeface="#9Slide07 Crocante" panose="02000000000000000000" pitchFamily="2" charset="0"/>
                <a:cs typeface="Times New Roman" panose="02020603050405020304" pitchFamily="18" charset="0"/>
              </a:rPr>
              <a:t> ĐÁNH DẤU</a:t>
            </a:r>
          </a:p>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lang="en-US" sz="4400" noProof="0" dirty="0" err="1">
                <a:solidFill>
                  <a:schemeClr val="bg1"/>
                </a:solidFill>
                <a:latin typeface="Times New Roman" panose="02020603050405020304" pitchFamily="18" charset="0"/>
                <a:cs typeface="Times New Roman" panose="02020603050405020304" pitchFamily="18" charset="0"/>
              </a:rPr>
              <a:t>Khoanh</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tròn</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vào</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các</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chỉ</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dẫn</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sân</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khấu</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có</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trong</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đoạn</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trích</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và</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nêu</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tác</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dụng</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của</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nó</a:t>
            </a:r>
            <a:r>
              <a:rPr lang="en-US" sz="4400" noProof="0" dirty="0">
                <a:solidFill>
                  <a:schemeClr val="bg1"/>
                </a:solidFill>
                <a:latin typeface="Times New Roman" panose="02020603050405020304" pitchFamily="18" charset="0"/>
                <a:cs typeface="Times New Roman" panose="02020603050405020304" pitchFamily="18" charset="0"/>
              </a:rPr>
              <a:t>.</a:t>
            </a:r>
            <a:endParaRPr kumimoji="0" lang="en-US" sz="4400" b="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D7105F44-A03B-F7C7-F744-DDEFC6B27151}"/>
              </a:ext>
            </a:extLst>
          </p:cNvPr>
          <p:cNvSpPr/>
          <p:nvPr/>
        </p:nvSpPr>
        <p:spPr>
          <a:xfrm>
            <a:off x="6749164" y="419100"/>
            <a:ext cx="4509568" cy="986360"/>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Chỉ</a:t>
            </a:r>
            <a:r>
              <a:rPr kumimoji="0" lang="en-US" sz="44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dẫn</a:t>
            </a:r>
            <a:r>
              <a:rPr kumimoji="0" lang="en-US" sz="44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sân</a:t>
            </a:r>
            <a:r>
              <a:rPr kumimoji="0" lang="en-US" sz="44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khấu</a:t>
            </a:r>
            <a:endParaRPr kumimoji="0" lang="en-US" sz="44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421BE159-8435-185A-A201-65674FA4D78B}"/>
              </a:ext>
            </a:extLst>
          </p:cNvPr>
          <p:cNvGrpSpPr/>
          <p:nvPr/>
        </p:nvGrpSpPr>
        <p:grpSpPr>
          <a:xfrm>
            <a:off x="-550596" y="9583558"/>
            <a:ext cx="19389192" cy="1838773"/>
            <a:chOff x="0" y="0"/>
            <a:chExt cx="5106618" cy="484286"/>
          </a:xfrm>
        </p:grpSpPr>
        <p:sp>
          <p:nvSpPr>
            <p:cNvPr id="7" name="Freeform 5">
              <a:extLst>
                <a:ext uri="{FF2B5EF4-FFF2-40B4-BE49-F238E27FC236}">
                  <a16:creationId xmlns:a16="http://schemas.microsoft.com/office/drawing/2014/main" id="{52B5ABBD-3BD4-767B-70F3-E91DB09676FB}"/>
                </a:ext>
              </a:extLst>
            </p:cNvPr>
            <p:cNvSpPr/>
            <p:nvPr/>
          </p:nvSpPr>
          <p:spPr>
            <a:xfrm>
              <a:off x="0" y="0"/>
              <a:ext cx="5106619" cy="484286"/>
            </a:xfrm>
            <a:custGeom>
              <a:avLst/>
              <a:gdLst/>
              <a:ahLst/>
              <a:cxnLst/>
              <a:rect l="l" t="t" r="r" b="b"/>
              <a:pathLst>
                <a:path w="5106619" h="484286">
                  <a:moveTo>
                    <a:pt x="0" y="0"/>
                  </a:moveTo>
                  <a:lnTo>
                    <a:pt x="5106619" y="0"/>
                  </a:lnTo>
                  <a:lnTo>
                    <a:pt x="5106619" y="484286"/>
                  </a:lnTo>
                  <a:lnTo>
                    <a:pt x="0" y="484286"/>
                  </a:lnTo>
                  <a:close/>
                </a:path>
              </a:pathLst>
            </a:custGeom>
            <a:solidFill>
              <a:srgbClr val="825838"/>
            </a:solidFill>
          </p:spPr>
          <p:txBody>
            <a:bodyPr/>
            <a:lstStyle/>
            <a:p>
              <a:endParaRPr lang="en-US"/>
            </a:p>
          </p:txBody>
        </p:sp>
        <p:sp>
          <p:nvSpPr>
            <p:cNvPr id="8" name="TextBox 6">
              <a:extLst>
                <a:ext uri="{FF2B5EF4-FFF2-40B4-BE49-F238E27FC236}">
                  <a16:creationId xmlns:a16="http://schemas.microsoft.com/office/drawing/2014/main" id="{285DFC8E-5024-B06A-C193-CAEB681ED473}"/>
                </a:ext>
              </a:extLst>
            </p:cNvPr>
            <p:cNvSpPr txBox="1"/>
            <p:nvPr/>
          </p:nvSpPr>
          <p:spPr>
            <a:xfrm>
              <a:off x="0" y="-28575"/>
              <a:ext cx="5106618" cy="512861"/>
            </a:xfrm>
            <a:prstGeom prst="rect">
              <a:avLst/>
            </a:prstGeom>
          </p:spPr>
          <p:txBody>
            <a:bodyPr lIns="50800" tIns="50800" rIns="50800" bIns="50800" rtlCol="0" anchor="ctr"/>
            <a:lstStyle/>
            <a:p>
              <a:pPr algn="ctr">
                <a:lnSpc>
                  <a:spcPts val="2659"/>
                </a:lnSpc>
              </a:pPr>
              <a:endParaRPr/>
            </a:p>
          </p:txBody>
        </p:sp>
      </p:grpSp>
      <p:grpSp>
        <p:nvGrpSpPr>
          <p:cNvPr id="9" name="Group 7">
            <a:extLst>
              <a:ext uri="{FF2B5EF4-FFF2-40B4-BE49-F238E27FC236}">
                <a16:creationId xmlns:a16="http://schemas.microsoft.com/office/drawing/2014/main" id="{46F3813A-78D7-59B9-4AA6-E231EB772965}"/>
              </a:ext>
            </a:extLst>
          </p:cNvPr>
          <p:cNvGrpSpPr/>
          <p:nvPr/>
        </p:nvGrpSpPr>
        <p:grpSpPr>
          <a:xfrm>
            <a:off x="-313986" y="8900736"/>
            <a:ext cx="18915972" cy="1016368"/>
            <a:chOff x="0" y="0"/>
            <a:chExt cx="4981984" cy="267686"/>
          </a:xfrm>
        </p:grpSpPr>
        <p:sp>
          <p:nvSpPr>
            <p:cNvPr id="10" name="Freeform 8">
              <a:extLst>
                <a:ext uri="{FF2B5EF4-FFF2-40B4-BE49-F238E27FC236}">
                  <a16:creationId xmlns:a16="http://schemas.microsoft.com/office/drawing/2014/main" id="{86B0FB8C-2C2F-77BC-3D50-BD9B0C256815}"/>
                </a:ext>
              </a:extLst>
            </p:cNvPr>
            <p:cNvSpPr/>
            <p:nvPr/>
          </p:nvSpPr>
          <p:spPr>
            <a:xfrm>
              <a:off x="0" y="0"/>
              <a:ext cx="4981984" cy="267686"/>
            </a:xfrm>
            <a:custGeom>
              <a:avLst/>
              <a:gdLst/>
              <a:ahLst/>
              <a:cxnLst/>
              <a:rect l="l" t="t" r="r" b="b"/>
              <a:pathLst>
                <a:path w="4981984" h="267686">
                  <a:moveTo>
                    <a:pt x="0" y="0"/>
                  </a:moveTo>
                  <a:lnTo>
                    <a:pt x="4981984" y="0"/>
                  </a:lnTo>
                  <a:lnTo>
                    <a:pt x="4981984" y="267686"/>
                  </a:lnTo>
                  <a:lnTo>
                    <a:pt x="0" y="267686"/>
                  </a:lnTo>
                  <a:close/>
                </a:path>
              </a:pathLst>
            </a:custGeom>
            <a:solidFill>
              <a:srgbClr val="F0CC8F"/>
            </a:solidFill>
          </p:spPr>
          <p:txBody>
            <a:bodyPr/>
            <a:lstStyle/>
            <a:p>
              <a:endParaRPr lang="en-US"/>
            </a:p>
          </p:txBody>
        </p:sp>
        <p:sp>
          <p:nvSpPr>
            <p:cNvPr id="11" name="TextBox 9">
              <a:extLst>
                <a:ext uri="{FF2B5EF4-FFF2-40B4-BE49-F238E27FC236}">
                  <a16:creationId xmlns:a16="http://schemas.microsoft.com/office/drawing/2014/main" id="{F2DD1892-8612-CD7B-4904-C296871D873F}"/>
                </a:ext>
              </a:extLst>
            </p:cNvPr>
            <p:cNvSpPr txBox="1"/>
            <p:nvPr/>
          </p:nvSpPr>
          <p:spPr>
            <a:xfrm>
              <a:off x="0" y="-28575"/>
              <a:ext cx="4981984" cy="296261"/>
            </a:xfrm>
            <a:prstGeom prst="rect">
              <a:avLst/>
            </a:prstGeom>
          </p:spPr>
          <p:txBody>
            <a:bodyPr lIns="50800" tIns="50800" rIns="50800" bIns="50800" rtlCol="0" anchor="ctr"/>
            <a:lstStyle/>
            <a:p>
              <a:pPr algn="ctr">
                <a:lnSpc>
                  <a:spcPts val="2659"/>
                </a:lnSpc>
                <a:spcBef>
                  <a:spcPct val="0"/>
                </a:spcBef>
              </a:pPr>
              <a:endParaRPr/>
            </a:p>
          </p:txBody>
        </p:sp>
      </p:grpSp>
      <p:sp>
        <p:nvSpPr>
          <p:cNvPr id="2" name="Rectangle 1"/>
          <p:cNvSpPr/>
          <p:nvPr/>
        </p:nvSpPr>
        <p:spPr>
          <a:xfrm>
            <a:off x="1143000" y="1562100"/>
            <a:ext cx="15773400" cy="4401205"/>
          </a:xfrm>
          <a:prstGeom prst="rect">
            <a:avLst/>
          </a:prstGeom>
        </p:spPr>
        <p:txBody>
          <a:bodyPr wrap="square">
            <a:spAutoFit/>
          </a:bodyPr>
          <a:lstStyle/>
          <a:p>
            <a:pPr lvl="0" algn="just">
              <a:tabLst>
                <a:tab pos="90170" algn="l"/>
                <a:tab pos="180340" algn="l"/>
              </a:tabLst>
              <a:defRPr/>
            </a:pP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Một</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gian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phòng</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trong</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lâu</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đài</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vua</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hoàng</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hậu</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Pô</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lô</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ni</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ut</a:t>
            </a:r>
            <a:r>
              <a:rPr lang="en-US" sz="4000" i="1" dirty="0">
                <a:solidFill>
                  <a:prstClr val="black"/>
                </a:solidFill>
                <a:latin typeface="Times New Roman" panose="02020603050405020304" pitchFamily="18" charset="0"/>
                <a:cs typeface="Times New Roman" panose="02020603050405020304" pitchFamily="18" charset="0"/>
              </a:rPr>
              <a:t>, Ô </a:t>
            </a:r>
            <a:r>
              <a:rPr lang="en-US" sz="4000" i="1" dirty="0" err="1">
                <a:solidFill>
                  <a:prstClr val="black"/>
                </a:solidFill>
                <a:latin typeface="Times New Roman" panose="02020603050405020304" pitchFamily="18" charset="0"/>
                <a:cs typeface="Times New Roman" panose="02020603050405020304" pitchFamily="18" charset="0"/>
              </a:rPr>
              <a:t>phê</a:t>
            </a:r>
            <a:r>
              <a:rPr lang="en-US" sz="4000" i="1" dirty="0">
                <a:solidFill>
                  <a:prstClr val="black"/>
                </a:solidFill>
                <a:latin typeface="Times New Roman" panose="02020603050405020304" pitchFamily="18" charset="0"/>
                <a:cs typeface="Times New Roman" panose="02020603050405020304" pitchFamily="18" charset="0"/>
              </a:rPr>
              <a:t> li a, </a:t>
            </a:r>
            <a:r>
              <a:rPr lang="en-US" sz="4000" i="1" dirty="0" err="1">
                <a:solidFill>
                  <a:prstClr val="black"/>
                </a:solidFill>
                <a:latin typeface="Times New Roman" panose="02020603050405020304" pitchFamily="18" charset="0"/>
                <a:cs typeface="Times New Roman" panose="02020603050405020304" pitchFamily="18" charset="0"/>
              </a:rPr>
              <a:t>Rô</a:t>
            </a:r>
            <a:r>
              <a:rPr lang="en-US" sz="4000" i="1" dirty="0">
                <a:solidFill>
                  <a:prstClr val="black"/>
                </a:solidFill>
                <a:latin typeface="Times New Roman" panose="02020603050405020304" pitchFamily="18" charset="0"/>
                <a:cs typeface="Times New Roman" panose="02020603050405020304" pitchFamily="18" charset="0"/>
              </a:rPr>
              <a:t> den </a:t>
            </a:r>
            <a:r>
              <a:rPr lang="en-US" sz="4000" i="1" dirty="0" err="1">
                <a:solidFill>
                  <a:prstClr val="black"/>
                </a:solidFill>
                <a:latin typeface="Times New Roman" panose="02020603050405020304" pitchFamily="18" charset="0"/>
                <a:cs typeface="Times New Roman" panose="02020603050405020304" pitchFamily="18" charset="0"/>
              </a:rPr>
              <a:t>cran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Ghin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đơn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xton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ra.</a:t>
            </a:r>
            <a:endParaRPr lang="en-US" sz="4000" i="1" dirty="0">
              <a:solidFill>
                <a:prstClr val="black"/>
              </a:solidFill>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Rô</a:t>
            </a:r>
            <a:r>
              <a:rPr lang="en-US" sz="4000" i="1" dirty="0">
                <a:solidFill>
                  <a:prstClr val="black"/>
                </a:solidFill>
                <a:latin typeface="Times New Roman" panose="02020603050405020304" pitchFamily="18" charset="0"/>
                <a:cs typeface="Times New Roman" panose="02020603050405020304" pitchFamily="18" charset="0"/>
              </a:rPr>
              <a:t> den </a:t>
            </a:r>
            <a:r>
              <a:rPr lang="en-US" sz="4000" i="1" dirty="0" err="1">
                <a:solidFill>
                  <a:prstClr val="black"/>
                </a:solidFill>
                <a:latin typeface="Times New Roman" panose="02020603050405020304" pitchFamily="18" charset="0"/>
                <a:cs typeface="Times New Roman" panose="02020603050405020304" pitchFamily="18" charset="0"/>
              </a:rPr>
              <a:t>cran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Ghin-đơn-xton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vào</a:t>
            </a:r>
            <a:endParaRPr lang="en-US" sz="4000" i="1" dirty="0">
              <a:solidFill>
                <a:prstClr val="black"/>
              </a:solidFill>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Hoàng</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hậu</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vào</a:t>
            </a:r>
            <a:endParaRPr lang="en-US" sz="4000" i="1" dirty="0">
              <a:solidFill>
                <a:prstClr val="black"/>
              </a:solidFill>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Vua</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Pô-lô-ni-út</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vào</a:t>
            </a:r>
            <a:r>
              <a:rPr lang="en-US" sz="4000" i="1" dirty="0">
                <a:solidFill>
                  <a:prstClr val="black"/>
                </a:solidFill>
                <a:latin typeface="Times New Roman" panose="02020603050405020304" pitchFamily="18" charset="0"/>
                <a:cs typeface="Times New Roman" panose="02020603050405020304" pitchFamily="18" charset="0"/>
              </a:rPr>
              <a:t>, Ham-</a:t>
            </a:r>
            <a:r>
              <a:rPr lang="en-US" sz="4000" i="1" dirty="0" err="1">
                <a:solidFill>
                  <a:prstClr val="black"/>
                </a:solidFill>
                <a:latin typeface="Times New Roman" panose="02020603050405020304" pitchFamily="18" charset="0"/>
                <a:cs typeface="Times New Roman" panose="02020603050405020304" pitchFamily="18" charset="0"/>
              </a:rPr>
              <a:t>lét</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ra</a:t>
            </a:r>
            <a:endParaRPr lang="en-US" sz="4000" i="1" dirty="0">
              <a:solidFill>
                <a:prstClr val="black"/>
              </a:solidFill>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i="1" dirty="0">
                <a:solidFill>
                  <a:prstClr val="black"/>
                </a:solidFill>
                <a:latin typeface="Times New Roman" panose="02020603050405020304" pitchFamily="18" charset="0"/>
                <a:cs typeface="Times New Roman" panose="02020603050405020304" pitchFamily="18" charset="0"/>
              </a:rPr>
              <a:t>- Ham-</a:t>
            </a:r>
            <a:r>
              <a:rPr lang="en-US" sz="4000" i="1" dirty="0" err="1">
                <a:solidFill>
                  <a:prstClr val="black"/>
                </a:solidFill>
                <a:latin typeface="Times New Roman" panose="02020603050405020304" pitchFamily="18" charset="0"/>
                <a:cs typeface="Times New Roman" panose="02020603050405020304" pitchFamily="18" charset="0"/>
              </a:rPr>
              <a:t>lét</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vào</a:t>
            </a:r>
            <a:endParaRPr lang="en-US" sz="4000" i="1" dirty="0">
              <a:solidFill>
                <a:prstClr val="black"/>
              </a:solidFill>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Vua</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Pô-lô-ni-út</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lại</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ra</a:t>
            </a:r>
            <a:endParaRPr lang="en-US" sz="4000" i="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143000" y="6206683"/>
            <a:ext cx="16535400" cy="2554545"/>
          </a:xfrm>
          <a:prstGeom prst="rect">
            <a:avLst/>
          </a:prstGeom>
        </p:spPr>
        <p:txBody>
          <a:bodyPr wrap="square">
            <a:spAutoFit/>
          </a:bodyPr>
          <a:lstStyle/>
          <a:p>
            <a:pPr lvl="0" algn="just">
              <a:tabLst>
                <a:tab pos="90170" algn="l"/>
                <a:tab pos="180340" algn="l"/>
              </a:tabLst>
              <a:defRPr/>
            </a:pP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cs typeface="Times New Roman" panose="02020603050405020304" pitchFamily="18" charset="0"/>
              </a:rPr>
              <a:t>: </a:t>
            </a:r>
          </a:p>
          <a:p>
            <a:pPr lvl="0" algn="just">
              <a:tabLst>
                <a:tab pos="90170" algn="l"/>
                <a:tab pos="180340" algn="l"/>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xuất</a:t>
            </a:r>
            <a:r>
              <a:rPr lang="en-US" sz="4000" dirty="0">
                <a:latin typeface="Times New Roman" panose="02020603050405020304" pitchFamily="18" charset="0"/>
                <a:cs typeface="Times New Roman" panose="02020603050405020304" pitchFamily="18" charset="0"/>
              </a:rPr>
              <a:t>, di </a:t>
            </a:r>
            <a:r>
              <a:rPr lang="en-US" sz="4000" dirty="0" err="1">
                <a:latin typeface="Times New Roman" panose="02020603050405020304" pitchFamily="18" charset="0"/>
                <a:cs typeface="Times New Roman" panose="02020603050405020304" pitchFamily="18" charset="0"/>
              </a:rPr>
              <a:t>chuyển</a:t>
            </a:r>
            <a:endParaRPr lang="en-US" sz="4000" dirty="0">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endParaRPr lang="en-US" sz="4000" dirty="0">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kịch</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1143000" y="216072"/>
            <a:ext cx="5287025" cy="1200329"/>
          </a:xfrm>
          <a:prstGeom prst="rect">
            <a:avLst/>
          </a:prstGeom>
        </p:spPr>
        <p:txBody>
          <a:bodyPr wrap="none">
            <a:spAutoFit/>
          </a:bodyPr>
          <a:lstStyle/>
          <a:p>
            <a:pPr lvl="0" algn="ctr">
              <a:lnSpc>
                <a:spcPct val="150000"/>
              </a:lnSpc>
              <a:tabLst>
                <a:tab pos="90170" algn="l"/>
                <a:tab pos="180340" algn="l"/>
              </a:tabLst>
              <a:defRPr/>
            </a:pP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Chỉ</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dẫn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sân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khấu</a:t>
            </a:r>
            <a:endParaRPr lang="en-US" sz="4800" b="1" dirty="0">
              <a:solidFill>
                <a:prstClr val="black"/>
              </a:solidFill>
              <a:latin typeface="Times New Roman" panose="02020603050405020304" pitchFamily="18" charset="0"/>
              <a:cs typeface="Times New Roman" panose="02020603050405020304" pitchFamily="18" charset="0"/>
            </a:endParaRPr>
          </a:p>
        </p:txBody>
      </p:sp>
      <p:sp>
        <p:nvSpPr>
          <p:cNvPr id="12" name="Freeform 3"/>
          <p:cNvSpPr/>
          <p:nvPr/>
        </p:nvSpPr>
        <p:spPr>
          <a:xfrm>
            <a:off x="14404021" y="3238500"/>
            <a:ext cx="4674729" cy="7241208"/>
          </a:xfrm>
          <a:custGeom>
            <a:avLst/>
            <a:gdLst/>
            <a:ahLst/>
            <a:cxnLst/>
            <a:rect l="l" t="t" r="r" b="b"/>
            <a:pathLst>
              <a:path w="5970129" h="9256013">
                <a:moveTo>
                  <a:pt x="0" y="0"/>
                </a:moveTo>
                <a:lnTo>
                  <a:pt x="5970129" y="0"/>
                </a:lnTo>
                <a:lnTo>
                  <a:pt x="5970129" y="9256014"/>
                </a:lnTo>
                <a:lnTo>
                  <a:pt x="0" y="9256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73896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barn(inVertical)">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barn(inVertical)">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barn(inVertical)">
                                      <p:cBhvr>
                                        <p:cTn id="47" dur="5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barn(inVertical)">
                                      <p:cBhvr>
                                        <p:cTn id="5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2" name="Rectangle 1"/>
          <p:cNvSpPr/>
          <p:nvPr/>
        </p:nvSpPr>
        <p:spPr>
          <a:xfrm>
            <a:off x="767316" y="266700"/>
            <a:ext cx="3058851" cy="1200329"/>
          </a:xfrm>
          <a:prstGeom prst="rect">
            <a:avLst/>
          </a:prstGeom>
        </p:spPr>
        <p:txBody>
          <a:bodyPr wrap="none">
            <a:spAutoFit/>
          </a:bodyPr>
          <a:lstStyle/>
          <a:p>
            <a:pPr lvl="0" algn="ctr">
              <a:lnSpc>
                <a:spcPct val="150000"/>
              </a:lnSpc>
              <a:tabLst>
                <a:tab pos="90170" algn="l"/>
                <a:tab pos="180340" algn="l"/>
              </a:tabLst>
              <a:defRPr/>
            </a:pP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Lời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thoại</a:t>
            </a:r>
            <a:endParaRPr lang="en-US" sz="4800"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19201" y="1711791"/>
            <a:ext cx="9067800" cy="6863417"/>
          </a:xfrm>
          <a:prstGeom prst="rect">
            <a:avLst/>
          </a:prstGeom>
        </p:spPr>
        <p:txBody>
          <a:bodyPr wrap="square">
            <a:spAutoFit/>
          </a:bodyPr>
          <a:lstStyle/>
          <a:p>
            <a:pPr algn="just"/>
            <a:r>
              <a:rPr lang="vi-VN" sz="4400" dirty="0">
                <a:solidFill>
                  <a:srgbClr val="000000"/>
                </a:solidFill>
                <a:latin typeface="+mj-lt"/>
              </a:rPr>
              <a:t>- Lời nhân vật: lời của vua, Pô-lô-ni-út, Ô-phê-li-a, Ham-lét, Rô-den-cran, Ghin-đơn-xtơn.</a:t>
            </a:r>
          </a:p>
          <a:p>
            <a:pPr algn="just"/>
            <a:r>
              <a:rPr lang="vi-VN" sz="4400" dirty="0">
                <a:solidFill>
                  <a:srgbClr val="000000"/>
                </a:solidFill>
                <a:latin typeface="+mj-lt"/>
              </a:rPr>
              <a:t>- Đoạn độc thoại của Ham-lét (</a:t>
            </a:r>
            <a:r>
              <a:rPr lang="vi-VN" sz="4400" i="1" dirty="0">
                <a:solidFill>
                  <a:srgbClr val="000000"/>
                </a:solidFill>
                <a:latin typeface="+mj-lt"/>
              </a:rPr>
              <a:t>sống, hay không sống… đừng quên những tội lỗi của ta</a:t>
            </a:r>
            <a:r>
              <a:rPr lang="vi-VN" sz="4400" dirty="0">
                <a:solidFill>
                  <a:srgbClr val="000000"/>
                </a:solidFill>
                <a:latin typeface="+mj-lt"/>
              </a:rPr>
              <a:t>).</a:t>
            </a:r>
          </a:p>
          <a:p>
            <a:pPr algn="just"/>
            <a:r>
              <a:rPr lang="vi-VN" sz="4400" dirty="0">
                <a:solidFill>
                  <a:srgbClr val="000000"/>
                </a:solidFill>
                <a:latin typeface="+mj-lt"/>
              </a:rPr>
              <a:t>- Đối thoại: các đoạn đối thoại giữa Hăm-lét và Ô-phê-li-a, giữa Pô-lô-ni-út và vua, hoàng hậu - Ô-phê-li-a -vua, Rô-den-cran - Ghin-đơn-xtơn - vua.</a:t>
            </a:r>
            <a:endParaRPr lang="vi-VN" sz="4400" b="0" i="0" dirty="0">
              <a:solidFill>
                <a:srgbClr val="000000"/>
              </a:solidFill>
              <a:effectLst/>
              <a:latin typeface="+mj-lt"/>
            </a:endParaRPr>
          </a:p>
        </p:txBody>
      </p:sp>
      <p:grpSp>
        <p:nvGrpSpPr>
          <p:cNvPr id="4" name="Group 2"/>
          <p:cNvGrpSpPr/>
          <p:nvPr/>
        </p:nvGrpSpPr>
        <p:grpSpPr>
          <a:xfrm>
            <a:off x="10591800" y="1"/>
            <a:ext cx="7596893" cy="10287000"/>
            <a:chOff x="0" y="0"/>
            <a:chExt cx="5933440" cy="6352286"/>
          </a:xfrm>
        </p:grpSpPr>
        <p:sp>
          <p:nvSpPr>
            <p:cNvPr id="5" name="Freeform 3"/>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79691" r="-24506"/>
              </a:stretch>
            </a:blipFill>
          </p:spPr>
          <p:txBody>
            <a:bodyPr/>
            <a:lstStyle/>
            <a:p>
              <a:endParaRPr lang="en-US"/>
            </a:p>
          </p:txBody>
        </p:sp>
      </p:grpSp>
    </p:spTree>
    <p:extLst>
      <p:ext uri="{BB962C8B-B14F-4D97-AF65-F5344CB8AC3E}">
        <p14:creationId xmlns:p14="http://schemas.microsoft.com/office/powerpoint/2010/main" val="152328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2" name="Rectangle 1"/>
          <p:cNvSpPr/>
          <p:nvPr/>
        </p:nvSpPr>
        <p:spPr>
          <a:xfrm>
            <a:off x="10484426" y="4000500"/>
            <a:ext cx="5761514" cy="17237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8000" b="1" i="0" u="none" strike="noStrike" kern="1200" cap="none" spc="0" normalizeH="0" baseline="0" noProof="0" dirty="0">
                <a:ln>
                  <a:noFill/>
                </a:ln>
                <a:solidFill>
                  <a:srgbClr val="FF0000"/>
                </a:solidFill>
                <a:effectLst/>
                <a:uLnTx/>
                <a:uFillTx/>
                <a:latin typeface="#9Slide05 FS Blonde Script" panose="03000503000000000000" pitchFamily="65" charset="0"/>
                <a:cs typeface="Times New Roman" panose="02020603050405020304" pitchFamily="18" charset="0"/>
              </a:rPr>
              <a:t>2. </a:t>
            </a:r>
            <a:r>
              <a:rPr kumimoji="0" lang="en-US" sz="8000" b="1" i="0" u="none" strike="noStrike" kern="1200" cap="none" spc="0" normalizeH="0" baseline="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Nhân</a:t>
            </a:r>
            <a:r>
              <a:rPr kumimoji="0" lang="en-US" sz="8000" b="1" i="0" u="none" strike="noStrike" kern="1200" cap="none" spc="0" normalizeH="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8000" b="1" i="0" u="none" strike="noStrike" kern="1200" cap="none" spc="0" normalizeH="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vật</a:t>
            </a:r>
            <a:r>
              <a:rPr kumimoji="0" lang="en-US" sz="8000" b="1" i="0" u="none" strike="noStrike" kern="1200" cap="none" spc="0" normalizeH="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8000" b="1" i="0" u="none" strike="noStrike" kern="1200" cap="none" spc="0" normalizeH="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kịch</a:t>
            </a:r>
            <a:endParaRPr kumimoji="0" lang="en-US" sz="8000" b="1" i="0" u="none" strike="noStrike" kern="1200" cap="none" spc="0" normalizeH="0" baseline="0" noProof="0" dirty="0">
              <a:ln>
                <a:noFill/>
              </a:ln>
              <a:solidFill>
                <a:srgbClr val="FF0000"/>
              </a:solidFill>
              <a:effectLst/>
              <a:uLnTx/>
              <a:uFillTx/>
              <a:latin typeface="#9Slide05 FS Blonde Script" panose="03000503000000000000" pitchFamily="65" charset="0"/>
              <a:cs typeface="Times New Roman" panose="02020603050405020304" pitchFamily="18" charset="0"/>
            </a:endParaRPr>
          </a:p>
        </p:txBody>
      </p:sp>
      <p:grpSp>
        <p:nvGrpSpPr>
          <p:cNvPr id="3" name="Group 2"/>
          <p:cNvGrpSpPr>
            <a:grpSpLocks noChangeAspect="1"/>
          </p:cNvGrpSpPr>
          <p:nvPr/>
        </p:nvGrpSpPr>
        <p:grpSpPr>
          <a:xfrm>
            <a:off x="838200" y="0"/>
            <a:ext cx="8100937" cy="10134618"/>
            <a:chOff x="0" y="0"/>
            <a:chExt cx="15227300" cy="19050000"/>
          </a:xfrm>
        </p:grpSpPr>
        <p:sp>
          <p:nvSpPr>
            <p:cNvPr id="4" name="Freeform 3"/>
            <p:cNvSpPr/>
            <p:nvPr/>
          </p:nvSpPr>
          <p:spPr>
            <a:xfrm>
              <a:off x="944032" y="1334822"/>
              <a:ext cx="13606916" cy="16933143"/>
            </a:xfrm>
            <a:custGeom>
              <a:avLst/>
              <a:gdLst/>
              <a:ahLst/>
              <a:cxnLst/>
              <a:rect l="l" t="t" r="r" b="b"/>
              <a:pathLst>
                <a:path w="13606916" h="16933143">
                  <a:moveTo>
                    <a:pt x="13372024" y="16933144"/>
                  </a:moveTo>
                  <a:lnTo>
                    <a:pt x="0" y="16933144"/>
                  </a:lnTo>
                  <a:lnTo>
                    <a:pt x="0" y="3963789"/>
                  </a:lnTo>
                  <a:lnTo>
                    <a:pt x="3070363" y="104861"/>
                  </a:lnTo>
                  <a:lnTo>
                    <a:pt x="9999657" y="0"/>
                  </a:lnTo>
                  <a:lnTo>
                    <a:pt x="11721831" y="784042"/>
                  </a:lnTo>
                  <a:lnTo>
                    <a:pt x="13606915" y="5926809"/>
                  </a:lnTo>
                  <a:close/>
                </a:path>
              </a:pathLst>
            </a:custGeom>
            <a:blipFill>
              <a:blip r:embed="rId3"/>
              <a:stretch>
                <a:fillRect l="-1002" r="-1002"/>
              </a:stretch>
            </a:blipFill>
          </p:spPr>
          <p:txBody>
            <a:bodyPr/>
            <a:lstStyle/>
            <a:p>
              <a:endParaRPr lang="en-US"/>
            </a:p>
          </p:txBody>
        </p:sp>
        <p:sp>
          <p:nvSpPr>
            <p:cNvPr id="5" name="Freeform 4"/>
            <p:cNvSpPr/>
            <p:nvPr/>
          </p:nvSpPr>
          <p:spPr>
            <a:xfrm>
              <a:off x="0" y="0"/>
              <a:ext cx="15227300" cy="19050000"/>
            </a:xfrm>
            <a:custGeom>
              <a:avLst/>
              <a:gdLst/>
              <a:ahLst/>
              <a:cxnLst/>
              <a:rect l="l" t="t" r="r" b="b"/>
              <a:pathLst>
                <a:path w="15227300" h="19050000">
                  <a:moveTo>
                    <a:pt x="0" y="0"/>
                  </a:moveTo>
                  <a:lnTo>
                    <a:pt x="15227300" y="0"/>
                  </a:lnTo>
                  <a:lnTo>
                    <a:pt x="15227300" y="19050000"/>
                  </a:lnTo>
                  <a:lnTo>
                    <a:pt x="0" y="19050000"/>
                  </a:lnTo>
                  <a:close/>
                </a:path>
              </a:pathLst>
            </a:custGeom>
            <a:blipFill>
              <a:blip r:embed="rId4"/>
              <a:stretch>
                <a:fillRect t="-272" b="-272"/>
              </a:stretch>
            </a:blipFill>
          </p:spPr>
          <p:txBody>
            <a:bodyPr/>
            <a:lstStyle/>
            <a:p>
              <a:endParaRPr lang="en-US"/>
            </a:p>
          </p:txBody>
        </p:sp>
      </p:grpSp>
    </p:spTree>
    <p:extLst>
      <p:ext uri="{BB962C8B-B14F-4D97-AF65-F5344CB8AC3E}">
        <p14:creationId xmlns:p14="http://schemas.microsoft.com/office/powerpoint/2010/main" val="607461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8F161D-D2A6-3C7C-BC05-AAA5643571EF}"/>
              </a:ext>
            </a:extLst>
          </p:cNvPr>
          <p:cNvPicPr>
            <a:picLocks noChangeAspect="1"/>
          </p:cNvPicPr>
          <p:nvPr/>
        </p:nvPicPr>
        <p:blipFill>
          <a:blip r:embed="rId3"/>
          <a:stretch>
            <a:fillRect/>
          </a:stretch>
        </p:blipFill>
        <p:spPr>
          <a:xfrm>
            <a:off x="1901978" y="0"/>
            <a:ext cx="14484044" cy="10287000"/>
          </a:xfrm>
          <a:prstGeom prst="rect">
            <a:avLst/>
          </a:prstGeom>
        </p:spPr>
      </p:pic>
    </p:spTree>
    <p:extLst>
      <p:ext uri="{BB962C8B-B14F-4D97-AF65-F5344CB8AC3E}">
        <p14:creationId xmlns:p14="http://schemas.microsoft.com/office/powerpoint/2010/main" val="298054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3030"/>
        </a:solidFill>
        <a:effectLst/>
      </p:bgPr>
    </p:bg>
    <p:spTree>
      <p:nvGrpSpPr>
        <p:cNvPr id="1" name=""/>
        <p:cNvGrpSpPr/>
        <p:nvPr/>
      </p:nvGrpSpPr>
      <p:grpSpPr>
        <a:xfrm>
          <a:off x="0" y="0"/>
          <a:ext cx="0" cy="0"/>
          <a:chOff x="0" y="0"/>
          <a:chExt cx="0" cy="0"/>
        </a:xfrm>
      </p:grpSpPr>
      <p:grpSp>
        <p:nvGrpSpPr>
          <p:cNvPr id="2" name="Group 2"/>
          <p:cNvGrpSpPr/>
          <p:nvPr/>
        </p:nvGrpSpPr>
        <p:grpSpPr>
          <a:xfrm>
            <a:off x="-2376473" y="-449811"/>
            <a:ext cx="22373243" cy="11186622"/>
            <a:chOff x="0" y="0"/>
            <a:chExt cx="29830991" cy="14915496"/>
          </a:xfrm>
        </p:grpSpPr>
        <p:sp>
          <p:nvSpPr>
            <p:cNvPr id="3" name="Freeform 3"/>
            <p:cNvSpPr/>
            <p:nvPr/>
          </p:nvSpPr>
          <p:spPr>
            <a:xfrm>
              <a:off x="0" y="0"/>
              <a:ext cx="14915496" cy="14915496"/>
            </a:xfrm>
            <a:custGeom>
              <a:avLst/>
              <a:gdLst/>
              <a:ahLst/>
              <a:cxnLst/>
              <a:rect l="l" t="t" r="r" b="b"/>
              <a:pathLst>
                <a:path w="14915496" h="14915496">
                  <a:moveTo>
                    <a:pt x="0" y="0"/>
                  </a:moveTo>
                  <a:lnTo>
                    <a:pt x="14915496" y="0"/>
                  </a:lnTo>
                  <a:lnTo>
                    <a:pt x="14915496" y="14915496"/>
                  </a:lnTo>
                  <a:lnTo>
                    <a:pt x="0" y="14915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915496" y="0"/>
              <a:ext cx="14915496" cy="14915496"/>
            </a:xfrm>
            <a:custGeom>
              <a:avLst/>
              <a:gdLst/>
              <a:ahLst/>
              <a:cxnLst/>
              <a:rect l="l" t="t" r="r" b="b"/>
              <a:pathLst>
                <a:path w="14915496" h="14915496">
                  <a:moveTo>
                    <a:pt x="0" y="0"/>
                  </a:moveTo>
                  <a:lnTo>
                    <a:pt x="14915495" y="0"/>
                  </a:lnTo>
                  <a:lnTo>
                    <a:pt x="14915495" y="14915496"/>
                  </a:lnTo>
                  <a:lnTo>
                    <a:pt x="0" y="14915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9688" y="7972080"/>
            <a:ext cx="18569287" cy="5075996"/>
            <a:chOff x="0" y="0"/>
            <a:chExt cx="4890676" cy="1336888"/>
          </a:xfrm>
        </p:grpSpPr>
        <p:sp>
          <p:nvSpPr>
            <p:cNvPr id="6" name="Freeform 6"/>
            <p:cNvSpPr/>
            <p:nvPr/>
          </p:nvSpPr>
          <p:spPr>
            <a:xfrm>
              <a:off x="0" y="0"/>
              <a:ext cx="4890676" cy="1336888"/>
            </a:xfrm>
            <a:custGeom>
              <a:avLst/>
              <a:gdLst/>
              <a:ahLst/>
              <a:cxnLst/>
              <a:rect l="l" t="t" r="r" b="b"/>
              <a:pathLst>
                <a:path w="4890676" h="1336888">
                  <a:moveTo>
                    <a:pt x="40441" y="0"/>
                  </a:moveTo>
                  <a:lnTo>
                    <a:pt x="4850235" y="0"/>
                  </a:lnTo>
                  <a:cubicBezTo>
                    <a:pt x="4860961" y="0"/>
                    <a:pt x="4871247" y="4261"/>
                    <a:pt x="4878831" y="11845"/>
                  </a:cubicBezTo>
                  <a:cubicBezTo>
                    <a:pt x="4886416" y="19429"/>
                    <a:pt x="4890676" y="29716"/>
                    <a:pt x="4890676" y="40441"/>
                  </a:cubicBezTo>
                  <a:lnTo>
                    <a:pt x="4890676" y="1296447"/>
                  </a:lnTo>
                  <a:cubicBezTo>
                    <a:pt x="4890676" y="1307172"/>
                    <a:pt x="4886416" y="1317459"/>
                    <a:pt x="4878831" y="1325043"/>
                  </a:cubicBezTo>
                  <a:cubicBezTo>
                    <a:pt x="4871247" y="1332627"/>
                    <a:pt x="4860961" y="1336888"/>
                    <a:pt x="4850235" y="1336888"/>
                  </a:cubicBezTo>
                  <a:lnTo>
                    <a:pt x="40441" y="1336888"/>
                  </a:lnTo>
                  <a:cubicBezTo>
                    <a:pt x="29716" y="1336888"/>
                    <a:pt x="19429" y="1332627"/>
                    <a:pt x="11845" y="1325043"/>
                  </a:cubicBezTo>
                  <a:cubicBezTo>
                    <a:pt x="4261" y="1317459"/>
                    <a:pt x="0" y="1307172"/>
                    <a:pt x="0" y="1296447"/>
                  </a:cubicBezTo>
                  <a:lnTo>
                    <a:pt x="0" y="40441"/>
                  </a:lnTo>
                  <a:cubicBezTo>
                    <a:pt x="0" y="29716"/>
                    <a:pt x="4261" y="19429"/>
                    <a:pt x="11845" y="11845"/>
                  </a:cubicBezTo>
                  <a:cubicBezTo>
                    <a:pt x="19429" y="4261"/>
                    <a:pt x="29716" y="0"/>
                    <a:pt x="40441" y="0"/>
                  </a:cubicBezTo>
                  <a:close/>
                </a:path>
              </a:pathLst>
            </a:custGeom>
            <a:solidFill>
              <a:srgbClr val="46464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890676" cy="13940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22"/>
          <p:cNvSpPr/>
          <p:nvPr/>
        </p:nvSpPr>
        <p:spPr>
          <a:xfrm>
            <a:off x="7716631" y="-2337702"/>
            <a:ext cx="10804570" cy="11664853"/>
          </a:xfrm>
          <a:custGeom>
            <a:avLst/>
            <a:gdLst/>
            <a:ahLst/>
            <a:cxnLst/>
            <a:rect l="l" t="t" r="r" b="b"/>
            <a:pathLst>
              <a:path w="10804570" h="11664853">
                <a:moveTo>
                  <a:pt x="0" y="0"/>
                </a:moveTo>
                <a:lnTo>
                  <a:pt x="10804569" y="0"/>
                </a:lnTo>
                <a:lnTo>
                  <a:pt x="10804569" y="11664852"/>
                </a:lnTo>
                <a:lnTo>
                  <a:pt x="0" y="11664852"/>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flipH="1">
            <a:off x="11921774" y="-122244"/>
            <a:ext cx="7184840" cy="7623173"/>
          </a:xfrm>
          <a:custGeom>
            <a:avLst/>
            <a:gdLst/>
            <a:ahLst/>
            <a:cxnLst/>
            <a:rect l="l" t="t" r="r" b="b"/>
            <a:pathLst>
              <a:path w="7184840" h="7623173">
                <a:moveTo>
                  <a:pt x="7184840" y="0"/>
                </a:moveTo>
                <a:lnTo>
                  <a:pt x="0" y="0"/>
                </a:lnTo>
                <a:lnTo>
                  <a:pt x="0" y="7623172"/>
                </a:lnTo>
                <a:lnTo>
                  <a:pt x="7184840" y="7623172"/>
                </a:lnTo>
                <a:lnTo>
                  <a:pt x="718484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757358" y="-855201"/>
            <a:ext cx="13292137" cy="2525506"/>
          </a:xfrm>
          <a:custGeom>
            <a:avLst/>
            <a:gdLst/>
            <a:ahLst/>
            <a:cxnLst/>
            <a:rect l="l" t="t" r="r" b="b"/>
            <a:pathLst>
              <a:path w="13292137" h="2525506">
                <a:moveTo>
                  <a:pt x="0" y="0"/>
                </a:moveTo>
                <a:lnTo>
                  <a:pt x="13292138" y="0"/>
                </a:lnTo>
                <a:lnTo>
                  <a:pt x="13292138" y="2525506"/>
                </a:lnTo>
                <a:lnTo>
                  <a:pt x="0" y="252550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3"/>
          <p:cNvSpPr/>
          <p:nvPr/>
        </p:nvSpPr>
        <p:spPr>
          <a:xfrm>
            <a:off x="8750045" y="4699234"/>
            <a:ext cx="8954499" cy="5857551"/>
          </a:xfrm>
          <a:custGeom>
            <a:avLst/>
            <a:gdLst/>
            <a:ahLst/>
            <a:cxnLst/>
            <a:rect l="l" t="t" r="r" b="b"/>
            <a:pathLst>
              <a:path w="4919000" h="3301879">
                <a:moveTo>
                  <a:pt x="0" y="0"/>
                </a:moveTo>
                <a:lnTo>
                  <a:pt x="4919000" y="0"/>
                </a:lnTo>
                <a:lnTo>
                  <a:pt x="4919000" y="3301879"/>
                </a:lnTo>
                <a:lnTo>
                  <a:pt x="0" y="3301879"/>
                </a:lnTo>
                <a:lnTo>
                  <a:pt x="0" y="0"/>
                </a:lnTo>
                <a:close/>
              </a:path>
            </a:pathLst>
          </a:custGeom>
          <a:blipFill>
            <a:blip r:embed="rId11"/>
            <a:stretch>
              <a:fillRect/>
            </a:stretch>
          </a:blipFill>
        </p:spPr>
        <p:txBody>
          <a:bodyPr/>
          <a:lstStyle/>
          <a:p>
            <a:endParaRPr lang="en-US"/>
          </a:p>
        </p:txBody>
      </p:sp>
      <p:sp>
        <p:nvSpPr>
          <p:cNvPr id="51" name="Title 1">
            <a:extLst>
              <a:ext uri="{FF2B5EF4-FFF2-40B4-BE49-F238E27FC236}">
                <a16:creationId xmlns:a16="http://schemas.microsoft.com/office/drawing/2014/main" id="{61F69B09-0219-92B2-34DF-3E89F08E4D9A}"/>
              </a:ext>
            </a:extLst>
          </p:cNvPr>
          <p:cNvSpPr txBox="1">
            <a:spLocks/>
          </p:cNvSpPr>
          <p:nvPr/>
        </p:nvSpPr>
        <p:spPr>
          <a:xfrm>
            <a:off x="-1154328" y="1714500"/>
            <a:ext cx="13792200" cy="1600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solidFill>
                  <a:schemeClr val="bg1"/>
                </a:solidFill>
                <a:latin typeface="#9Slide04 Maitree SemiBold" panose="00000700000000000000" pitchFamily="2" charset="-34"/>
                <a:cs typeface="#9Slide04 Maitree SemiBold" panose="00000700000000000000" pitchFamily="2" charset="-34"/>
              </a:rPr>
              <a:t>Bài</a:t>
            </a:r>
            <a:r>
              <a:rPr lang="en-US" sz="4800" dirty="0">
                <a:solidFill>
                  <a:schemeClr val="bg1"/>
                </a:solidFill>
                <a:latin typeface="#9Slide04 Maitree SemiBold" panose="00000700000000000000" pitchFamily="2" charset="-34"/>
                <a:cs typeface="#9Slide04 Maitree SemiBold" panose="00000700000000000000" pitchFamily="2" charset="-34"/>
              </a:rPr>
              <a:t> 9. Bi </a:t>
            </a:r>
            <a:r>
              <a:rPr lang="en-US" sz="4800" dirty="0" err="1">
                <a:solidFill>
                  <a:schemeClr val="bg1"/>
                </a:solidFill>
                <a:latin typeface="#9Slide04 Maitree SemiBold" panose="00000700000000000000" pitchFamily="2" charset="-34"/>
                <a:cs typeface="#9Slide04 Maitree SemiBold" panose="00000700000000000000" pitchFamily="2" charset="-34"/>
              </a:rPr>
              <a:t>kịch</a:t>
            </a:r>
            <a:r>
              <a:rPr lang="en-US" sz="4800" dirty="0">
                <a:solidFill>
                  <a:schemeClr val="bg1"/>
                </a:solidFill>
                <a:latin typeface="#9Slide04 Maitree SemiBold" panose="00000700000000000000" pitchFamily="2" charset="-34"/>
                <a:cs typeface="#9Slide04 Maitree SemiBold" panose="00000700000000000000" pitchFamily="2" charset="-34"/>
              </a:rPr>
              <a:t> </a:t>
            </a:r>
            <a:r>
              <a:rPr lang="en-US" sz="4800" dirty="0" err="1">
                <a:solidFill>
                  <a:schemeClr val="bg1"/>
                </a:solidFill>
                <a:latin typeface="#9Slide04 Maitree SemiBold" panose="00000700000000000000" pitchFamily="2" charset="-34"/>
                <a:cs typeface="#9Slide04 Maitree SemiBold" panose="00000700000000000000" pitchFamily="2" charset="-34"/>
              </a:rPr>
              <a:t>và</a:t>
            </a:r>
            <a:r>
              <a:rPr lang="en-US" sz="4800" dirty="0">
                <a:solidFill>
                  <a:schemeClr val="bg1"/>
                </a:solidFill>
                <a:latin typeface="#9Slide04 Maitree SemiBold" panose="00000700000000000000" pitchFamily="2" charset="-34"/>
                <a:cs typeface="#9Slide04 Maitree SemiBold" panose="00000700000000000000" pitchFamily="2" charset="-34"/>
              </a:rPr>
              <a:t> </a:t>
            </a:r>
            <a:r>
              <a:rPr lang="en-US" sz="4800" dirty="0" err="1">
                <a:solidFill>
                  <a:schemeClr val="bg1"/>
                </a:solidFill>
                <a:latin typeface="#9Slide04 Maitree SemiBold" panose="00000700000000000000" pitchFamily="2" charset="-34"/>
                <a:cs typeface="#9Slide04 Maitree SemiBold" panose="00000700000000000000" pitchFamily="2" charset="-34"/>
              </a:rPr>
              <a:t>truyện</a:t>
            </a:r>
            <a:endParaRPr lang="en-US" sz="4800" dirty="0">
              <a:solidFill>
                <a:schemeClr val="bg1"/>
              </a:solidFill>
              <a:latin typeface="#9Slide04 Maitree SemiBold" panose="00000700000000000000" pitchFamily="2" charset="-34"/>
              <a:cs typeface="#9Slide04 Maitree SemiBold" panose="00000700000000000000" pitchFamily="2" charset="-34"/>
            </a:endParaRPr>
          </a:p>
        </p:txBody>
      </p:sp>
      <p:sp>
        <p:nvSpPr>
          <p:cNvPr id="52" name="Content Placeholder 2">
            <a:extLst>
              <a:ext uri="{FF2B5EF4-FFF2-40B4-BE49-F238E27FC236}">
                <a16:creationId xmlns:a16="http://schemas.microsoft.com/office/drawing/2014/main" id="{FB201575-A210-FF8F-1652-2B172965DBC3}"/>
              </a:ext>
            </a:extLst>
          </p:cNvPr>
          <p:cNvSpPr txBox="1">
            <a:spLocks/>
          </p:cNvSpPr>
          <p:nvPr/>
        </p:nvSpPr>
        <p:spPr>
          <a:xfrm>
            <a:off x="3940050" y="2885016"/>
            <a:ext cx="3505200" cy="6858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dirty="0">
                <a:solidFill>
                  <a:schemeClr val="bg1"/>
                </a:solidFill>
                <a:latin typeface="#9Slide04 Maitree Medium" panose="00000600000000000000" pitchFamily="2" charset="-34"/>
                <a:cs typeface="#9Slide04 Maitree Medium" panose="00000600000000000000" pitchFamily="2" charset="-34"/>
              </a:rPr>
              <a:t>Văn </a:t>
            </a:r>
            <a:r>
              <a:rPr lang="en-US" sz="5400" dirty="0" err="1">
                <a:solidFill>
                  <a:schemeClr val="bg1"/>
                </a:solidFill>
                <a:latin typeface="#9Slide04 Maitree Medium" panose="00000600000000000000" pitchFamily="2" charset="-34"/>
                <a:cs typeface="#9Slide04 Maitree Medium" panose="00000600000000000000" pitchFamily="2" charset="-34"/>
              </a:rPr>
              <a:t>bản</a:t>
            </a:r>
            <a:endParaRPr lang="en-US" sz="5400" dirty="0">
              <a:solidFill>
                <a:schemeClr val="bg1"/>
              </a:solidFill>
              <a:latin typeface="#9Slide04 Maitree Medium" panose="00000600000000000000" pitchFamily="2" charset="-34"/>
              <a:cs typeface="#9Slide04 Maitree Medium" panose="00000600000000000000" pitchFamily="2" charset="-34"/>
            </a:endParaRPr>
          </a:p>
        </p:txBody>
      </p:sp>
      <p:sp>
        <p:nvSpPr>
          <p:cNvPr id="53" name="Content Placeholder 2">
            <a:extLst>
              <a:ext uri="{FF2B5EF4-FFF2-40B4-BE49-F238E27FC236}">
                <a16:creationId xmlns:a16="http://schemas.microsoft.com/office/drawing/2014/main" id="{F747EBED-7C78-F286-9EFE-3B0C6728E821}"/>
              </a:ext>
            </a:extLst>
          </p:cNvPr>
          <p:cNvSpPr txBox="1">
            <a:spLocks/>
          </p:cNvSpPr>
          <p:nvPr/>
        </p:nvSpPr>
        <p:spPr>
          <a:xfrm>
            <a:off x="-191290" y="3994965"/>
            <a:ext cx="10366338" cy="60615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9600" b="1" dirty="0" err="1">
                <a:solidFill>
                  <a:schemeClr val="bg1"/>
                </a:solidFill>
                <a:latin typeface="#9Slide05 Good Vibes Pro" panose="02000507080000020002" pitchFamily="2" charset="0"/>
              </a:rPr>
              <a:t>Sống</a:t>
            </a:r>
            <a:r>
              <a:rPr lang="en-US" sz="9600" b="1" dirty="0">
                <a:solidFill>
                  <a:schemeClr val="bg1"/>
                </a:solidFill>
                <a:latin typeface="#9Slide05 Good Vibes Pro" panose="02000507080000020002" pitchFamily="2" charset="0"/>
              </a:rPr>
              <a:t>, hay </a:t>
            </a:r>
            <a:r>
              <a:rPr lang="en-US" sz="9600" b="1" dirty="0" err="1">
                <a:solidFill>
                  <a:schemeClr val="bg1"/>
                </a:solidFill>
                <a:latin typeface="#9Slide05 Good Vibes Pro" panose="02000507080000020002" pitchFamily="2" charset="0"/>
              </a:rPr>
              <a:t>không</a:t>
            </a:r>
            <a:r>
              <a:rPr lang="en-US" sz="9600" b="1" dirty="0">
                <a:solidFill>
                  <a:schemeClr val="bg1"/>
                </a:solidFill>
                <a:latin typeface="#9Slide05 Good Vibes Pro" panose="02000507080000020002" pitchFamily="2" charset="0"/>
              </a:rPr>
              <a:t> </a:t>
            </a:r>
            <a:r>
              <a:rPr lang="en-US" sz="9600" b="1" dirty="0" err="1">
                <a:solidFill>
                  <a:schemeClr val="bg1"/>
                </a:solidFill>
                <a:latin typeface="#9Slide05 Good Vibes Pro" panose="02000507080000020002" pitchFamily="2" charset="0"/>
              </a:rPr>
              <a:t>sống</a:t>
            </a:r>
            <a:r>
              <a:rPr lang="en-US" sz="9600" b="1" dirty="0">
                <a:solidFill>
                  <a:schemeClr val="bg1"/>
                </a:solidFill>
                <a:latin typeface="#9Slide05 Good Vibes Pro" panose="02000507080000020002" pitchFamily="2" charset="0"/>
              </a:rPr>
              <a:t>?</a:t>
            </a:r>
          </a:p>
          <a:p>
            <a:pPr marL="0" indent="0" algn="ctr">
              <a:buFont typeface="Arial" pitchFamily="34" charset="0"/>
              <a:buNone/>
            </a:pPr>
            <a:r>
              <a:rPr lang="en-US" sz="5400" b="1" dirty="0">
                <a:solidFill>
                  <a:schemeClr val="bg1"/>
                </a:solidFill>
                <a:latin typeface="#9Slide05 Good Vibes Pro" panose="02000507080000020002" pitchFamily="2" charset="0"/>
              </a:rPr>
              <a:t>(</a:t>
            </a:r>
            <a:r>
              <a:rPr lang="en-US" sz="5400" b="1" dirty="0" err="1">
                <a:solidFill>
                  <a:schemeClr val="bg1"/>
                </a:solidFill>
                <a:latin typeface="#9Slide05 Good Vibes Pro" panose="02000507080000020002" pitchFamily="2" charset="0"/>
              </a:rPr>
              <a:t>Trích</a:t>
            </a:r>
            <a:r>
              <a:rPr lang="en-US" sz="5400" b="1" dirty="0">
                <a:solidFill>
                  <a:schemeClr val="bg1"/>
                </a:solidFill>
                <a:latin typeface="#9Slide05 Good Vibes Pro" panose="02000507080000020002" pitchFamily="2" charset="0"/>
              </a:rPr>
              <a:t> </a:t>
            </a:r>
            <a:r>
              <a:rPr lang="en-US" sz="5400" b="1" dirty="0" err="1">
                <a:solidFill>
                  <a:schemeClr val="bg1"/>
                </a:solidFill>
                <a:latin typeface="#9Slide05 Good Vibes Pro" panose="02000507080000020002" pitchFamily="2" charset="0"/>
              </a:rPr>
              <a:t>kịch</a:t>
            </a:r>
            <a:r>
              <a:rPr lang="en-US" sz="5400" b="1" dirty="0">
                <a:solidFill>
                  <a:schemeClr val="bg1"/>
                </a:solidFill>
                <a:latin typeface="#9Slide05 Good Vibes Pro" panose="02000507080000020002" pitchFamily="2" charset="0"/>
              </a:rPr>
              <a:t> Ham-</a:t>
            </a:r>
            <a:r>
              <a:rPr lang="en-US" sz="5400" b="1" dirty="0" err="1">
                <a:solidFill>
                  <a:schemeClr val="bg1"/>
                </a:solidFill>
                <a:latin typeface="#9Slide05 Good Vibes Pro" panose="02000507080000020002" pitchFamily="2" charset="0"/>
              </a:rPr>
              <a:t>lét</a:t>
            </a:r>
            <a:r>
              <a:rPr lang="en-US" sz="5400" b="1" dirty="0">
                <a:solidFill>
                  <a:schemeClr val="bg1"/>
                </a:solidFill>
                <a:latin typeface="#9Slide05 Good Vibes Pro" panose="02000507080000020002" pitchFamily="2" charset="0"/>
              </a:rPr>
              <a:t>)</a:t>
            </a:r>
          </a:p>
          <a:p>
            <a:pPr marL="0" indent="0" algn="r">
              <a:buFont typeface="Arial" pitchFamily="34" charset="0"/>
              <a:buNone/>
            </a:pPr>
            <a:r>
              <a:rPr lang="en-US" sz="5400" b="1" dirty="0" err="1">
                <a:solidFill>
                  <a:schemeClr val="bg1"/>
                </a:solidFill>
                <a:latin typeface="#9Slide05 Good Vibes Pro" panose="02000507080000020002" pitchFamily="2" charset="0"/>
              </a:rPr>
              <a:t>Sếch-xpia</a:t>
            </a:r>
            <a:endParaRPr lang="en-US" sz="5400" b="1" dirty="0">
              <a:solidFill>
                <a:schemeClr val="bg1"/>
              </a:solidFill>
              <a:latin typeface="#9Slide05 Good Vibes Pro" panose="02000507080000020002" pitchFamily="2"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628931" y="439274"/>
            <a:ext cx="17278068" cy="9657226"/>
            <a:chOff x="0" y="0"/>
            <a:chExt cx="3349515" cy="1936140"/>
          </a:xfrm>
        </p:grpSpPr>
        <p:sp>
          <p:nvSpPr>
            <p:cNvPr id="3" name="Freeform 3"/>
            <p:cNvSpPr/>
            <p:nvPr/>
          </p:nvSpPr>
          <p:spPr>
            <a:xfrm>
              <a:off x="0" y="-1270"/>
              <a:ext cx="3350785" cy="1934870"/>
            </a:xfrm>
            <a:custGeom>
              <a:avLst/>
              <a:gdLst/>
              <a:ahLst/>
              <a:cxnLst/>
              <a:rect l="l" t="t" r="r" b="b"/>
              <a:pathLst>
                <a:path w="3350785" h="1934870">
                  <a:moveTo>
                    <a:pt x="3339355" y="27940"/>
                  </a:moveTo>
                  <a:cubicBezTo>
                    <a:pt x="3330466" y="24130"/>
                    <a:pt x="3321576" y="21590"/>
                    <a:pt x="3312685" y="21590"/>
                  </a:cubicBezTo>
                  <a:cubicBezTo>
                    <a:pt x="3286016" y="20320"/>
                    <a:pt x="3236458" y="20320"/>
                    <a:pt x="3181977" y="17780"/>
                  </a:cubicBezTo>
                  <a:cubicBezTo>
                    <a:pt x="3057452" y="12700"/>
                    <a:pt x="2935520" y="6350"/>
                    <a:pt x="2810994" y="3810"/>
                  </a:cubicBezTo>
                  <a:cubicBezTo>
                    <a:pt x="2709817" y="1270"/>
                    <a:pt x="2611234" y="3810"/>
                    <a:pt x="2510056" y="2540"/>
                  </a:cubicBezTo>
                  <a:cubicBezTo>
                    <a:pt x="2465954" y="2540"/>
                    <a:pt x="2421851" y="0"/>
                    <a:pt x="2377748" y="2540"/>
                  </a:cubicBezTo>
                  <a:cubicBezTo>
                    <a:pt x="2271382" y="10160"/>
                    <a:pt x="2165016" y="11430"/>
                    <a:pt x="2056056" y="8890"/>
                  </a:cubicBezTo>
                  <a:cubicBezTo>
                    <a:pt x="2001576" y="7620"/>
                    <a:pt x="1947096" y="7620"/>
                    <a:pt x="1892616" y="7620"/>
                  </a:cubicBezTo>
                  <a:cubicBezTo>
                    <a:pt x="1794033" y="7620"/>
                    <a:pt x="1695450" y="7620"/>
                    <a:pt x="1596867" y="6350"/>
                  </a:cubicBezTo>
                  <a:cubicBezTo>
                    <a:pt x="1493095" y="5080"/>
                    <a:pt x="470945" y="2540"/>
                    <a:pt x="369768" y="1270"/>
                  </a:cubicBezTo>
                  <a:cubicBezTo>
                    <a:pt x="286751" y="0"/>
                    <a:pt x="206328" y="1270"/>
                    <a:pt x="123310" y="1270"/>
                  </a:cubicBezTo>
                  <a:cubicBezTo>
                    <a:pt x="66236" y="1270"/>
                    <a:pt x="33020" y="3810"/>
                    <a:pt x="5080" y="5080"/>
                  </a:cubicBezTo>
                  <a:cubicBezTo>
                    <a:pt x="3810" y="5080"/>
                    <a:pt x="2540" y="7620"/>
                    <a:pt x="0" y="8890"/>
                  </a:cubicBezTo>
                  <a:cubicBezTo>
                    <a:pt x="1270" y="21590"/>
                    <a:pt x="3810" y="34290"/>
                    <a:pt x="5080" y="46990"/>
                  </a:cubicBezTo>
                  <a:cubicBezTo>
                    <a:pt x="15240" y="125607"/>
                    <a:pt x="16510" y="208392"/>
                    <a:pt x="17780" y="289724"/>
                  </a:cubicBezTo>
                  <a:cubicBezTo>
                    <a:pt x="19050" y="372508"/>
                    <a:pt x="17780" y="455292"/>
                    <a:pt x="16510" y="539529"/>
                  </a:cubicBezTo>
                  <a:cubicBezTo>
                    <a:pt x="15240" y="625218"/>
                    <a:pt x="2540" y="1524228"/>
                    <a:pt x="2540" y="1609917"/>
                  </a:cubicBezTo>
                  <a:cubicBezTo>
                    <a:pt x="2540" y="1694154"/>
                    <a:pt x="1270" y="1778391"/>
                    <a:pt x="0" y="1862628"/>
                  </a:cubicBezTo>
                  <a:cubicBezTo>
                    <a:pt x="0" y="1880260"/>
                    <a:pt x="3810" y="1890420"/>
                    <a:pt x="15240" y="1895500"/>
                  </a:cubicBezTo>
                  <a:cubicBezTo>
                    <a:pt x="22860" y="1899310"/>
                    <a:pt x="31750" y="1901850"/>
                    <a:pt x="40640" y="1903120"/>
                  </a:cubicBezTo>
                  <a:cubicBezTo>
                    <a:pt x="120716" y="1908200"/>
                    <a:pt x="219299" y="1912010"/>
                    <a:pt x="317882" y="1917090"/>
                  </a:cubicBezTo>
                  <a:cubicBezTo>
                    <a:pt x="372362" y="1919630"/>
                    <a:pt x="426842" y="1924710"/>
                    <a:pt x="481322" y="1925980"/>
                  </a:cubicBezTo>
                  <a:cubicBezTo>
                    <a:pt x="572122" y="1928520"/>
                    <a:pt x="1583895" y="1929790"/>
                    <a:pt x="1674695" y="1931060"/>
                  </a:cubicBezTo>
                  <a:cubicBezTo>
                    <a:pt x="1687667" y="1931060"/>
                    <a:pt x="1700638" y="1931060"/>
                    <a:pt x="1713610" y="1931060"/>
                  </a:cubicBezTo>
                  <a:cubicBezTo>
                    <a:pt x="1775873" y="1931060"/>
                    <a:pt x="1840730" y="1929790"/>
                    <a:pt x="1902993" y="1929790"/>
                  </a:cubicBezTo>
                  <a:cubicBezTo>
                    <a:pt x="1975633" y="1929790"/>
                    <a:pt x="2045679" y="1931060"/>
                    <a:pt x="2118319" y="1931060"/>
                  </a:cubicBezTo>
                  <a:cubicBezTo>
                    <a:pt x="2224685" y="1931060"/>
                    <a:pt x="2333645" y="1931060"/>
                    <a:pt x="2440011" y="1931060"/>
                  </a:cubicBezTo>
                  <a:cubicBezTo>
                    <a:pt x="2538593" y="1931060"/>
                    <a:pt x="2637177" y="1932330"/>
                    <a:pt x="2735760" y="1933600"/>
                  </a:cubicBezTo>
                  <a:cubicBezTo>
                    <a:pt x="2779862" y="1933600"/>
                    <a:pt x="2826560" y="1934870"/>
                    <a:pt x="2870663" y="1934870"/>
                  </a:cubicBezTo>
                  <a:cubicBezTo>
                    <a:pt x="3013349" y="1933600"/>
                    <a:pt x="3153440" y="1927250"/>
                    <a:pt x="3289826" y="1927250"/>
                  </a:cubicBezTo>
                  <a:cubicBezTo>
                    <a:pt x="3293635" y="1927250"/>
                    <a:pt x="3298716" y="1924710"/>
                    <a:pt x="3302526" y="1922170"/>
                  </a:cubicBezTo>
                  <a:cubicBezTo>
                    <a:pt x="3307605" y="1918360"/>
                    <a:pt x="3310146" y="1912010"/>
                    <a:pt x="3312685" y="1909470"/>
                  </a:cubicBezTo>
                  <a:cubicBezTo>
                    <a:pt x="3313955" y="1852461"/>
                    <a:pt x="3315226" y="1791462"/>
                    <a:pt x="3316496" y="1730463"/>
                  </a:cubicBezTo>
                  <a:cubicBezTo>
                    <a:pt x="3317766" y="1636060"/>
                    <a:pt x="3327926" y="729788"/>
                    <a:pt x="3329196" y="635385"/>
                  </a:cubicBezTo>
                  <a:cubicBezTo>
                    <a:pt x="3329196" y="578743"/>
                    <a:pt x="3330466" y="522101"/>
                    <a:pt x="3331735" y="465459"/>
                  </a:cubicBezTo>
                  <a:cubicBezTo>
                    <a:pt x="3333005" y="404460"/>
                    <a:pt x="3334276" y="343461"/>
                    <a:pt x="3336816" y="282462"/>
                  </a:cubicBezTo>
                  <a:cubicBezTo>
                    <a:pt x="3338085" y="246153"/>
                    <a:pt x="3338085" y="208392"/>
                    <a:pt x="3343166" y="172083"/>
                  </a:cubicBezTo>
                  <a:cubicBezTo>
                    <a:pt x="3348246" y="128512"/>
                    <a:pt x="3350785" y="86394"/>
                    <a:pt x="3349516" y="44450"/>
                  </a:cubicBezTo>
                  <a:cubicBezTo>
                    <a:pt x="3349516" y="38100"/>
                    <a:pt x="3345705" y="30480"/>
                    <a:pt x="3339355" y="27940"/>
                  </a:cubicBezTo>
                  <a:close/>
                </a:path>
              </a:pathLst>
            </a:custGeom>
            <a:solidFill>
              <a:srgbClr val="F7FAF6"/>
            </a:solidFill>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grpSp>
      <p:sp>
        <p:nvSpPr>
          <p:cNvPr id="4" name="Freeform 4"/>
          <p:cNvSpPr/>
          <p:nvPr/>
        </p:nvSpPr>
        <p:spPr>
          <a:xfrm>
            <a:off x="8449581" y="1247486"/>
            <a:ext cx="1388838" cy="1388838"/>
          </a:xfrm>
          <a:custGeom>
            <a:avLst/>
            <a:gdLst/>
            <a:ahLst/>
            <a:cxnLst/>
            <a:rect l="l" t="t" r="r" b="b"/>
            <a:pathLst>
              <a:path w="1020196" h="1020196">
                <a:moveTo>
                  <a:pt x="0" y="0"/>
                </a:moveTo>
                <a:lnTo>
                  <a:pt x="1020196" y="0"/>
                </a:lnTo>
                <a:lnTo>
                  <a:pt x="1020196" y="1020196"/>
                </a:lnTo>
                <a:lnTo>
                  <a:pt x="0" y="1020196"/>
                </a:lnTo>
                <a:lnTo>
                  <a:pt x="0" y="0"/>
                </a:lnTo>
                <a:close/>
              </a:path>
            </a:pathLst>
          </a:custGeom>
          <a:blipFill>
            <a:blip r:embed="rId3"/>
            <a:stretch>
              <a:fillRect/>
            </a:stretch>
          </a:blipFill>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5" name="Freeform 5"/>
          <p:cNvSpPr/>
          <p:nvPr/>
        </p:nvSpPr>
        <p:spPr>
          <a:xfrm>
            <a:off x="14234447" y="4353290"/>
            <a:ext cx="1175343" cy="1175343"/>
          </a:xfrm>
          <a:custGeom>
            <a:avLst/>
            <a:gdLst/>
            <a:ahLst/>
            <a:cxnLst/>
            <a:rect l="l" t="t" r="r" b="b"/>
            <a:pathLst>
              <a:path w="863369" h="863369">
                <a:moveTo>
                  <a:pt x="0" y="0"/>
                </a:moveTo>
                <a:lnTo>
                  <a:pt x="863369" y="0"/>
                </a:lnTo>
                <a:lnTo>
                  <a:pt x="863369" y="863369"/>
                </a:lnTo>
                <a:lnTo>
                  <a:pt x="0" y="863369"/>
                </a:lnTo>
                <a:lnTo>
                  <a:pt x="0" y="0"/>
                </a:lnTo>
                <a:close/>
              </a:path>
            </a:pathLst>
          </a:custGeom>
          <a:blipFill>
            <a:blip r:embed="rId4"/>
            <a:stretch>
              <a:fillRect/>
            </a:stretch>
          </a:blipFill>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6" name="Freeform 6"/>
          <p:cNvSpPr/>
          <p:nvPr/>
        </p:nvSpPr>
        <p:spPr>
          <a:xfrm>
            <a:off x="8494233" y="4229100"/>
            <a:ext cx="1299533" cy="1299533"/>
          </a:xfrm>
          <a:custGeom>
            <a:avLst/>
            <a:gdLst/>
            <a:ahLst/>
            <a:cxnLst/>
            <a:rect l="l" t="t" r="r" b="b"/>
            <a:pathLst>
              <a:path w="954595" h="954595">
                <a:moveTo>
                  <a:pt x="0" y="0"/>
                </a:moveTo>
                <a:lnTo>
                  <a:pt x="954595" y="0"/>
                </a:lnTo>
                <a:lnTo>
                  <a:pt x="954595" y="954595"/>
                </a:lnTo>
                <a:lnTo>
                  <a:pt x="0" y="954595"/>
                </a:lnTo>
                <a:lnTo>
                  <a:pt x="0" y="0"/>
                </a:lnTo>
                <a:close/>
              </a:path>
            </a:pathLst>
          </a:custGeom>
          <a:blipFill>
            <a:blip r:embed="rId5"/>
            <a:stretch>
              <a:fillRect/>
            </a:stretch>
          </a:blipFill>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7" name="Freeform 7"/>
          <p:cNvSpPr/>
          <p:nvPr/>
        </p:nvSpPr>
        <p:spPr>
          <a:xfrm>
            <a:off x="2793325" y="4229100"/>
            <a:ext cx="1146938" cy="1299533"/>
          </a:xfrm>
          <a:custGeom>
            <a:avLst/>
            <a:gdLst/>
            <a:ahLst/>
            <a:cxnLst/>
            <a:rect l="l" t="t" r="r" b="b"/>
            <a:pathLst>
              <a:path w="842504" h="954595">
                <a:moveTo>
                  <a:pt x="0" y="0"/>
                </a:moveTo>
                <a:lnTo>
                  <a:pt x="842504" y="0"/>
                </a:lnTo>
                <a:lnTo>
                  <a:pt x="842504" y="954595"/>
                </a:lnTo>
                <a:lnTo>
                  <a:pt x="0" y="954595"/>
                </a:lnTo>
                <a:lnTo>
                  <a:pt x="0" y="0"/>
                </a:lnTo>
                <a:close/>
              </a:path>
            </a:pathLst>
          </a:custGeom>
          <a:blipFill>
            <a:blip r:embed="rId6"/>
            <a:stretch>
              <a:fillRect l="-6652" r="-6652"/>
            </a:stretch>
          </a:blipFill>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8" name="Freeform 8"/>
          <p:cNvSpPr/>
          <p:nvPr/>
        </p:nvSpPr>
        <p:spPr>
          <a:xfrm>
            <a:off x="8497030" y="7655342"/>
            <a:ext cx="1296735" cy="1300905"/>
          </a:xfrm>
          <a:custGeom>
            <a:avLst/>
            <a:gdLst/>
            <a:ahLst/>
            <a:cxnLst/>
            <a:rect l="l" t="t" r="r" b="b"/>
            <a:pathLst>
              <a:path w="952540" h="955603">
                <a:moveTo>
                  <a:pt x="0" y="0"/>
                </a:moveTo>
                <a:lnTo>
                  <a:pt x="952540" y="0"/>
                </a:lnTo>
                <a:lnTo>
                  <a:pt x="952540" y="955604"/>
                </a:lnTo>
                <a:lnTo>
                  <a:pt x="0" y="955604"/>
                </a:lnTo>
                <a:lnTo>
                  <a:pt x="0" y="0"/>
                </a:lnTo>
                <a:close/>
              </a:path>
            </a:pathLst>
          </a:custGeom>
          <a:blipFill>
            <a:blip r:embed="rId7"/>
            <a:stretch>
              <a:fillRect/>
            </a:stretch>
          </a:blipFill>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5525867" y="1383468"/>
            <a:ext cx="2798631"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Hoàng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hậu</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Gertrude</a:t>
            </a:r>
          </a:p>
        </p:txBody>
      </p:sp>
      <p:sp>
        <p:nvSpPr>
          <p:cNvPr id="18" name="AutoShape 18"/>
          <p:cNvSpPr/>
          <p:nvPr/>
        </p:nvSpPr>
        <p:spPr>
          <a:xfrm>
            <a:off x="9838419" y="1941905"/>
            <a:ext cx="4983700" cy="2411385"/>
          </a:xfrm>
          <a:prstGeom prst="line">
            <a:avLst/>
          </a:prstGeom>
          <a:ln w="9525" cap="flat">
            <a:solidFill>
              <a:srgbClr val="000000"/>
            </a:solidFill>
            <a:prstDash val="solid"/>
            <a:headEnd type="none" w="sm" len="sm"/>
            <a:tailEnd type="arrow" w="med" len="sm"/>
          </a:ln>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19" name="AutoShape 19"/>
          <p:cNvSpPr/>
          <p:nvPr/>
        </p:nvSpPr>
        <p:spPr>
          <a:xfrm flipH="1" flipV="1">
            <a:off x="9793766" y="4878867"/>
            <a:ext cx="4440680" cy="62095"/>
          </a:xfrm>
          <a:prstGeom prst="line">
            <a:avLst/>
          </a:prstGeom>
          <a:ln w="9525" cap="flat">
            <a:solidFill>
              <a:srgbClr val="000000"/>
            </a:solidFill>
            <a:prstDash val="solid"/>
            <a:headEnd type="none" w="sm" len="sm"/>
            <a:tailEnd type="arrow" w="med" len="sm"/>
          </a:ln>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20" name="AutoShape 20"/>
          <p:cNvSpPr/>
          <p:nvPr/>
        </p:nvSpPr>
        <p:spPr>
          <a:xfrm flipH="1">
            <a:off x="3940263" y="4878867"/>
            <a:ext cx="4553970" cy="0"/>
          </a:xfrm>
          <a:prstGeom prst="line">
            <a:avLst/>
          </a:prstGeom>
          <a:ln w="9525" cap="flat">
            <a:solidFill>
              <a:srgbClr val="000000"/>
            </a:solidFill>
            <a:prstDash val="solid"/>
            <a:headEnd type="none" w="sm" len="sm"/>
            <a:tailEnd type="arrow" w="med" len="sm"/>
          </a:ln>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21" name="AutoShape 21"/>
          <p:cNvSpPr/>
          <p:nvPr/>
        </p:nvSpPr>
        <p:spPr>
          <a:xfrm>
            <a:off x="9144000" y="2636324"/>
            <a:ext cx="0" cy="1592776"/>
          </a:xfrm>
          <a:prstGeom prst="line">
            <a:avLst/>
          </a:prstGeom>
          <a:ln w="9525" cap="flat">
            <a:solidFill>
              <a:srgbClr val="000000"/>
            </a:solidFill>
            <a:prstDash val="solid"/>
            <a:headEnd type="none" w="sm" len="sm"/>
            <a:tailEnd type="arrow" w="med" len="sm"/>
          </a:ln>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22" name="AutoShape 22"/>
          <p:cNvSpPr/>
          <p:nvPr/>
        </p:nvSpPr>
        <p:spPr>
          <a:xfrm>
            <a:off x="9144001" y="5949236"/>
            <a:ext cx="1398" cy="1706105"/>
          </a:xfrm>
          <a:prstGeom prst="line">
            <a:avLst/>
          </a:prstGeom>
          <a:ln w="9525" cap="flat">
            <a:solidFill>
              <a:srgbClr val="000000"/>
            </a:solidFill>
            <a:prstDash val="solid"/>
            <a:headEnd type="none" w="sm" len="sm"/>
            <a:tailEnd type="arrow" w="med" len="sm"/>
          </a:ln>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23" name="AutoShape 23"/>
          <p:cNvSpPr/>
          <p:nvPr/>
        </p:nvSpPr>
        <p:spPr>
          <a:xfrm flipH="1" flipV="1">
            <a:off x="3825176" y="5984201"/>
            <a:ext cx="4671855" cy="2321593"/>
          </a:xfrm>
          <a:prstGeom prst="line">
            <a:avLst/>
          </a:prstGeom>
          <a:ln w="9525" cap="flat">
            <a:solidFill>
              <a:srgbClr val="000000"/>
            </a:solidFill>
            <a:prstDash val="solid"/>
            <a:headEnd type="none" w="sm" len="sm"/>
            <a:tailEnd type="arrow" w="med" len="sm"/>
          </a:ln>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FBC44159-B721-B50A-FFFC-547D82676D13}"/>
              </a:ext>
            </a:extLst>
          </p:cNvPr>
          <p:cNvSpPr txBox="1"/>
          <p:nvPr/>
        </p:nvSpPr>
        <p:spPr>
          <a:xfrm rot="1620978">
            <a:off x="11010076" y="2471333"/>
            <a:ext cx="40324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dâu</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chồng</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TextBox 32">
            <a:extLst>
              <a:ext uri="{FF2B5EF4-FFF2-40B4-BE49-F238E27FC236}">
                <a16:creationId xmlns:a16="http://schemas.microsoft.com/office/drawing/2014/main" id="{92C1BEDF-BFA6-E148-650A-2376D9901992}"/>
              </a:ext>
            </a:extLst>
          </p:cNvPr>
          <p:cNvSpPr txBox="1"/>
          <p:nvPr/>
        </p:nvSpPr>
        <p:spPr>
          <a:xfrm rot="1675500">
            <a:off x="10178407" y="3073617"/>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tình</a:t>
            </a:r>
            <a:endPar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TextBox 33">
            <a:extLst>
              <a:ext uri="{FF2B5EF4-FFF2-40B4-BE49-F238E27FC236}">
                <a16:creationId xmlns:a16="http://schemas.microsoft.com/office/drawing/2014/main" id="{5EEBA381-7E9B-21BF-C91B-32E619E5641E}"/>
              </a:ext>
            </a:extLst>
          </p:cNvPr>
          <p:cNvSpPr txBox="1"/>
          <p:nvPr/>
        </p:nvSpPr>
        <p:spPr>
          <a:xfrm>
            <a:off x="10314045" y="4121765"/>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kẻ</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thù</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giết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cha</a:t>
            </a:r>
          </a:p>
        </p:txBody>
      </p:sp>
      <p:sp>
        <p:nvSpPr>
          <p:cNvPr id="35" name="TextBox 34">
            <a:extLst>
              <a:ext uri="{FF2B5EF4-FFF2-40B4-BE49-F238E27FC236}">
                <a16:creationId xmlns:a16="http://schemas.microsoft.com/office/drawing/2014/main" id="{7A087834-9B70-A869-BB3E-86E9CBD45A32}"/>
              </a:ext>
            </a:extLst>
          </p:cNvPr>
          <p:cNvSpPr txBox="1"/>
          <p:nvPr/>
        </p:nvSpPr>
        <p:spPr>
          <a:xfrm>
            <a:off x="10148502" y="5022873"/>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chú</a:t>
            </a:r>
            <a:r>
              <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ruột</a:t>
            </a:r>
            <a:endPar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TextBox 35">
            <a:extLst>
              <a:ext uri="{FF2B5EF4-FFF2-40B4-BE49-F238E27FC236}">
                <a16:creationId xmlns:a16="http://schemas.microsoft.com/office/drawing/2014/main" id="{2E27ECA3-C0C6-E328-6D98-E7372B94AD35}"/>
              </a:ext>
            </a:extLst>
          </p:cNvPr>
          <p:cNvSpPr txBox="1"/>
          <p:nvPr/>
        </p:nvSpPr>
        <p:spPr>
          <a:xfrm>
            <a:off x="4129653" y="4057345"/>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kẻ</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thù</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giết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cha</a:t>
            </a:r>
          </a:p>
        </p:txBody>
      </p:sp>
      <p:sp>
        <p:nvSpPr>
          <p:cNvPr id="37" name="TextBox 36">
            <a:extLst>
              <a:ext uri="{FF2B5EF4-FFF2-40B4-BE49-F238E27FC236}">
                <a16:creationId xmlns:a16="http://schemas.microsoft.com/office/drawing/2014/main" id="{C014DCC5-EFF4-A134-9496-9D7969A5DE4A}"/>
              </a:ext>
            </a:extLst>
          </p:cNvPr>
          <p:cNvSpPr txBox="1"/>
          <p:nvPr/>
        </p:nvSpPr>
        <p:spPr>
          <a:xfrm>
            <a:off x="4068542" y="5032760"/>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yêu</a:t>
            </a:r>
            <a:endPar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TextBox 37">
            <a:extLst>
              <a:ext uri="{FF2B5EF4-FFF2-40B4-BE49-F238E27FC236}">
                <a16:creationId xmlns:a16="http://schemas.microsoft.com/office/drawing/2014/main" id="{904E9193-71B7-C63A-69CC-2F3FF58588B6}"/>
              </a:ext>
            </a:extLst>
          </p:cNvPr>
          <p:cNvSpPr txBox="1"/>
          <p:nvPr/>
        </p:nvSpPr>
        <p:spPr>
          <a:xfrm rot="5400000">
            <a:off x="7737102" y="6535868"/>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giết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chết</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TextBox 38">
            <a:extLst>
              <a:ext uri="{FF2B5EF4-FFF2-40B4-BE49-F238E27FC236}">
                <a16:creationId xmlns:a16="http://schemas.microsoft.com/office/drawing/2014/main" id="{9891730B-8459-FD5A-A7D8-75CC5C0EA1C7}"/>
              </a:ext>
            </a:extLst>
          </p:cNvPr>
          <p:cNvSpPr txBox="1"/>
          <p:nvPr/>
        </p:nvSpPr>
        <p:spPr>
          <a:xfrm rot="16200000">
            <a:off x="6801174" y="3095323"/>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con</a:t>
            </a:r>
          </a:p>
        </p:txBody>
      </p:sp>
      <p:sp>
        <p:nvSpPr>
          <p:cNvPr id="40" name="TextBox 39">
            <a:extLst>
              <a:ext uri="{FF2B5EF4-FFF2-40B4-BE49-F238E27FC236}">
                <a16:creationId xmlns:a16="http://schemas.microsoft.com/office/drawing/2014/main" id="{B67E9593-986C-3B99-DF0F-F09E778F3859}"/>
              </a:ext>
            </a:extLst>
          </p:cNvPr>
          <p:cNvSpPr txBox="1"/>
          <p:nvPr/>
        </p:nvSpPr>
        <p:spPr>
          <a:xfrm rot="1835686">
            <a:off x="3293214" y="6822530"/>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Cha con</a:t>
            </a:r>
          </a:p>
        </p:txBody>
      </p:sp>
      <p:sp>
        <p:nvSpPr>
          <p:cNvPr id="41" name="TextBox 40">
            <a:extLst>
              <a:ext uri="{FF2B5EF4-FFF2-40B4-BE49-F238E27FC236}">
                <a16:creationId xmlns:a16="http://schemas.microsoft.com/office/drawing/2014/main" id="{0A69314E-C46F-CEDB-A4F9-C48E6B95B52D}"/>
              </a:ext>
            </a:extLst>
          </p:cNvPr>
          <p:cNvSpPr txBox="1"/>
          <p:nvPr/>
        </p:nvSpPr>
        <p:spPr>
          <a:xfrm>
            <a:off x="14346493" y="5595113"/>
            <a:ext cx="22743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Clô-đi-út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8F232C13-B0EB-E8C3-9C6F-CE7736FBA867}"/>
              </a:ext>
            </a:extLst>
          </p:cNvPr>
          <p:cNvSpPr txBox="1"/>
          <p:nvPr/>
        </p:nvSpPr>
        <p:spPr>
          <a:xfrm>
            <a:off x="9434328" y="8629012"/>
            <a:ext cx="298627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Pô-lô-ni-út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2F902764-AEBA-03E2-A1F2-BAEAD4D9150F}"/>
              </a:ext>
            </a:extLst>
          </p:cNvPr>
          <p:cNvSpPr txBox="1"/>
          <p:nvPr/>
        </p:nvSpPr>
        <p:spPr>
          <a:xfrm>
            <a:off x="1546375" y="5508481"/>
            <a:ext cx="22743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Ô-</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phê</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lia</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ECC6B096-9260-B299-9135-ACDE764796C2}"/>
              </a:ext>
            </a:extLst>
          </p:cNvPr>
          <p:cNvSpPr txBox="1"/>
          <p:nvPr/>
        </p:nvSpPr>
        <p:spPr>
          <a:xfrm>
            <a:off x="7942676" y="5367509"/>
            <a:ext cx="22743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Hamlet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4982838B-8C0A-398F-1287-3134637EF7CD}"/>
              </a:ext>
            </a:extLst>
          </p:cNvPr>
          <p:cNvSpPr/>
          <p:nvPr/>
        </p:nvSpPr>
        <p:spPr>
          <a:xfrm flipH="1">
            <a:off x="-45516" y="0"/>
            <a:ext cx="6041415" cy="10959482"/>
          </a:xfrm>
          <a:custGeom>
            <a:avLst/>
            <a:gdLst/>
            <a:ahLst/>
            <a:cxnLst/>
            <a:rect l="l" t="t" r="r" b="b"/>
            <a:pathLst>
              <a:path w="6041415" h="10959482">
                <a:moveTo>
                  <a:pt x="0" y="0"/>
                </a:moveTo>
                <a:lnTo>
                  <a:pt x="6041414" y="0"/>
                </a:lnTo>
                <a:lnTo>
                  <a:pt x="6041414" y="10959482"/>
                </a:lnTo>
                <a:lnTo>
                  <a:pt x="0" y="109594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8">
            <a:extLst>
              <a:ext uri="{FF2B5EF4-FFF2-40B4-BE49-F238E27FC236}">
                <a16:creationId xmlns:a16="http://schemas.microsoft.com/office/drawing/2014/main" id="{553A1048-00F6-0F31-120A-DD83D33A2DE0}"/>
              </a:ext>
            </a:extLst>
          </p:cNvPr>
          <p:cNvSpPr/>
          <p:nvPr/>
        </p:nvSpPr>
        <p:spPr>
          <a:xfrm rot="-397430">
            <a:off x="-404402" y="6084695"/>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5"/>
            <a:stretch>
              <a:fillRect/>
            </a:stretch>
          </a:blipFill>
        </p:spPr>
        <p:txBody>
          <a:bodyPr/>
          <a:lstStyle/>
          <a:p>
            <a:endParaRPr lang="en-US"/>
          </a:p>
        </p:txBody>
      </p:sp>
      <p:pic>
        <p:nvPicPr>
          <p:cNvPr id="5" name="Picture 4" descr="A cartoon of a person holding a staff&#10;&#10;Description automatically generated">
            <a:extLst>
              <a:ext uri="{FF2B5EF4-FFF2-40B4-BE49-F238E27FC236}">
                <a16:creationId xmlns:a16="http://schemas.microsoft.com/office/drawing/2014/main" id="{5DD0505F-560A-E2F3-518A-AD8B796F3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9928" y="4076699"/>
            <a:ext cx="4447195" cy="6239209"/>
          </a:xfrm>
          <a:prstGeom prst="rect">
            <a:avLst/>
          </a:prstGeom>
        </p:spPr>
      </p:pic>
      <p:pic>
        <p:nvPicPr>
          <p:cNvPr id="6" name="Picture 5" descr="A person holding a skull&#10;&#10;Description automatically generated">
            <a:extLst>
              <a:ext uri="{FF2B5EF4-FFF2-40B4-BE49-F238E27FC236}">
                <a16:creationId xmlns:a16="http://schemas.microsoft.com/office/drawing/2014/main" id="{825A6454-5D4B-A3D8-AA7F-9510B05F6AA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647524" y="3314700"/>
            <a:ext cx="4368222" cy="7173301"/>
          </a:xfrm>
          <a:prstGeom prst="rect">
            <a:avLst/>
          </a:prstGeom>
        </p:spPr>
      </p:pic>
      <p:sp>
        <p:nvSpPr>
          <p:cNvPr id="2" name="Rectangle 1"/>
          <p:cNvSpPr/>
          <p:nvPr/>
        </p:nvSpPr>
        <p:spPr>
          <a:xfrm>
            <a:off x="5040555" y="1783706"/>
            <a:ext cx="3538480" cy="3017686"/>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Ham-let</a:t>
            </a:r>
          </a:p>
        </p:txBody>
      </p:sp>
      <p:sp>
        <p:nvSpPr>
          <p:cNvPr id="3" name="Rectangle 2"/>
          <p:cNvSpPr/>
          <p:nvPr/>
        </p:nvSpPr>
        <p:spPr>
          <a:xfrm>
            <a:off x="11994893" y="1897068"/>
            <a:ext cx="6727657" cy="4154984"/>
          </a:xfrm>
          <a:prstGeom prst="rect">
            <a:avLst/>
          </a:prstGeom>
          <a:noFill/>
          <a:ln>
            <a:no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vua</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Pô</a:t>
            </a:r>
            <a:r>
              <a:rPr lang="en-US" sz="4400" dirty="0">
                <a:solidFill>
                  <a:prstClr val="black"/>
                </a:solidFill>
                <a:latin typeface="Times New Roman" panose="02020603050405020304" pitchFamily="18" charset="0"/>
                <a:cs typeface="Times New Roman" panose="02020603050405020304" pitchFamily="18" charset="0"/>
              </a:rPr>
              <a:t>-</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lô</a:t>
            </a:r>
            <a:r>
              <a:rPr lang="en-US" sz="4400" dirty="0">
                <a:solidFill>
                  <a:prstClr val="black"/>
                </a:solidFill>
                <a:latin typeface="Times New Roman" panose="02020603050405020304" pitchFamily="18" charset="0"/>
                <a:cs typeface="Times New Roman" panose="02020603050405020304" pitchFamily="18" charset="0"/>
              </a:rPr>
              <a:t>-</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ni</a:t>
            </a:r>
            <a:r>
              <a:rPr lang="en-US" sz="4400" dirty="0">
                <a:solidFill>
                  <a:prstClr val="black"/>
                </a:solidFill>
                <a:latin typeface="Times New Roman" panose="02020603050405020304" pitchFamily="18" charset="0"/>
                <a:cs typeface="Times New Roman" panose="02020603050405020304" pitchFamily="18" charset="0"/>
              </a:rPr>
              <a:t>-</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ut</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lang="en-US" sz="4400" dirty="0">
                <a:solidFill>
                  <a:prstClr val="black"/>
                </a:solidFill>
                <a:latin typeface="Times New Roman" panose="02020603050405020304" pitchFamily="18" charset="0"/>
                <a:cs typeface="Times New Roman" panose="02020603050405020304" pitchFamily="18" charset="0"/>
              </a:rPr>
              <a:t>H</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oàng</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hậu</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7079693" y="2628900"/>
            <a:ext cx="5715000" cy="986360"/>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&lt;</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4005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5" name="Freeform 30">
            <a:extLst>
              <a:ext uri="{FF2B5EF4-FFF2-40B4-BE49-F238E27FC236}">
                <a16:creationId xmlns:a16="http://schemas.microsoft.com/office/drawing/2014/main" id="{5F749BB5-98E3-834C-9704-C71A91AC488E}"/>
              </a:ext>
            </a:extLst>
          </p:cNvPr>
          <p:cNvSpPr/>
          <p:nvPr/>
        </p:nvSpPr>
        <p:spPr>
          <a:xfrm flipH="1">
            <a:off x="11921774" y="-122244"/>
            <a:ext cx="7184840" cy="7623173"/>
          </a:xfrm>
          <a:custGeom>
            <a:avLst/>
            <a:gdLst/>
            <a:ahLst/>
            <a:cxnLst/>
            <a:rect l="l" t="t" r="r" b="b"/>
            <a:pathLst>
              <a:path w="7184840" h="7623173">
                <a:moveTo>
                  <a:pt x="7184840" y="0"/>
                </a:moveTo>
                <a:lnTo>
                  <a:pt x="0" y="0"/>
                </a:lnTo>
                <a:lnTo>
                  <a:pt x="0" y="7623172"/>
                </a:lnTo>
                <a:lnTo>
                  <a:pt x="7184840" y="7623172"/>
                </a:lnTo>
                <a:lnTo>
                  <a:pt x="718484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E93550D3-FF20-8277-A99F-1B342FEC3D0C}"/>
              </a:ext>
            </a:extLst>
          </p:cNvPr>
          <p:cNvSpPr/>
          <p:nvPr/>
        </p:nvSpPr>
        <p:spPr>
          <a:xfrm>
            <a:off x="-1323833" y="-1595082"/>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Rectangle 3"/>
          <p:cNvSpPr/>
          <p:nvPr/>
        </p:nvSpPr>
        <p:spPr>
          <a:xfrm>
            <a:off x="1055300" y="1639494"/>
            <a:ext cx="10896600" cy="986360"/>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i="0" u="none" strike="noStrike" kern="1200" cap="none" spc="0" normalizeH="0" baseline="0" noProof="0" dirty="0" err="1">
                <a:ln>
                  <a:noFill/>
                </a:ln>
                <a:solidFill>
                  <a:srgbClr val="FF0000"/>
                </a:solidFill>
                <a:effectLst/>
                <a:uLnTx/>
                <a:uFillTx/>
                <a:latin typeface="#9Slide07 Crocante" panose="02000000000000000000" pitchFamily="2" charset="0"/>
                <a:cs typeface="Times New Roman" panose="02020603050405020304" pitchFamily="18" charset="0"/>
              </a:rPr>
              <a:t>Hoạt</a:t>
            </a:r>
            <a:r>
              <a:rPr kumimoji="0" lang="en-US" sz="4400" i="0" u="none" strike="noStrike" kern="1200" cap="none" spc="0" normalizeH="0" noProof="0" dirty="0">
                <a:ln>
                  <a:noFill/>
                </a:ln>
                <a:solidFill>
                  <a:srgbClr val="FF0000"/>
                </a:solidFill>
                <a:effectLst/>
                <a:uLnTx/>
                <a:uFillTx/>
                <a:latin typeface="#9Slide07 Crocante" panose="02000000000000000000" pitchFamily="2" charset="0"/>
                <a:cs typeface="Times New Roman" panose="02020603050405020304" pitchFamily="18" charset="0"/>
              </a:rPr>
              <a:t> </a:t>
            </a:r>
            <a:r>
              <a:rPr kumimoji="0" lang="en-US" sz="4400" i="0" u="none" strike="noStrike" kern="1200" cap="none" spc="0" normalizeH="0" noProof="0" dirty="0" err="1">
                <a:ln>
                  <a:noFill/>
                </a:ln>
                <a:solidFill>
                  <a:srgbClr val="FF0000"/>
                </a:solidFill>
                <a:effectLst/>
                <a:uLnTx/>
                <a:uFillTx/>
                <a:latin typeface="#9Slide07 Crocante" panose="02000000000000000000" pitchFamily="2" charset="0"/>
                <a:cs typeface="Times New Roman" panose="02020603050405020304" pitchFamily="18" charset="0"/>
              </a:rPr>
              <a:t>độ</a:t>
            </a:r>
            <a:r>
              <a:rPr lang="en-US" sz="4400" dirty="0">
                <a:solidFill>
                  <a:srgbClr val="FF0000"/>
                </a:solidFill>
                <a:latin typeface="#9Slide07 Crocante" panose="02000000000000000000" pitchFamily="2" charset="0"/>
                <a:cs typeface="Times New Roman" panose="02020603050405020304" pitchFamily="18" charset="0"/>
              </a:rPr>
              <a:t>ng </a:t>
            </a:r>
            <a:r>
              <a:rPr lang="en-US" sz="4400" dirty="0" err="1">
                <a:solidFill>
                  <a:srgbClr val="FF0000"/>
                </a:solidFill>
                <a:latin typeface="#9Slide07 Crocante" panose="02000000000000000000" pitchFamily="2" charset="0"/>
                <a:cs typeface="Times New Roman" panose="02020603050405020304" pitchFamily="18" charset="0"/>
              </a:rPr>
              <a:t>nhóm</a:t>
            </a:r>
            <a:endParaRPr kumimoji="0" lang="en-US" sz="4400" i="0" u="none" strike="noStrike" kern="1200" cap="none" spc="0" normalizeH="0" baseline="0" noProof="0" dirty="0">
              <a:ln>
                <a:noFill/>
              </a:ln>
              <a:solidFill>
                <a:srgbClr val="FF0000"/>
              </a:solidFill>
              <a:effectLst/>
              <a:uLnTx/>
              <a:uFillTx/>
              <a:latin typeface="#9Slide07 Crocante" panose="02000000000000000000" pitchFamily="2" charset="0"/>
              <a:cs typeface="Times New Roman" panose="02020603050405020304" pitchFamily="18" charset="0"/>
            </a:endParaRPr>
          </a:p>
        </p:txBody>
      </p:sp>
      <p:sp>
        <p:nvSpPr>
          <p:cNvPr id="8" name="Rectangle 7">
            <a:extLst>
              <a:ext uri="{FF2B5EF4-FFF2-40B4-BE49-F238E27FC236}">
                <a16:creationId xmlns:a16="http://schemas.microsoft.com/office/drawing/2014/main" id="{5A7A14F3-8D91-78F3-F5E8-5D2BF7F33DEB}"/>
              </a:ext>
            </a:extLst>
          </p:cNvPr>
          <p:cNvSpPr/>
          <p:nvPr/>
        </p:nvSpPr>
        <p:spPr>
          <a:xfrm>
            <a:off x="1828800" y="341048"/>
            <a:ext cx="10896600" cy="986360"/>
          </a:xfrm>
          <a:prstGeom prst="rect">
            <a:avLst/>
          </a:prstGeom>
          <a:noFill/>
          <a:ln>
            <a:noFill/>
          </a:ln>
        </p:spPr>
        <p:txBody>
          <a:bodyPr wrap="square">
            <a:spAutoFit/>
          </a:bodyPr>
          <a:lstStyle/>
          <a:p>
            <a:pPr lvl="0" algn="ctr">
              <a:lnSpc>
                <a:spcPct val="150000"/>
              </a:lnSpc>
              <a:tabLst>
                <a:tab pos="90170" algn="l"/>
                <a:tab pos="180340" algn="l"/>
              </a:tabL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diện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Ham- let</a:t>
            </a:r>
          </a:p>
        </p:txBody>
      </p:sp>
      <p:pic>
        <p:nvPicPr>
          <p:cNvPr id="10" name="Picture 9" descr="A white rectangular object with black text&#10;&#10;Description automatically generated">
            <a:extLst>
              <a:ext uri="{FF2B5EF4-FFF2-40B4-BE49-F238E27FC236}">
                <a16:creationId xmlns:a16="http://schemas.microsoft.com/office/drawing/2014/main" id="{06598127-C54C-C9F4-6580-B778C84BA9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7456" y="3924300"/>
            <a:ext cx="5315767" cy="2926269"/>
          </a:xfrm>
          <a:prstGeom prst="rect">
            <a:avLst/>
          </a:prstGeom>
        </p:spPr>
      </p:pic>
      <p:pic>
        <p:nvPicPr>
          <p:cNvPr id="9" name="Picture 8">
            <a:extLst>
              <a:ext uri="{FF2B5EF4-FFF2-40B4-BE49-F238E27FC236}">
                <a16:creationId xmlns:a16="http://schemas.microsoft.com/office/drawing/2014/main" id="{50EABF88-8E04-B9A1-CE48-7C56854BC1D4}"/>
              </a:ext>
            </a:extLst>
          </p:cNvPr>
          <p:cNvPicPr>
            <a:picLocks noChangeAspect="1"/>
          </p:cNvPicPr>
          <p:nvPr/>
        </p:nvPicPr>
        <p:blipFill>
          <a:blip r:embed="rId8"/>
          <a:stretch>
            <a:fillRect/>
          </a:stretch>
        </p:blipFill>
        <p:spPr>
          <a:xfrm>
            <a:off x="8534400" y="2802544"/>
            <a:ext cx="5095974" cy="7302383"/>
          </a:xfrm>
          <a:prstGeom prst="rect">
            <a:avLst/>
          </a:prstGeom>
        </p:spPr>
      </p:pic>
    </p:spTree>
    <p:extLst>
      <p:ext uri="{BB962C8B-B14F-4D97-AF65-F5344CB8AC3E}">
        <p14:creationId xmlns:p14="http://schemas.microsoft.com/office/powerpoint/2010/main" val="279387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0">
            <a:extLst>
              <a:ext uri="{FF2B5EF4-FFF2-40B4-BE49-F238E27FC236}">
                <a16:creationId xmlns:a16="http://schemas.microsoft.com/office/drawing/2014/main" id="{B1193B16-3D98-D2B3-D7C4-88CBC23C9801}"/>
              </a:ext>
            </a:extLst>
          </p:cNvPr>
          <p:cNvSpPr/>
          <p:nvPr/>
        </p:nvSpPr>
        <p:spPr>
          <a:xfrm flipH="1">
            <a:off x="11921774" y="-122244"/>
            <a:ext cx="7184840" cy="7623173"/>
          </a:xfrm>
          <a:custGeom>
            <a:avLst/>
            <a:gdLst/>
            <a:ahLst/>
            <a:cxnLst/>
            <a:rect l="l" t="t" r="r" b="b"/>
            <a:pathLst>
              <a:path w="7184840" h="7623173">
                <a:moveTo>
                  <a:pt x="7184840" y="0"/>
                </a:moveTo>
                <a:lnTo>
                  <a:pt x="0" y="0"/>
                </a:lnTo>
                <a:lnTo>
                  <a:pt x="0" y="7623172"/>
                </a:lnTo>
                <a:lnTo>
                  <a:pt x="7184840" y="7623172"/>
                </a:lnTo>
                <a:lnTo>
                  <a:pt x="718484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person holding a skull&#10;&#10;Description automatically generated">
            <a:extLst>
              <a:ext uri="{FF2B5EF4-FFF2-40B4-BE49-F238E27FC236}">
                <a16:creationId xmlns:a16="http://schemas.microsoft.com/office/drawing/2014/main" id="{86C7914C-EE14-6D97-E485-933054A2A81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14325600" y="2857500"/>
            <a:ext cx="4770735" cy="7834290"/>
          </a:xfrm>
          <a:prstGeom prst="rect">
            <a:avLst/>
          </a:prstGeom>
        </p:spPr>
      </p:pic>
      <p:sp>
        <p:nvSpPr>
          <p:cNvPr id="6" name="Freeform 5">
            <a:extLst>
              <a:ext uri="{FF2B5EF4-FFF2-40B4-BE49-F238E27FC236}">
                <a16:creationId xmlns:a16="http://schemas.microsoft.com/office/drawing/2014/main" id="{67B1CC91-4D45-42FE-361B-9B4A58FF9FC6}"/>
              </a:ext>
            </a:extLst>
          </p:cNvPr>
          <p:cNvSpPr/>
          <p:nvPr/>
        </p:nvSpPr>
        <p:spPr>
          <a:xfrm>
            <a:off x="-1323833" y="-1595082"/>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Rectangle 6">
            <a:extLst>
              <a:ext uri="{FF2B5EF4-FFF2-40B4-BE49-F238E27FC236}">
                <a16:creationId xmlns:a16="http://schemas.microsoft.com/office/drawing/2014/main" id="{519D7266-52A5-08C1-CBF8-E2B06AB05D18}"/>
              </a:ext>
            </a:extLst>
          </p:cNvPr>
          <p:cNvSpPr/>
          <p:nvPr/>
        </p:nvSpPr>
        <p:spPr>
          <a:xfrm>
            <a:off x="1828800" y="341048"/>
            <a:ext cx="10896600" cy="986360"/>
          </a:xfrm>
          <a:prstGeom prst="rect">
            <a:avLst/>
          </a:prstGeom>
          <a:noFill/>
          <a:ln>
            <a:noFill/>
          </a:ln>
        </p:spPr>
        <p:txBody>
          <a:bodyPr wrap="square">
            <a:spAutoFit/>
          </a:bodyPr>
          <a:lstStyle/>
          <a:p>
            <a:pPr lvl="0" algn="ctr">
              <a:lnSpc>
                <a:spcPct val="150000"/>
              </a:lnSpc>
              <a:tabLst>
                <a:tab pos="90170" algn="l"/>
                <a:tab pos="180340" algn="l"/>
              </a:tabL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diện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Ham- let</a:t>
            </a:r>
          </a:p>
        </p:txBody>
      </p:sp>
      <p:graphicFrame>
        <p:nvGraphicFramePr>
          <p:cNvPr id="9" name="Table 8">
            <a:extLst>
              <a:ext uri="{FF2B5EF4-FFF2-40B4-BE49-F238E27FC236}">
                <a16:creationId xmlns:a16="http://schemas.microsoft.com/office/drawing/2014/main" id="{9F412703-98F7-DB47-5D37-92DDC90467BD}"/>
              </a:ext>
            </a:extLst>
          </p:cNvPr>
          <p:cNvGraphicFramePr>
            <a:graphicFrameLocks noGrp="1"/>
          </p:cNvGraphicFramePr>
          <p:nvPr>
            <p:extLst>
              <p:ext uri="{D42A27DB-BD31-4B8C-83A1-F6EECF244321}">
                <p14:modId xmlns:p14="http://schemas.microsoft.com/office/powerpoint/2010/main" val="572552872"/>
              </p:ext>
            </p:extLst>
          </p:nvPr>
        </p:nvGraphicFramePr>
        <p:xfrm>
          <a:off x="609599" y="2041538"/>
          <a:ext cx="14478000" cy="7010466"/>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1255777111"/>
                    </a:ext>
                  </a:extLst>
                </a:gridCol>
                <a:gridCol w="12725400">
                  <a:extLst>
                    <a:ext uri="{9D8B030D-6E8A-4147-A177-3AD203B41FA5}">
                      <a16:colId xmlns:a16="http://schemas.microsoft.com/office/drawing/2014/main" val="848539886"/>
                    </a:ext>
                  </a:extLst>
                </a:gridCol>
              </a:tblGrid>
              <a:tr h="1285218">
                <a:tc>
                  <a:txBody>
                    <a:bodyPr/>
                    <a:lstStyle/>
                    <a:p>
                      <a:pPr algn="ctr"/>
                      <a:r>
                        <a:rPr lang="en-US" sz="4000" b="1" dirty="0" err="1">
                          <a:latin typeface="Times New Roman" panose="02020603050405020304" pitchFamily="18" charset="0"/>
                          <a:cs typeface="Times New Roman" panose="02020603050405020304" pitchFamily="18" charset="0"/>
                        </a:rPr>
                        <a:t>Xuất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thân</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baseline="0" dirty="0" err="1">
                          <a:latin typeface="Times New Roman" panose="02020603050405020304" pitchFamily="18" charset="0"/>
                          <a:cs typeface="Times New Roman" panose="02020603050405020304" pitchFamily="18" charset="0"/>
                        </a:rPr>
                        <a:t>Thái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tử</a:t>
                      </a:r>
                      <a:r>
                        <a:rPr lang="en-US" sz="4000" baseline="0" dirty="0">
                          <a:latin typeface="Times New Roman" panose="02020603050405020304" pitchFamily="18" charset="0"/>
                          <a:cs typeface="Times New Roman" panose="02020603050405020304" pitchFamily="18" charset="0"/>
                        </a:rPr>
                        <a:t> (con </a:t>
                      </a:r>
                      <a:r>
                        <a:rPr lang="en-US" sz="4000" baseline="0" dirty="0" err="1">
                          <a:latin typeface="Times New Roman" panose="02020603050405020304" pitchFamily="18" charset="0"/>
                          <a:cs typeface="Times New Roman" panose="02020603050405020304" pitchFamily="18" charset="0"/>
                        </a:rPr>
                        <a:t>vua</a:t>
                      </a:r>
                      <a:r>
                        <a:rPr lang="en-US" sz="4000" baseline="0" dirty="0">
                          <a:latin typeface="Times New Roman" panose="02020603050405020304" pitchFamily="18" charset="0"/>
                          <a:cs typeface="Times New Roman" panose="02020603050405020304" pitchFamily="18" charset="0"/>
                        </a:rPr>
                        <a:t>) </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cao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quý</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141102245"/>
                  </a:ext>
                </a:extLst>
              </a:tr>
              <a:tr h="3078546">
                <a:tc>
                  <a:txBody>
                    <a:bodyPr/>
                    <a:lstStyle/>
                    <a:p>
                      <a:pPr algn="ctr"/>
                      <a:r>
                        <a:rPr lang="en-US" sz="4000" b="1" dirty="0" err="1">
                          <a:latin typeface="Times New Roman" panose="02020603050405020304" pitchFamily="18" charset="0"/>
                          <a:cs typeface="Times New Roman" panose="02020603050405020304" pitchFamily="18" charset="0"/>
                        </a:rPr>
                        <a:t>Phẩm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chất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a:t>
                      </a:r>
                      <a:r>
                        <a:rPr lang="en-US" sz="4000" b="1" dirty="0" err="1">
                          <a:latin typeface="Times New Roman" panose="02020603050405020304" pitchFamily="18" charset="0"/>
                          <a:cs typeface="Times New Roman" panose="02020603050405020304" pitchFamily="18" charset="0"/>
                        </a:rPr>
                        <a:t>ính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cách</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chí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vọng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lớn</a:t>
                      </a:r>
                      <a:endParaRPr lang="en-US" sz="4000" baseline="0" dirty="0">
                        <a:latin typeface="Times New Roman" panose="02020603050405020304" pitchFamily="18" charset="0"/>
                        <a:cs typeface="Times New Roman" panose="02020603050405020304" pitchFamily="18" charset="0"/>
                      </a:endParaRPr>
                    </a:p>
                    <a:p>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Luôn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trăn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trở</a:t>
                      </a:r>
                      <a:r>
                        <a:rPr lang="en-US" sz="4000" baseline="0" dirty="0">
                          <a:latin typeface="Times New Roman" panose="02020603050405020304" pitchFamily="18" charset="0"/>
                          <a:cs typeface="Times New Roman" panose="02020603050405020304" pitchFamily="18" charset="0"/>
                        </a:rPr>
                        <a:t>, lo </a:t>
                      </a:r>
                      <a:r>
                        <a:rPr lang="en-US" sz="4000" baseline="0" dirty="0" err="1">
                          <a:latin typeface="Times New Roman" panose="02020603050405020304" pitchFamily="18" charset="0"/>
                          <a:cs typeface="Times New Roman" panose="02020603050405020304" pitchFamily="18" charset="0"/>
                        </a:rPr>
                        <a:t>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hay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như</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cao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quý</a:t>
                      </a:r>
                      <a:r>
                        <a:rPr lang="en-US" sz="4000" baseline="0" dirty="0">
                          <a:latin typeface="Times New Roman" panose="02020603050405020304" pitchFamily="18" charset="0"/>
                          <a:cs typeface="Times New Roman" panose="02020603050405020304" pitchFamily="18" charset="0"/>
                        </a:rPr>
                        <a:t>?....) </a:t>
                      </a:r>
                      <a:endPar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txBody>
                  <a:tcPr>
                    <a:solidFill>
                      <a:schemeClr val="bg1"/>
                    </a:solidFill>
                  </a:tcPr>
                </a:tc>
                <a:extLst>
                  <a:ext uri="{0D108BD9-81ED-4DB2-BD59-A6C34878D82A}">
                    <a16:rowId xmlns:a16="http://schemas.microsoft.com/office/drawing/2014/main" val="338287333"/>
                  </a:ext>
                </a:extLst>
              </a:tr>
              <a:tr h="1285218">
                <a:tc>
                  <a:txBody>
                    <a:bodyPr/>
                    <a:lstStyle/>
                    <a:p>
                      <a:pPr algn="ctr"/>
                      <a:r>
                        <a:rPr lang="en-US" sz="4000" b="1" dirty="0" err="1">
                          <a:latin typeface="Times New Roman" panose="02020603050405020304" pitchFamily="18" charset="0"/>
                          <a:cs typeface="Times New Roman" panose="02020603050405020304" pitchFamily="18" charset="0"/>
                        </a:rPr>
                        <a:t>Kết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75164371"/>
                  </a:ext>
                </a:extLst>
              </a:tr>
              <a:tr h="1285218">
                <a:tc>
                  <a:txBody>
                    <a:bodyPr/>
                    <a:lstStyle/>
                    <a:p>
                      <a:pPr algn="ct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453070896"/>
                  </a:ext>
                </a:extLst>
              </a:tr>
            </a:tbl>
          </a:graphicData>
        </a:graphic>
      </p:graphicFrame>
    </p:spTree>
    <p:extLst>
      <p:ext uri="{BB962C8B-B14F-4D97-AF65-F5344CB8AC3E}">
        <p14:creationId xmlns:p14="http://schemas.microsoft.com/office/powerpoint/2010/main" val="153684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C3F7BD80-32B3-3156-A6E7-7711AE4E4B19}"/>
              </a:ext>
            </a:extLst>
          </p:cNvPr>
          <p:cNvSpPr/>
          <p:nvPr/>
        </p:nvSpPr>
        <p:spPr>
          <a:xfrm>
            <a:off x="-456372" y="5143500"/>
            <a:ext cx="5581277" cy="5581277"/>
          </a:xfrm>
          <a:custGeom>
            <a:avLst/>
            <a:gdLst/>
            <a:ahLst/>
            <a:cxnLst/>
            <a:rect l="l" t="t" r="r" b="b"/>
            <a:pathLst>
              <a:path w="5581277" h="5581277">
                <a:moveTo>
                  <a:pt x="0" y="0"/>
                </a:moveTo>
                <a:lnTo>
                  <a:pt x="5581278" y="0"/>
                </a:lnTo>
                <a:lnTo>
                  <a:pt x="5581278" y="5581277"/>
                </a:lnTo>
                <a:lnTo>
                  <a:pt x="0" y="5581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6C30463A-90E7-721F-F9B9-67EB48D6CD37}"/>
              </a:ext>
            </a:extLst>
          </p:cNvPr>
          <p:cNvSpPr/>
          <p:nvPr/>
        </p:nvSpPr>
        <p:spPr>
          <a:xfrm>
            <a:off x="15621000" y="-353207"/>
            <a:ext cx="3200400" cy="2763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BEAABEFD-01FD-2D10-A9FB-3A5A51ACF5D2}"/>
              </a:ext>
            </a:extLst>
          </p:cNvPr>
          <p:cNvSpPr/>
          <p:nvPr/>
        </p:nvSpPr>
        <p:spPr>
          <a:xfrm>
            <a:off x="-42204" y="4011080"/>
            <a:ext cx="9155380" cy="5962441"/>
          </a:xfrm>
          <a:custGeom>
            <a:avLst/>
            <a:gdLst/>
            <a:ahLst/>
            <a:cxnLst/>
            <a:rect l="l" t="t" r="r" b="b"/>
            <a:pathLst>
              <a:path w="9155380" h="5962441">
                <a:moveTo>
                  <a:pt x="0" y="0"/>
                </a:moveTo>
                <a:lnTo>
                  <a:pt x="9155380" y="0"/>
                </a:lnTo>
                <a:lnTo>
                  <a:pt x="9155380" y="5962441"/>
                </a:lnTo>
                <a:lnTo>
                  <a:pt x="0" y="59624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6">
            <a:extLst>
              <a:ext uri="{FF2B5EF4-FFF2-40B4-BE49-F238E27FC236}">
                <a16:creationId xmlns:a16="http://schemas.microsoft.com/office/drawing/2014/main" id="{91E9CC6A-8D63-CCB3-4CB9-349E5976559E}"/>
              </a:ext>
            </a:extLst>
          </p:cNvPr>
          <p:cNvSpPr/>
          <p:nvPr/>
        </p:nvSpPr>
        <p:spPr>
          <a:xfrm>
            <a:off x="15727326" y="151248"/>
            <a:ext cx="2240625" cy="2231380"/>
          </a:xfrm>
          <a:custGeom>
            <a:avLst/>
            <a:gdLst/>
            <a:ahLst/>
            <a:cxnLst/>
            <a:rect l="l" t="t" r="r" b="b"/>
            <a:pathLst>
              <a:path w="3900004" h="3646503">
                <a:moveTo>
                  <a:pt x="0" y="0"/>
                </a:moveTo>
                <a:lnTo>
                  <a:pt x="3900004" y="0"/>
                </a:lnTo>
                <a:lnTo>
                  <a:pt x="3900004" y="3646503"/>
                </a:lnTo>
                <a:lnTo>
                  <a:pt x="0" y="364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 name="Rectangle 1"/>
          <p:cNvSpPr/>
          <p:nvPr/>
        </p:nvSpPr>
        <p:spPr>
          <a:xfrm>
            <a:off x="838200" y="489702"/>
            <a:ext cx="14478000" cy="2800767"/>
          </a:xfrm>
          <a:prstGeom prst="rect">
            <a:avLst/>
          </a:prstGeom>
        </p:spPr>
        <p:txBody>
          <a:bodyPr wrap="square">
            <a:spAutoFit/>
          </a:bodyPr>
          <a:lstStyle/>
          <a:p>
            <a:pPr algn="ctr"/>
            <a:r>
              <a:rPr lang="en-US" sz="4400" dirty="0">
                <a:solidFill>
                  <a:srgbClr val="FF0000"/>
                </a:solidFill>
                <a:latin typeface="#9Slide07 Crocante" panose="02000000000000000000" pitchFamily="2" charset="0"/>
              </a:rPr>
              <a:t>TRÌNH BÀY MỘT PHÚT</a:t>
            </a:r>
          </a:p>
          <a:p>
            <a:pPr algn="just"/>
            <a:r>
              <a:rPr lang="vi-VN" sz="4400" b="1" dirty="0">
                <a:solidFill>
                  <a:srgbClr val="000000"/>
                </a:solidFill>
                <a:latin typeface="+mj-lt"/>
              </a:rPr>
              <a:t>Đoạn độc thoại của Ham-lét trong văn bản </a:t>
            </a:r>
            <a:r>
              <a:rPr lang="vi-VN" sz="4400" b="1" i="1" dirty="0">
                <a:solidFill>
                  <a:srgbClr val="000000"/>
                </a:solidFill>
                <a:latin typeface="+mj-lt"/>
              </a:rPr>
              <a:t>Sống, hay không sống?</a:t>
            </a:r>
            <a:r>
              <a:rPr lang="vi-VN" sz="4400" b="1" dirty="0">
                <a:solidFill>
                  <a:srgbClr val="000000"/>
                </a:solidFill>
                <a:latin typeface="+mj-lt"/>
              </a:rPr>
              <a:t> thể hiện tâm trạng và thái độ gì? Những lời độc thoại ấy bộc lộ mâu thuẫn nào trong con người Ham-lét?</a:t>
            </a:r>
            <a:endParaRPr lang="en-US" sz="4400" b="1" dirty="0">
              <a:latin typeface="+mj-lt"/>
            </a:endParaRPr>
          </a:p>
        </p:txBody>
      </p:sp>
      <p:sp>
        <p:nvSpPr>
          <p:cNvPr id="3" name="Rectangle 2"/>
          <p:cNvSpPr/>
          <p:nvPr/>
        </p:nvSpPr>
        <p:spPr>
          <a:xfrm>
            <a:off x="8229600" y="3467100"/>
            <a:ext cx="9738351" cy="6186309"/>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Tâm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dằn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thuẫn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chịu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ốm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hèn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mạt</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Can </a:t>
            </a:r>
            <a:r>
              <a:rPr lang="en-US" sz="4400" dirty="0" err="1">
                <a:solidFill>
                  <a:srgbClr val="000000"/>
                </a:solidFill>
                <a:latin typeface="Times New Roman" panose="02020603050405020304" pitchFamily="18" charset="0"/>
                <a:cs typeface="Times New Roman" panose="02020603050405020304" pitchFamily="18" charset="0"/>
              </a:rPr>
              <a:t>đảm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động</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chọn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bạo</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lực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cường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quyền</a:t>
            </a:r>
            <a:endPar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9" name="Freeform 8">
            <a:extLst>
              <a:ext uri="{FF2B5EF4-FFF2-40B4-BE49-F238E27FC236}">
                <a16:creationId xmlns:a16="http://schemas.microsoft.com/office/drawing/2014/main" id="{650996CC-9A72-1F81-CFB5-D0F395012CB8}"/>
              </a:ext>
            </a:extLst>
          </p:cNvPr>
          <p:cNvSpPr/>
          <p:nvPr/>
        </p:nvSpPr>
        <p:spPr>
          <a:xfrm flipH="1">
            <a:off x="3237720" y="4302554"/>
            <a:ext cx="3086879" cy="5516895"/>
          </a:xfrm>
          <a:custGeom>
            <a:avLst/>
            <a:gdLst/>
            <a:ahLst/>
            <a:cxnLst/>
            <a:rect l="l" t="t" r="r" b="b"/>
            <a:pathLst>
              <a:path w="5774184" h="8952223">
                <a:moveTo>
                  <a:pt x="5774184" y="0"/>
                </a:moveTo>
                <a:lnTo>
                  <a:pt x="0" y="0"/>
                </a:lnTo>
                <a:lnTo>
                  <a:pt x="0" y="8952223"/>
                </a:lnTo>
                <a:lnTo>
                  <a:pt x="5774184" y="8952223"/>
                </a:lnTo>
                <a:lnTo>
                  <a:pt x="577418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42947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4" name="Freeform 30">
            <a:extLst>
              <a:ext uri="{FF2B5EF4-FFF2-40B4-BE49-F238E27FC236}">
                <a16:creationId xmlns:a16="http://schemas.microsoft.com/office/drawing/2014/main" id="{B1193B16-3D98-D2B3-D7C4-88CBC23C9801}"/>
              </a:ext>
            </a:extLst>
          </p:cNvPr>
          <p:cNvSpPr/>
          <p:nvPr/>
        </p:nvSpPr>
        <p:spPr>
          <a:xfrm flipH="1">
            <a:off x="11921774" y="-122244"/>
            <a:ext cx="7184840" cy="7623173"/>
          </a:xfrm>
          <a:custGeom>
            <a:avLst/>
            <a:gdLst/>
            <a:ahLst/>
            <a:cxnLst/>
            <a:rect l="l" t="t" r="r" b="b"/>
            <a:pathLst>
              <a:path w="7184840" h="7623173">
                <a:moveTo>
                  <a:pt x="7184840" y="0"/>
                </a:moveTo>
                <a:lnTo>
                  <a:pt x="0" y="0"/>
                </a:lnTo>
                <a:lnTo>
                  <a:pt x="0" y="7623172"/>
                </a:lnTo>
                <a:lnTo>
                  <a:pt x="7184840" y="7623172"/>
                </a:lnTo>
                <a:lnTo>
                  <a:pt x="718484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person holding a skull&#10;&#10;Description automatically generated">
            <a:extLst>
              <a:ext uri="{FF2B5EF4-FFF2-40B4-BE49-F238E27FC236}">
                <a16:creationId xmlns:a16="http://schemas.microsoft.com/office/drawing/2014/main" id="{86C7914C-EE14-6D97-E485-933054A2A81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14325600" y="2857500"/>
            <a:ext cx="4770735" cy="7834290"/>
          </a:xfrm>
          <a:prstGeom prst="rect">
            <a:avLst/>
          </a:prstGeom>
        </p:spPr>
      </p:pic>
      <p:sp>
        <p:nvSpPr>
          <p:cNvPr id="6" name="Freeform 5">
            <a:extLst>
              <a:ext uri="{FF2B5EF4-FFF2-40B4-BE49-F238E27FC236}">
                <a16:creationId xmlns:a16="http://schemas.microsoft.com/office/drawing/2014/main" id="{67B1CC91-4D45-42FE-361B-9B4A58FF9FC6}"/>
              </a:ext>
            </a:extLst>
          </p:cNvPr>
          <p:cNvSpPr/>
          <p:nvPr/>
        </p:nvSpPr>
        <p:spPr>
          <a:xfrm>
            <a:off x="-1323833" y="-1595082"/>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Rectangle 6">
            <a:extLst>
              <a:ext uri="{FF2B5EF4-FFF2-40B4-BE49-F238E27FC236}">
                <a16:creationId xmlns:a16="http://schemas.microsoft.com/office/drawing/2014/main" id="{519D7266-52A5-08C1-CBF8-E2B06AB05D18}"/>
              </a:ext>
            </a:extLst>
          </p:cNvPr>
          <p:cNvSpPr/>
          <p:nvPr/>
        </p:nvSpPr>
        <p:spPr>
          <a:xfrm>
            <a:off x="1828800" y="341048"/>
            <a:ext cx="10896600" cy="986360"/>
          </a:xfrm>
          <a:prstGeom prst="rect">
            <a:avLst/>
          </a:prstGeom>
          <a:noFill/>
          <a:ln>
            <a:noFill/>
          </a:ln>
        </p:spPr>
        <p:txBody>
          <a:bodyPr wrap="square">
            <a:spAutoFit/>
          </a:bodyPr>
          <a:lstStyle/>
          <a:p>
            <a:pPr lvl="0" algn="ctr">
              <a:lnSpc>
                <a:spcPct val="150000"/>
              </a:lnSpc>
              <a:tabLst>
                <a:tab pos="90170" algn="l"/>
                <a:tab pos="180340" algn="l"/>
              </a:tabL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diện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Ham- let</a:t>
            </a:r>
          </a:p>
        </p:txBody>
      </p:sp>
      <p:graphicFrame>
        <p:nvGraphicFramePr>
          <p:cNvPr id="9" name="Table 8">
            <a:extLst>
              <a:ext uri="{FF2B5EF4-FFF2-40B4-BE49-F238E27FC236}">
                <a16:creationId xmlns:a16="http://schemas.microsoft.com/office/drawing/2014/main" id="{9F412703-98F7-DB47-5D37-92DDC90467BD}"/>
              </a:ext>
            </a:extLst>
          </p:cNvPr>
          <p:cNvGraphicFramePr>
            <a:graphicFrameLocks noGrp="1"/>
          </p:cNvGraphicFramePr>
          <p:nvPr>
            <p:extLst>
              <p:ext uri="{D42A27DB-BD31-4B8C-83A1-F6EECF244321}">
                <p14:modId xmlns:p14="http://schemas.microsoft.com/office/powerpoint/2010/main" val="1467580099"/>
              </p:ext>
            </p:extLst>
          </p:nvPr>
        </p:nvGraphicFramePr>
        <p:xfrm>
          <a:off x="609599" y="2041538"/>
          <a:ext cx="14478000" cy="707136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1255777111"/>
                    </a:ext>
                  </a:extLst>
                </a:gridCol>
                <a:gridCol w="12725400">
                  <a:extLst>
                    <a:ext uri="{9D8B030D-6E8A-4147-A177-3AD203B41FA5}">
                      <a16:colId xmlns:a16="http://schemas.microsoft.com/office/drawing/2014/main" val="848539886"/>
                    </a:ext>
                  </a:extLst>
                </a:gridCol>
              </a:tblGrid>
              <a:tr h="1285218">
                <a:tc>
                  <a:txBody>
                    <a:bodyPr/>
                    <a:lstStyle/>
                    <a:p>
                      <a:pPr algn="ctr"/>
                      <a:r>
                        <a:rPr lang="en-US" sz="4000" b="1" dirty="0" err="1">
                          <a:latin typeface="Times New Roman" panose="02020603050405020304" pitchFamily="18" charset="0"/>
                          <a:cs typeface="Times New Roman" panose="02020603050405020304" pitchFamily="18" charset="0"/>
                        </a:rPr>
                        <a:t>Xuất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thân</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baseline="0" dirty="0" err="1">
                          <a:latin typeface="Times New Roman" panose="02020603050405020304" pitchFamily="18" charset="0"/>
                          <a:cs typeface="Times New Roman" panose="02020603050405020304" pitchFamily="18" charset="0"/>
                        </a:rPr>
                        <a:t>Thái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tử</a:t>
                      </a:r>
                      <a:r>
                        <a:rPr lang="en-US" sz="4000" baseline="0" dirty="0">
                          <a:latin typeface="Times New Roman" panose="02020603050405020304" pitchFamily="18" charset="0"/>
                          <a:cs typeface="Times New Roman" panose="02020603050405020304" pitchFamily="18" charset="0"/>
                        </a:rPr>
                        <a:t> (con </a:t>
                      </a:r>
                      <a:r>
                        <a:rPr lang="en-US" sz="4000" baseline="0" dirty="0" err="1">
                          <a:latin typeface="Times New Roman" panose="02020603050405020304" pitchFamily="18" charset="0"/>
                          <a:cs typeface="Times New Roman" panose="02020603050405020304" pitchFamily="18" charset="0"/>
                        </a:rPr>
                        <a:t>vua</a:t>
                      </a:r>
                      <a:r>
                        <a:rPr lang="en-US" sz="4000" baseline="0" dirty="0">
                          <a:latin typeface="Times New Roman" panose="02020603050405020304" pitchFamily="18" charset="0"/>
                          <a:cs typeface="Times New Roman" panose="02020603050405020304" pitchFamily="18" charset="0"/>
                        </a:rPr>
                        <a:t>) </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cao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quý</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141102245"/>
                  </a:ext>
                </a:extLst>
              </a:tr>
              <a:tr h="3078546">
                <a:tc>
                  <a:txBody>
                    <a:bodyPr/>
                    <a:lstStyle/>
                    <a:p>
                      <a:pPr algn="ctr"/>
                      <a:r>
                        <a:rPr lang="en-US" sz="4000" b="1" dirty="0" err="1">
                          <a:latin typeface="Times New Roman" panose="02020603050405020304" pitchFamily="18" charset="0"/>
                          <a:cs typeface="Times New Roman" panose="02020603050405020304" pitchFamily="18" charset="0"/>
                        </a:rPr>
                        <a:t>Phẩm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chất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a:t>
                      </a:r>
                      <a:r>
                        <a:rPr lang="en-US" sz="4000" b="1" dirty="0" err="1">
                          <a:latin typeface="Times New Roman" panose="02020603050405020304" pitchFamily="18" charset="0"/>
                          <a:cs typeface="Times New Roman" panose="02020603050405020304" pitchFamily="18" charset="0"/>
                        </a:rPr>
                        <a:t>ính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cách</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chí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vọng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lớn</a:t>
                      </a:r>
                      <a:endParaRPr lang="en-US" sz="4000" baseline="0" dirty="0">
                        <a:latin typeface="Times New Roman" panose="02020603050405020304" pitchFamily="18" charset="0"/>
                        <a:cs typeface="Times New Roman" panose="02020603050405020304" pitchFamily="18" charset="0"/>
                      </a:endParaRPr>
                    </a:p>
                    <a:p>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Luôn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trăn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trở</a:t>
                      </a:r>
                      <a:r>
                        <a:rPr lang="en-US" sz="4000" baseline="0" dirty="0">
                          <a:latin typeface="Times New Roman" panose="02020603050405020304" pitchFamily="18" charset="0"/>
                          <a:cs typeface="Times New Roman" panose="02020603050405020304" pitchFamily="18" charset="0"/>
                        </a:rPr>
                        <a:t>, lo </a:t>
                      </a:r>
                      <a:r>
                        <a:rPr lang="en-US" sz="4000" baseline="0" dirty="0" err="1">
                          <a:latin typeface="Times New Roman" panose="02020603050405020304" pitchFamily="18" charset="0"/>
                          <a:cs typeface="Times New Roman" panose="02020603050405020304" pitchFamily="18" charset="0"/>
                        </a:rPr>
                        <a:t>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hay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như</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cao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quý</a:t>
                      </a:r>
                      <a:r>
                        <a:rPr lang="en-US" sz="4000" baseline="0" dirty="0">
                          <a:latin typeface="Times New Roman" panose="02020603050405020304" pitchFamily="18" charset="0"/>
                          <a:cs typeface="Times New Roman" panose="02020603050405020304" pitchFamily="18" charset="0"/>
                        </a:rPr>
                        <a:t>?....) </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chọn</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chống</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bạo</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lực</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cường</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quyền</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mẽ</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quyết</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endPar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txBody>
                  <a:tcPr>
                    <a:solidFill>
                      <a:schemeClr val="bg1"/>
                    </a:solidFill>
                  </a:tcPr>
                </a:tc>
                <a:extLst>
                  <a:ext uri="{0D108BD9-81ED-4DB2-BD59-A6C34878D82A}">
                    <a16:rowId xmlns:a16="http://schemas.microsoft.com/office/drawing/2014/main" val="338287333"/>
                  </a:ext>
                </a:extLst>
              </a:tr>
              <a:tr h="1285218">
                <a:tc>
                  <a:txBody>
                    <a:bodyPr/>
                    <a:lstStyle/>
                    <a:p>
                      <a:pPr algn="ctr"/>
                      <a:r>
                        <a:rPr lang="en-US" sz="4000" b="1" dirty="0" err="1">
                          <a:latin typeface="Times New Roman" panose="02020603050405020304" pitchFamily="18" charset="0"/>
                          <a:cs typeface="Times New Roman" panose="02020603050405020304" pitchFamily="18" charset="0"/>
                        </a:rPr>
                        <a:t>Kết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75164371"/>
                  </a:ext>
                </a:extLst>
              </a:tr>
              <a:tr h="1285218">
                <a:tc>
                  <a:txBody>
                    <a:bodyPr/>
                    <a:lstStyle/>
                    <a:p>
                      <a:pPr algn="ct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453070896"/>
                  </a:ext>
                </a:extLst>
              </a:tr>
            </a:tbl>
          </a:graphicData>
        </a:graphic>
      </p:graphicFrame>
    </p:spTree>
    <p:extLst>
      <p:ext uri="{BB962C8B-B14F-4D97-AF65-F5344CB8AC3E}">
        <p14:creationId xmlns:p14="http://schemas.microsoft.com/office/powerpoint/2010/main" val="21617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35673D37-692B-9B5C-03AF-6F5BE3A9BD03}"/>
              </a:ext>
            </a:extLst>
          </p:cNvPr>
          <p:cNvSpPr/>
          <p:nvPr/>
        </p:nvSpPr>
        <p:spPr>
          <a:xfrm rot="-397430">
            <a:off x="-286466" y="6832124"/>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3"/>
            <a:stretch>
              <a:fillRect/>
            </a:stretch>
          </a:blipFill>
        </p:spPr>
        <p:txBody>
          <a:bodyPr/>
          <a:lstStyle/>
          <a:p>
            <a:endParaRPr lang="en-US"/>
          </a:p>
        </p:txBody>
      </p:sp>
      <p:sp>
        <p:nvSpPr>
          <p:cNvPr id="5" name="Freeform 9">
            <a:extLst>
              <a:ext uri="{FF2B5EF4-FFF2-40B4-BE49-F238E27FC236}">
                <a16:creationId xmlns:a16="http://schemas.microsoft.com/office/drawing/2014/main" id="{DCFE1145-E644-5C6F-B69D-39888ACC6175}"/>
              </a:ext>
            </a:extLst>
          </p:cNvPr>
          <p:cNvSpPr/>
          <p:nvPr/>
        </p:nvSpPr>
        <p:spPr>
          <a:xfrm flipH="1">
            <a:off x="15204883" y="-482600"/>
            <a:ext cx="3290346" cy="10922311"/>
          </a:xfrm>
          <a:custGeom>
            <a:avLst/>
            <a:gdLst/>
            <a:ahLst/>
            <a:cxnLst/>
            <a:rect l="l" t="t" r="r" b="b"/>
            <a:pathLst>
              <a:path w="3290346" h="10922311">
                <a:moveTo>
                  <a:pt x="3290346" y="0"/>
                </a:moveTo>
                <a:lnTo>
                  <a:pt x="0" y="0"/>
                </a:lnTo>
                <a:lnTo>
                  <a:pt x="0" y="10922311"/>
                </a:lnTo>
                <a:lnTo>
                  <a:pt x="3290346" y="10922311"/>
                </a:lnTo>
                <a:lnTo>
                  <a:pt x="329034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Rectangle 1"/>
          <p:cNvSpPr/>
          <p:nvPr/>
        </p:nvSpPr>
        <p:spPr>
          <a:xfrm>
            <a:off x="838200" y="495300"/>
            <a:ext cx="14249400" cy="3631763"/>
          </a:xfrm>
          <a:prstGeom prst="rect">
            <a:avLst/>
          </a:prstGeom>
        </p:spPr>
        <p:txBody>
          <a:bodyPr wrap="square">
            <a:spAutoFit/>
          </a:bodyPr>
          <a:lstStyle/>
          <a:p>
            <a:pPr algn="ctr"/>
            <a:r>
              <a:rPr lang="en-US" sz="5400" dirty="0">
                <a:solidFill>
                  <a:srgbClr val="FF0000"/>
                </a:solidFill>
                <a:latin typeface="#9Slide07 Crocante" panose="02000000000000000000" pitchFamily="2" charset="0"/>
              </a:rPr>
              <a:t>TRÌNH BÀY MỘT PHÚT</a:t>
            </a:r>
          </a:p>
          <a:p>
            <a:pPr algn="just"/>
            <a:r>
              <a:rPr lang="vi-VN" sz="4400" b="1" dirty="0">
                <a:latin typeface="Times New Roman" panose="02020603050405020304" pitchFamily="18" charset="0"/>
                <a:cs typeface="Times New Roman" panose="02020603050405020304" pitchFamily="18" charset="0"/>
              </a:rPr>
              <a:t>Sự trăn trở “</a:t>
            </a:r>
            <a:r>
              <a:rPr lang="vi-VN" sz="4400" b="1" i="1" dirty="0">
                <a:latin typeface="Times New Roman" panose="02020603050405020304" pitchFamily="18" charset="0"/>
                <a:cs typeface="Times New Roman" panose="02020603050405020304" pitchFamily="18" charset="0"/>
              </a:rPr>
              <a:t>Sống, hay không sống?</a:t>
            </a:r>
            <a:r>
              <a:rPr lang="vi-VN" sz="4400" b="1" dirty="0">
                <a:latin typeface="Times New Roman" panose="02020603050405020304" pitchFamily="18" charset="0"/>
                <a:cs typeface="Times New Roman" panose="02020603050405020304" pitchFamily="18" charset="0"/>
              </a:rPr>
              <a:t>” và quyết định cầm vũ khí chống lại bạo ngược, cường quyền nói lên phẩm chất và tính cách gì của Ham-lét? Em có đồng ý với quyết định ấy của Ham-lét không? Vì sao?</a:t>
            </a:r>
            <a:endParaRPr lang="en-US" sz="4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838200" y="4305300"/>
            <a:ext cx="15621000"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đẹp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con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nhiệm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tộc</a:t>
            </a:r>
            <a:endParaRPr lang="en-US"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mạnh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mẽ</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quyết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liệt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00496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5" name="Freeform 30">
            <a:extLst>
              <a:ext uri="{FF2B5EF4-FFF2-40B4-BE49-F238E27FC236}">
                <a16:creationId xmlns:a16="http://schemas.microsoft.com/office/drawing/2014/main" id="{D98E2647-F1B5-6A80-1D0A-6D5FDD4CC3BD}"/>
              </a:ext>
            </a:extLst>
          </p:cNvPr>
          <p:cNvSpPr/>
          <p:nvPr/>
        </p:nvSpPr>
        <p:spPr>
          <a:xfrm flipH="1">
            <a:off x="11921774" y="-122244"/>
            <a:ext cx="7184840" cy="7623173"/>
          </a:xfrm>
          <a:custGeom>
            <a:avLst/>
            <a:gdLst/>
            <a:ahLst/>
            <a:cxnLst/>
            <a:rect l="l" t="t" r="r" b="b"/>
            <a:pathLst>
              <a:path w="7184840" h="7623173">
                <a:moveTo>
                  <a:pt x="7184840" y="0"/>
                </a:moveTo>
                <a:lnTo>
                  <a:pt x="0" y="0"/>
                </a:lnTo>
                <a:lnTo>
                  <a:pt x="0" y="7623172"/>
                </a:lnTo>
                <a:lnTo>
                  <a:pt x="7184840" y="7623172"/>
                </a:lnTo>
                <a:lnTo>
                  <a:pt x="718484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1828800" y="341048"/>
            <a:ext cx="10896600" cy="986360"/>
          </a:xfrm>
          <a:prstGeom prst="rect">
            <a:avLst/>
          </a:prstGeom>
          <a:noFill/>
          <a:ln>
            <a:noFill/>
          </a:ln>
        </p:spPr>
        <p:txBody>
          <a:bodyPr wrap="square">
            <a:spAutoFit/>
          </a:bodyPr>
          <a:lstStyle/>
          <a:p>
            <a:pPr lvl="0" algn="ctr">
              <a:lnSpc>
                <a:spcPct val="150000"/>
              </a:lnSpc>
              <a:tabLst>
                <a:tab pos="90170" algn="l"/>
                <a:tab pos="180340" algn="l"/>
              </a:tabL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diện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Ham- let</a:t>
            </a:r>
          </a:p>
        </p:txBody>
      </p:sp>
      <p:graphicFrame>
        <p:nvGraphicFramePr>
          <p:cNvPr id="3" name="Table 2"/>
          <p:cNvGraphicFramePr>
            <a:graphicFrameLocks noGrp="1"/>
          </p:cNvGraphicFramePr>
          <p:nvPr>
            <p:extLst>
              <p:ext uri="{D42A27DB-BD31-4B8C-83A1-F6EECF244321}">
                <p14:modId xmlns:p14="http://schemas.microsoft.com/office/powerpoint/2010/main" val="421115824"/>
              </p:ext>
            </p:extLst>
          </p:nvPr>
        </p:nvGraphicFramePr>
        <p:xfrm>
          <a:off x="609599" y="2041538"/>
          <a:ext cx="14478000" cy="768096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1255777111"/>
                    </a:ext>
                  </a:extLst>
                </a:gridCol>
                <a:gridCol w="12725400">
                  <a:extLst>
                    <a:ext uri="{9D8B030D-6E8A-4147-A177-3AD203B41FA5}">
                      <a16:colId xmlns:a16="http://schemas.microsoft.com/office/drawing/2014/main" val="848539886"/>
                    </a:ext>
                  </a:extLst>
                </a:gridCol>
              </a:tblGrid>
              <a:tr h="1285218">
                <a:tc>
                  <a:txBody>
                    <a:bodyPr/>
                    <a:lstStyle/>
                    <a:p>
                      <a:pPr algn="ctr"/>
                      <a:r>
                        <a:rPr lang="en-US" sz="4000" b="1" dirty="0" err="1">
                          <a:latin typeface="Times New Roman" panose="02020603050405020304" pitchFamily="18" charset="0"/>
                          <a:cs typeface="Times New Roman" panose="02020603050405020304" pitchFamily="18" charset="0"/>
                        </a:rPr>
                        <a:t>Xuất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thân</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baseline="0" dirty="0" err="1">
                          <a:latin typeface="Times New Roman" panose="02020603050405020304" pitchFamily="18" charset="0"/>
                          <a:cs typeface="Times New Roman" panose="02020603050405020304" pitchFamily="18" charset="0"/>
                        </a:rPr>
                        <a:t>Thái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tử</a:t>
                      </a:r>
                      <a:r>
                        <a:rPr lang="en-US" sz="4000" baseline="0" dirty="0">
                          <a:latin typeface="Times New Roman" panose="02020603050405020304" pitchFamily="18" charset="0"/>
                          <a:cs typeface="Times New Roman" panose="02020603050405020304" pitchFamily="18" charset="0"/>
                        </a:rPr>
                        <a:t> (con </a:t>
                      </a:r>
                      <a:r>
                        <a:rPr lang="en-US" sz="4000" baseline="0" dirty="0" err="1">
                          <a:latin typeface="Times New Roman" panose="02020603050405020304" pitchFamily="18" charset="0"/>
                          <a:cs typeface="Times New Roman" panose="02020603050405020304" pitchFamily="18" charset="0"/>
                        </a:rPr>
                        <a:t>vua</a:t>
                      </a:r>
                      <a:r>
                        <a:rPr lang="en-US" sz="4000" baseline="0" dirty="0">
                          <a:latin typeface="Times New Roman" panose="02020603050405020304" pitchFamily="18" charset="0"/>
                          <a:cs typeface="Times New Roman" panose="02020603050405020304" pitchFamily="18" charset="0"/>
                        </a:rPr>
                        <a:t>) </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cao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quý</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141102245"/>
                  </a:ext>
                </a:extLst>
              </a:tr>
              <a:tr h="3078546">
                <a:tc>
                  <a:txBody>
                    <a:bodyPr/>
                    <a:lstStyle/>
                    <a:p>
                      <a:pPr algn="ctr"/>
                      <a:r>
                        <a:rPr lang="en-US" sz="4000" b="1" dirty="0" err="1">
                          <a:latin typeface="Times New Roman" panose="02020603050405020304" pitchFamily="18" charset="0"/>
                          <a:cs typeface="Times New Roman" panose="02020603050405020304" pitchFamily="18" charset="0"/>
                        </a:rPr>
                        <a:t>Phẩm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chất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a:t>
                      </a:r>
                      <a:r>
                        <a:rPr lang="en-US" sz="4000" b="1" dirty="0" err="1">
                          <a:latin typeface="Times New Roman" panose="02020603050405020304" pitchFamily="18" charset="0"/>
                          <a:cs typeface="Times New Roman" panose="02020603050405020304" pitchFamily="18" charset="0"/>
                        </a:rPr>
                        <a:t>ính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cách</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chí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vọng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lớn</a:t>
                      </a:r>
                      <a:endParaRPr lang="en-US" sz="4000" baseline="0" dirty="0">
                        <a:latin typeface="Times New Roman" panose="02020603050405020304" pitchFamily="18" charset="0"/>
                        <a:cs typeface="Times New Roman" panose="02020603050405020304" pitchFamily="18" charset="0"/>
                      </a:endParaRPr>
                    </a:p>
                    <a:p>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Luôn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trăn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trở</a:t>
                      </a:r>
                      <a:r>
                        <a:rPr lang="en-US" sz="4000" baseline="0" dirty="0">
                          <a:latin typeface="Times New Roman" panose="02020603050405020304" pitchFamily="18" charset="0"/>
                          <a:cs typeface="Times New Roman" panose="02020603050405020304" pitchFamily="18" charset="0"/>
                        </a:rPr>
                        <a:t>, lo </a:t>
                      </a:r>
                      <a:r>
                        <a:rPr lang="en-US" sz="4000" baseline="0" dirty="0" err="1">
                          <a:latin typeface="Times New Roman" panose="02020603050405020304" pitchFamily="18" charset="0"/>
                          <a:cs typeface="Times New Roman" panose="02020603050405020304" pitchFamily="18" charset="0"/>
                        </a:rPr>
                        <a:t>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hay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như</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cao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quý</a:t>
                      </a:r>
                      <a:r>
                        <a:rPr lang="en-US" sz="4000" baseline="0" dirty="0">
                          <a:latin typeface="Times New Roman" panose="02020603050405020304" pitchFamily="18" charset="0"/>
                          <a:cs typeface="Times New Roman" panose="02020603050405020304" pitchFamily="18" charset="0"/>
                        </a:rPr>
                        <a:t>?....) </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chọn</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chống</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bạo</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lực</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cường</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quyền</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mẽ</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quyết</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endPar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Hiếu</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thảo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khôn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ngoan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điên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trả</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cha</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8287333"/>
                  </a:ext>
                </a:extLst>
              </a:tr>
              <a:tr h="1285218">
                <a:tc>
                  <a:txBody>
                    <a:bodyPr/>
                    <a:lstStyle/>
                    <a:p>
                      <a:pPr algn="ctr"/>
                      <a:r>
                        <a:rPr lang="en-US" sz="4000" b="1" dirty="0" err="1">
                          <a:latin typeface="Times New Roman" panose="02020603050405020304" pitchFamily="18" charset="0"/>
                          <a:cs typeface="Times New Roman" panose="02020603050405020304" pitchFamily="18" charset="0"/>
                        </a:rPr>
                        <a:t>Kết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dirty="0" err="1">
                          <a:latin typeface="Times New Roman" panose="02020603050405020304" pitchFamily="18" charset="0"/>
                          <a:cs typeface="Times New Roman" panose="02020603050405020304" pitchFamily="18" charset="0"/>
                        </a:rPr>
                        <a:t>Chết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75164371"/>
                  </a:ext>
                </a:extLst>
              </a:tr>
              <a:tr h="1285218">
                <a:tc>
                  <a:txBody>
                    <a:bodyPr/>
                    <a:lstStyle/>
                    <a:p>
                      <a:pPr algn="ct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vật</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điển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hình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mang</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đầy</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đủ</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đặc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điểm</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nhân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vật</a:t>
                      </a:r>
                      <a:r>
                        <a:rPr lang="en-US" sz="4000" b="1" baseline="0" dirty="0">
                          <a:solidFill>
                            <a:srgbClr val="FF0000"/>
                          </a:solidFill>
                          <a:latin typeface="Times New Roman" panose="02020603050405020304" pitchFamily="18" charset="0"/>
                          <a:cs typeface="Times New Roman" panose="02020603050405020304" pitchFamily="18" charset="0"/>
                        </a:rPr>
                        <a:t> Bi </a:t>
                      </a:r>
                      <a:r>
                        <a:rPr lang="en-US" sz="4000" b="1" baseline="0" dirty="0" err="1">
                          <a:solidFill>
                            <a:srgbClr val="FF0000"/>
                          </a:solidFill>
                          <a:latin typeface="Times New Roman" panose="02020603050405020304" pitchFamily="18" charset="0"/>
                          <a:cs typeface="Times New Roman" panose="02020603050405020304" pitchFamily="18" charset="0"/>
                        </a:rPr>
                        <a:t>kịch</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453070896"/>
                  </a:ext>
                </a:extLst>
              </a:tr>
            </a:tbl>
          </a:graphicData>
        </a:graphic>
      </p:graphicFrame>
      <p:pic>
        <p:nvPicPr>
          <p:cNvPr id="4" name="Picture 3" descr="A person holding a skull&#10;&#10;Description automatically generated">
            <a:extLst>
              <a:ext uri="{FF2B5EF4-FFF2-40B4-BE49-F238E27FC236}">
                <a16:creationId xmlns:a16="http://schemas.microsoft.com/office/drawing/2014/main" id="{87FB11B5-9942-28B4-79B2-984B9E7F40D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14325600" y="2857500"/>
            <a:ext cx="4770735" cy="7834290"/>
          </a:xfrm>
          <a:prstGeom prst="rect">
            <a:avLst/>
          </a:prstGeom>
        </p:spPr>
      </p:pic>
      <p:sp>
        <p:nvSpPr>
          <p:cNvPr id="6" name="Freeform 5">
            <a:extLst>
              <a:ext uri="{FF2B5EF4-FFF2-40B4-BE49-F238E27FC236}">
                <a16:creationId xmlns:a16="http://schemas.microsoft.com/office/drawing/2014/main" id="{EB576678-5984-F2DD-2B4C-3F7B97B293FA}"/>
              </a:ext>
            </a:extLst>
          </p:cNvPr>
          <p:cNvSpPr/>
          <p:nvPr/>
        </p:nvSpPr>
        <p:spPr>
          <a:xfrm>
            <a:off x="-1323833" y="-1595082"/>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90586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84FB4B3-7CF9-85EA-F1F1-5EEE4FFD91E6}"/>
              </a:ext>
            </a:extLst>
          </p:cNvPr>
          <p:cNvSpPr/>
          <p:nvPr/>
        </p:nvSpPr>
        <p:spPr>
          <a:xfrm>
            <a:off x="-3158549" y="0"/>
            <a:ext cx="7349549" cy="11480018"/>
          </a:xfrm>
          <a:custGeom>
            <a:avLst/>
            <a:gdLst/>
            <a:ahLst/>
            <a:cxnLst/>
            <a:rect l="l" t="t" r="r" b="b"/>
            <a:pathLst>
              <a:path w="7955900" h="11668774">
                <a:moveTo>
                  <a:pt x="0" y="0"/>
                </a:moveTo>
                <a:lnTo>
                  <a:pt x="7955900" y="0"/>
                </a:lnTo>
                <a:lnTo>
                  <a:pt x="7955900" y="11668774"/>
                </a:lnTo>
                <a:lnTo>
                  <a:pt x="0" y="11668774"/>
                </a:lnTo>
                <a:lnTo>
                  <a:pt x="0" y="0"/>
                </a:lnTo>
                <a:close/>
              </a:path>
            </a:pathLst>
          </a:custGeom>
          <a:blipFill>
            <a:blip r:embed="rId3">
              <a:extLst>
                <a:ext uri="{96DAC541-7B7A-43D3-8B79-37D633B846F1}">
                  <asvg:svgBlip xmlns:asvg="http://schemas.microsoft.com/office/drawing/2016/SVG/main" r:embed="rId4"/>
                </a:ext>
              </a:extLst>
            </a:blip>
            <a:stretch>
              <a:fillRect r="-125210"/>
            </a:stretch>
          </a:blipFill>
        </p:spPr>
        <p:txBody>
          <a:bodyPr/>
          <a:lstStyle/>
          <a:p>
            <a:endParaRPr lang="en-US"/>
          </a:p>
        </p:txBody>
      </p:sp>
      <p:sp>
        <p:nvSpPr>
          <p:cNvPr id="2" name="Rectangle 1"/>
          <p:cNvSpPr/>
          <p:nvPr/>
        </p:nvSpPr>
        <p:spPr>
          <a:xfrm>
            <a:off x="4038600" y="227052"/>
            <a:ext cx="13639800" cy="1107996"/>
          </a:xfrm>
          <a:prstGeom prst="rect">
            <a:avLst/>
          </a:prstGeom>
          <a:noFill/>
          <a:ln>
            <a:noFill/>
          </a:ln>
        </p:spPr>
        <p:txBody>
          <a:bodyPr wrap="square">
            <a:spAutoFit/>
          </a:bodyPr>
          <a:lstStyle/>
          <a:p>
            <a:pPr lvl="0" algn="just">
              <a:lnSpc>
                <a:spcPct val="150000"/>
              </a:lnSpc>
              <a:tabLst>
                <a:tab pos="90170" algn="l"/>
                <a:tab pos="180340" algn="l"/>
              </a:tabL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phản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diện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vua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Pô-lô-ni-ut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Hoàng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hậu</a:t>
            </a:r>
            <a:endParaRPr lang="en-US" sz="4400" dirty="0">
              <a:solidFill>
                <a:prstClr val="black"/>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52448022"/>
              </p:ext>
            </p:extLst>
          </p:nvPr>
        </p:nvGraphicFramePr>
        <p:xfrm>
          <a:off x="3429000" y="1562100"/>
          <a:ext cx="14478000" cy="8202182"/>
        </p:xfrm>
        <a:graphic>
          <a:graphicData uri="http://schemas.openxmlformats.org/drawingml/2006/table">
            <a:tbl>
              <a:tblPr firstRow="1" bandRow="1">
                <a:tableStyleId>{5940675A-B579-460E-94D1-54222C63F5DA}</a:tableStyleId>
              </a:tblPr>
              <a:tblGrid>
                <a:gridCol w="4826000">
                  <a:extLst>
                    <a:ext uri="{9D8B030D-6E8A-4147-A177-3AD203B41FA5}">
                      <a16:colId xmlns:a16="http://schemas.microsoft.com/office/drawing/2014/main" val="657950046"/>
                    </a:ext>
                  </a:extLst>
                </a:gridCol>
                <a:gridCol w="4826000">
                  <a:extLst>
                    <a:ext uri="{9D8B030D-6E8A-4147-A177-3AD203B41FA5}">
                      <a16:colId xmlns:a16="http://schemas.microsoft.com/office/drawing/2014/main" val="517947336"/>
                    </a:ext>
                  </a:extLst>
                </a:gridCol>
                <a:gridCol w="4826000">
                  <a:extLst>
                    <a:ext uri="{9D8B030D-6E8A-4147-A177-3AD203B41FA5}">
                      <a16:colId xmlns:a16="http://schemas.microsoft.com/office/drawing/2014/main" val="2125169905"/>
                    </a:ext>
                  </a:extLst>
                </a:gridCol>
              </a:tblGrid>
              <a:tr h="702571">
                <a:tc>
                  <a:txBody>
                    <a:bodyPr/>
                    <a:lstStyle/>
                    <a:p>
                      <a:pPr algn="ctr"/>
                      <a:r>
                        <a:rPr lang="en-US" sz="4000" b="1" dirty="0" err="1">
                          <a:latin typeface="Times New Roman" panose="02020603050405020304" pitchFamily="18" charset="0"/>
                          <a:cs typeface="Times New Roman" panose="02020603050405020304" pitchFamily="18" charset="0"/>
                        </a:rPr>
                        <a:t>Nhà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vua</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Pô-lô-ni-ut</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Hoàng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hậu</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803258724"/>
                  </a:ext>
                </a:extLst>
              </a:tr>
              <a:tr h="5590019">
                <a:tc>
                  <a:txBody>
                    <a:bodyPr/>
                    <a:lstStyle/>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Chú</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ruột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Ham-let</a:t>
                      </a: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anh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trai</a:t>
                      </a:r>
                      <a:r>
                        <a:rPr lang="en-US" sz="4000" baseline="0" dirty="0">
                          <a:latin typeface="Times New Roman" panose="02020603050405020304" pitchFamily="18" charset="0"/>
                          <a:cs typeface="Times New Roman" panose="02020603050405020304" pitchFamily="18" charset="0"/>
                        </a:rPr>
                        <a:t> (cha Ham-let) </a:t>
                      </a:r>
                      <a:r>
                        <a:rPr lang="en-US" sz="4000" baseline="0" dirty="0" err="1">
                          <a:latin typeface="Times New Roman" panose="02020603050405020304" pitchFamily="18" charset="0"/>
                          <a:cs typeface="Times New Roman" panose="02020603050405020304" pitchFamily="18" charset="0"/>
                        </a:rPr>
                        <a:t>để</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chiếm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đoạt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Hoàng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hậu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ngôi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vua</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rPr>
                        <a:t>Kết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cục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chết</a:t>
                      </a:r>
                      <a:r>
                        <a:rPr lang="en-US" sz="4000" baseline="0" dirty="0">
                          <a:latin typeface="Times New Roman" panose="02020603050405020304" pitchFamily="18" charset="0"/>
                          <a:cs typeface="Times New Roman" panose="02020603050405020304" pitchFamily="18" charset="0"/>
                        </a:rPr>
                        <a:t> (Ham-</a:t>
                      </a:r>
                      <a:r>
                        <a:rPr lang="en-US" sz="4000" baseline="0" dirty="0" err="1">
                          <a:latin typeface="Times New Roman" panose="02020603050405020304" pitchFamily="18" charset="0"/>
                          <a:cs typeface="Times New Roman" panose="02020603050405020304" pitchFamily="18" charset="0"/>
                        </a:rPr>
                        <a:t>lét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trong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đấu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kiếm</a:t>
                      </a:r>
                      <a:r>
                        <a:rPr lang="en-US" sz="4000" baseline="0" dirty="0">
                          <a:latin typeface="Times New Roman" panose="02020603050405020304" pitchFamily="18" charset="0"/>
                          <a:cs typeface="Times New Roman" panose="02020603050405020304" pitchFamily="18" charset="0"/>
                        </a:rPr>
                        <a:t> do </a:t>
                      </a:r>
                      <a:r>
                        <a:rPr lang="en-US" sz="4000" baseline="0" dirty="0" err="1">
                          <a:latin typeface="Times New Roman" panose="02020603050405020304" pitchFamily="18" charset="0"/>
                          <a:cs typeface="Times New Roman" panose="02020603050405020304" pitchFamily="18" charset="0"/>
                        </a:rPr>
                        <a:t>ông</a:t>
                      </a:r>
                      <a:r>
                        <a:rPr lang="en-US" sz="4000"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bày</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nhằm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hãm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chàng</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Ô-</a:t>
                      </a:r>
                      <a:r>
                        <a:rPr lang="en-US" sz="4000" baseline="0" dirty="0" err="1">
                          <a:latin typeface="Times New Roman" panose="02020603050405020304" pitchFamily="18" charset="0"/>
                          <a:cs typeface="Times New Roman" panose="02020603050405020304" pitchFamily="18" charset="0"/>
                        </a:rPr>
                        <a:t>phê</a:t>
                      </a:r>
                      <a:r>
                        <a:rPr lang="en-US" sz="4000" baseline="0" dirty="0">
                          <a:latin typeface="Times New Roman" panose="02020603050405020304" pitchFamily="18" charset="0"/>
                          <a:cs typeface="Times New Roman" panose="02020603050405020304" pitchFamily="18" charset="0"/>
                        </a:rPr>
                        <a:t>-li-a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yêu</a:t>
                      </a:r>
                      <a:r>
                        <a:rPr lang="en-US" sz="4000" baseline="0" dirty="0">
                          <a:latin typeface="Times New Roman" panose="02020603050405020304" pitchFamily="18" charset="0"/>
                          <a:cs typeface="Times New Roman" panose="02020603050405020304" pitchFamily="18" charset="0"/>
                        </a:rPr>
                        <a:t> Ham-</a:t>
                      </a:r>
                      <a:r>
                        <a:rPr lang="en-US" sz="4000" baseline="0" dirty="0" err="1">
                          <a:latin typeface="Times New Roman" panose="02020603050405020304" pitchFamily="18" charset="0"/>
                          <a:cs typeface="Times New Roman" panose="02020603050405020304" pitchFamily="18" charset="0"/>
                        </a:rPr>
                        <a:t>lét</a:t>
                      </a:r>
                      <a:r>
                        <a:rPr lang="en-US" sz="4000" baseline="0" dirty="0">
                          <a:latin typeface="Times New Roman" panose="02020603050405020304" pitchFamily="18" charset="0"/>
                          <a:cs typeface="Times New Roman" panose="02020603050405020304" pitchFamily="18" charset="0"/>
                        </a:rPr>
                        <a:t>)</a:t>
                      </a: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nịnh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thần</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rPr>
                        <a:t>Kết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cục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chết</a:t>
                      </a:r>
                      <a:r>
                        <a:rPr lang="en-US" sz="4000" baseline="0" dirty="0">
                          <a:latin typeface="Times New Roman" panose="02020603050405020304" pitchFamily="18" charset="0"/>
                          <a:cs typeface="Times New Roman" panose="02020603050405020304" pitchFamily="18" charset="0"/>
                        </a:rPr>
                        <a:t> (Ham-</a:t>
                      </a:r>
                      <a:r>
                        <a:rPr lang="en-US" sz="4000" baseline="0" dirty="0" err="1">
                          <a:latin typeface="Times New Roman" panose="02020603050405020304" pitchFamily="18" charset="0"/>
                          <a:cs typeface="Times New Roman" panose="02020603050405020304" pitchFamily="18" charset="0"/>
                        </a:rPr>
                        <a:t>lét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nghe</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lén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nói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chuyện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chàng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với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mẹ</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đẻ</a:t>
                      </a:r>
                      <a:r>
                        <a:rPr lang="en-US" sz="4000" baseline="0" dirty="0">
                          <a:latin typeface="Times New Roman" panose="02020603050405020304" pitchFamily="18" charset="0"/>
                          <a:cs typeface="Times New Roman" panose="02020603050405020304" pitchFamily="18" charset="0"/>
                        </a:rPr>
                        <a:t> Ham-let</a:t>
                      </a: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lấy</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em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trai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tiếp</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tục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ngôi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Hoàng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hậu</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rPr>
                        <a:t>Kết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cục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trúng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uống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nhầm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cốc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rượu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vua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chuẩn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để</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hại</a:t>
                      </a:r>
                      <a:r>
                        <a:rPr lang="en-US" sz="4000" baseline="0" dirty="0">
                          <a:latin typeface="Times New Roman" panose="02020603050405020304" pitchFamily="18" charset="0"/>
                          <a:cs typeface="Times New Roman" panose="02020603050405020304" pitchFamily="18" charset="0"/>
                        </a:rPr>
                        <a:t> Ham-</a:t>
                      </a:r>
                      <a:r>
                        <a:rPr lang="en-US" sz="4000" baseline="0" dirty="0" err="1">
                          <a:latin typeface="Times New Roman" panose="02020603050405020304" pitchFamily="18" charset="0"/>
                          <a:cs typeface="Times New Roman" panose="02020603050405020304" pitchFamily="18" charset="0"/>
                        </a:rPr>
                        <a:t>lét</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609043286"/>
                  </a:ext>
                </a:extLst>
              </a:tr>
              <a:tr h="702571">
                <a:tc gridSpan="3">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vật</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điển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hình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cho</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cái</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ác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cái</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xấu</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sz="4000" dirty="0">
                        <a:latin typeface="Times New Roman" panose="02020603050405020304" pitchFamily="18" charset="0"/>
                        <a:cs typeface="Times New Roman" panose="02020603050405020304" pitchFamily="18" charset="0"/>
                      </a:endParaRPr>
                    </a:p>
                  </a:txBody>
                  <a:tcPr/>
                </a:tc>
                <a:tc hMerge="1">
                  <a:txBody>
                    <a:bodyPr/>
                    <a:lstStyle/>
                    <a:p>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97292834"/>
                  </a:ext>
                </a:extLst>
              </a:tr>
            </a:tbl>
          </a:graphicData>
        </a:graphic>
      </p:graphicFrame>
      <p:pic>
        <p:nvPicPr>
          <p:cNvPr id="4" name="Picture 3" descr="A cartoon of a person holding a staff&#10;&#10;Description automatically generated">
            <a:extLst>
              <a:ext uri="{FF2B5EF4-FFF2-40B4-BE49-F238E27FC236}">
                <a16:creationId xmlns:a16="http://schemas.microsoft.com/office/drawing/2014/main" id="{5634D794-A1B0-23C2-8C4C-CE49557F9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81" y="5915411"/>
            <a:ext cx="3124200" cy="4383108"/>
          </a:xfrm>
          <a:prstGeom prst="rect">
            <a:avLst/>
          </a:prstGeom>
        </p:spPr>
      </p:pic>
      <p:sp>
        <p:nvSpPr>
          <p:cNvPr id="5" name="Freeform 5">
            <a:extLst>
              <a:ext uri="{FF2B5EF4-FFF2-40B4-BE49-F238E27FC236}">
                <a16:creationId xmlns:a16="http://schemas.microsoft.com/office/drawing/2014/main" id="{9D45C4D5-9B19-AFE9-311C-4EFC0C1F0A9B}"/>
              </a:ext>
            </a:extLst>
          </p:cNvPr>
          <p:cNvSpPr/>
          <p:nvPr/>
        </p:nvSpPr>
        <p:spPr>
          <a:xfrm>
            <a:off x="16840200" y="-804593"/>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72123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2" name="Rectangle 1"/>
          <p:cNvSpPr/>
          <p:nvPr/>
        </p:nvSpPr>
        <p:spPr>
          <a:xfrm>
            <a:off x="4572000" y="1638300"/>
            <a:ext cx="6194324" cy="1886927"/>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8800" b="1" i="0" u="none" strike="noStrike" kern="1200" cap="none" spc="0" normalizeH="0" baseline="0" noProof="0" dirty="0">
                <a:ln>
                  <a:noFill/>
                </a:ln>
                <a:solidFill>
                  <a:srgbClr val="FF0000"/>
                </a:solidFill>
                <a:effectLst/>
                <a:uLnTx/>
                <a:uFillTx/>
                <a:latin typeface="#9Slide05 FS Blonde Script" panose="03000503000000000000" pitchFamily="65" charset="0"/>
                <a:cs typeface="Times New Roman" panose="02020603050405020304" pitchFamily="18" charset="0"/>
              </a:rPr>
              <a:t>3. </a:t>
            </a:r>
            <a:r>
              <a:rPr kumimoji="0" lang="en-US" sz="8800" b="1" i="0" u="none" strike="noStrike" kern="1200" cap="none" spc="0" normalizeH="0" baseline="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Xung</a:t>
            </a:r>
            <a:r>
              <a:rPr kumimoji="0" lang="en-US" sz="8800" b="1" i="0" u="none" strike="noStrike" kern="1200" cap="none" spc="0" normalizeH="0" baseline="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8800" b="1" i="0" u="none" strike="noStrike" kern="1200" cap="none" spc="0" normalizeH="0" baseline="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đột</a:t>
            </a:r>
            <a:r>
              <a:rPr kumimoji="0" lang="en-US" sz="8800" b="1" i="0" u="none" strike="noStrike" kern="1200" cap="none" spc="0" normalizeH="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8800" b="1" i="0" u="none" strike="noStrike" kern="1200" cap="none" spc="0" normalizeH="0" baseline="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kịch</a:t>
            </a:r>
            <a:endParaRPr kumimoji="0" lang="en-US" sz="8800" b="1" i="0" u="none" strike="noStrike" kern="1200" cap="none" spc="0" normalizeH="0" baseline="0" noProof="0" dirty="0">
              <a:ln>
                <a:noFill/>
              </a:ln>
              <a:solidFill>
                <a:srgbClr val="FF0000"/>
              </a:solidFill>
              <a:effectLst/>
              <a:uLnTx/>
              <a:uFillTx/>
              <a:latin typeface="#9Slide05 FS Blonde Script" panose="03000503000000000000" pitchFamily="65" charset="0"/>
              <a:cs typeface="Times New Roman" panose="02020603050405020304" pitchFamily="18" charset="0"/>
            </a:endParaRPr>
          </a:p>
        </p:txBody>
      </p:sp>
      <p:sp>
        <p:nvSpPr>
          <p:cNvPr id="3" name="Freeform 8">
            <a:extLst>
              <a:ext uri="{FF2B5EF4-FFF2-40B4-BE49-F238E27FC236}">
                <a16:creationId xmlns:a16="http://schemas.microsoft.com/office/drawing/2014/main" id="{B9722090-3875-194E-EB15-472E15FD2FB2}"/>
              </a:ext>
            </a:extLst>
          </p:cNvPr>
          <p:cNvSpPr/>
          <p:nvPr/>
        </p:nvSpPr>
        <p:spPr>
          <a:xfrm rot="-397430">
            <a:off x="-404402" y="6084695"/>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3"/>
            <a:stretch>
              <a:fillRect/>
            </a:stretch>
          </a:blipFill>
        </p:spPr>
        <p:txBody>
          <a:bodyPr/>
          <a:lstStyle/>
          <a:p>
            <a:endParaRPr lang="en-US"/>
          </a:p>
        </p:txBody>
      </p:sp>
      <p:sp>
        <p:nvSpPr>
          <p:cNvPr id="4" name="Freeform 9">
            <a:extLst>
              <a:ext uri="{FF2B5EF4-FFF2-40B4-BE49-F238E27FC236}">
                <a16:creationId xmlns:a16="http://schemas.microsoft.com/office/drawing/2014/main" id="{A97FCBC7-1D2D-8D74-4416-10D3D8A209AC}"/>
              </a:ext>
            </a:extLst>
          </p:cNvPr>
          <p:cNvSpPr/>
          <p:nvPr/>
        </p:nvSpPr>
        <p:spPr>
          <a:xfrm flipH="1">
            <a:off x="15204883" y="-482600"/>
            <a:ext cx="3290346" cy="10922311"/>
          </a:xfrm>
          <a:custGeom>
            <a:avLst/>
            <a:gdLst/>
            <a:ahLst/>
            <a:cxnLst/>
            <a:rect l="l" t="t" r="r" b="b"/>
            <a:pathLst>
              <a:path w="3290346" h="10922311">
                <a:moveTo>
                  <a:pt x="3290346" y="0"/>
                </a:moveTo>
                <a:lnTo>
                  <a:pt x="0" y="0"/>
                </a:lnTo>
                <a:lnTo>
                  <a:pt x="0" y="10922311"/>
                </a:lnTo>
                <a:lnTo>
                  <a:pt x="3290346" y="10922311"/>
                </a:lnTo>
                <a:lnTo>
                  <a:pt x="329034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descr="A cartoon of a person holding a staff&#10;&#10;Description automatically generated">
            <a:extLst>
              <a:ext uri="{FF2B5EF4-FFF2-40B4-BE49-F238E27FC236}">
                <a16:creationId xmlns:a16="http://schemas.microsoft.com/office/drawing/2014/main" id="{1201984A-1CED-16AE-5E48-86CB5716F8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9226" y="2736512"/>
            <a:ext cx="5490701" cy="7703199"/>
          </a:xfrm>
          <a:prstGeom prst="rect">
            <a:avLst/>
          </a:prstGeom>
        </p:spPr>
      </p:pic>
      <p:pic>
        <p:nvPicPr>
          <p:cNvPr id="6" name="Picture 5" descr="A person holding a skull&#10;&#10;Description automatically generated">
            <a:extLst>
              <a:ext uri="{FF2B5EF4-FFF2-40B4-BE49-F238E27FC236}">
                <a16:creationId xmlns:a16="http://schemas.microsoft.com/office/drawing/2014/main" id="{9E208453-C7D7-97E2-6F62-D46D6F77318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0" y="3379381"/>
            <a:ext cx="4206433" cy="6907619"/>
          </a:xfrm>
          <a:prstGeom prst="rect">
            <a:avLst/>
          </a:prstGeom>
        </p:spPr>
      </p:pic>
    </p:spTree>
    <p:extLst>
      <p:ext uri="{BB962C8B-B14F-4D97-AF65-F5344CB8AC3E}">
        <p14:creationId xmlns:p14="http://schemas.microsoft.com/office/powerpoint/2010/main" val="824179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B4D2E"/>
        </a:solidFill>
        <a:effectLst/>
      </p:bgPr>
    </p:bg>
    <p:spTree>
      <p:nvGrpSpPr>
        <p:cNvPr id="1" name=""/>
        <p:cNvGrpSpPr/>
        <p:nvPr/>
      </p:nvGrpSpPr>
      <p:grpSpPr>
        <a:xfrm>
          <a:off x="0" y="0"/>
          <a:ext cx="0" cy="0"/>
          <a:chOff x="0" y="0"/>
          <a:chExt cx="0" cy="0"/>
        </a:xfrm>
      </p:grpSpPr>
      <p:grpSp>
        <p:nvGrpSpPr>
          <p:cNvPr id="2" name="Group 2"/>
          <p:cNvGrpSpPr/>
          <p:nvPr/>
        </p:nvGrpSpPr>
        <p:grpSpPr>
          <a:xfrm>
            <a:off x="-691346" y="8123760"/>
            <a:ext cx="20078418" cy="3086100"/>
            <a:chOff x="0" y="0"/>
            <a:chExt cx="5288143" cy="812800"/>
          </a:xfrm>
        </p:grpSpPr>
        <p:sp>
          <p:nvSpPr>
            <p:cNvPr id="3" name="Freeform 3"/>
            <p:cNvSpPr/>
            <p:nvPr/>
          </p:nvSpPr>
          <p:spPr>
            <a:xfrm>
              <a:off x="0" y="0"/>
              <a:ext cx="5288143" cy="812800"/>
            </a:xfrm>
            <a:custGeom>
              <a:avLst/>
              <a:gdLst/>
              <a:ahLst/>
              <a:cxnLst/>
              <a:rect l="l" t="t" r="r" b="b"/>
              <a:pathLst>
                <a:path w="5288143" h="812800">
                  <a:moveTo>
                    <a:pt x="0" y="0"/>
                  </a:moveTo>
                  <a:lnTo>
                    <a:pt x="5288143" y="0"/>
                  </a:lnTo>
                  <a:lnTo>
                    <a:pt x="5288143" y="812800"/>
                  </a:lnTo>
                  <a:lnTo>
                    <a:pt x="0" y="812800"/>
                  </a:lnTo>
                  <a:close/>
                </a:path>
              </a:pathLst>
            </a:custGeom>
            <a:solidFill>
              <a:srgbClr val="41271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5288143" cy="860425"/>
            </a:xfrm>
            <a:prstGeom prst="rect">
              <a:avLst/>
            </a:prstGeom>
          </p:spPr>
          <p:txBody>
            <a:bodyPr lIns="50800" tIns="50800" rIns="50800" bIns="50800" rtlCol="0" anchor="ctr"/>
            <a:lstStyle/>
            <a:p>
              <a:pPr marL="0" marR="0" lvl="0" indent="0" algn="ctr" defTabSz="914400" rtl="0" eaLnBrk="1" fontAlgn="auto" latinLnBrk="0" hangingPunct="1">
                <a:lnSpc>
                  <a:spcPts val="322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496170" y="-303130"/>
            <a:ext cx="5508991" cy="9055876"/>
          </a:xfrm>
          <a:custGeom>
            <a:avLst/>
            <a:gdLst/>
            <a:ahLst/>
            <a:cxnLst/>
            <a:rect l="l" t="t" r="r" b="b"/>
            <a:pathLst>
              <a:path w="5508991" h="9055876">
                <a:moveTo>
                  <a:pt x="0" y="0"/>
                </a:moveTo>
                <a:lnTo>
                  <a:pt x="5508992" y="0"/>
                </a:lnTo>
                <a:lnTo>
                  <a:pt x="5508992" y="9055876"/>
                </a:lnTo>
                <a:lnTo>
                  <a:pt x="0" y="90558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6672418" y="2498642"/>
            <a:ext cx="9890406" cy="2445836"/>
            <a:chOff x="0" y="0"/>
            <a:chExt cx="13187207" cy="2230719"/>
          </a:xfrm>
        </p:grpSpPr>
        <p:grpSp>
          <p:nvGrpSpPr>
            <p:cNvPr id="7" name="Group 7"/>
            <p:cNvGrpSpPr/>
            <p:nvPr/>
          </p:nvGrpSpPr>
          <p:grpSpPr>
            <a:xfrm>
              <a:off x="200653" y="31402"/>
              <a:ext cx="12780757" cy="2167916"/>
              <a:chOff x="0" y="0"/>
              <a:chExt cx="2182243" cy="370160"/>
            </a:xfrm>
          </p:grpSpPr>
          <p:sp>
            <p:nvSpPr>
              <p:cNvPr id="8" name="Freeform 8"/>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2182243" cy="408260"/>
              </a:xfrm>
              <a:prstGeom prst="rect">
                <a:avLst/>
              </a:prstGeom>
            </p:spPr>
            <p:txBody>
              <a:bodyPr lIns="78425" tIns="78425" rIns="78425" bIns="784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AutoShape 10"/>
            <p:cNvSpPr/>
            <p:nvPr/>
          </p:nvSpPr>
          <p:spPr>
            <a:xfrm>
              <a:off x="5146" y="31402"/>
              <a:ext cx="13182062" cy="0"/>
            </a:xfrm>
            <a:prstGeom prst="line">
              <a:avLst/>
            </a:prstGeom>
            <a:ln w="62803" cap="flat">
              <a:solidFill>
                <a:srgbClr val="00000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0" y="2199318"/>
              <a:ext cx="13182062" cy="0"/>
            </a:xfrm>
            <a:prstGeom prst="line">
              <a:avLst/>
            </a:prstGeom>
            <a:ln w="62803" cap="flat">
              <a:solidFill>
                <a:srgbClr val="00000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7EA6AC8F-DE89-B376-C2C5-745B59D86309}"/>
              </a:ext>
            </a:extLst>
          </p:cNvPr>
          <p:cNvSpPr txBox="1"/>
          <p:nvPr/>
        </p:nvSpPr>
        <p:spPr>
          <a:xfrm>
            <a:off x="6139018" y="2301958"/>
            <a:ext cx="1055076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7200" b="1" i="1" kern="0" dirty="0">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17" name="Freeform 2"/>
          <p:cNvSpPr/>
          <p:nvPr/>
        </p:nvSpPr>
        <p:spPr>
          <a:xfrm>
            <a:off x="-304800" y="3086100"/>
            <a:ext cx="6419657" cy="7331004"/>
          </a:xfrm>
          <a:custGeom>
            <a:avLst/>
            <a:gdLst/>
            <a:ahLst/>
            <a:cxnLst/>
            <a:rect l="l" t="t" r="r" b="b"/>
            <a:pathLst>
              <a:path w="6419657" h="7331004">
                <a:moveTo>
                  <a:pt x="0" y="0"/>
                </a:moveTo>
                <a:lnTo>
                  <a:pt x="6419657" y="0"/>
                </a:lnTo>
                <a:lnTo>
                  <a:pt x="6419657" y="7331004"/>
                </a:lnTo>
                <a:lnTo>
                  <a:pt x="0" y="7331004"/>
                </a:lnTo>
                <a:lnTo>
                  <a:pt x="0" y="0"/>
                </a:lnTo>
                <a:close/>
              </a:path>
            </a:pathLst>
          </a:custGeom>
          <a:blipFill>
            <a:blip r:embed="rId4"/>
            <a:stretch>
              <a:fillRect t="-40505"/>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13" name="Freeform 9">
            <a:extLst>
              <a:ext uri="{FF2B5EF4-FFF2-40B4-BE49-F238E27FC236}">
                <a16:creationId xmlns:a16="http://schemas.microsoft.com/office/drawing/2014/main" id="{D19F7418-7117-0321-8014-5BB283A2E08A}"/>
              </a:ext>
            </a:extLst>
          </p:cNvPr>
          <p:cNvSpPr/>
          <p:nvPr/>
        </p:nvSpPr>
        <p:spPr>
          <a:xfrm>
            <a:off x="-800464" y="-175208"/>
            <a:ext cx="4951234" cy="10637417"/>
          </a:xfrm>
          <a:custGeom>
            <a:avLst/>
            <a:gdLst/>
            <a:ahLst/>
            <a:cxnLst/>
            <a:rect l="l" t="t" r="r" b="b"/>
            <a:pathLst>
              <a:path w="4951234" h="10637417">
                <a:moveTo>
                  <a:pt x="0" y="0"/>
                </a:moveTo>
                <a:lnTo>
                  <a:pt x="4951234" y="0"/>
                </a:lnTo>
                <a:lnTo>
                  <a:pt x="4951234" y="10637416"/>
                </a:lnTo>
                <a:lnTo>
                  <a:pt x="0" y="10637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3452037" y="2056940"/>
            <a:ext cx="5715000" cy="2123658"/>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cực</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887200" y="2056940"/>
            <a:ext cx="5715000" cy="2002023"/>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bóng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a:t>
            </a:r>
            <a:r>
              <a:rPr lang="en-US" sz="4400" b="1" dirty="0">
                <a:solidFill>
                  <a:prstClr val="black"/>
                </a:solidFill>
                <a:latin typeface="Times New Roman" panose="02020603050405020304" pitchFamily="18" charset="0"/>
                <a:cs typeface="Times New Roman" panose="02020603050405020304" pitchFamily="18" charset="0"/>
              </a:rPr>
              <a:t>g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7669619" y="2625589"/>
            <a:ext cx="5715000" cy="986360"/>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&lt;</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7669619" y="4791564"/>
            <a:ext cx="8103781" cy="3017686"/>
          </a:xfrm>
          <a:prstGeom prst="rect">
            <a:avLst/>
          </a:prstGeom>
          <a:noFill/>
          <a:ln>
            <a:noFill/>
          </a:ln>
        </p:spPr>
        <p:txBody>
          <a:bodyPr wrap="square">
            <a:spAutoFit/>
          </a:bodyPr>
          <a:lstStyle/>
          <a:p>
            <a:pPr algn="ctr">
              <a:lnSpc>
                <a:spcPct val="150000"/>
              </a:lnSpc>
              <a:tabLst>
                <a:tab pos="90170" algn="l"/>
                <a:tab pos="180340"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Ham-</a:t>
            </a:r>
            <a:r>
              <a:rPr lang="en-US" sz="4400" dirty="0" err="1">
                <a:latin typeface="Times New Roman" panose="02020603050405020304" pitchFamily="18" charset="0"/>
                <a:cs typeface="Times New Roman" panose="02020603050405020304" pitchFamily="18" charset="0"/>
              </a:rPr>
              <a:t>lét</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6">
            <a:extLst>
              <a:ext uri="{FF2B5EF4-FFF2-40B4-BE49-F238E27FC236}">
                <a16:creationId xmlns:a16="http://schemas.microsoft.com/office/drawing/2014/main" id="{0C66A7E2-DAF4-8E75-237D-AA0BB30420F0}"/>
              </a:ext>
            </a:extLst>
          </p:cNvPr>
          <p:cNvGrpSpPr/>
          <p:nvPr/>
        </p:nvGrpSpPr>
        <p:grpSpPr>
          <a:xfrm>
            <a:off x="381000" y="8743950"/>
            <a:ext cx="18059400" cy="3086100"/>
            <a:chOff x="0" y="0"/>
            <a:chExt cx="3098444" cy="812800"/>
          </a:xfrm>
        </p:grpSpPr>
        <p:sp>
          <p:nvSpPr>
            <p:cNvPr id="9" name="Freeform 7">
              <a:extLst>
                <a:ext uri="{FF2B5EF4-FFF2-40B4-BE49-F238E27FC236}">
                  <a16:creationId xmlns:a16="http://schemas.microsoft.com/office/drawing/2014/main" id="{E48A5186-AF5C-7C08-D3B8-70EF9846ADE9}"/>
                </a:ext>
              </a:extLst>
            </p:cNvPr>
            <p:cNvSpPr/>
            <p:nvPr/>
          </p:nvSpPr>
          <p:spPr>
            <a:xfrm>
              <a:off x="0" y="0"/>
              <a:ext cx="3098444" cy="812800"/>
            </a:xfrm>
            <a:custGeom>
              <a:avLst/>
              <a:gdLst/>
              <a:ahLst/>
              <a:cxnLst/>
              <a:rect l="l" t="t" r="r" b="b"/>
              <a:pathLst>
                <a:path w="3098444" h="812800">
                  <a:moveTo>
                    <a:pt x="0" y="0"/>
                  </a:moveTo>
                  <a:lnTo>
                    <a:pt x="3098444" y="0"/>
                  </a:lnTo>
                  <a:lnTo>
                    <a:pt x="3098444" y="812800"/>
                  </a:lnTo>
                  <a:lnTo>
                    <a:pt x="0" y="812800"/>
                  </a:lnTo>
                  <a:close/>
                </a:path>
              </a:pathLst>
            </a:custGeom>
            <a:solidFill>
              <a:srgbClr val="F89A2F"/>
            </a:solidFill>
          </p:spPr>
          <p:txBody>
            <a:bodyPr/>
            <a:lstStyle/>
            <a:p>
              <a:endParaRPr lang="en-US"/>
            </a:p>
          </p:txBody>
        </p:sp>
        <p:sp>
          <p:nvSpPr>
            <p:cNvPr id="10" name="TextBox 8">
              <a:extLst>
                <a:ext uri="{FF2B5EF4-FFF2-40B4-BE49-F238E27FC236}">
                  <a16:creationId xmlns:a16="http://schemas.microsoft.com/office/drawing/2014/main" id="{841C3D2A-2A9A-F6AE-7303-265455493D67}"/>
                </a:ext>
              </a:extLst>
            </p:cNvPr>
            <p:cNvSpPr txBox="1"/>
            <p:nvPr/>
          </p:nvSpPr>
          <p:spPr>
            <a:xfrm>
              <a:off x="0" y="-38100"/>
              <a:ext cx="812800" cy="850900"/>
            </a:xfrm>
            <a:prstGeom prst="rect">
              <a:avLst/>
            </a:prstGeom>
          </p:spPr>
          <p:txBody>
            <a:bodyPr lIns="50800" tIns="50800" rIns="50800" bIns="50800" rtlCol="0" anchor="ctr"/>
            <a:lstStyle/>
            <a:p>
              <a:pPr algn="ctr">
                <a:lnSpc>
                  <a:spcPts val="3359"/>
                </a:lnSpc>
              </a:pPr>
              <a:endParaRPr/>
            </a:p>
          </p:txBody>
        </p:sp>
      </p:grpSp>
      <p:sp>
        <p:nvSpPr>
          <p:cNvPr id="11" name="Freeform 9">
            <a:extLst>
              <a:ext uri="{FF2B5EF4-FFF2-40B4-BE49-F238E27FC236}">
                <a16:creationId xmlns:a16="http://schemas.microsoft.com/office/drawing/2014/main" id="{578E6EA8-E749-17F3-8EC0-E8A8191903C4}"/>
              </a:ext>
            </a:extLst>
          </p:cNvPr>
          <p:cNvSpPr/>
          <p:nvPr/>
        </p:nvSpPr>
        <p:spPr>
          <a:xfrm>
            <a:off x="418214" y="7200900"/>
            <a:ext cx="4398891" cy="5100163"/>
          </a:xfrm>
          <a:custGeom>
            <a:avLst/>
            <a:gdLst/>
            <a:ahLst/>
            <a:cxnLst/>
            <a:rect l="l" t="t" r="r" b="b"/>
            <a:pathLst>
              <a:path w="4398891" h="5100163">
                <a:moveTo>
                  <a:pt x="0" y="0"/>
                </a:moveTo>
                <a:lnTo>
                  <a:pt x="4398891" y="0"/>
                </a:lnTo>
                <a:lnTo>
                  <a:pt x="4398891" y="5100164"/>
                </a:lnTo>
                <a:lnTo>
                  <a:pt x="0" y="51001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0">
            <a:extLst>
              <a:ext uri="{FF2B5EF4-FFF2-40B4-BE49-F238E27FC236}">
                <a16:creationId xmlns:a16="http://schemas.microsoft.com/office/drawing/2014/main" id="{DCE080E5-A167-8DEA-04F4-BE4747E5F5B5}"/>
              </a:ext>
            </a:extLst>
          </p:cNvPr>
          <p:cNvSpPr/>
          <p:nvPr/>
        </p:nvSpPr>
        <p:spPr>
          <a:xfrm flipH="1">
            <a:off x="14249400" y="7664587"/>
            <a:ext cx="4398891" cy="5100163"/>
          </a:xfrm>
          <a:custGeom>
            <a:avLst/>
            <a:gdLst/>
            <a:ahLst/>
            <a:cxnLst/>
            <a:rect l="l" t="t" r="r" b="b"/>
            <a:pathLst>
              <a:path w="4398891" h="5100163">
                <a:moveTo>
                  <a:pt x="4398891" y="0"/>
                </a:moveTo>
                <a:lnTo>
                  <a:pt x="0" y="0"/>
                </a:lnTo>
                <a:lnTo>
                  <a:pt x="0" y="5100164"/>
                </a:lnTo>
                <a:lnTo>
                  <a:pt x="4398891" y="5100164"/>
                </a:lnTo>
                <a:lnTo>
                  <a:pt x="439889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8">
            <a:extLst>
              <a:ext uri="{FF2B5EF4-FFF2-40B4-BE49-F238E27FC236}">
                <a16:creationId xmlns:a16="http://schemas.microsoft.com/office/drawing/2014/main" id="{95DAEE11-7E71-57B9-D811-1A03ECED97EA}"/>
              </a:ext>
            </a:extLst>
          </p:cNvPr>
          <p:cNvSpPr/>
          <p:nvPr/>
        </p:nvSpPr>
        <p:spPr>
          <a:xfrm flipH="1">
            <a:off x="4159785" y="4674321"/>
            <a:ext cx="3127110" cy="6193160"/>
          </a:xfrm>
          <a:custGeom>
            <a:avLst/>
            <a:gdLst/>
            <a:ahLst/>
            <a:cxnLst/>
            <a:rect l="l" t="t" r="r" b="b"/>
            <a:pathLst>
              <a:path w="5774184" h="8952223">
                <a:moveTo>
                  <a:pt x="5774184" y="0"/>
                </a:moveTo>
                <a:lnTo>
                  <a:pt x="0" y="0"/>
                </a:lnTo>
                <a:lnTo>
                  <a:pt x="0" y="8952223"/>
                </a:lnTo>
                <a:lnTo>
                  <a:pt x="5774184" y="8952223"/>
                </a:lnTo>
                <a:lnTo>
                  <a:pt x="577418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12663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D993E"/>
        </a:solidFill>
        <a:effectLst/>
      </p:bgPr>
    </p:bg>
    <p:spTree>
      <p:nvGrpSpPr>
        <p:cNvPr id="1" name=""/>
        <p:cNvGrpSpPr/>
        <p:nvPr/>
      </p:nvGrpSpPr>
      <p:grpSpPr>
        <a:xfrm>
          <a:off x="0" y="0"/>
          <a:ext cx="0" cy="0"/>
          <a:chOff x="0" y="0"/>
          <a:chExt cx="0" cy="0"/>
        </a:xfrm>
      </p:grpSpPr>
      <p:grpSp>
        <p:nvGrpSpPr>
          <p:cNvPr id="2" name="Group 2"/>
          <p:cNvGrpSpPr/>
          <p:nvPr/>
        </p:nvGrpSpPr>
        <p:grpSpPr>
          <a:xfrm>
            <a:off x="-1204555" y="-1732120"/>
            <a:ext cx="20697110" cy="13751241"/>
            <a:chOff x="0" y="0"/>
            <a:chExt cx="27596147" cy="18334987"/>
          </a:xfrm>
        </p:grpSpPr>
        <p:sp>
          <p:nvSpPr>
            <p:cNvPr id="3" name="Freeform 3"/>
            <p:cNvSpPr/>
            <p:nvPr/>
          </p:nvSpPr>
          <p:spPr>
            <a:xfrm>
              <a:off x="0"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214327" y="0"/>
              <a:ext cx="9167494" cy="9167494"/>
            </a:xfrm>
            <a:custGeom>
              <a:avLst/>
              <a:gdLst/>
              <a:ahLst/>
              <a:cxnLst/>
              <a:rect l="l" t="t" r="r" b="b"/>
              <a:pathLst>
                <a:path w="9167494" h="9167494">
                  <a:moveTo>
                    <a:pt x="0" y="0"/>
                  </a:moveTo>
                  <a:lnTo>
                    <a:pt x="9167493" y="0"/>
                  </a:lnTo>
                  <a:lnTo>
                    <a:pt x="9167493" y="9167494"/>
                  </a:lnTo>
                  <a:lnTo>
                    <a:pt x="0" y="9167494"/>
                  </a:lnTo>
                  <a:lnTo>
                    <a:pt x="0" y="0"/>
                  </a:lnTo>
                  <a:close/>
                </a:path>
              </a:pathLst>
            </a:custGeom>
            <a:blipFill>
              <a:blip r:embed="rId3">
                <a:alphaModFix amt="19999"/>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8428653"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3">
                <a:alphaModFix amt="19999"/>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3">
                <a:alphaModFix amt="19999"/>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214327" y="9167494"/>
              <a:ext cx="9167494" cy="9167494"/>
            </a:xfrm>
            <a:custGeom>
              <a:avLst/>
              <a:gdLst/>
              <a:ahLst/>
              <a:cxnLst/>
              <a:rect l="l" t="t" r="r" b="b"/>
              <a:pathLst>
                <a:path w="9167494" h="9167494">
                  <a:moveTo>
                    <a:pt x="0" y="0"/>
                  </a:moveTo>
                  <a:lnTo>
                    <a:pt x="9167493" y="0"/>
                  </a:lnTo>
                  <a:lnTo>
                    <a:pt x="9167493" y="9167493"/>
                  </a:lnTo>
                  <a:lnTo>
                    <a:pt x="0" y="9167493"/>
                  </a:lnTo>
                  <a:lnTo>
                    <a:pt x="0" y="0"/>
                  </a:lnTo>
                  <a:close/>
                </a:path>
              </a:pathLst>
            </a:custGeom>
            <a:blipFill>
              <a:blip r:embed="rId3">
                <a:alphaModFix amt="19999"/>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8428653"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3">
                <a:alphaModFix amt="19999"/>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04800" y="3695700"/>
            <a:ext cx="19255258" cy="2364624"/>
            <a:chOff x="0" y="0"/>
            <a:chExt cx="5071344" cy="622782"/>
          </a:xfrm>
        </p:grpSpPr>
        <p:sp>
          <p:nvSpPr>
            <p:cNvPr id="10" name="Freeform 10"/>
            <p:cNvSpPr/>
            <p:nvPr/>
          </p:nvSpPr>
          <p:spPr>
            <a:xfrm>
              <a:off x="0" y="0"/>
              <a:ext cx="5071344" cy="622782"/>
            </a:xfrm>
            <a:custGeom>
              <a:avLst/>
              <a:gdLst/>
              <a:ahLst/>
              <a:cxnLst/>
              <a:rect l="l" t="t" r="r" b="b"/>
              <a:pathLst>
                <a:path w="5071344" h="622782">
                  <a:moveTo>
                    <a:pt x="0" y="0"/>
                  </a:moveTo>
                  <a:lnTo>
                    <a:pt x="5071344" y="0"/>
                  </a:lnTo>
                  <a:lnTo>
                    <a:pt x="5071344" y="622782"/>
                  </a:lnTo>
                  <a:lnTo>
                    <a:pt x="0" y="622782"/>
                  </a:lnTo>
                  <a:close/>
                </a:path>
              </a:pathLst>
            </a:custGeom>
            <a:solidFill>
              <a:srgbClr val="3A1C2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5071344" cy="66088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78669D5E-089F-D1B5-6D9B-1B278B0C77BA}"/>
              </a:ext>
            </a:extLst>
          </p:cNvPr>
          <p:cNvSpPr txBox="1"/>
          <p:nvPr/>
        </p:nvSpPr>
        <p:spPr>
          <a:xfrm>
            <a:off x="-148175" y="4082406"/>
            <a:ext cx="166116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 </a:t>
            </a:r>
            <a:r>
              <a:rPr kumimoji="0" lang="en-US" sz="8800" b="1" i="0" u="none" strike="noStrike" kern="0" cap="none" spc="0" normalizeH="0" baseline="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grpSp>
        <p:nvGrpSpPr>
          <p:cNvPr id="16" name="Group 5">
            <a:extLst>
              <a:ext uri="{FF2B5EF4-FFF2-40B4-BE49-F238E27FC236}">
                <a16:creationId xmlns:a16="http://schemas.microsoft.com/office/drawing/2014/main" id="{2DD80BCD-41B2-047F-CEB7-E1541200AD7B}"/>
              </a:ext>
            </a:extLst>
          </p:cNvPr>
          <p:cNvGrpSpPr/>
          <p:nvPr/>
        </p:nvGrpSpPr>
        <p:grpSpPr>
          <a:xfrm>
            <a:off x="-119688" y="7972080"/>
            <a:ext cx="18569287" cy="5075996"/>
            <a:chOff x="0" y="0"/>
            <a:chExt cx="4890676" cy="1336888"/>
          </a:xfrm>
        </p:grpSpPr>
        <p:sp>
          <p:nvSpPr>
            <p:cNvPr id="17" name="Freeform 6">
              <a:extLst>
                <a:ext uri="{FF2B5EF4-FFF2-40B4-BE49-F238E27FC236}">
                  <a16:creationId xmlns:a16="http://schemas.microsoft.com/office/drawing/2014/main" id="{15812710-2A71-4FAF-7C98-2BAF7019FEF4}"/>
                </a:ext>
              </a:extLst>
            </p:cNvPr>
            <p:cNvSpPr/>
            <p:nvPr/>
          </p:nvSpPr>
          <p:spPr>
            <a:xfrm>
              <a:off x="0" y="0"/>
              <a:ext cx="4890676" cy="1336888"/>
            </a:xfrm>
            <a:custGeom>
              <a:avLst/>
              <a:gdLst/>
              <a:ahLst/>
              <a:cxnLst/>
              <a:rect l="l" t="t" r="r" b="b"/>
              <a:pathLst>
                <a:path w="4890676" h="1336888">
                  <a:moveTo>
                    <a:pt x="40441" y="0"/>
                  </a:moveTo>
                  <a:lnTo>
                    <a:pt x="4850235" y="0"/>
                  </a:lnTo>
                  <a:cubicBezTo>
                    <a:pt x="4860961" y="0"/>
                    <a:pt x="4871247" y="4261"/>
                    <a:pt x="4878831" y="11845"/>
                  </a:cubicBezTo>
                  <a:cubicBezTo>
                    <a:pt x="4886416" y="19429"/>
                    <a:pt x="4890676" y="29716"/>
                    <a:pt x="4890676" y="40441"/>
                  </a:cubicBezTo>
                  <a:lnTo>
                    <a:pt x="4890676" y="1296447"/>
                  </a:lnTo>
                  <a:cubicBezTo>
                    <a:pt x="4890676" y="1307172"/>
                    <a:pt x="4886416" y="1317459"/>
                    <a:pt x="4878831" y="1325043"/>
                  </a:cubicBezTo>
                  <a:cubicBezTo>
                    <a:pt x="4871247" y="1332627"/>
                    <a:pt x="4860961" y="1336888"/>
                    <a:pt x="4850235" y="1336888"/>
                  </a:cubicBezTo>
                  <a:lnTo>
                    <a:pt x="40441" y="1336888"/>
                  </a:lnTo>
                  <a:cubicBezTo>
                    <a:pt x="29716" y="1336888"/>
                    <a:pt x="19429" y="1332627"/>
                    <a:pt x="11845" y="1325043"/>
                  </a:cubicBezTo>
                  <a:cubicBezTo>
                    <a:pt x="4261" y="1317459"/>
                    <a:pt x="0" y="1307172"/>
                    <a:pt x="0" y="1296447"/>
                  </a:cubicBezTo>
                  <a:lnTo>
                    <a:pt x="0" y="40441"/>
                  </a:lnTo>
                  <a:cubicBezTo>
                    <a:pt x="0" y="29716"/>
                    <a:pt x="4261" y="19429"/>
                    <a:pt x="11845" y="11845"/>
                  </a:cubicBezTo>
                  <a:cubicBezTo>
                    <a:pt x="19429" y="4261"/>
                    <a:pt x="29716" y="0"/>
                    <a:pt x="40441" y="0"/>
                  </a:cubicBezTo>
                  <a:close/>
                </a:path>
              </a:pathLst>
            </a:custGeom>
            <a:solidFill>
              <a:srgbClr val="464646"/>
            </a:solidFill>
          </p:spPr>
          <p:txBody>
            <a:bodyPr/>
            <a:lstStyle/>
            <a:p>
              <a:endParaRPr lang="en-US"/>
            </a:p>
          </p:txBody>
        </p:sp>
        <p:sp>
          <p:nvSpPr>
            <p:cNvPr id="18" name="TextBox 7">
              <a:extLst>
                <a:ext uri="{FF2B5EF4-FFF2-40B4-BE49-F238E27FC236}">
                  <a16:creationId xmlns:a16="http://schemas.microsoft.com/office/drawing/2014/main" id="{BD79933B-7BCE-E225-DB05-CC832DF3D9AA}"/>
                </a:ext>
              </a:extLst>
            </p:cNvPr>
            <p:cNvSpPr txBox="1"/>
            <p:nvPr/>
          </p:nvSpPr>
          <p:spPr>
            <a:xfrm>
              <a:off x="0" y="-57150"/>
              <a:ext cx="4890676" cy="1394038"/>
            </a:xfrm>
            <a:prstGeom prst="rect">
              <a:avLst/>
            </a:prstGeom>
          </p:spPr>
          <p:txBody>
            <a:bodyPr lIns="50800" tIns="50800" rIns="50800" bIns="50800" rtlCol="0" anchor="ctr"/>
            <a:lstStyle/>
            <a:p>
              <a:pPr algn="ctr">
                <a:lnSpc>
                  <a:spcPts val="2659"/>
                </a:lnSpc>
                <a:spcBef>
                  <a:spcPct val="0"/>
                </a:spcBef>
              </a:pPr>
              <a:endParaRPr/>
            </a:p>
          </p:txBody>
        </p:sp>
      </p:grpSp>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bg2">
              <a:lumMod val="9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3">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2554545"/>
          </a:xfrm>
          <a:prstGeom prst="rect">
            <a:avLst/>
          </a:prstGeom>
          <a:noFill/>
        </p:spPr>
        <p:txBody>
          <a:bodyPr wrap="square" rtlCol="0">
            <a:spAutoFit/>
          </a:bodyPr>
          <a:lstStyle/>
          <a:p>
            <a:pPr lvl="0" algn="just">
              <a:defRPr/>
            </a:pPr>
            <a:r>
              <a:rPr lang="en-US" sz="4000" dirty="0" err="1">
                <a:solidFill>
                  <a:prstClr val="black"/>
                </a:solidFill>
                <a:latin typeface="Times New Roman" panose="02020603050405020304" pitchFamily="18" charset="0"/>
                <a:cs typeface="Times New Roman" panose="02020603050405020304" pitchFamily="18" charset="0"/>
              </a:rPr>
              <a:t>Sử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dụng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thủ</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pháp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khắc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họa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tính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thông</a:t>
            </a:r>
            <a:r>
              <a:rPr lang="en-US" sz="4000" dirty="0">
                <a:solidFill>
                  <a:prstClr val="black"/>
                </a:solidFill>
                <a:latin typeface="Times New Roman" panose="02020603050405020304" pitchFamily="18" charset="0"/>
                <a:cs typeface="Times New Roman" panose="02020603050405020304" pitchFamily="18" charset="0"/>
              </a:rPr>
              <a:t> qua </a:t>
            </a:r>
            <a:r>
              <a:rPr lang="en-US" sz="4000" dirty="0" err="1">
                <a:solidFill>
                  <a:prstClr val="black"/>
                </a:solidFill>
                <a:latin typeface="Times New Roman" panose="02020603050405020304" pitchFamily="18" charset="0"/>
                <a:cs typeface="Times New Roman" panose="02020603050405020304" pitchFamily="18" charset="0"/>
              </a:rPr>
              <a:t>lời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thoại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đối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thoại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thoại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giàu</a:t>
            </a:r>
            <a:r>
              <a:rPr lang="en-US" sz="4000" dirty="0">
                <a:solidFill>
                  <a:prstClr val="black"/>
                </a:solidFill>
                <a:latin typeface="Times New Roman" panose="02020603050405020304" pitchFamily="18" charset="0"/>
                <a:cs typeface="Times New Roman" panose="02020603050405020304" pitchFamily="18" charset="0"/>
              </a:rPr>
              <a:t> ý </a:t>
            </a:r>
            <a:r>
              <a:rPr lang="en-US" sz="4000" dirty="0" err="1">
                <a:solidFill>
                  <a:prstClr val="black"/>
                </a:solidFill>
                <a:latin typeface="Times New Roman" panose="02020603050405020304" pitchFamily="18" charset="0"/>
                <a:cs typeface="Times New Roman" panose="02020603050405020304" pitchFamily="18" charset="0"/>
              </a:rPr>
              <a:t>nghĩa</a:t>
            </a:r>
            <a:r>
              <a:rPr lang="en-US" sz="4000" dirty="0">
                <a:solidFill>
                  <a:prstClr val="black"/>
                </a:solidFill>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2554545"/>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
        <p:nvSpPr>
          <p:cNvPr id="19" name="Freeform 4"/>
          <p:cNvSpPr/>
          <p:nvPr/>
        </p:nvSpPr>
        <p:spPr>
          <a:xfrm>
            <a:off x="6500078" y="5160335"/>
            <a:ext cx="3847634" cy="6294452"/>
          </a:xfrm>
          <a:custGeom>
            <a:avLst/>
            <a:gdLst/>
            <a:ahLst/>
            <a:cxnLst/>
            <a:rect l="l" t="t" r="r" b="b"/>
            <a:pathLst>
              <a:path w="2098548" h="4114800">
                <a:moveTo>
                  <a:pt x="0" y="0"/>
                </a:moveTo>
                <a:lnTo>
                  <a:pt x="2098548" y="0"/>
                </a:lnTo>
                <a:lnTo>
                  <a:pt x="209854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05568051"/>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4" name="Freeform 30">
            <a:extLst>
              <a:ext uri="{FF2B5EF4-FFF2-40B4-BE49-F238E27FC236}">
                <a16:creationId xmlns:a16="http://schemas.microsoft.com/office/drawing/2014/main" id="{5B6B982A-03D7-7AEB-9A5A-093B4DE2E7D0}"/>
              </a:ext>
            </a:extLst>
          </p:cNvPr>
          <p:cNvSpPr/>
          <p:nvPr/>
        </p:nvSpPr>
        <p:spPr>
          <a:xfrm flipH="1">
            <a:off x="11921774" y="-122244"/>
            <a:ext cx="7184840" cy="7623173"/>
          </a:xfrm>
          <a:custGeom>
            <a:avLst/>
            <a:gdLst/>
            <a:ahLst/>
            <a:cxnLst/>
            <a:rect l="l" t="t" r="r" b="b"/>
            <a:pathLst>
              <a:path w="7184840" h="7623173">
                <a:moveTo>
                  <a:pt x="7184840" y="0"/>
                </a:moveTo>
                <a:lnTo>
                  <a:pt x="0" y="0"/>
                </a:lnTo>
                <a:lnTo>
                  <a:pt x="0" y="7623172"/>
                </a:lnTo>
                <a:lnTo>
                  <a:pt x="7184840" y="7623172"/>
                </a:lnTo>
                <a:lnTo>
                  <a:pt x="718484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5" name="Freeform 31">
            <a:extLst>
              <a:ext uri="{FF2B5EF4-FFF2-40B4-BE49-F238E27FC236}">
                <a16:creationId xmlns:a16="http://schemas.microsoft.com/office/drawing/2014/main" id="{2C19860E-54C8-8D97-2FE7-A4ED277FEEA1}"/>
              </a:ext>
            </a:extLst>
          </p:cNvPr>
          <p:cNvSpPr/>
          <p:nvPr/>
        </p:nvSpPr>
        <p:spPr>
          <a:xfrm>
            <a:off x="-757358" y="-855201"/>
            <a:ext cx="13292137" cy="2525506"/>
          </a:xfrm>
          <a:custGeom>
            <a:avLst/>
            <a:gdLst/>
            <a:ahLst/>
            <a:cxnLst/>
            <a:rect l="l" t="t" r="r" b="b"/>
            <a:pathLst>
              <a:path w="13292137" h="2525506">
                <a:moveTo>
                  <a:pt x="0" y="0"/>
                </a:moveTo>
                <a:lnTo>
                  <a:pt x="13292138" y="0"/>
                </a:lnTo>
                <a:lnTo>
                  <a:pt x="13292138" y="2525506"/>
                </a:lnTo>
                <a:lnTo>
                  <a:pt x="0" y="252550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2" name="TextBox 1">
            <a:extLst>
              <a:ext uri="{FF2B5EF4-FFF2-40B4-BE49-F238E27FC236}">
                <a16:creationId xmlns:a16="http://schemas.microsoft.com/office/drawing/2014/main" id="{DBB6B4D5-04BC-9094-CD8D-3D37A0E19807}"/>
              </a:ext>
            </a:extLst>
          </p:cNvPr>
          <p:cNvSpPr txBox="1"/>
          <p:nvPr/>
        </p:nvSpPr>
        <p:spPr>
          <a:xfrm>
            <a:off x="533400" y="2052161"/>
            <a:ext cx="146817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Lưu</a:t>
            </a:r>
            <a:r>
              <a:rPr kumimoji="0" lang="en-US" sz="4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khi</a:t>
            </a:r>
            <a:r>
              <a:rPr kumimoji="0" lang="en-US" sz="4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bi </a:t>
            </a:r>
            <a:r>
              <a:rPr kumimoji="0" lang="en-US" sz="4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kịch</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3415615-0367-D159-528C-381EE2FBF53C}"/>
              </a:ext>
            </a:extLst>
          </p:cNvPr>
          <p:cNvSpPr txBox="1"/>
          <p:nvPr/>
        </p:nvSpPr>
        <p:spPr>
          <a:xfrm>
            <a:off x="856959" y="3500409"/>
            <a:ext cx="15145041" cy="2554545"/>
          </a:xfrm>
          <a:prstGeom prst="rect">
            <a:avLst/>
          </a:prstGeom>
          <a:noFill/>
        </p:spPr>
        <p:txBody>
          <a:bodyPr wrap="square" rtlCol="0">
            <a:spAutoFit/>
          </a:bodyPr>
          <a:lstStyle/>
          <a:p>
            <a:pPr lvl="0" algn="ju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Tóm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tắt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nội</a:t>
            </a:r>
            <a:r>
              <a:rPr lang="en-US" sz="4000" dirty="0">
                <a:solidFill>
                  <a:prstClr val="black"/>
                </a:solidFill>
                <a:latin typeface="Times New Roman" panose="02020603050405020304" pitchFamily="18" charset="0"/>
                <a:cs typeface="Times New Roman" panose="02020603050405020304" pitchFamily="18" charset="0"/>
              </a:rPr>
              <a:t> dung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biệt</a:t>
            </a:r>
            <a:r>
              <a:rPr lang="en-US" sz="4000" dirty="0">
                <a:latin typeface="Times New Roman" panose="02020603050405020304" pitchFamily="18" charset="0"/>
                <a:cs typeface="Times New Roman" panose="02020603050405020304" pitchFamily="18" charset="0"/>
              </a:rPr>
              <a:t>?...)</a:t>
            </a:r>
          </a:p>
          <a:p>
            <a:pPr lvl="0" algn="ju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Đặc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điểm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bi </a:t>
            </a:r>
            <a:r>
              <a:rPr lang="en-US" sz="4000" dirty="0" err="1">
                <a:solidFill>
                  <a:prstClr val="black"/>
                </a:solidFill>
                <a:latin typeface="Times New Roman" panose="02020603050405020304" pitchFamily="18" charset="0"/>
                <a:cs typeface="Times New Roman" panose="02020603050405020304" pitchFamily="18" charset="0"/>
              </a:rPr>
              <a:t>kịch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được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hiện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cốt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truyện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xung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đột</a:t>
            </a:r>
            <a:r>
              <a:rPr lang="en-US" sz="4000" dirty="0">
                <a:solidFill>
                  <a:prstClr val="black"/>
                </a:solidFill>
                <a:latin typeface="Times New Roman" panose="02020603050405020304" pitchFamily="18" charset="0"/>
                <a:cs typeface="Times New Roman" panose="02020603050405020304" pitchFamily="18" charset="0"/>
              </a:rPr>
              <a:t>…)</a:t>
            </a:r>
          </a:p>
        </p:txBody>
      </p:sp>
      <p:grpSp>
        <p:nvGrpSpPr>
          <p:cNvPr id="6" name="Group 4">
            <a:extLst>
              <a:ext uri="{FF2B5EF4-FFF2-40B4-BE49-F238E27FC236}">
                <a16:creationId xmlns:a16="http://schemas.microsoft.com/office/drawing/2014/main" id="{10CF51A7-32A6-0BE1-0CB1-F19B5727B7A9}"/>
              </a:ext>
            </a:extLst>
          </p:cNvPr>
          <p:cNvGrpSpPr/>
          <p:nvPr/>
        </p:nvGrpSpPr>
        <p:grpSpPr>
          <a:xfrm>
            <a:off x="-550596" y="9583558"/>
            <a:ext cx="19389192" cy="1838773"/>
            <a:chOff x="0" y="0"/>
            <a:chExt cx="5106618" cy="484286"/>
          </a:xfrm>
        </p:grpSpPr>
        <p:sp>
          <p:nvSpPr>
            <p:cNvPr id="7" name="Freeform 5">
              <a:extLst>
                <a:ext uri="{FF2B5EF4-FFF2-40B4-BE49-F238E27FC236}">
                  <a16:creationId xmlns:a16="http://schemas.microsoft.com/office/drawing/2014/main" id="{578A3E84-D59A-2927-E0C3-71FEA457E249}"/>
                </a:ext>
              </a:extLst>
            </p:cNvPr>
            <p:cNvSpPr/>
            <p:nvPr/>
          </p:nvSpPr>
          <p:spPr>
            <a:xfrm>
              <a:off x="0" y="0"/>
              <a:ext cx="5106619" cy="484286"/>
            </a:xfrm>
            <a:custGeom>
              <a:avLst/>
              <a:gdLst/>
              <a:ahLst/>
              <a:cxnLst/>
              <a:rect l="l" t="t" r="r" b="b"/>
              <a:pathLst>
                <a:path w="5106619" h="484286">
                  <a:moveTo>
                    <a:pt x="0" y="0"/>
                  </a:moveTo>
                  <a:lnTo>
                    <a:pt x="5106619" y="0"/>
                  </a:lnTo>
                  <a:lnTo>
                    <a:pt x="5106619" y="484286"/>
                  </a:lnTo>
                  <a:lnTo>
                    <a:pt x="0" y="484286"/>
                  </a:lnTo>
                  <a:close/>
                </a:path>
              </a:pathLst>
            </a:custGeom>
            <a:solidFill>
              <a:srgbClr val="825838"/>
            </a:solidFill>
          </p:spPr>
          <p:txBody>
            <a:bodyPr/>
            <a:lstStyle/>
            <a:p>
              <a:endParaRPr lang="en-US"/>
            </a:p>
          </p:txBody>
        </p:sp>
        <p:sp>
          <p:nvSpPr>
            <p:cNvPr id="8" name="TextBox 6">
              <a:extLst>
                <a:ext uri="{FF2B5EF4-FFF2-40B4-BE49-F238E27FC236}">
                  <a16:creationId xmlns:a16="http://schemas.microsoft.com/office/drawing/2014/main" id="{8B1C0417-EC26-6E5A-999B-23652ED32F69}"/>
                </a:ext>
              </a:extLst>
            </p:cNvPr>
            <p:cNvSpPr txBox="1"/>
            <p:nvPr/>
          </p:nvSpPr>
          <p:spPr>
            <a:xfrm>
              <a:off x="0" y="-28575"/>
              <a:ext cx="5106618" cy="512861"/>
            </a:xfrm>
            <a:prstGeom prst="rect">
              <a:avLst/>
            </a:prstGeom>
          </p:spPr>
          <p:txBody>
            <a:bodyPr lIns="50800" tIns="50800" rIns="50800" bIns="50800" rtlCol="0" anchor="ctr"/>
            <a:lstStyle/>
            <a:p>
              <a:pPr algn="ctr">
                <a:lnSpc>
                  <a:spcPts val="2659"/>
                </a:lnSpc>
              </a:pPr>
              <a:endParaRPr/>
            </a:p>
          </p:txBody>
        </p:sp>
      </p:grpSp>
      <p:grpSp>
        <p:nvGrpSpPr>
          <p:cNvPr id="9" name="Group 7">
            <a:extLst>
              <a:ext uri="{FF2B5EF4-FFF2-40B4-BE49-F238E27FC236}">
                <a16:creationId xmlns:a16="http://schemas.microsoft.com/office/drawing/2014/main" id="{1107B73C-964F-4D4E-A878-7A5C4B45459A}"/>
              </a:ext>
            </a:extLst>
          </p:cNvPr>
          <p:cNvGrpSpPr/>
          <p:nvPr/>
        </p:nvGrpSpPr>
        <p:grpSpPr>
          <a:xfrm>
            <a:off x="-313986" y="8567190"/>
            <a:ext cx="18915972" cy="1016368"/>
            <a:chOff x="0" y="0"/>
            <a:chExt cx="4981984" cy="267686"/>
          </a:xfrm>
        </p:grpSpPr>
        <p:sp>
          <p:nvSpPr>
            <p:cNvPr id="10" name="Freeform 8">
              <a:extLst>
                <a:ext uri="{FF2B5EF4-FFF2-40B4-BE49-F238E27FC236}">
                  <a16:creationId xmlns:a16="http://schemas.microsoft.com/office/drawing/2014/main" id="{76474CAB-2A71-44A3-B3D2-A4B47269F3D3}"/>
                </a:ext>
              </a:extLst>
            </p:cNvPr>
            <p:cNvSpPr/>
            <p:nvPr/>
          </p:nvSpPr>
          <p:spPr>
            <a:xfrm>
              <a:off x="0" y="0"/>
              <a:ext cx="4981984" cy="267686"/>
            </a:xfrm>
            <a:custGeom>
              <a:avLst/>
              <a:gdLst/>
              <a:ahLst/>
              <a:cxnLst/>
              <a:rect l="l" t="t" r="r" b="b"/>
              <a:pathLst>
                <a:path w="4981984" h="267686">
                  <a:moveTo>
                    <a:pt x="0" y="0"/>
                  </a:moveTo>
                  <a:lnTo>
                    <a:pt x="4981984" y="0"/>
                  </a:lnTo>
                  <a:lnTo>
                    <a:pt x="4981984" y="267686"/>
                  </a:lnTo>
                  <a:lnTo>
                    <a:pt x="0" y="267686"/>
                  </a:lnTo>
                  <a:close/>
                </a:path>
              </a:pathLst>
            </a:custGeom>
            <a:solidFill>
              <a:srgbClr val="F0CC8F"/>
            </a:solidFill>
          </p:spPr>
          <p:txBody>
            <a:bodyPr/>
            <a:lstStyle/>
            <a:p>
              <a:endParaRPr lang="en-US"/>
            </a:p>
          </p:txBody>
        </p:sp>
        <p:sp>
          <p:nvSpPr>
            <p:cNvPr id="11" name="TextBox 9">
              <a:extLst>
                <a:ext uri="{FF2B5EF4-FFF2-40B4-BE49-F238E27FC236}">
                  <a16:creationId xmlns:a16="http://schemas.microsoft.com/office/drawing/2014/main" id="{566FAA41-2A01-0E24-C360-4FC981170673}"/>
                </a:ext>
              </a:extLst>
            </p:cNvPr>
            <p:cNvSpPr txBox="1"/>
            <p:nvPr/>
          </p:nvSpPr>
          <p:spPr>
            <a:xfrm>
              <a:off x="0" y="-28575"/>
              <a:ext cx="4981984" cy="296261"/>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27717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Freeform 2"/>
          <p:cNvSpPr/>
          <p:nvPr/>
        </p:nvSpPr>
        <p:spPr>
          <a:xfrm rot="-5778098">
            <a:off x="15655054" y="1746028"/>
            <a:ext cx="1551908" cy="1684568"/>
          </a:xfrm>
          <a:custGeom>
            <a:avLst/>
            <a:gdLst/>
            <a:ahLst/>
            <a:cxnLst/>
            <a:rect l="l" t="t" r="r" b="b"/>
            <a:pathLst>
              <a:path w="1551908" h="1684568">
                <a:moveTo>
                  <a:pt x="0" y="0"/>
                </a:moveTo>
                <a:lnTo>
                  <a:pt x="1551908" y="0"/>
                </a:lnTo>
                <a:lnTo>
                  <a:pt x="1551908" y="1684567"/>
                </a:lnTo>
                <a:lnTo>
                  <a:pt x="0" y="168456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283951" flipH="1">
            <a:off x="1027102" y="1748760"/>
            <a:ext cx="1551908" cy="1684568"/>
          </a:xfrm>
          <a:custGeom>
            <a:avLst/>
            <a:gdLst/>
            <a:ahLst/>
            <a:cxnLst/>
            <a:rect l="l" t="t" r="r" b="b"/>
            <a:pathLst>
              <a:path w="1551908" h="1684568">
                <a:moveTo>
                  <a:pt x="1551908" y="0"/>
                </a:moveTo>
                <a:lnTo>
                  <a:pt x="0" y="0"/>
                </a:lnTo>
                <a:lnTo>
                  <a:pt x="0" y="1684567"/>
                </a:lnTo>
                <a:lnTo>
                  <a:pt x="1551908" y="1684567"/>
                </a:lnTo>
                <a:lnTo>
                  <a:pt x="1551908"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550596" y="9583558"/>
            <a:ext cx="19389192" cy="1838773"/>
            <a:chOff x="0" y="0"/>
            <a:chExt cx="5106618" cy="484286"/>
          </a:xfrm>
        </p:grpSpPr>
        <p:sp>
          <p:nvSpPr>
            <p:cNvPr id="5" name="Freeform 5"/>
            <p:cNvSpPr/>
            <p:nvPr/>
          </p:nvSpPr>
          <p:spPr>
            <a:xfrm>
              <a:off x="0" y="0"/>
              <a:ext cx="5106619" cy="484286"/>
            </a:xfrm>
            <a:custGeom>
              <a:avLst/>
              <a:gdLst/>
              <a:ahLst/>
              <a:cxnLst/>
              <a:rect l="l" t="t" r="r" b="b"/>
              <a:pathLst>
                <a:path w="5106619" h="484286">
                  <a:moveTo>
                    <a:pt x="0" y="0"/>
                  </a:moveTo>
                  <a:lnTo>
                    <a:pt x="5106619" y="0"/>
                  </a:lnTo>
                  <a:lnTo>
                    <a:pt x="5106619" y="484286"/>
                  </a:lnTo>
                  <a:lnTo>
                    <a:pt x="0" y="484286"/>
                  </a:lnTo>
                  <a:close/>
                </a:path>
              </a:pathLst>
            </a:custGeom>
            <a:solidFill>
              <a:srgbClr val="82583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28575"/>
              <a:ext cx="5106618" cy="51286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313986" y="8567190"/>
            <a:ext cx="18915972" cy="1016368"/>
            <a:chOff x="0" y="0"/>
            <a:chExt cx="4981984" cy="267686"/>
          </a:xfrm>
        </p:grpSpPr>
        <p:sp>
          <p:nvSpPr>
            <p:cNvPr id="8" name="Freeform 8"/>
            <p:cNvSpPr/>
            <p:nvPr/>
          </p:nvSpPr>
          <p:spPr>
            <a:xfrm>
              <a:off x="0" y="0"/>
              <a:ext cx="4981984" cy="267686"/>
            </a:xfrm>
            <a:custGeom>
              <a:avLst/>
              <a:gdLst/>
              <a:ahLst/>
              <a:cxnLst/>
              <a:rect l="l" t="t" r="r" b="b"/>
              <a:pathLst>
                <a:path w="4981984" h="267686">
                  <a:moveTo>
                    <a:pt x="0" y="0"/>
                  </a:moveTo>
                  <a:lnTo>
                    <a:pt x="4981984" y="0"/>
                  </a:lnTo>
                  <a:lnTo>
                    <a:pt x="4981984" y="267686"/>
                  </a:lnTo>
                  <a:lnTo>
                    <a:pt x="0" y="267686"/>
                  </a:lnTo>
                  <a:close/>
                </a:path>
              </a:pathLst>
            </a:custGeom>
            <a:solidFill>
              <a:srgbClr val="F0CC8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28575"/>
              <a:ext cx="4981984" cy="29626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rot="-2700000">
            <a:off x="1799838" y="2166496"/>
            <a:ext cx="2777490" cy="4114800"/>
          </a:xfrm>
          <a:custGeom>
            <a:avLst/>
            <a:gdLst/>
            <a:ahLst/>
            <a:cxnLst/>
            <a:rect l="l" t="t" r="r" b="b"/>
            <a:pathLst>
              <a:path w="2777490" h="4114800">
                <a:moveTo>
                  <a:pt x="0" y="0"/>
                </a:moveTo>
                <a:lnTo>
                  <a:pt x="2777490" y="0"/>
                </a:lnTo>
                <a:lnTo>
                  <a:pt x="277749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082702">
            <a:off x="13579428" y="2098886"/>
            <a:ext cx="2777490" cy="4114800"/>
          </a:xfrm>
          <a:custGeom>
            <a:avLst/>
            <a:gdLst/>
            <a:ahLst/>
            <a:cxnLst/>
            <a:rect l="l" t="t" r="r" b="b"/>
            <a:pathLst>
              <a:path w="2777490" h="4114800">
                <a:moveTo>
                  <a:pt x="0" y="0"/>
                </a:moveTo>
                <a:lnTo>
                  <a:pt x="2777490" y="0"/>
                </a:lnTo>
                <a:lnTo>
                  <a:pt x="2777490" y="4114800"/>
                </a:lnTo>
                <a:lnTo>
                  <a:pt x="0" y="4114800"/>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301514" y="9075374"/>
            <a:ext cx="2243060" cy="1861729"/>
            <a:chOff x="0" y="0"/>
            <a:chExt cx="818274" cy="679164"/>
          </a:xfrm>
        </p:grpSpPr>
        <p:sp>
          <p:nvSpPr>
            <p:cNvPr id="13" name="Freeform 13"/>
            <p:cNvSpPr/>
            <p:nvPr/>
          </p:nvSpPr>
          <p:spPr>
            <a:xfrm>
              <a:off x="0" y="0"/>
              <a:ext cx="818274" cy="679164"/>
            </a:xfrm>
            <a:custGeom>
              <a:avLst/>
              <a:gdLst/>
              <a:ahLst/>
              <a:cxnLst/>
              <a:rect l="l" t="t" r="r" b="b"/>
              <a:pathLst>
                <a:path w="818274" h="679164">
                  <a:moveTo>
                    <a:pt x="693814" y="679164"/>
                  </a:moveTo>
                  <a:lnTo>
                    <a:pt x="124460" y="679164"/>
                  </a:lnTo>
                  <a:cubicBezTo>
                    <a:pt x="55880" y="679164"/>
                    <a:pt x="0" y="623284"/>
                    <a:pt x="0" y="554704"/>
                  </a:cubicBezTo>
                  <a:lnTo>
                    <a:pt x="0" y="124460"/>
                  </a:lnTo>
                  <a:cubicBezTo>
                    <a:pt x="0" y="55880"/>
                    <a:pt x="55880" y="0"/>
                    <a:pt x="124460" y="0"/>
                  </a:cubicBezTo>
                  <a:lnTo>
                    <a:pt x="693814" y="0"/>
                  </a:lnTo>
                  <a:cubicBezTo>
                    <a:pt x="762394" y="0"/>
                    <a:pt x="818274" y="55880"/>
                    <a:pt x="818274" y="124460"/>
                  </a:cubicBezTo>
                  <a:lnTo>
                    <a:pt x="818274" y="554704"/>
                  </a:lnTo>
                  <a:cubicBezTo>
                    <a:pt x="818274" y="623284"/>
                    <a:pt x="762394" y="679164"/>
                    <a:pt x="693814" y="679164"/>
                  </a:cubicBezTo>
                  <a:close/>
                </a:path>
              </a:pathLst>
            </a:custGeom>
            <a:solidFill>
              <a:srgbClr val="8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3969650" y="9075374"/>
            <a:ext cx="2243060" cy="1861729"/>
            <a:chOff x="0" y="0"/>
            <a:chExt cx="818274" cy="679164"/>
          </a:xfrm>
        </p:grpSpPr>
        <p:sp>
          <p:nvSpPr>
            <p:cNvPr id="15" name="Freeform 15"/>
            <p:cNvSpPr/>
            <p:nvPr/>
          </p:nvSpPr>
          <p:spPr>
            <a:xfrm>
              <a:off x="0" y="0"/>
              <a:ext cx="818274" cy="679164"/>
            </a:xfrm>
            <a:custGeom>
              <a:avLst/>
              <a:gdLst/>
              <a:ahLst/>
              <a:cxnLst/>
              <a:rect l="l" t="t" r="r" b="b"/>
              <a:pathLst>
                <a:path w="818274" h="679164">
                  <a:moveTo>
                    <a:pt x="693814" y="679164"/>
                  </a:moveTo>
                  <a:lnTo>
                    <a:pt x="124460" y="679164"/>
                  </a:lnTo>
                  <a:cubicBezTo>
                    <a:pt x="55880" y="679164"/>
                    <a:pt x="0" y="623284"/>
                    <a:pt x="0" y="554704"/>
                  </a:cubicBezTo>
                  <a:lnTo>
                    <a:pt x="0" y="124460"/>
                  </a:lnTo>
                  <a:cubicBezTo>
                    <a:pt x="0" y="55880"/>
                    <a:pt x="55880" y="0"/>
                    <a:pt x="124460" y="0"/>
                  </a:cubicBezTo>
                  <a:lnTo>
                    <a:pt x="693814" y="0"/>
                  </a:lnTo>
                  <a:cubicBezTo>
                    <a:pt x="762394" y="0"/>
                    <a:pt x="818274" y="55880"/>
                    <a:pt x="818274" y="124460"/>
                  </a:cubicBezTo>
                  <a:lnTo>
                    <a:pt x="818274" y="554704"/>
                  </a:lnTo>
                  <a:cubicBezTo>
                    <a:pt x="818274" y="623284"/>
                    <a:pt x="762394" y="679164"/>
                    <a:pt x="693814" y="679164"/>
                  </a:cubicBezTo>
                  <a:close/>
                </a:path>
              </a:pathLst>
            </a:custGeom>
            <a:solidFill>
              <a:srgbClr val="8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6637787" y="9075374"/>
            <a:ext cx="2243060" cy="1861729"/>
            <a:chOff x="0" y="0"/>
            <a:chExt cx="818274" cy="679164"/>
          </a:xfrm>
        </p:grpSpPr>
        <p:sp>
          <p:nvSpPr>
            <p:cNvPr id="17" name="Freeform 17"/>
            <p:cNvSpPr/>
            <p:nvPr/>
          </p:nvSpPr>
          <p:spPr>
            <a:xfrm>
              <a:off x="0" y="0"/>
              <a:ext cx="818274" cy="679164"/>
            </a:xfrm>
            <a:custGeom>
              <a:avLst/>
              <a:gdLst/>
              <a:ahLst/>
              <a:cxnLst/>
              <a:rect l="l" t="t" r="r" b="b"/>
              <a:pathLst>
                <a:path w="818274" h="679164">
                  <a:moveTo>
                    <a:pt x="693814" y="679164"/>
                  </a:moveTo>
                  <a:lnTo>
                    <a:pt x="124460" y="679164"/>
                  </a:lnTo>
                  <a:cubicBezTo>
                    <a:pt x="55880" y="679164"/>
                    <a:pt x="0" y="623284"/>
                    <a:pt x="0" y="554704"/>
                  </a:cubicBezTo>
                  <a:lnTo>
                    <a:pt x="0" y="124460"/>
                  </a:lnTo>
                  <a:cubicBezTo>
                    <a:pt x="0" y="55880"/>
                    <a:pt x="55880" y="0"/>
                    <a:pt x="124460" y="0"/>
                  </a:cubicBezTo>
                  <a:lnTo>
                    <a:pt x="693814" y="0"/>
                  </a:lnTo>
                  <a:cubicBezTo>
                    <a:pt x="762394" y="0"/>
                    <a:pt x="818274" y="55880"/>
                    <a:pt x="818274" y="124460"/>
                  </a:cubicBezTo>
                  <a:lnTo>
                    <a:pt x="818274" y="554704"/>
                  </a:lnTo>
                  <a:cubicBezTo>
                    <a:pt x="818274" y="623284"/>
                    <a:pt x="762394" y="679164"/>
                    <a:pt x="693814" y="679164"/>
                  </a:cubicBezTo>
                  <a:close/>
                </a:path>
              </a:pathLst>
            </a:custGeom>
            <a:solidFill>
              <a:srgbClr val="8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9305924" y="9075374"/>
            <a:ext cx="2243060" cy="1861729"/>
            <a:chOff x="0" y="0"/>
            <a:chExt cx="818274" cy="679164"/>
          </a:xfrm>
        </p:grpSpPr>
        <p:sp>
          <p:nvSpPr>
            <p:cNvPr id="19" name="Freeform 19"/>
            <p:cNvSpPr/>
            <p:nvPr/>
          </p:nvSpPr>
          <p:spPr>
            <a:xfrm>
              <a:off x="0" y="0"/>
              <a:ext cx="818274" cy="679164"/>
            </a:xfrm>
            <a:custGeom>
              <a:avLst/>
              <a:gdLst/>
              <a:ahLst/>
              <a:cxnLst/>
              <a:rect l="l" t="t" r="r" b="b"/>
              <a:pathLst>
                <a:path w="818274" h="679164">
                  <a:moveTo>
                    <a:pt x="693814" y="679164"/>
                  </a:moveTo>
                  <a:lnTo>
                    <a:pt x="124460" y="679164"/>
                  </a:lnTo>
                  <a:cubicBezTo>
                    <a:pt x="55880" y="679164"/>
                    <a:pt x="0" y="623284"/>
                    <a:pt x="0" y="554704"/>
                  </a:cubicBezTo>
                  <a:lnTo>
                    <a:pt x="0" y="124460"/>
                  </a:lnTo>
                  <a:cubicBezTo>
                    <a:pt x="0" y="55880"/>
                    <a:pt x="55880" y="0"/>
                    <a:pt x="124460" y="0"/>
                  </a:cubicBezTo>
                  <a:lnTo>
                    <a:pt x="693814" y="0"/>
                  </a:lnTo>
                  <a:cubicBezTo>
                    <a:pt x="762394" y="0"/>
                    <a:pt x="818274" y="55880"/>
                    <a:pt x="818274" y="124460"/>
                  </a:cubicBezTo>
                  <a:lnTo>
                    <a:pt x="818274" y="554704"/>
                  </a:lnTo>
                  <a:cubicBezTo>
                    <a:pt x="818274" y="623284"/>
                    <a:pt x="762394" y="679164"/>
                    <a:pt x="693814" y="679164"/>
                  </a:cubicBezTo>
                  <a:close/>
                </a:path>
              </a:pathLst>
            </a:custGeom>
            <a:solidFill>
              <a:srgbClr val="8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1974061" y="9075374"/>
            <a:ext cx="2243060" cy="1861729"/>
            <a:chOff x="0" y="0"/>
            <a:chExt cx="818274" cy="679164"/>
          </a:xfrm>
        </p:grpSpPr>
        <p:sp>
          <p:nvSpPr>
            <p:cNvPr id="21" name="Freeform 21"/>
            <p:cNvSpPr/>
            <p:nvPr/>
          </p:nvSpPr>
          <p:spPr>
            <a:xfrm>
              <a:off x="0" y="0"/>
              <a:ext cx="818274" cy="679164"/>
            </a:xfrm>
            <a:custGeom>
              <a:avLst/>
              <a:gdLst/>
              <a:ahLst/>
              <a:cxnLst/>
              <a:rect l="l" t="t" r="r" b="b"/>
              <a:pathLst>
                <a:path w="818274" h="679164">
                  <a:moveTo>
                    <a:pt x="693814" y="679164"/>
                  </a:moveTo>
                  <a:lnTo>
                    <a:pt x="124460" y="679164"/>
                  </a:lnTo>
                  <a:cubicBezTo>
                    <a:pt x="55880" y="679164"/>
                    <a:pt x="0" y="623284"/>
                    <a:pt x="0" y="554704"/>
                  </a:cubicBezTo>
                  <a:lnTo>
                    <a:pt x="0" y="124460"/>
                  </a:lnTo>
                  <a:cubicBezTo>
                    <a:pt x="0" y="55880"/>
                    <a:pt x="55880" y="0"/>
                    <a:pt x="124460" y="0"/>
                  </a:cubicBezTo>
                  <a:lnTo>
                    <a:pt x="693814" y="0"/>
                  </a:lnTo>
                  <a:cubicBezTo>
                    <a:pt x="762394" y="0"/>
                    <a:pt x="818274" y="55880"/>
                    <a:pt x="818274" y="124460"/>
                  </a:cubicBezTo>
                  <a:lnTo>
                    <a:pt x="818274" y="554704"/>
                  </a:lnTo>
                  <a:cubicBezTo>
                    <a:pt x="818274" y="623284"/>
                    <a:pt x="762394" y="679164"/>
                    <a:pt x="693814" y="679164"/>
                  </a:cubicBezTo>
                  <a:close/>
                </a:path>
              </a:pathLst>
            </a:custGeom>
            <a:solidFill>
              <a:srgbClr val="8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642197" y="9075374"/>
            <a:ext cx="2243060" cy="1861729"/>
            <a:chOff x="0" y="0"/>
            <a:chExt cx="818274" cy="679164"/>
          </a:xfrm>
        </p:grpSpPr>
        <p:sp>
          <p:nvSpPr>
            <p:cNvPr id="23" name="Freeform 23"/>
            <p:cNvSpPr/>
            <p:nvPr/>
          </p:nvSpPr>
          <p:spPr>
            <a:xfrm>
              <a:off x="0" y="0"/>
              <a:ext cx="818274" cy="679164"/>
            </a:xfrm>
            <a:custGeom>
              <a:avLst/>
              <a:gdLst/>
              <a:ahLst/>
              <a:cxnLst/>
              <a:rect l="l" t="t" r="r" b="b"/>
              <a:pathLst>
                <a:path w="818274" h="679164">
                  <a:moveTo>
                    <a:pt x="693814" y="679164"/>
                  </a:moveTo>
                  <a:lnTo>
                    <a:pt x="124460" y="679164"/>
                  </a:lnTo>
                  <a:cubicBezTo>
                    <a:pt x="55880" y="679164"/>
                    <a:pt x="0" y="623284"/>
                    <a:pt x="0" y="554704"/>
                  </a:cubicBezTo>
                  <a:lnTo>
                    <a:pt x="0" y="124460"/>
                  </a:lnTo>
                  <a:cubicBezTo>
                    <a:pt x="0" y="55880"/>
                    <a:pt x="55880" y="0"/>
                    <a:pt x="124460" y="0"/>
                  </a:cubicBezTo>
                  <a:lnTo>
                    <a:pt x="693814" y="0"/>
                  </a:lnTo>
                  <a:cubicBezTo>
                    <a:pt x="762394" y="0"/>
                    <a:pt x="818274" y="55880"/>
                    <a:pt x="818274" y="124460"/>
                  </a:cubicBezTo>
                  <a:lnTo>
                    <a:pt x="818274" y="554704"/>
                  </a:lnTo>
                  <a:cubicBezTo>
                    <a:pt x="818274" y="623284"/>
                    <a:pt x="762394" y="679164"/>
                    <a:pt x="693814" y="679164"/>
                  </a:cubicBezTo>
                  <a:close/>
                </a:path>
              </a:pathLst>
            </a:custGeom>
            <a:solidFill>
              <a:srgbClr val="8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909748" y="-712808"/>
            <a:ext cx="20107496" cy="5856308"/>
          </a:xfrm>
          <a:custGeom>
            <a:avLst/>
            <a:gdLst/>
            <a:ahLst/>
            <a:cxnLst/>
            <a:rect l="l" t="t" r="r" b="b"/>
            <a:pathLst>
              <a:path w="20107496" h="5856308">
                <a:moveTo>
                  <a:pt x="0" y="0"/>
                </a:moveTo>
                <a:lnTo>
                  <a:pt x="20107496" y="0"/>
                </a:lnTo>
                <a:lnTo>
                  <a:pt x="20107496" y="5856308"/>
                </a:lnTo>
                <a:lnTo>
                  <a:pt x="0" y="58563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62AF23B4-0666-F54F-F735-8DCABC521755}"/>
              </a:ext>
            </a:extLst>
          </p:cNvPr>
          <p:cNvSpPr/>
          <p:nvPr/>
        </p:nvSpPr>
        <p:spPr>
          <a:xfrm>
            <a:off x="2414184" y="5579864"/>
            <a:ext cx="13411200" cy="1323439"/>
          </a:xfrm>
          <a:prstGeom prst="rect">
            <a:avLst/>
          </a:prstGeom>
        </p:spPr>
        <p:txBody>
          <a:bodyPr wrap="square">
            <a:spAutoFit/>
          </a:bodyPr>
          <a:lstStyle/>
          <a:p>
            <a:pPr algn="just"/>
            <a:r>
              <a:rPr lang="vi-VN" sz="4000" dirty="0">
                <a:solidFill>
                  <a:schemeClr val="bg1"/>
                </a:solidFill>
                <a:latin typeface="+mj-lt"/>
              </a:rPr>
              <a:t>Đặc điểm bi kịch (đề tài, cốt truyện, nhân vật và kiểu xung đột) thể hiện qua đoạn trích </a:t>
            </a:r>
            <a:r>
              <a:rPr lang="vi-VN" sz="4000" i="1" dirty="0">
                <a:solidFill>
                  <a:schemeClr val="bg1"/>
                </a:solidFill>
                <a:latin typeface="+mj-lt"/>
              </a:rPr>
              <a:t>Sống, hay không sống?</a:t>
            </a:r>
            <a:r>
              <a:rPr lang="vi-VN" sz="4000" dirty="0">
                <a:solidFill>
                  <a:schemeClr val="bg1"/>
                </a:solidFill>
                <a:latin typeface="+mj-lt"/>
              </a:rPr>
              <a:t> như thế nào?</a:t>
            </a:r>
            <a:endParaRPr lang="en-US" sz="4000" dirty="0">
              <a:solidFill>
                <a:schemeClr val="bg1"/>
              </a:solidFill>
              <a:latin typeface="+mj-lt"/>
            </a:endParaRPr>
          </a:p>
        </p:txBody>
      </p:sp>
      <p:sp>
        <p:nvSpPr>
          <p:cNvPr id="32" name="TextBox 31">
            <a:extLst>
              <a:ext uri="{FF2B5EF4-FFF2-40B4-BE49-F238E27FC236}">
                <a16:creationId xmlns:a16="http://schemas.microsoft.com/office/drawing/2014/main" id="{18839A2E-C16D-24B5-4933-6420D842382B}"/>
              </a:ext>
            </a:extLst>
          </p:cNvPr>
          <p:cNvSpPr txBox="1"/>
          <p:nvPr/>
        </p:nvSpPr>
        <p:spPr>
          <a:xfrm>
            <a:off x="3667525" y="3046015"/>
            <a:ext cx="1054959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a:t>
            </a:r>
            <a:r>
              <a:rPr kumimoji="0" lang="en-US" sz="8800" b="1" i="0" u="none" strike="noStrike" kern="0" cap="none" spc="0" normalizeH="0" baseline="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tôi</a:t>
            </a:r>
            <a:r>
              <a:rPr kumimoji="0" lang="en-US" sz="8800" b="1" i="0" u="none" strike="noStrike" kern="0" cap="none" spc="0" normalizeH="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là</a:t>
            </a:r>
            <a:r>
              <a:rPr kumimoji="0" lang="en-US" sz="8800" b="1" i="0" u="none" strike="noStrike" kern="0" cap="none" spc="0" normalizeH="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bi </a:t>
            </a:r>
            <a:r>
              <a:rPr kumimoji="0" lang="en-US" sz="8800" b="1" i="0" u="none" strike="noStrike" kern="0" cap="none" spc="0" normalizeH="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kịch</a:t>
            </a:r>
            <a:r>
              <a:rPr kumimoji="0" lang="en-US" sz="8800" b="1" i="0" u="none" strike="noStrike" kern="0" cap="none" spc="0" normalizeH="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a:t>
            </a:r>
            <a:endPar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125BED59-26F1-DA12-0CE6-BA7498376D51}"/>
              </a:ext>
            </a:extLst>
          </p:cNvPr>
          <p:cNvSpPr/>
          <p:nvPr/>
        </p:nvSpPr>
        <p:spPr>
          <a:xfrm>
            <a:off x="-1371600" y="2476500"/>
            <a:ext cx="20362925" cy="14457677"/>
          </a:xfrm>
          <a:custGeom>
            <a:avLst/>
            <a:gdLst/>
            <a:ahLst/>
            <a:cxnLst/>
            <a:rect l="l" t="t" r="r" b="b"/>
            <a:pathLst>
              <a:path w="20362925" h="14457677">
                <a:moveTo>
                  <a:pt x="0" y="0"/>
                </a:moveTo>
                <a:lnTo>
                  <a:pt x="20362925" y="0"/>
                </a:lnTo>
                <a:lnTo>
                  <a:pt x="20362925" y="14457677"/>
                </a:lnTo>
                <a:lnTo>
                  <a:pt x="0" y="14457677"/>
                </a:lnTo>
                <a:lnTo>
                  <a:pt x="0" y="0"/>
                </a:lnTo>
                <a:close/>
              </a:path>
            </a:pathLst>
          </a:custGeom>
          <a:blipFill>
            <a:blip r:embed="rId3"/>
            <a:stretch>
              <a:fillRect/>
            </a:stretch>
          </a:blipFill>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342624828"/>
              </p:ext>
            </p:extLst>
          </p:nvPr>
        </p:nvGraphicFramePr>
        <p:xfrm>
          <a:off x="381000" y="1028700"/>
          <a:ext cx="12649200" cy="7589520"/>
        </p:xfrm>
        <a:graphic>
          <a:graphicData uri="http://schemas.openxmlformats.org/drawingml/2006/table">
            <a:tbl>
              <a:tblPr firstRow="1" bandRow="1">
                <a:tableStyleId>{5940675A-B579-460E-94D1-54222C63F5DA}</a:tableStyleId>
              </a:tblPr>
              <a:tblGrid>
                <a:gridCol w="2758602">
                  <a:extLst>
                    <a:ext uri="{9D8B030D-6E8A-4147-A177-3AD203B41FA5}">
                      <a16:colId xmlns:a16="http://schemas.microsoft.com/office/drawing/2014/main" val="2091821702"/>
                    </a:ext>
                  </a:extLst>
                </a:gridCol>
                <a:gridCol w="9890598">
                  <a:extLst>
                    <a:ext uri="{9D8B030D-6E8A-4147-A177-3AD203B41FA5}">
                      <a16:colId xmlns:a16="http://schemas.microsoft.com/office/drawing/2014/main" val="2591503074"/>
                    </a:ext>
                  </a:extLst>
                </a:gridCol>
              </a:tblGrid>
              <a:tr h="1261740">
                <a:tc>
                  <a:txBody>
                    <a:bodyPr/>
                    <a:lstStyle/>
                    <a:p>
                      <a:pPr algn="ctr"/>
                      <a:r>
                        <a:rPr lang="en-US" sz="4000" b="1" dirty="0" err="1">
                          <a:latin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tài</a:t>
                      </a:r>
                      <a:r>
                        <a:rPr lang="en-US" sz="4000" b="1" dirty="0">
                          <a:latin typeface="Times New Roman" panose="02020603050405020304" pitchFamily="18" charset="0"/>
                          <a:cs typeface="Times New Roman" panose="02020603050405020304" pitchFamily="18" charset="0"/>
                        </a:rPr>
                        <a:t>,</a:t>
                      </a:r>
                    </a:p>
                    <a:p>
                      <a:pPr algn="ctr"/>
                      <a:r>
                        <a:rPr lang="en-US" sz="4000" b="1" dirty="0" err="1">
                          <a:latin typeface="Times New Roman" panose="02020603050405020304" pitchFamily="18" charset="0"/>
                          <a:cs typeface="Times New Roman" panose="02020603050405020304" pitchFamily="18" charset="0"/>
                        </a:rPr>
                        <a:t>cốt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truyện</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chuyện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buồn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tâm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dằn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vặt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đau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đớn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vật</a:t>
                      </a:r>
                      <a:r>
                        <a:rPr lang="en-US" sz="4000" baseline="0" dirty="0">
                          <a:latin typeface="Times New Roman" panose="02020603050405020304" pitchFamily="18" charset="0"/>
                          <a:cs typeface="Times New Roman" panose="02020603050405020304" pitchFamily="18" charset="0"/>
                        </a:rPr>
                        <a:t> Ham-</a:t>
                      </a:r>
                      <a:r>
                        <a:rPr lang="en-US" sz="4000" baseline="0" dirty="0" err="1">
                          <a:latin typeface="Times New Roman" panose="02020603050405020304" pitchFamily="18" charset="0"/>
                          <a:cs typeface="Times New Roman" panose="02020603050405020304" pitchFamily="18" charset="0"/>
                        </a:rPr>
                        <a:t>lét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373969321"/>
                  </a:ext>
                </a:extLst>
              </a:tr>
              <a:tr h="2157223">
                <a:tc>
                  <a:txBody>
                    <a:bodyPr/>
                    <a:lstStyle/>
                    <a:p>
                      <a:pPr algn="ctr"/>
                      <a:r>
                        <a:rPr lang="en-US" sz="4000" b="1" dirty="0" err="1">
                          <a:latin typeface="Times New Roman" panose="02020603050405020304" pitchFamily="18" charset="0"/>
                          <a:cs typeface="Times New Roman" panose="02020603050405020304" pitchFamily="18" charset="0"/>
                        </a:rPr>
                        <a:t>Nhân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vật</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trích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gồm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vật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xuất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từ</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đình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vua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hoàng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hậu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hoàng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tử</a:t>
                      </a:r>
                      <a:r>
                        <a:rPr lang="en-US" sz="4000" baseline="0" dirty="0">
                          <a:latin typeface="Times New Roman" panose="02020603050405020304" pitchFamily="18" charset="0"/>
                          <a:cs typeface="Times New Roman" panose="02020603050405020304" pitchFamily="18" charset="0"/>
                        </a:rPr>
                        <a:t>”</a:t>
                      </a: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vật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chính</a:t>
                      </a:r>
                      <a:r>
                        <a:rPr lang="en-US" sz="4000" baseline="0" dirty="0">
                          <a:latin typeface="Times New Roman" panose="02020603050405020304" pitchFamily="18" charset="0"/>
                          <a:cs typeface="Times New Roman" panose="02020603050405020304" pitchFamily="18" charset="0"/>
                        </a:rPr>
                        <a:t>: Ham-</a:t>
                      </a:r>
                      <a:r>
                        <a:rPr lang="en-US" sz="4000" baseline="0" dirty="0" err="1">
                          <a:latin typeface="Times New Roman" panose="02020603050405020304" pitchFamily="18" charset="0"/>
                          <a:cs typeface="Times New Roman" panose="02020603050405020304" pitchFamily="18" charset="0"/>
                        </a:rPr>
                        <a:t>lét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vật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thể</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hiện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phẩm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chất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năng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lực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vượt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trội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vọng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lớn</a:t>
                      </a:r>
                      <a:r>
                        <a:rPr lang="en-US" sz="4000" baseline="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278752560"/>
                  </a:ext>
                </a:extLst>
              </a:tr>
              <a:tr h="2677036">
                <a:tc>
                  <a:txBody>
                    <a:bodyPr/>
                    <a:lstStyle/>
                    <a:p>
                      <a:pPr algn="ctr"/>
                      <a:r>
                        <a:rPr lang="en-US" sz="4000" b="1" dirty="0" err="1">
                          <a:latin typeface="Times New Roman" panose="02020603050405020304" pitchFamily="18" charset="0"/>
                          <a:cs typeface="Times New Roman" panose="02020603050405020304" pitchFamily="18" charset="0"/>
                        </a:rPr>
                        <a:t>Kiểu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đột</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00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đấu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tranh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giằng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xé</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giữa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vẻ</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đẹp</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vọng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giá</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tích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cực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vật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với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phần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bóng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trong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nội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tâm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vật</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Kiểu</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xung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đột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xung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đột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(Ham-</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lét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848751344"/>
                  </a:ext>
                </a:extLst>
              </a:tr>
            </a:tbl>
          </a:graphicData>
        </a:graphic>
      </p:graphicFrame>
      <p:sp>
        <p:nvSpPr>
          <p:cNvPr id="4" name="Freeform 4">
            <a:extLst>
              <a:ext uri="{FF2B5EF4-FFF2-40B4-BE49-F238E27FC236}">
                <a16:creationId xmlns:a16="http://schemas.microsoft.com/office/drawing/2014/main" id="{398A2B93-4EAE-5850-7628-30BFF4FA22CB}"/>
              </a:ext>
            </a:extLst>
          </p:cNvPr>
          <p:cNvSpPr/>
          <p:nvPr/>
        </p:nvSpPr>
        <p:spPr>
          <a:xfrm>
            <a:off x="12838993" y="-336241"/>
            <a:ext cx="6041415" cy="10959482"/>
          </a:xfrm>
          <a:custGeom>
            <a:avLst/>
            <a:gdLst/>
            <a:ahLst/>
            <a:cxnLst/>
            <a:rect l="l" t="t" r="r" b="b"/>
            <a:pathLst>
              <a:path w="6041415" h="10959482">
                <a:moveTo>
                  <a:pt x="0" y="0"/>
                </a:moveTo>
                <a:lnTo>
                  <a:pt x="6041414" y="0"/>
                </a:lnTo>
                <a:lnTo>
                  <a:pt x="6041414" y="10959482"/>
                </a:lnTo>
                <a:lnTo>
                  <a:pt x="0" y="10959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15">
            <a:extLst>
              <a:ext uri="{FF2B5EF4-FFF2-40B4-BE49-F238E27FC236}">
                <a16:creationId xmlns:a16="http://schemas.microsoft.com/office/drawing/2014/main" id="{A2A4D64E-ED06-262D-7494-4B65E4BA7F5F}"/>
              </a:ext>
            </a:extLst>
          </p:cNvPr>
          <p:cNvSpPr/>
          <p:nvPr/>
        </p:nvSpPr>
        <p:spPr>
          <a:xfrm rot="-562309" flipH="1">
            <a:off x="13990668" y="4300704"/>
            <a:ext cx="2260445" cy="5430500"/>
          </a:xfrm>
          <a:custGeom>
            <a:avLst/>
            <a:gdLst/>
            <a:ahLst/>
            <a:cxnLst/>
            <a:rect l="l" t="t" r="r" b="b"/>
            <a:pathLst>
              <a:path w="2260445" h="5430500">
                <a:moveTo>
                  <a:pt x="2260445" y="0"/>
                </a:moveTo>
                <a:lnTo>
                  <a:pt x="0" y="0"/>
                </a:lnTo>
                <a:lnTo>
                  <a:pt x="0" y="5430500"/>
                </a:lnTo>
                <a:lnTo>
                  <a:pt x="2260445" y="5430500"/>
                </a:lnTo>
                <a:lnTo>
                  <a:pt x="226044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3136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35719" y="0"/>
            <a:ext cx="18323720" cy="10287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8"/>
          <a:stretch>
            <a:fillRect/>
          </a:stretch>
        </p:blipFill>
        <p:spPr>
          <a:xfrm rot="187559">
            <a:off x="7397118" y="-662592"/>
            <a:ext cx="12457404" cy="12457404"/>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9"/>
          <a:stretch>
            <a:fillRect/>
          </a:stretch>
        </p:blipFill>
        <p:spPr>
          <a:xfrm>
            <a:off x="763085" y="2564492"/>
            <a:ext cx="9794073" cy="3648773"/>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10"/>
          <a:stretch>
            <a:fillRect/>
          </a:stretch>
        </p:blipFill>
        <p:spPr>
          <a:xfrm>
            <a:off x="821167" y="1884331"/>
            <a:ext cx="3127520" cy="149974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1"/>
          <a:stretch>
            <a:fillRect/>
          </a:stretch>
        </p:blipFill>
        <p:spPr>
          <a:xfrm>
            <a:off x="3925826" y="1930051"/>
            <a:ext cx="3140898" cy="1460474"/>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2"/>
          <a:stretch>
            <a:fillRect/>
          </a:stretch>
        </p:blipFill>
        <p:spPr>
          <a:xfrm>
            <a:off x="1115159" y="2930282"/>
            <a:ext cx="9089924" cy="2917190"/>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3200401" y="6855326"/>
            <a:ext cx="3685442" cy="12573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4000367" y="7097301"/>
            <a:ext cx="2085507" cy="738664"/>
          </a:xfrm>
          <a:prstGeom prst="rect">
            <a:avLst/>
          </a:prstGeom>
          <a:noFill/>
        </p:spPr>
        <p:txBody>
          <a:bodyPr wrap="none" lIns="0" tIns="0" rIns="0" bIns="0" rtlCol="0">
            <a:spAutoFit/>
          </a:bodyPr>
          <a:lstStyle/>
          <a:p>
            <a:pPr algn="ctr" defTabSz="1371600"/>
            <a:r>
              <a:rPr lang="en-US" sz="4800">
                <a:solidFill>
                  <a:prstClr val="white"/>
                </a:solidFill>
                <a:latin typeface="iCiel Cadena" panose="02000503000000020004" pitchFamily="50" charset="0"/>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3"/>
          <a:stretch>
            <a:fillRect/>
          </a:stretch>
        </p:blipFill>
        <p:spPr>
          <a:xfrm>
            <a:off x="2470744" y="6809533"/>
            <a:ext cx="1413857" cy="1303094"/>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4"/>
          <a:stretch>
            <a:fillRect/>
          </a:stretch>
        </p:blipFill>
        <p:spPr>
          <a:xfrm>
            <a:off x="-1828800" y="0"/>
            <a:ext cx="731043" cy="731043"/>
          </a:xfrm>
          <a:prstGeom prst="rect">
            <a:avLst/>
          </a:prstGeom>
        </p:spPr>
      </p:pic>
    </p:spTree>
    <p:extLst>
      <p:ext uri="{BB962C8B-B14F-4D97-AF65-F5344CB8AC3E}">
        <p14:creationId xmlns:p14="http://schemas.microsoft.com/office/powerpoint/2010/main" val="308791025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14:bounceEnd="62000">
                                          <p:cBhvr additive="base">
                                            <p:cTn id="11"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14:bounceEnd="62000">
                                          <p:cBhvr additive="base">
                                            <p:cTn id="19"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14:bounceEnd="62000">
                                          <p:cBhvr additive="base">
                                            <p:cTn id="23"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14:bounceEnd="60000">
                                          <p:cBhvr additive="base">
                                            <p:cTn id="38"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14:bounceEnd="60000">
                                          <p:cBhvr additive="base">
                                            <p:cTn id="42"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ppt_x"/>
                                              </p:val>
                                            </p:tav>
                                            <p:tav tm="100000">
                                              <p:val>
                                                <p:strVal val="#ppt_x"/>
                                              </p:val>
                                            </p:tav>
                                          </p:tavLst>
                                        </p:anim>
                                        <p:anim calcmode="lin" valueType="num">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1500" fill="hold"/>
                                            <p:tgtEl>
                                              <p:spTgt spid="86"/>
                                            </p:tgtEl>
                                            <p:attrNameLst>
                                              <p:attrName>ppt_x</p:attrName>
                                            </p:attrNameLst>
                                          </p:cBhvr>
                                          <p:tavLst>
                                            <p:tav tm="0">
                                              <p:val>
                                                <p:strVal val="#ppt_x"/>
                                              </p:val>
                                            </p:tav>
                                            <p:tav tm="100000">
                                              <p:val>
                                                <p:strVal val="#ppt_x"/>
                                              </p:val>
                                            </p:tav>
                                          </p:tavLst>
                                        </p:anim>
                                        <p:anim calcmode="lin" valueType="num">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1500" fill="hold"/>
                                            <p:tgtEl>
                                              <p:spTgt spid="85"/>
                                            </p:tgtEl>
                                            <p:attrNameLst>
                                              <p:attrName>ppt_x</p:attrName>
                                            </p:attrNameLst>
                                          </p:cBhvr>
                                          <p:tavLst>
                                            <p:tav tm="0">
                                              <p:val>
                                                <p:strVal val="1+#ppt_w/2"/>
                                              </p:val>
                                            </p:tav>
                                            <p:tav tm="100000">
                                              <p:val>
                                                <p:strVal val="#ppt_x"/>
                                              </p:val>
                                            </p:tav>
                                          </p:tavLst>
                                        </p:anim>
                                        <p:anim calcmode="lin" valueType="num">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15"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750" fill="hold"/>
                                            <p:tgtEl>
                                              <p:spTgt spid="98"/>
                                            </p:tgtEl>
                                            <p:attrNameLst>
                                              <p:attrName>ppt_x</p:attrName>
                                            </p:attrNameLst>
                                          </p:cBhvr>
                                          <p:tavLst>
                                            <p:tav tm="0">
                                              <p:val>
                                                <p:strVal val="#ppt_x"/>
                                              </p:val>
                                            </p:tav>
                                            <p:tav tm="100000">
                                              <p:val>
                                                <p:strVal val="#ppt_x"/>
                                              </p:val>
                                            </p:tav>
                                          </p:tavLst>
                                        </p:anim>
                                        <p:anim calcmode="lin" valueType="num">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750" fill="hold"/>
                                            <p:tgtEl>
                                              <p:spTgt spid="96"/>
                                            </p:tgtEl>
                                            <p:attrNameLst>
                                              <p:attrName>ppt_x</p:attrName>
                                            </p:attrNameLst>
                                          </p:cBhvr>
                                          <p:tavLst>
                                            <p:tav tm="0">
                                              <p:val>
                                                <p:strVal val="#ppt_x"/>
                                              </p:val>
                                            </p:tav>
                                            <p:tav tm="100000">
                                              <p:val>
                                                <p:strVal val="#ppt_x"/>
                                              </p:val>
                                            </p:tav>
                                          </p:tavLst>
                                        </p:anim>
                                        <p:anim calcmode="lin" valueType="num">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2.08333E-6 -1.48148E-6 L 0.20156 -0.00301 " pathEditMode="relative" rAng="0" ptsTypes="AA">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15"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5719" y="0"/>
            <a:ext cx="18323720" cy="10287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5"/>
          <a:stretch>
            <a:fillRect/>
          </a:stretch>
        </p:blipFill>
        <p:spPr>
          <a:xfrm>
            <a:off x="6286500" y="2216993"/>
            <a:ext cx="11485860" cy="769077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6"/>
          <a:stretch>
            <a:fillRect/>
          </a:stretch>
        </p:blipFill>
        <p:spPr>
          <a:xfrm>
            <a:off x="8258186" y="457201"/>
            <a:ext cx="7349640" cy="1481324"/>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6930393" y="2872514"/>
            <a:ext cx="8250977" cy="646331"/>
          </a:xfrm>
          <a:prstGeom prst="rect">
            <a:avLst/>
          </a:prstGeom>
          <a:noFill/>
        </p:spPr>
        <p:txBody>
          <a:bodyPr wrap="none" lIns="0" tIns="0" rIns="0" bIns="0" rtlCol="0">
            <a:spAutoFit/>
          </a:bodyPr>
          <a:lstStyle/>
          <a:p>
            <a:pPr algn="ctr" defTabSz="1371600"/>
            <a:r>
              <a:rPr lang="en-US" sz="4200">
                <a:solidFill>
                  <a:srgbClr val="00A0E9"/>
                </a:solidFill>
                <a:latin typeface="iCiel Cadena" panose="02000503000000020004" pitchFamily="50" charset="0"/>
              </a:rPr>
              <a:t>Trò chơi gồm 4 câu hỏi trắc nghiệm</a:t>
            </a:r>
          </a:p>
        </p:txBody>
      </p:sp>
      <p:sp>
        <p:nvSpPr>
          <p:cNvPr id="76" name="TextBox 75">
            <a:extLst>
              <a:ext uri="{FF2B5EF4-FFF2-40B4-BE49-F238E27FC236}">
                <a16:creationId xmlns:a16="http://schemas.microsoft.com/office/drawing/2014/main" id="{7719B177-22AD-4318-A31E-D7DB50EBAF18}"/>
              </a:ext>
            </a:extLst>
          </p:cNvPr>
          <p:cNvSpPr txBox="1"/>
          <p:nvPr/>
        </p:nvSpPr>
        <p:spPr>
          <a:xfrm>
            <a:off x="6987000" y="3797313"/>
            <a:ext cx="10357900" cy="1292662"/>
          </a:xfrm>
          <a:prstGeom prst="rect">
            <a:avLst/>
          </a:prstGeom>
          <a:noFill/>
        </p:spPr>
        <p:txBody>
          <a:bodyPr wrap="none" lIns="0" tIns="0" rIns="0" bIns="0" rtlCol="0">
            <a:spAutoFit/>
          </a:bodyPr>
          <a:lstStyle/>
          <a:p>
            <a:pPr defTabSz="1371600"/>
            <a:r>
              <a:rPr lang="en-US" sz="4200">
                <a:solidFill>
                  <a:srgbClr val="00A0E9"/>
                </a:solidFill>
                <a:latin typeface="iCiel Cadena" panose="02000503000000020004" pitchFamily="50" charset="0"/>
              </a:rPr>
              <a:t>Ở mỗi câu hỏi, các em sẽ có thời gian 10 giây</a:t>
            </a:r>
            <a:br>
              <a:rPr lang="en-US" sz="4200">
                <a:solidFill>
                  <a:srgbClr val="00A0E9"/>
                </a:solidFill>
                <a:latin typeface="iCiel Cadena" panose="02000503000000020004" pitchFamily="50" charset="0"/>
              </a:rPr>
            </a:br>
            <a:r>
              <a:rPr lang="en-US" sz="4200">
                <a:solidFill>
                  <a:srgbClr val="00A0E9"/>
                </a:solidFill>
                <a:latin typeface="iCiel Cadena" panose="02000503000000020004" pitchFamily="50" charset="0"/>
              </a:rPr>
              <a:t>để đưa ra đáp án.</a:t>
            </a:r>
          </a:p>
        </p:txBody>
      </p:sp>
      <p:sp>
        <p:nvSpPr>
          <p:cNvPr id="78" name="TextBox 77">
            <a:extLst>
              <a:ext uri="{FF2B5EF4-FFF2-40B4-BE49-F238E27FC236}">
                <a16:creationId xmlns:a16="http://schemas.microsoft.com/office/drawing/2014/main" id="{654CC343-1D7B-4C04-A590-96E9F84E3720}"/>
              </a:ext>
            </a:extLst>
          </p:cNvPr>
          <p:cNvSpPr txBox="1"/>
          <p:nvPr/>
        </p:nvSpPr>
        <p:spPr>
          <a:xfrm>
            <a:off x="6863868" y="5140526"/>
            <a:ext cx="10498665" cy="1384995"/>
          </a:xfrm>
          <a:prstGeom prst="rect">
            <a:avLst/>
          </a:prstGeom>
          <a:noFill/>
        </p:spPr>
        <p:txBody>
          <a:bodyPr wrap="square">
            <a:spAutoFit/>
          </a:bodyPr>
          <a:lstStyle/>
          <a:p>
            <a:pPr defTabSz="1371600"/>
            <a:r>
              <a:rPr lang="en-US" sz="4200">
                <a:solidFill>
                  <a:srgbClr val="00A0E9"/>
                </a:solidFill>
                <a:latin typeface="iCiel Cadena" panose="02000503000000020004" pitchFamily="50" charset="0"/>
              </a:rPr>
              <a:t>Để trả lời, em sẽ giơ thẻ màu tương ứng với </a:t>
            </a:r>
          </a:p>
          <a:p>
            <a:pPr defTabSz="1371600"/>
            <a:r>
              <a:rPr lang="en-US" sz="4200">
                <a:solidFill>
                  <a:srgbClr val="00A0E9"/>
                </a:solidFill>
                <a:latin typeface="iCiel Cadena" panose="02000503000000020004" pitchFamily="50" charset="0"/>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6972301" y="6858002"/>
            <a:ext cx="2329385" cy="1431161"/>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1316" y="4761479"/>
              <a:ext cx="866690" cy="553998"/>
            </a:xfrm>
            <a:prstGeom prst="rect">
              <a:avLst/>
            </a:prstGeom>
            <a:noFill/>
          </p:spPr>
          <p:txBody>
            <a:bodyPr wrap="none" lIns="0" tIns="0" rIns="0" bIns="0" rtlCol="0">
              <a:spAutoFit/>
            </a:bodyPr>
            <a:lstStyle/>
            <a:p>
              <a:pPr algn="ctr" defTabSz="1371600"/>
              <a:r>
                <a:rPr lang="en-US" sz="5400">
                  <a:solidFill>
                    <a:prstClr val="white"/>
                  </a:solidFill>
                  <a:latin typeface="iCiel Cadena" panose="02000503000000020004" pitchFamily="50"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9547634" y="6858002"/>
            <a:ext cx="2329385" cy="1431161"/>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26052" y="4672044"/>
              <a:ext cx="858141" cy="738664"/>
            </a:xfrm>
            <a:prstGeom prst="rect">
              <a:avLst/>
            </a:prstGeom>
            <a:noFill/>
          </p:spPr>
          <p:txBody>
            <a:bodyPr wrap="none" lIns="0" tIns="0" rIns="0" bIns="0" rtlCol="0">
              <a:spAutoFit/>
            </a:bodyPr>
            <a:lstStyle/>
            <a:p>
              <a:pPr algn="ctr" defTabSz="1371600"/>
              <a:r>
                <a:rPr lang="en-US" sz="3600">
                  <a:solidFill>
                    <a:prstClr val="white"/>
                  </a:solidFill>
                  <a:latin typeface="iCiel Cadena" panose="02000503000000020004" pitchFamily="50" charset="0"/>
                </a:rPr>
                <a:t>Xanh</a:t>
              </a:r>
            </a:p>
            <a:p>
              <a:pPr algn="ctr" defTabSz="1371600"/>
              <a:r>
                <a:rPr lang="en-US" sz="3600">
                  <a:solidFill>
                    <a:prstClr val="white"/>
                  </a:solidFill>
                  <a:latin typeface="iCiel Cadena" panose="02000503000000020004" pitchFamily="50" charset="0"/>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12122968" y="6858002"/>
            <a:ext cx="2329385" cy="1431161"/>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14035" y="4672044"/>
              <a:ext cx="684076" cy="738664"/>
            </a:xfrm>
            <a:prstGeom prst="rect">
              <a:avLst/>
            </a:prstGeom>
            <a:noFill/>
          </p:spPr>
          <p:txBody>
            <a:bodyPr wrap="none" lIns="0" tIns="0" rIns="0" bIns="0" rtlCol="0">
              <a:spAutoFit/>
            </a:bodyPr>
            <a:lstStyle/>
            <a:p>
              <a:pPr algn="ctr" defTabSz="1371600"/>
              <a:r>
                <a:rPr lang="en-US" sz="3600">
                  <a:solidFill>
                    <a:prstClr val="white"/>
                  </a:solidFill>
                  <a:latin typeface="iCiel Cadena" panose="02000503000000020004" pitchFamily="50" charset="0"/>
                </a:rPr>
                <a:t>Xanh</a:t>
              </a:r>
            </a:p>
            <a:p>
              <a:pPr algn="ctr" defTabSz="1371600"/>
              <a:r>
                <a:rPr lang="en-US" sz="3600">
                  <a:solidFill>
                    <a:prstClr val="white"/>
                  </a:solidFill>
                  <a:latin typeface="iCiel Cadena" panose="02000503000000020004" pitchFamily="50" charset="0"/>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14698301" y="6858001"/>
            <a:ext cx="2329385" cy="1431161"/>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30516" y="4772054"/>
              <a:ext cx="547159" cy="553998"/>
            </a:xfrm>
            <a:prstGeom prst="rect">
              <a:avLst/>
            </a:prstGeom>
            <a:noFill/>
          </p:spPr>
          <p:txBody>
            <a:bodyPr wrap="none" lIns="0" tIns="0" rIns="0" bIns="0" rtlCol="0">
              <a:spAutoFit/>
            </a:bodyPr>
            <a:lstStyle/>
            <a:p>
              <a:pPr algn="ctr" defTabSz="1371600"/>
              <a:r>
                <a:rPr lang="en-US" sz="5400">
                  <a:solidFill>
                    <a:prstClr val="white"/>
                  </a:solidFill>
                  <a:latin typeface="iCiel Cadena" panose="02000503000000020004" pitchFamily="50" charset="0"/>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7395149" y="8636795"/>
            <a:ext cx="9268563" cy="461665"/>
          </a:xfrm>
          <a:prstGeom prst="rect">
            <a:avLst/>
          </a:prstGeom>
          <a:noFill/>
        </p:spPr>
        <p:txBody>
          <a:bodyPr wrap="none" lIns="0" tIns="0" rIns="0" bIns="0" rtlCol="0">
            <a:spAutoFit/>
          </a:bodyPr>
          <a:lstStyle/>
          <a:p>
            <a:pPr algn="ctr" defTabSz="1371600"/>
            <a:r>
              <a:rPr lang="en-US" sz="3000">
                <a:solidFill>
                  <a:prstClr val="black">
                    <a:lumMod val="50000"/>
                    <a:lumOff val="50000"/>
                  </a:prstClr>
                </a:solidFill>
                <a:latin typeface="iCiel Cadena" panose="02000503000000020004" pitchFamily="50" charset="0"/>
              </a:rPr>
              <a:t>Các em có thời gian 1 phút để chuẩn bị các thẻ màu nhé!</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7"/>
          <a:stretch>
            <a:fillRect/>
          </a:stretch>
        </p:blipFill>
        <p:spPr>
          <a:xfrm>
            <a:off x="400137" y="352307"/>
            <a:ext cx="5542134" cy="2445363"/>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8"/>
          <a:stretch>
            <a:fillRect/>
          </a:stretch>
        </p:blipFill>
        <p:spPr>
          <a:xfrm>
            <a:off x="747878" y="3123046"/>
            <a:ext cx="6281456" cy="6784718"/>
          </a:xfrm>
          <a:prstGeom prst="rect">
            <a:avLst/>
          </a:prstGeom>
        </p:spPr>
      </p:pic>
    </p:spTree>
    <p:extLst>
      <p:ext uri="{BB962C8B-B14F-4D97-AF65-F5344CB8AC3E}">
        <p14:creationId xmlns:p14="http://schemas.microsoft.com/office/powerpoint/2010/main" val="169050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a:latin typeface="Times New Roman" panose="02020603050405020304" pitchFamily="18" charset="0"/>
                  <a:cs typeface="Times New Roman" panose="02020603050405020304" pitchFamily="18" charset="0"/>
                </a:rPr>
                <a:t>B. </a:t>
              </a:r>
              <a:r>
                <a:rPr lang="en-US" sz="5400" dirty="0" err="1">
                  <a:latin typeface="Times New Roman" panose="02020603050405020304" pitchFamily="18" charset="0"/>
                  <a:cs typeface="Times New Roman" panose="02020603050405020304" pitchFamily="18" charset="0"/>
                </a:rPr>
                <a:t>Chú</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ruột</a:t>
              </a:r>
              <a:r>
                <a:rPr lang="en-US" sz="5400" dirty="0">
                  <a:latin typeface="Times New Roman" panose="02020603050405020304" pitchFamily="18" charset="0"/>
                  <a:cs typeface="Times New Roman" panose="02020603050405020304" pitchFamily="18" charset="0"/>
                </a:rPr>
                <a:t> Ham-let</a:t>
              </a: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rPr>
                <a:t>D.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yêu</a:t>
              </a:r>
              <a:r>
                <a:rPr lang="en-US" sz="5400" dirty="0">
                  <a:latin typeface="Times New Roman" panose="02020603050405020304" pitchFamily="18" charset="0"/>
                  <a:cs typeface="Times New Roman" panose="02020603050405020304" pitchFamily="18" charset="0"/>
                </a:rPr>
                <a:t> Ham-</a:t>
              </a:r>
              <a:r>
                <a:rPr lang="en-US" sz="5400" dirty="0" err="1">
                  <a:latin typeface="Times New Roman" panose="02020603050405020304" pitchFamily="18" charset="0"/>
                  <a:cs typeface="Times New Roman" panose="02020603050405020304" pitchFamily="18" charset="0"/>
                </a:rPr>
                <a:t>lét</a:t>
              </a:r>
              <a:endParaRPr lang="en-US" sz="5400" dirty="0">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rPr>
                <a:t>C. </a:t>
              </a:r>
              <a:r>
                <a:rPr lang="en-US" sz="5400" dirty="0" err="1">
                  <a:latin typeface="Times New Roman" panose="02020603050405020304" pitchFamily="18" charset="0"/>
                  <a:cs typeface="Times New Roman" panose="02020603050405020304" pitchFamily="18" charset="0"/>
                </a:rPr>
                <a:t>Cận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Ham-</a:t>
              </a:r>
              <a:r>
                <a:rPr lang="en-US" sz="5400" dirty="0" err="1">
                  <a:latin typeface="Times New Roman" panose="02020603050405020304" pitchFamily="18" charset="0"/>
                  <a:cs typeface="Times New Roman" panose="02020603050405020304" pitchFamily="18" charset="0"/>
                </a:rPr>
                <a:t>lét</a:t>
              </a:r>
              <a:endParaRPr lang="en-US" sz="5400"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rPr>
                <a:t>A. Cha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Ô-</a:t>
              </a:r>
              <a:r>
                <a:rPr lang="en-US" sz="5400" dirty="0" err="1">
                  <a:latin typeface="Times New Roman" panose="02020603050405020304" pitchFamily="18" charset="0"/>
                  <a:cs typeface="Times New Roman" panose="02020603050405020304" pitchFamily="18" charset="0"/>
                </a:rPr>
                <a:t>phê</a:t>
              </a:r>
              <a:r>
                <a:rPr lang="en-US" sz="5400" dirty="0">
                  <a:latin typeface="Times New Roman" panose="02020603050405020304" pitchFamily="18" charset="0"/>
                  <a:cs typeface="Times New Roman" panose="02020603050405020304" pitchFamily="18" charset="0"/>
                </a:rPr>
                <a:t>-li-a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yêu</a:t>
              </a:r>
              <a:r>
                <a:rPr lang="en-US" sz="5400" dirty="0">
                  <a:latin typeface="Times New Roman" panose="02020603050405020304" pitchFamily="18" charset="0"/>
                  <a:cs typeface="Times New Roman" panose="02020603050405020304" pitchFamily="18" charset="0"/>
                </a:rPr>
                <a:t> Ham-</a:t>
              </a:r>
              <a:r>
                <a:rPr lang="en-US" sz="5400" dirty="0" err="1">
                  <a:latin typeface="Times New Roman" panose="02020603050405020304" pitchFamily="18" charset="0"/>
                  <a:cs typeface="Times New Roman" panose="02020603050405020304" pitchFamily="18" charset="0"/>
                </a:rPr>
                <a:t>lét</a:t>
              </a:r>
              <a:r>
                <a:rPr lang="en-US" sz="5400" dirty="0">
                  <a:latin typeface="Times New Roman" panose="02020603050405020304" pitchFamily="18" charset="0"/>
                  <a:cs typeface="Times New Roman" panose="02020603050405020304" pitchFamily="18" charset="0"/>
                </a:rPr>
                <a:t>)</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a:solidFill>
                    <a:schemeClr val="tx1"/>
                  </a:solidFill>
                  <a:latin typeface="Times New Roman" panose="02020603050405020304" pitchFamily="18" charset="0"/>
                  <a:cs typeface="Times New Roman" panose="02020603050405020304" pitchFamily="18" charset="0"/>
                </a:rPr>
                <a:t>1. </a:t>
              </a:r>
              <a:r>
                <a:rPr lang="en-US" sz="5400" b="1" dirty="0" err="1">
                  <a:solidFill>
                    <a:schemeClr val="tx1"/>
                  </a:solidFill>
                  <a:latin typeface="Times New Roman" panose="02020603050405020304" pitchFamily="18" charset="0"/>
                  <a:cs typeface="Times New Roman" panose="02020603050405020304" pitchFamily="18" charset="0"/>
                </a:rPr>
                <a:t>Nhân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vật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Pô-lô-ni-ut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có</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mối</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quan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hệ</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như</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thế</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nào</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với</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nhân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vật</a:t>
              </a:r>
              <a:r>
                <a:rPr lang="en-US" sz="5400" b="1" dirty="0">
                  <a:solidFill>
                    <a:schemeClr val="tx1"/>
                  </a:solidFill>
                  <a:latin typeface="Times New Roman" panose="02020603050405020304" pitchFamily="18" charset="0"/>
                  <a:cs typeface="Times New Roman" panose="02020603050405020304" pitchFamily="18" charset="0"/>
                </a:rPr>
                <a:t> Ham-</a:t>
              </a:r>
              <a:r>
                <a:rPr lang="en-US" sz="5400" b="1" dirty="0" err="1">
                  <a:solidFill>
                    <a:schemeClr val="tx1"/>
                  </a:solidFill>
                  <a:latin typeface="Times New Roman" panose="02020603050405020304" pitchFamily="18" charset="0"/>
                  <a:cs typeface="Times New Roman" panose="02020603050405020304" pitchFamily="18" charset="0"/>
                </a:rPr>
                <a:t>lét</a:t>
              </a:r>
              <a:r>
                <a:rPr lang="en-US" sz="5400" dirty="0">
                  <a:solidFill>
                    <a:schemeClr val="tx1"/>
                  </a:solidFill>
                  <a:latin typeface="iCiel Cadena" panose="02000503000000020004" pitchFamily="50" charset="0"/>
                </a:rPr>
                <a:t>?</a:t>
              </a:r>
              <a:endParaRPr lang="en-US" sz="5400" b="1" dirty="0">
                <a:solidFill>
                  <a:schemeClr val="tx1"/>
                </a:solidFill>
                <a:latin typeface="Times New Roman" panose="020206030504050203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315923" y="4903931"/>
            <a:ext cx="1984421" cy="1828959"/>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315923" y="7829462"/>
            <a:ext cx="1984421" cy="1828959"/>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9335197" y="4903931"/>
            <a:ext cx="1984421" cy="182895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9335197" y="7829462"/>
            <a:ext cx="1984421" cy="182895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2200" y="228697"/>
            <a:ext cx="6071844" cy="3498462"/>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1371600"/>
              <a:r>
                <a:rPr lang="en-US" sz="4200">
                  <a:solidFill>
                    <a:prstClr val="black">
                      <a:lumMod val="65000"/>
                      <a:lumOff val="35000"/>
                    </a:prstClr>
                  </a:solidFill>
                  <a:latin typeface="iCiel Cadena" panose="02000503000000020004" pitchFamily="50" charset="0"/>
                </a:rPr>
                <a:t>Yeahhh,</a:t>
              </a:r>
            </a:p>
            <a:p>
              <a:pPr algn="ctr" defTabSz="1371600"/>
              <a:r>
                <a:rPr lang="en-US">
                  <a:solidFill>
                    <a:prstClr val="black">
                      <a:lumMod val="65000"/>
                      <a:lumOff val="35000"/>
                    </a:prstClr>
                  </a:solidFill>
                  <a:latin typeface="iCiel Cadena" panose="02000503000000020004" pitchFamily="50" charset="0"/>
                </a:rPr>
                <a:t>Đúng rồi!</a:t>
              </a:r>
            </a:p>
            <a:p>
              <a:pPr algn="ctr" defTabSz="1371600"/>
              <a:r>
                <a:rPr lang="en-US">
                  <a:solidFill>
                    <a:prstClr val="black">
                      <a:lumMod val="65000"/>
                      <a:lumOff val="35000"/>
                    </a:prstClr>
                  </a:solidFill>
                  <a:latin typeface="iCiel Cadena" panose="02000503000000020004" pitchFamily="50" charset="0"/>
                </a:rPr>
                <a:t>Mình thích màu này!</a:t>
              </a:r>
              <a:endParaRPr lang="en-US" sz="135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78118" y="5075963"/>
                <a:ext cx="5350295" cy="2905221"/>
              </a:xfrm>
              <a:prstGeom prst="rect">
                <a:avLst/>
              </a:prstGeom>
              <a:noFill/>
            </p:spPr>
            <p:txBody>
              <a:bodyPr wrap="none" lIns="0" tIns="0" rIns="0" bIns="0" rtlCol="0">
                <a:spAutoFit/>
              </a:bodyPr>
              <a:lstStyle/>
              <a:p>
                <a:pPr algn="ctr" defTabSz="1371600"/>
                <a:r>
                  <a:rPr lang="en-US" sz="3600">
                    <a:solidFill>
                      <a:prstClr val="black">
                        <a:lumMod val="65000"/>
                        <a:lumOff val="35000"/>
                      </a:prstClr>
                    </a:solidFill>
                    <a:latin typeface="iCiel Cadena" panose="02000503000000020004" pitchFamily="50" charset="0"/>
                  </a:rPr>
                  <a:t>Huhu,</a:t>
                </a:r>
              </a:p>
              <a:p>
                <a:pPr algn="ctr" defTabSz="1371600"/>
                <a:r>
                  <a:rPr lang="en-US" sz="2100">
                    <a:solidFill>
                      <a:prstClr val="black">
                        <a:lumMod val="65000"/>
                        <a:lumOff val="35000"/>
                      </a:prstClr>
                    </a:solidFill>
                    <a:latin typeface="iCiel Cadena" panose="02000503000000020004" pitchFamily="50" charset="0"/>
                  </a:rPr>
                  <a:t>chưa chính xác rồi!</a:t>
                </a:r>
              </a:p>
              <a:p>
                <a:pPr algn="ctr" defTabSz="1371600"/>
                <a:r>
                  <a:rPr lang="en-US" sz="21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919863" y="471229"/>
            <a:ext cx="2322777" cy="3575615"/>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47789" y="4314595"/>
            <a:ext cx="731045" cy="731045"/>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4800">
                <a:solidFill>
                  <a:prstClr val="black">
                    <a:lumMod val="50000"/>
                    <a:lumOff val="50000"/>
                  </a:prstClr>
                </a:solidFill>
                <a:latin typeface="Calibri" panose="020F0502020204030204" pitchFamily="34" charset="0"/>
                <a:cs typeface="Calibri" panose="020F0502020204030204" pitchFamily="34" charset="0"/>
              </a:rPr>
            </a:br>
            <a:r>
              <a:rPr lang="en-US" sz="48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6000748" y="10515600"/>
            <a:ext cx="6115052" cy="29718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4800">
                  <a:solidFill>
                    <a:prstClr val="black">
                      <a:lumMod val="50000"/>
                      <a:lumOff val="50000"/>
                    </a:prstClr>
                  </a:solidFill>
                  <a:latin typeface="Calibri" panose="020F0502020204030204" pitchFamily="34" charset="0"/>
                  <a:cs typeface="Calibri" panose="020F0502020204030204" pitchFamily="34" charset="0"/>
                </a:rPr>
              </a:br>
              <a:r>
                <a:rPr lang="en-US" sz="48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4200">
                <a:solidFill>
                  <a:prstClr val="black">
                    <a:lumMod val="50000"/>
                    <a:lumOff val="50000"/>
                  </a:prstClr>
                </a:solidFill>
                <a:latin typeface="Calibri" panose="020F0502020204030204" pitchFamily="34" charset="0"/>
                <a:cs typeface="Calibri" panose="020F0502020204030204" pitchFamily="34" charset="0"/>
              </a:rPr>
            </a:br>
            <a:r>
              <a:rPr lang="en-US" sz="4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4200">
                <a:solidFill>
                  <a:prstClr val="black">
                    <a:lumMod val="50000"/>
                    <a:lumOff val="50000"/>
                  </a:prstClr>
                </a:solidFill>
                <a:latin typeface="Calibri" panose="020F0502020204030204" pitchFamily="34" charset="0"/>
                <a:cs typeface="Calibri" panose="020F0502020204030204" pitchFamily="34" charset="0"/>
              </a:rPr>
            </a:br>
            <a:r>
              <a:rPr lang="en-US" sz="4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269104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Times New Roman" panose="02020603050405020304" pitchFamily="18" charset="0"/>
                  <a:cs typeface="Times New Roman" panose="02020603050405020304" pitchFamily="18" charset="0"/>
                </a:rPr>
                <a:t>B. Hamlet </a:t>
              </a: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Times New Roman" panose="02020603050405020304" pitchFamily="18" charset="0"/>
                  <a:cs typeface="Times New Roman" panose="02020603050405020304" pitchFamily="18" charset="0"/>
                </a:rPr>
                <a:t>D. Othello </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Times New Roman" panose="02020603050405020304" pitchFamily="18" charset="0"/>
                  <a:cs typeface="Times New Roman" panose="02020603050405020304" pitchFamily="18" charset="0"/>
                </a:rPr>
                <a:t>C. Macbeth </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Times New Roman" panose="02020603050405020304" pitchFamily="18" charset="0"/>
                  <a:cs typeface="Times New Roman" panose="02020603050405020304" pitchFamily="18" charset="0"/>
                </a:rPr>
                <a:t>A. Romeo </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Times New Roman" panose="02020603050405020304" pitchFamily="18" charset="0"/>
                  <a:cs typeface="Times New Roman" panose="02020603050405020304" pitchFamily="18" charset="0"/>
                </a:rPr>
                <a:t>2. </a:t>
              </a:r>
              <a:r>
                <a:rPr lang="en-US" sz="5400" b="1" dirty="0" err="1">
                  <a:solidFill>
                    <a:schemeClr val="tx1"/>
                  </a:solidFill>
                  <a:latin typeface="Times New Roman" panose="02020603050405020304" pitchFamily="18" charset="0"/>
                  <a:cs typeface="Times New Roman" panose="02020603050405020304" pitchFamily="18" charset="0"/>
                </a:rPr>
                <a:t>Nhân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vật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chính</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trong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đoạn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trích</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Sống</a:t>
              </a:r>
              <a:r>
                <a:rPr lang="en-US" sz="5400" b="1" dirty="0">
                  <a:solidFill>
                    <a:schemeClr val="tx1"/>
                  </a:solidFill>
                  <a:latin typeface="Times New Roman" panose="02020603050405020304" pitchFamily="18" charset="0"/>
                  <a:cs typeface="Times New Roman" panose="02020603050405020304" pitchFamily="18" charset="0"/>
                </a:rPr>
                <a:t> hay </a:t>
              </a:r>
              <a:r>
                <a:rPr lang="en-US" sz="5400" b="1" dirty="0" err="1">
                  <a:solidFill>
                    <a:schemeClr val="tx1"/>
                  </a:solidFill>
                  <a:latin typeface="Times New Roman" panose="02020603050405020304" pitchFamily="18" charset="0"/>
                  <a:cs typeface="Times New Roman" panose="02020603050405020304" pitchFamily="18" charset="0"/>
                </a:rPr>
                <a:t>không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sống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là</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ai</a:t>
              </a:r>
              <a:r>
                <a:rPr lang="en-US" sz="5400" b="1" dirty="0">
                  <a:solidFill>
                    <a:schemeClr val="tx1"/>
                  </a:solidFill>
                  <a:latin typeface="Times New Roman" panose="02020603050405020304" pitchFamily="18" charset="0"/>
                  <a:cs typeface="Times New Roman" panose="02020603050405020304" pitchFamily="18"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315923" y="4903931"/>
            <a:ext cx="1984421" cy="1828959"/>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315923" y="7829462"/>
            <a:ext cx="1984421" cy="1828959"/>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9335197" y="4903931"/>
            <a:ext cx="1984421" cy="182895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9335197" y="7829462"/>
            <a:ext cx="1984421" cy="182895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28697"/>
            <a:ext cx="6070056" cy="3498462"/>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1371600"/>
              <a:r>
                <a:rPr lang="en-US" sz="4200">
                  <a:solidFill>
                    <a:prstClr val="black">
                      <a:lumMod val="65000"/>
                      <a:lumOff val="35000"/>
                    </a:prstClr>
                  </a:solidFill>
                  <a:latin typeface="Times New Roman" panose="02020603050405020304" pitchFamily="18" charset="0"/>
                  <a:cs typeface="Times New Roman" panose="02020603050405020304" pitchFamily="18" charset="0"/>
                </a:rPr>
                <a:t>Yeahhh,</a:t>
              </a:r>
            </a:p>
            <a:p>
              <a:pPr algn="ctr" defTabSz="1371600"/>
              <a:r>
                <a:rPr lang="en-US">
                  <a:solidFill>
                    <a:prstClr val="black">
                      <a:lumMod val="65000"/>
                      <a:lumOff val="35000"/>
                    </a:prstClr>
                  </a:solidFill>
                  <a:latin typeface="Times New Roman" panose="02020603050405020304" pitchFamily="18" charset="0"/>
                  <a:cs typeface="Times New Roman" panose="02020603050405020304" pitchFamily="18" charset="0"/>
                </a:rPr>
                <a:t>Đúng rồi!</a:t>
              </a:r>
            </a:p>
            <a:p>
              <a:pPr algn="ctr" defTabSz="1371600"/>
              <a:r>
                <a:rPr lang="en-US">
                  <a:solidFill>
                    <a:prstClr val="black">
                      <a:lumMod val="65000"/>
                      <a:lumOff val="35000"/>
                    </a:prstClr>
                  </a:solidFill>
                  <a:latin typeface="Times New Roman" panose="02020603050405020304" pitchFamily="18" charset="0"/>
                  <a:cs typeface="Times New Roman" panose="02020603050405020304" pitchFamily="18" charset="0"/>
                </a:rPr>
                <a:t>Mình thích màu này!</a:t>
              </a:r>
              <a:endParaRPr lang="en-US" sz="1350">
                <a:solidFill>
                  <a:prstClr val="black">
                    <a:lumMod val="65000"/>
                    <a:lumOff val="35000"/>
                  </a:prstClr>
                </a:solidFill>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28743" y="5075963"/>
                <a:ext cx="5051546" cy="2905221"/>
              </a:xfrm>
              <a:prstGeom prst="rect">
                <a:avLst/>
              </a:prstGeom>
              <a:noFill/>
            </p:spPr>
            <p:txBody>
              <a:bodyPr wrap="none" lIns="0" tIns="0" rIns="0" bIns="0" rtlCol="0">
                <a:spAutoFit/>
              </a:bodyPr>
              <a:lstStyle/>
              <a:p>
                <a:pPr algn="ctr" defTabSz="1371600"/>
                <a:r>
                  <a:rPr lang="en-US" sz="3600">
                    <a:solidFill>
                      <a:prstClr val="black">
                        <a:lumMod val="65000"/>
                        <a:lumOff val="35000"/>
                      </a:prstClr>
                    </a:solidFill>
                    <a:latin typeface="Times New Roman" panose="02020603050405020304" pitchFamily="18" charset="0"/>
                    <a:cs typeface="Times New Roman" panose="02020603050405020304" pitchFamily="18" charset="0"/>
                  </a:rPr>
                  <a:t>Huhu,</a:t>
                </a:r>
              </a:p>
              <a:p>
                <a:pPr algn="ctr" defTabSz="1371600"/>
                <a:r>
                  <a:rPr lang="en-US" sz="2100">
                    <a:solidFill>
                      <a:prstClr val="black">
                        <a:lumMod val="65000"/>
                        <a:lumOff val="35000"/>
                      </a:prstClr>
                    </a:solidFill>
                    <a:latin typeface="Times New Roman" panose="02020603050405020304" pitchFamily="18" charset="0"/>
                    <a:cs typeface="Times New Roman" panose="02020603050405020304" pitchFamily="18" charset="0"/>
                  </a:rPr>
                  <a:t>chưa chính xác rồi!</a:t>
                </a:r>
              </a:p>
              <a:p>
                <a:pPr algn="ctr" defTabSz="1371600"/>
                <a:r>
                  <a:rPr lang="en-US" sz="2100">
                    <a:solidFill>
                      <a:prstClr val="black">
                        <a:lumMod val="65000"/>
                        <a:lumOff val="35000"/>
                      </a:prstClr>
                    </a:solidFill>
                    <a:latin typeface="Times New Roman" panose="02020603050405020304" pitchFamily="18" charset="0"/>
                    <a:cs typeface="Times New Roman" panose="02020603050405020304" pitchFamily="18"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Times New Roman" panose="02020603050405020304" pitchFamily="18" charset="0"/>
                <a:cs typeface="Times New Roman" panose="02020603050405020304" pitchFamily="18" charset="0"/>
              </a:rPr>
              <a:t>Thầy cô nhấp chuột</a:t>
            </a:r>
            <a:br>
              <a:rPr lang="en-US" sz="4800">
                <a:solidFill>
                  <a:prstClr val="black">
                    <a:lumMod val="50000"/>
                    <a:lumOff val="50000"/>
                  </a:prstClr>
                </a:solidFill>
                <a:latin typeface="Times New Roman" panose="02020603050405020304" pitchFamily="18" charset="0"/>
                <a:cs typeface="Times New Roman" panose="02020603050405020304" pitchFamily="18" charset="0"/>
              </a:rPr>
            </a:br>
            <a:r>
              <a:rPr lang="en-US" sz="4800">
                <a:solidFill>
                  <a:prstClr val="black">
                    <a:lumMod val="50000"/>
                    <a:lumOff val="50000"/>
                  </a:prstClr>
                </a:solidFill>
                <a:latin typeface="Times New Roman" panose="02020603050405020304" pitchFamily="18" charset="0"/>
                <a:cs typeface="Times New Roman" panose="02020603050405020304" pitchFamily="18"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Times New Roman" panose="02020603050405020304" pitchFamily="18" charset="0"/>
                  <a:cs typeface="Times New Roman" panose="02020603050405020304" pitchFamily="18" charset="0"/>
                </a:rPr>
                <a:t>Thầy cô nhấp vào chiếc chuông     ở màu mà học sinh chọn để</a:t>
              </a:r>
              <a:br>
                <a:rPr lang="en-US" sz="4800">
                  <a:solidFill>
                    <a:prstClr val="black">
                      <a:lumMod val="50000"/>
                      <a:lumOff val="50000"/>
                    </a:prstClr>
                  </a:solidFill>
                  <a:latin typeface="Times New Roman" panose="02020603050405020304" pitchFamily="18" charset="0"/>
                  <a:cs typeface="Times New Roman" panose="02020603050405020304" pitchFamily="18" charset="0"/>
                </a:rPr>
              </a:br>
              <a:r>
                <a:rPr lang="en-US" sz="4800">
                  <a:solidFill>
                    <a:prstClr val="black">
                      <a:lumMod val="50000"/>
                      <a:lumOff val="50000"/>
                    </a:prstClr>
                  </a:solidFill>
                  <a:latin typeface="Times New Roman" panose="02020603050405020304" pitchFamily="18" charset="0"/>
                  <a:cs typeface="Times New Roman" panose="02020603050405020304" pitchFamily="18"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lumMod val="50000"/>
                    <a:lumOff val="50000"/>
                  </a:prstClr>
                </a:solidFill>
                <a:latin typeface="Times New Roman" panose="02020603050405020304" pitchFamily="18" charset="0"/>
                <a:cs typeface="Times New Roman" panose="02020603050405020304" pitchFamily="18" charset="0"/>
              </a:rPr>
              <a:t>Sau khi HS trả lời xong, thầy cô nhấp chuột</a:t>
            </a:r>
            <a:br>
              <a:rPr lang="en-US" sz="4200">
                <a:solidFill>
                  <a:prstClr val="black">
                    <a:lumMod val="50000"/>
                    <a:lumOff val="50000"/>
                  </a:prstClr>
                </a:solidFill>
                <a:latin typeface="Times New Roman" panose="02020603050405020304" pitchFamily="18" charset="0"/>
                <a:cs typeface="Times New Roman" panose="02020603050405020304" pitchFamily="18" charset="0"/>
              </a:rPr>
            </a:br>
            <a:r>
              <a:rPr lang="en-US" sz="4200">
                <a:solidFill>
                  <a:prstClr val="black">
                    <a:lumMod val="50000"/>
                    <a:lumOff val="50000"/>
                  </a:prstClr>
                </a:solidFill>
                <a:latin typeface="Times New Roman" panose="02020603050405020304" pitchFamily="18" charset="0"/>
                <a:cs typeface="Times New Roman" panose="02020603050405020304" pitchFamily="18" charset="0"/>
              </a:rPr>
              <a:t>hoặc phím -&gt; để đến</a:t>
            </a:r>
            <a:br>
              <a:rPr lang="en-US" sz="4200">
                <a:solidFill>
                  <a:prstClr val="black">
                    <a:lumMod val="50000"/>
                    <a:lumOff val="50000"/>
                  </a:prstClr>
                </a:solidFill>
                <a:latin typeface="Times New Roman" panose="02020603050405020304" pitchFamily="18" charset="0"/>
                <a:cs typeface="Times New Roman" panose="02020603050405020304" pitchFamily="18" charset="0"/>
              </a:rPr>
            </a:br>
            <a:r>
              <a:rPr lang="en-US" sz="4200">
                <a:solidFill>
                  <a:prstClr val="black">
                    <a:lumMod val="50000"/>
                    <a:lumOff val="50000"/>
                  </a:prstClr>
                </a:solidFill>
                <a:latin typeface="Times New Roman" panose="02020603050405020304" pitchFamily="18" charset="0"/>
                <a:cs typeface="Times New Roman" panose="02020603050405020304" pitchFamily="18" charset="0"/>
              </a:rPr>
              <a:t>câu hỏi tiếp theo</a:t>
            </a:r>
          </a:p>
        </p:txBody>
      </p:sp>
    </p:spTree>
    <p:extLst>
      <p:ext uri="{BB962C8B-B14F-4D97-AF65-F5344CB8AC3E}">
        <p14:creationId xmlns:p14="http://schemas.microsoft.com/office/powerpoint/2010/main" val="29180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E9DC">
            <a:alpha val="4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1398437" y="3066008"/>
            <a:ext cx="1235463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3B0FCC59-A423-221B-29C8-D6789CCB93CC}"/>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Freeform 5">
            <a:extLst>
              <a:ext uri="{FF2B5EF4-FFF2-40B4-BE49-F238E27FC236}">
                <a16:creationId xmlns:a16="http://schemas.microsoft.com/office/drawing/2014/main" id="{D3531378-D9E0-35DC-6D15-3960EE5DD5E9}"/>
              </a:ext>
            </a:extLst>
          </p:cNvPr>
          <p:cNvSpPr/>
          <p:nvPr/>
        </p:nvSpPr>
        <p:spPr>
          <a:xfrm rot="20720281">
            <a:off x="12858315" y="9251267"/>
            <a:ext cx="7143168" cy="167817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8">
            <a:extLst>
              <a:ext uri="{FF2B5EF4-FFF2-40B4-BE49-F238E27FC236}">
                <a16:creationId xmlns:a16="http://schemas.microsoft.com/office/drawing/2014/main" id="{BCA15EBC-FFF6-064A-85D6-E593DC0A11F0}"/>
              </a:ext>
            </a:extLst>
          </p:cNvPr>
          <p:cNvSpPr/>
          <p:nvPr/>
        </p:nvSpPr>
        <p:spPr>
          <a:xfrm>
            <a:off x="12378690" y="3749781"/>
            <a:ext cx="6251217" cy="6537219"/>
          </a:xfrm>
          <a:custGeom>
            <a:avLst/>
            <a:gdLst/>
            <a:ahLst/>
            <a:cxnLst/>
            <a:rect l="l" t="t" r="r" b="b"/>
            <a:pathLst>
              <a:path w="4850924" h="5072861">
                <a:moveTo>
                  <a:pt x="0" y="0"/>
                </a:moveTo>
                <a:lnTo>
                  <a:pt x="4850924" y="0"/>
                </a:lnTo>
                <a:lnTo>
                  <a:pt x="4850924" y="5072862"/>
                </a:lnTo>
                <a:lnTo>
                  <a:pt x="0" y="5072862"/>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B0FCC59-A423-221B-29C8-D6789CCB93CC}"/>
              </a:ext>
            </a:extLst>
          </p:cNvPr>
          <p:cNvSpPr txBox="1"/>
          <p:nvPr/>
        </p:nvSpPr>
        <p:spPr>
          <a:xfrm>
            <a:off x="1088334" y="1890236"/>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8696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B. </a:t>
              </a:r>
              <a:r>
                <a:rPr lang="en-US" sz="4800" dirty="0" err="1">
                  <a:solidFill>
                    <a:schemeClr val="bg1"/>
                  </a:solidFill>
                  <a:latin typeface="Times New Roman" panose="02020603050405020304" pitchFamily="18" charset="0"/>
                  <a:cs typeface="Times New Roman" panose="02020603050405020304" pitchFamily="18" charset="0"/>
                </a:rPr>
                <a:t>Khi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anh</a:t>
              </a:r>
              <a:r>
                <a:rPr lang="en-US" sz="4800" dirty="0">
                  <a:solidFill>
                    <a:schemeClr val="bg1"/>
                  </a:solidFill>
                  <a:latin typeface="Times New Roman" panose="02020603050405020304" pitchFamily="18" charset="0"/>
                  <a:cs typeface="Times New Roman" panose="02020603050405020304" pitchFamily="18" charset="0"/>
                </a:rPr>
                <a:t> ta </a:t>
              </a:r>
              <a:r>
                <a:rPr lang="en-US" sz="4800" dirty="0" err="1">
                  <a:solidFill>
                    <a:schemeClr val="bg1"/>
                  </a:solidFill>
                  <a:latin typeface="Times New Roman" panose="02020603050405020304" pitchFamily="18" charset="0"/>
                  <a:cs typeface="Times New Roman" panose="02020603050405020304" pitchFamily="18" charset="0"/>
                </a:rPr>
                <a:t>đang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tự</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hỏi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về</a:t>
              </a:r>
              <a:r>
                <a:rPr lang="en-US" sz="4800" dirty="0">
                  <a:solidFill>
                    <a:schemeClr val="bg1"/>
                  </a:solidFill>
                  <a:latin typeface="Times New Roman" panose="02020603050405020304" pitchFamily="18" charset="0"/>
                  <a:cs typeface="Times New Roman" panose="02020603050405020304" pitchFamily="18" charset="0"/>
                </a:rPr>
                <a:t> ý </a:t>
              </a:r>
              <a:r>
                <a:rPr lang="en-US" sz="4800" dirty="0" err="1">
                  <a:solidFill>
                    <a:schemeClr val="bg1"/>
                  </a:solidFill>
                  <a:latin typeface="Times New Roman" panose="02020603050405020304" pitchFamily="18" charset="0"/>
                  <a:cs typeface="Times New Roman" panose="02020603050405020304" pitchFamily="18" charset="0"/>
                </a:rPr>
                <a:t>nghĩa</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của</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cuộc</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sống</a:t>
              </a:r>
              <a:r>
                <a:rPr lang="en-US" sz="4800" dirty="0">
                  <a:solidFill>
                    <a:schemeClr val="bg1"/>
                  </a:solidFill>
                  <a:latin typeface="Times New Roman" panose="02020603050405020304" pitchFamily="18" charset="0"/>
                  <a:cs typeface="Times New Roman" panose="02020603050405020304" pitchFamily="18" charset="0"/>
                </a:rPr>
                <a:t> </a:t>
              </a: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D. </a:t>
              </a:r>
              <a:r>
                <a:rPr lang="en-US" sz="4800" dirty="0" err="1">
                  <a:solidFill>
                    <a:schemeClr val="bg1"/>
                  </a:solidFill>
                  <a:latin typeface="Times New Roman" panose="02020603050405020304" pitchFamily="18" charset="0"/>
                  <a:cs typeface="Times New Roman" panose="02020603050405020304" pitchFamily="18" charset="0"/>
                </a:rPr>
                <a:t>Khi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anh</a:t>
              </a:r>
              <a:r>
                <a:rPr lang="en-US" sz="4800" dirty="0">
                  <a:solidFill>
                    <a:schemeClr val="bg1"/>
                  </a:solidFill>
                  <a:latin typeface="Times New Roman" panose="02020603050405020304" pitchFamily="18" charset="0"/>
                  <a:cs typeface="Times New Roman" panose="02020603050405020304" pitchFamily="18" charset="0"/>
                </a:rPr>
                <a:t> ta </a:t>
              </a:r>
              <a:r>
                <a:rPr lang="en-US" sz="4800" dirty="0" err="1">
                  <a:solidFill>
                    <a:schemeClr val="bg1"/>
                  </a:solidFill>
                  <a:latin typeface="Times New Roman" panose="02020603050405020304" pitchFamily="18" charset="0"/>
                  <a:cs typeface="Times New Roman" panose="02020603050405020304" pitchFamily="18" charset="0"/>
                </a:rPr>
                <a:t>đang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chiến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đấu</a:t>
              </a:r>
              <a:r>
                <a:rPr lang="en-US" sz="4800" dirty="0">
                  <a:solidFill>
                    <a:schemeClr val="bg1"/>
                  </a:solidFill>
                  <a:latin typeface="Times New Roman" panose="02020603050405020304" pitchFamily="18" charset="0"/>
                  <a:cs typeface="Times New Roman" panose="02020603050405020304" pitchFamily="18" charset="0"/>
                </a:rPr>
                <a:t> </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C. </a:t>
              </a:r>
              <a:r>
                <a:rPr lang="en-US" sz="4800" dirty="0" err="1">
                  <a:solidFill>
                    <a:schemeClr val="bg1"/>
                  </a:solidFill>
                  <a:latin typeface="Times New Roman" panose="02020603050405020304" pitchFamily="18" charset="0"/>
                  <a:cs typeface="Times New Roman" panose="02020603050405020304" pitchFamily="18" charset="0"/>
                </a:rPr>
                <a:t>Khi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anh</a:t>
              </a:r>
              <a:r>
                <a:rPr lang="en-US" sz="4800" dirty="0">
                  <a:solidFill>
                    <a:schemeClr val="bg1"/>
                  </a:solidFill>
                  <a:latin typeface="Times New Roman" panose="02020603050405020304" pitchFamily="18" charset="0"/>
                  <a:cs typeface="Times New Roman" panose="02020603050405020304" pitchFamily="18" charset="0"/>
                </a:rPr>
                <a:t> ta </a:t>
              </a:r>
              <a:r>
                <a:rPr lang="en-US" sz="4800" dirty="0" err="1">
                  <a:solidFill>
                    <a:schemeClr val="bg1"/>
                  </a:solidFill>
                  <a:latin typeface="Times New Roman" panose="02020603050405020304" pitchFamily="18" charset="0"/>
                  <a:cs typeface="Times New Roman" panose="02020603050405020304" pitchFamily="18" charset="0"/>
                </a:rPr>
                <a:t>đang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tranh</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luận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với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mẹ</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mình</a:t>
              </a:r>
              <a:r>
                <a:rPr lang="en-US" sz="4800" dirty="0">
                  <a:solidFill>
                    <a:schemeClr val="bg1"/>
                  </a:solidFill>
                  <a:latin typeface="Times New Roman" panose="02020603050405020304" pitchFamily="18" charset="0"/>
                  <a:cs typeface="Times New Roman" panose="02020603050405020304" pitchFamily="18" charset="0"/>
                </a:rPr>
                <a:t> </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A. </a:t>
              </a:r>
              <a:r>
                <a:rPr lang="en-US" sz="4800" dirty="0" err="1">
                  <a:solidFill>
                    <a:schemeClr val="bg1"/>
                  </a:solidFill>
                  <a:latin typeface="Times New Roman" panose="02020603050405020304" pitchFamily="18" charset="0"/>
                  <a:cs typeface="Times New Roman" panose="02020603050405020304" pitchFamily="18" charset="0"/>
                </a:rPr>
                <a:t>Khi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anh</a:t>
              </a:r>
              <a:r>
                <a:rPr lang="en-US" sz="4800" dirty="0">
                  <a:solidFill>
                    <a:schemeClr val="bg1"/>
                  </a:solidFill>
                  <a:latin typeface="Times New Roman" panose="02020603050405020304" pitchFamily="18" charset="0"/>
                  <a:cs typeface="Times New Roman" panose="02020603050405020304" pitchFamily="18" charset="0"/>
                </a:rPr>
                <a:t> ta </a:t>
              </a:r>
              <a:r>
                <a:rPr lang="en-US" sz="4800" dirty="0" err="1">
                  <a:solidFill>
                    <a:schemeClr val="bg1"/>
                  </a:solidFill>
                  <a:latin typeface="Times New Roman" panose="02020603050405020304" pitchFamily="18" charset="0"/>
                  <a:cs typeface="Times New Roman" panose="02020603050405020304" pitchFamily="18" charset="0"/>
                </a:rPr>
                <a:t>đang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nói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chuyện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với</a:t>
              </a:r>
              <a:r>
                <a:rPr lang="en-US" sz="4800" dirty="0">
                  <a:solidFill>
                    <a:schemeClr val="bg1"/>
                  </a:solidFill>
                  <a:latin typeface="Times New Roman" panose="02020603050405020304" pitchFamily="18" charset="0"/>
                  <a:cs typeface="Times New Roman" panose="02020603050405020304" pitchFamily="18" charset="0"/>
                </a:rPr>
                <a:t> cha </a:t>
              </a:r>
              <a:r>
                <a:rPr lang="en-US" sz="4800" dirty="0" err="1">
                  <a:solidFill>
                    <a:schemeClr val="bg1"/>
                  </a:solidFill>
                  <a:latin typeface="Times New Roman" panose="02020603050405020304" pitchFamily="18" charset="0"/>
                  <a:cs typeface="Times New Roman" panose="02020603050405020304" pitchFamily="18" charset="0"/>
                </a:rPr>
                <a:t>mình</a:t>
              </a:r>
              <a:r>
                <a:rPr lang="en-US" sz="4800" dirty="0">
                  <a:solidFill>
                    <a:schemeClr val="bg1"/>
                  </a:solidFill>
                  <a:latin typeface="Times New Roman" panose="02020603050405020304" pitchFamily="18" charset="0"/>
                  <a:cs typeface="Times New Roman" panose="02020603050405020304" pitchFamily="18" charset="0"/>
                </a:rPr>
                <a:t> </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3. “</a:t>
              </a:r>
              <a:r>
                <a:rPr lang="en-US" sz="4800" b="1" dirty="0" err="1">
                  <a:solidFill>
                    <a:schemeClr val="tx1"/>
                  </a:solidFill>
                  <a:latin typeface="Times New Roman" panose="02020603050405020304" pitchFamily="18" charset="0"/>
                  <a:cs typeface="Times New Roman" panose="02020603050405020304" pitchFamily="18" charset="0"/>
                </a:rPr>
                <a:t>Sống</a:t>
              </a:r>
              <a:r>
                <a:rPr lang="en-US" sz="4800" b="1" dirty="0">
                  <a:solidFill>
                    <a:schemeClr val="tx1"/>
                  </a:solidFill>
                  <a:latin typeface="Times New Roman" panose="02020603050405020304" pitchFamily="18" charset="0"/>
                  <a:cs typeface="Times New Roman" panose="02020603050405020304" pitchFamily="18" charset="0"/>
                </a:rPr>
                <a:t> hay </a:t>
              </a:r>
              <a:r>
                <a:rPr lang="en-US" sz="4800" b="1" dirty="0" err="1">
                  <a:solidFill>
                    <a:schemeClr val="tx1"/>
                  </a:solidFill>
                  <a:latin typeface="Times New Roman" panose="02020603050405020304" pitchFamily="18" charset="0"/>
                  <a:cs typeface="Times New Roman" panose="02020603050405020304" pitchFamily="18" charset="0"/>
                </a:rPr>
                <a:t>không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sống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một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đoạn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độc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thoại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Hamlet </a:t>
              </a:r>
              <a:r>
                <a:rPr lang="en-US" sz="4800" b="1" dirty="0" err="1">
                  <a:solidFill>
                    <a:schemeClr val="tx1"/>
                  </a:solidFill>
                  <a:latin typeface="Times New Roman" panose="02020603050405020304" pitchFamily="18" charset="0"/>
                  <a:cs typeface="Times New Roman" panose="02020603050405020304" pitchFamily="18" charset="0"/>
                </a:rPr>
                <a:t>trong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tình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huống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315923" y="4903931"/>
            <a:ext cx="1984421" cy="1828959"/>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315923" y="7829462"/>
            <a:ext cx="1984421" cy="1828959"/>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9335197" y="4903931"/>
            <a:ext cx="1984421" cy="182895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9335197" y="7829462"/>
            <a:ext cx="1984421" cy="182895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28697"/>
            <a:ext cx="6070056" cy="3498462"/>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738664"/>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Yeahhh,</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Đúng rồi!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Mình thích màu này!</a:t>
              </a:r>
              <a:endParaRPr kumimoji="0" lang="en-US" sz="12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800708" y="5075963"/>
                <a:ext cx="4795477" cy="2681742"/>
              </a:xfrm>
              <a:prstGeom prst="rect">
                <a:avLst/>
              </a:prstGeom>
              <a:noFill/>
            </p:spPr>
            <p:txBody>
              <a:bodyPr wrap="non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Huhu,</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chưa chính xác rồi!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Thầy cô nhấp chuột</a:t>
            </a:r>
            <a:br>
              <a:rPr kumimoji="0" lang="en-US" sz="4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4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Thầy cô nhấp vào chiếc chuông     ở màu mà học sinh chọn để</a:t>
              </a:r>
              <a:br>
                <a:rPr kumimoji="0" lang="en-US" sz="4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4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Sau khi HS trả lời xong, thầy cô nhấp chuột</a:t>
            </a:r>
            <a:br>
              <a:rPr kumimoji="0" lang="en-US" sz="4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4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hoặc phím -&gt; để đến</a:t>
            </a:r>
            <a:br>
              <a:rPr kumimoji="0" lang="en-US" sz="4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40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câu hỏi tiếp theo</a:t>
            </a:r>
          </a:p>
        </p:txBody>
      </p:sp>
    </p:spTree>
    <p:extLst>
      <p:ext uri="{BB962C8B-B14F-4D97-AF65-F5344CB8AC3E}">
        <p14:creationId xmlns:p14="http://schemas.microsoft.com/office/powerpoint/2010/main" val="272614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sym typeface="Wingdings" panose="05000000000000000000" pitchFamily="2" charset="2"/>
                </a:rPr>
                <a:t>B. Do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tử</a:t>
              </a:r>
              <a:endParaRPr lang="en-US" sz="5400" dirty="0">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sym typeface="Wingdings" panose="05000000000000000000" pitchFamily="2" charset="2"/>
                </a:rPr>
                <a:t>D.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5400" dirty="0">
                  <a:latin typeface="Times New Roman" panose="02020603050405020304" pitchFamily="18" charset="0"/>
                  <a:cs typeface="Times New Roman" panose="02020603050405020304" pitchFamily="18" charset="0"/>
                  <a:sym typeface="Wingdings" panose="05000000000000000000" pitchFamily="2" charset="2"/>
                </a:rPr>
                <a:t> 3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án</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đều</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sai</a:t>
              </a:r>
              <a:endParaRPr lang="en-US" sz="5400" dirty="0">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sym typeface="Wingdings" panose="05000000000000000000" pitchFamily="2" charset="2"/>
                </a:rPr>
                <a:t>C.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T</a:t>
              </a:r>
              <a:r>
                <a:rPr lang="en-US" sz="5400" dirty="0" err="1">
                  <a:latin typeface="Times New Roman" panose="02020603050405020304" pitchFamily="18" charset="0"/>
                  <a:cs typeface="Times New Roman" panose="02020603050405020304" pitchFamily="18" charset="0"/>
                </a:rPr>
                <a:t>rúng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uống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nhầm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rượu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độc</a:t>
              </a:r>
              <a:endParaRPr lang="en-US" sz="5400"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sym typeface="Wingdings" panose="05000000000000000000" pitchFamily="2" charset="2"/>
                </a:rPr>
                <a:t>A. Ham-</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lét</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giết</a:t>
              </a:r>
              <a:endParaRPr lang="en-US" sz="5400" dirty="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4. </a:t>
              </a:r>
              <a:r>
                <a:rPr lang="en-US" sz="54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nào</a:t>
              </a:r>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cái</a:t>
              </a:r>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chết</a:t>
              </a:r>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Hoàng</a:t>
              </a:r>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hậu</a:t>
              </a:r>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315923" y="4903931"/>
            <a:ext cx="1984421" cy="1828959"/>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315923" y="7829462"/>
            <a:ext cx="1984421" cy="1828959"/>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9335197" y="4903931"/>
            <a:ext cx="1984421" cy="182895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9335197" y="7829462"/>
            <a:ext cx="1984421" cy="182895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30573"/>
            <a:ext cx="6070056" cy="3494708"/>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1371600"/>
              <a:r>
                <a:rPr lang="en-US" sz="4200">
                  <a:solidFill>
                    <a:prstClr val="black">
                      <a:lumMod val="65000"/>
                      <a:lumOff val="35000"/>
                    </a:prstClr>
                  </a:solidFill>
                  <a:latin typeface="iCiel Cadena" panose="02000503000000020004" pitchFamily="50" charset="0"/>
                </a:rPr>
                <a:t>Yeahhh,</a:t>
              </a:r>
            </a:p>
            <a:p>
              <a:pPr algn="ctr" defTabSz="1371600"/>
              <a:r>
                <a:rPr lang="en-US">
                  <a:solidFill>
                    <a:prstClr val="black">
                      <a:lumMod val="65000"/>
                      <a:lumOff val="35000"/>
                    </a:prstClr>
                  </a:solidFill>
                  <a:latin typeface="iCiel Cadena" panose="02000503000000020004" pitchFamily="50" charset="0"/>
                </a:rPr>
                <a:t>Đúng rồi!</a:t>
              </a:r>
            </a:p>
            <a:p>
              <a:pPr algn="ctr" defTabSz="1371600"/>
              <a:r>
                <a:rPr lang="en-US">
                  <a:solidFill>
                    <a:prstClr val="black">
                      <a:lumMod val="65000"/>
                      <a:lumOff val="35000"/>
                    </a:prstClr>
                  </a:solidFill>
                  <a:latin typeface="iCiel Cadena" panose="02000503000000020004" pitchFamily="50" charset="0"/>
                </a:rPr>
                <a:t>Mình thích màu này!</a:t>
              </a:r>
              <a:endParaRPr lang="en-US" sz="135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78118" y="5075963"/>
                <a:ext cx="5350295" cy="2905221"/>
              </a:xfrm>
              <a:prstGeom prst="rect">
                <a:avLst/>
              </a:prstGeom>
              <a:noFill/>
            </p:spPr>
            <p:txBody>
              <a:bodyPr wrap="none" lIns="0" tIns="0" rIns="0" bIns="0" rtlCol="0">
                <a:spAutoFit/>
              </a:bodyPr>
              <a:lstStyle/>
              <a:p>
                <a:pPr algn="ctr" defTabSz="1371600"/>
                <a:r>
                  <a:rPr lang="en-US" sz="3600">
                    <a:solidFill>
                      <a:prstClr val="black">
                        <a:lumMod val="65000"/>
                        <a:lumOff val="35000"/>
                      </a:prstClr>
                    </a:solidFill>
                    <a:latin typeface="iCiel Cadena" panose="02000503000000020004" pitchFamily="50" charset="0"/>
                  </a:rPr>
                  <a:t>Huhu,</a:t>
                </a:r>
              </a:p>
              <a:p>
                <a:pPr algn="ctr" defTabSz="1371600"/>
                <a:r>
                  <a:rPr lang="en-US" sz="2100">
                    <a:solidFill>
                      <a:prstClr val="black">
                        <a:lumMod val="65000"/>
                        <a:lumOff val="35000"/>
                      </a:prstClr>
                    </a:solidFill>
                    <a:latin typeface="iCiel Cadena" panose="02000503000000020004" pitchFamily="50" charset="0"/>
                  </a:rPr>
                  <a:t>chưa chính xác rồi!</a:t>
                </a:r>
              </a:p>
              <a:p>
                <a:pPr algn="ctr" defTabSz="1371600"/>
                <a:r>
                  <a:rPr lang="en-US" sz="21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4800">
                <a:solidFill>
                  <a:prstClr val="black">
                    <a:lumMod val="50000"/>
                    <a:lumOff val="50000"/>
                  </a:prstClr>
                </a:solidFill>
                <a:latin typeface="Calibri" panose="020F0502020204030204" pitchFamily="34" charset="0"/>
                <a:cs typeface="Calibri" panose="020F0502020204030204" pitchFamily="34" charset="0"/>
              </a:rPr>
            </a:br>
            <a:r>
              <a:rPr lang="en-US" sz="48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4800">
                  <a:solidFill>
                    <a:prstClr val="black">
                      <a:lumMod val="50000"/>
                      <a:lumOff val="50000"/>
                    </a:prstClr>
                  </a:solidFill>
                  <a:latin typeface="Calibri" panose="020F0502020204030204" pitchFamily="34" charset="0"/>
                  <a:cs typeface="Calibri" panose="020F0502020204030204" pitchFamily="34" charset="0"/>
                </a:rPr>
              </a:br>
              <a:r>
                <a:rPr lang="en-US" sz="48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4200">
                <a:solidFill>
                  <a:prstClr val="black">
                    <a:lumMod val="50000"/>
                    <a:lumOff val="50000"/>
                  </a:prstClr>
                </a:solidFill>
                <a:latin typeface="Calibri" panose="020F0502020204030204" pitchFamily="34" charset="0"/>
                <a:cs typeface="Calibri" panose="020F0502020204030204" pitchFamily="34" charset="0"/>
              </a:rPr>
            </a:br>
            <a:r>
              <a:rPr lang="en-US" sz="4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4200">
                <a:solidFill>
                  <a:prstClr val="black">
                    <a:lumMod val="50000"/>
                    <a:lumOff val="50000"/>
                  </a:prstClr>
                </a:solidFill>
                <a:latin typeface="Calibri" panose="020F0502020204030204" pitchFamily="34" charset="0"/>
                <a:cs typeface="Calibri" panose="020F0502020204030204" pitchFamily="34" charset="0"/>
              </a:rPr>
            </a:br>
            <a:r>
              <a:rPr lang="en-US" sz="4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416066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tabLst>
                  <a:tab pos="90170" algn="l"/>
                  <a:tab pos="180340" algn="l"/>
                </a:tabLst>
                <a:defRPr/>
              </a:pPr>
              <a:r>
                <a:rPr lang="en-US" sz="5400" dirty="0">
                  <a:solidFill>
                    <a:schemeClr val="bg1"/>
                  </a:solidFill>
                  <a:latin typeface="Times New Roman" panose="02020603050405020304" pitchFamily="18" charset="0"/>
                  <a:cs typeface="Times New Roman" panose="02020603050405020304" pitchFamily="18" charset="0"/>
                </a:rPr>
                <a:t>B. </a:t>
              </a:r>
              <a:r>
                <a:rPr lang="en-US" sz="5400" dirty="0" err="1">
                  <a:solidFill>
                    <a:schemeClr val="bg1"/>
                  </a:solidFill>
                  <a:latin typeface="Times New Roman" panose="02020603050405020304" pitchFamily="18" charset="0"/>
                  <a:cs typeface="Times New Roman" panose="02020603050405020304" pitchFamily="18" charset="0"/>
                </a:rPr>
                <a:t>Nhà</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vua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Ju</a:t>
              </a:r>
              <a:r>
                <a:rPr lang="en-US" sz="5400" dirty="0">
                  <a:solidFill>
                    <a:schemeClr val="bg1"/>
                  </a:solidFill>
                  <a:latin typeface="Times New Roman" panose="02020603050405020304" pitchFamily="18" charset="0"/>
                  <a:cs typeface="Times New Roman" panose="02020603050405020304" pitchFamily="18" charset="0"/>
                </a:rPr>
                <a:t>-li-</a:t>
              </a:r>
              <a:r>
                <a:rPr lang="en-US" sz="5400" dirty="0" err="1">
                  <a:solidFill>
                    <a:schemeClr val="bg1"/>
                  </a:solidFill>
                  <a:latin typeface="Times New Roman" panose="02020603050405020304" pitchFamily="18" charset="0"/>
                  <a:cs typeface="Times New Roman" panose="02020603050405020304" pitchFamily="18" charset="0"/>
                </a:rPr>
                <a:t>ét</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Hoàng</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hậu</a:t>
              </a:r>
              <a:endParaRPr lang="en-US" sz="5400" dirty="0">
                <a:solidFill>
                  <a:schemeClr val="bg1"/>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tabLst>
                  <a:tab pos="90170" algn="l"/>
                  <a:tab pos="180340" algn="l"/>
                </a:tabLst>
                <a:defRPr/>
              </a:pPr>
              <a:r>
                <a:rPr lang="en-US" sz="5400" dirty="0">
                  <a:solidFill>
                    <a:schemeClr val="bg1"/>
                  </a:solidFill>
                  <a:latin typeface="Times New Roman" panose="02020603050405020304" pitchFamily="18" charset="0"/>
                  <a:cs typeface="Times New Roman" panose="02020603050405020304" pitchFamily="18" charset="0"/>
                </a:rPr>
                <a:t>D. </a:t>
              </a:r>
              <a:r>
                <a:rPr lang="en-US" sz="5400" dirty="0" err="1">
                  <a:solidFill>
                    <a:schemeClr val="bg1"/>
                  </a:solidFill>
                  <a:latin typeface="Times New Roman" panose="02020603050405020304" pitchFamily="18" charset="0"/>
                  <a:cs typeface="Times New Roman" panose="02020603050405020304" pitchFamily="18" charset="0"/>
                </a:rPr>
                <a:t>Nhà</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vua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Pô-lô-ni-ut</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Hoàng</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hậu</a:t>
              </a:r>
              <a:endParaRPr lang="en-US" sz="5400" dirty="0">
                <a:solidFill>
                  <a:schemeClr val="bg1"/>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tabLst>
                  <a:tab pos="90170" algn="l"/>
                  <a:tab pos="180340" algn="l"/>
                </a:tabLst>
                <a:defRPr/>
              </a:pPr>
              <a:r>
                <a:rPr lang="en-US" sz="5400" dirty="0">
                  <a:solidFill>
                    <a:schemeClr val="bg1"/>
                  </a:solidFill>
                  <a:latin typeface="Times New Roman" panose="02020603050405020304" pitchFamily="18" charset="0"/>
                  <a:cs typeface="Times New Roman" panose="02020603050405020304" pitchFamily="18" charset="0"/>
                </a:rPr>
                <a:t>C. </a:t>
              </a:r>
              <a:r>
                <a:rPr lang="en-US" sz="5400" dirty="0" err="1">
                  <a:solidFill>
                    <a:schemeClr val="bg1"/>
                  </a:solidFill>
                  <a:latin typeface="Times New Roman" panose="02020603050405020304" pitchFamily="18" charset="0"/>
                  <a:cs typeface="Times New Roman" panose="02020603050405020304" pitchFamily="18" charset="0"/>
                </a:rPr>
                <a:t>Nhà</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vua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Pô-lô-ni-ut</a:t>
              </a:r>
              <a:r>
                <a:rPr lang="en-US" sz="5400" dirty="0">
                  <a:solidFill>
                    <a:schemeClr val="bg1"/>
                  </a:solidFill>
                  <a:latin typeface="Times New Roman" panose="02020603050405020304" pitchFamily="18" charset="0"/>
                  <a:cs typeface="Times New Roman" panose="02020603050405020304" pitchFamily="18" charset="0"/>
                </a:rPr>
                <a:t>, Romeo</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schemeClr val="bg1"/>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tabLst>
                  <a:tab pos="90170" algn="l"/>
                  <a:tab pos="180340" algn="l"/>
                </a:tabLst>
                <a:defRPr/>
              </a:pPr>
              <a:r>
                <a:rPr lang="en-US" sz="5400" dirty="0">
                  <a:solidFill>
                    <a:schemeClr val="bg1"/>
                  </a:solidFill>
                  <a:latin typeface="Times New Roman" panose="02020603050405020304" pitchFamily="18" charset="0"/>
                  <a:cs typeface="Times New Roman" panose="02020603050405020304" pitchFamily="18" charset="0"/>
                </a:rPr>
                <a:t>A. Ham-</a:t>
              </a:r>
              <a:r>
                <a:rPr lang="en-US" sz="5400" dirty="0" err="1">
                  <a:solidFill>
                    <a:schemeClr val="bg1"/>
                  </a:solidFill>
                  <a:latin typeface="Times New Roman" panose="02020603050405020304" pitchFamily="18" charset="0"/>
                  <a:cs typeface="Times New Roman" panose="02020603050405020304" pitchFamily="18" charset="0"/>
                </a:rPr>
                <a:t>lét</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Pô-lô-ni-ut</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Hoàng</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hậu</a:t>
              </a:r>
              <a:endParaRPr lang="en-US" sz="5400" dirty="0">
                <a:solidFill>
                  <a:schemeClr val="bg1"/>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a:solidFill>
                    <a:schemeClr val="tx1"/>
                  </a:solidFill>
                  <a:latin typeface="Times New Roman" panose="02020603050405020304" pitchFamily="18" charset="0"/>
                  <a:cs typeface="Times New Roman" panose="02020603050405020304" pitchFamily="18" charset="0"/>
                </a:rPr>
                <a:t>5. </a:t>
              </a:r>
              <a:r>
                <a:rPr lang="en-US" sz="5400" b="1" dirty="0" err="1">
                  <a:solidFill>
                    <a:schemeClr val="tx1"/>
                  </a:solidFill>
                  <a:latin typeface="Times New Roman" panose="02020603050405020304" pitchFamily="18" charset="0"/>
                  <a:cs typeface="Times New Roman" panose="02020603050405020304" pitchFamily="18" charset="0"/>
                </a:rPr>
                <a:t>Hãy</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kể</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tên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những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nhân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vật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phản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diện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xuất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hiện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trong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đoạn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trích</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Sống</a:t>
              </a:r>
              <a:r>
                <a:rPr lang="en-US" sz="5400" b="1" dirty="0">
                  <a:solidFill>
                    <a:schemeClr val="tx1"/>
                  </a:solidFill>
                  <a:latin typeface="Times New Roman" panose="02020603050405020304" pitchFamily="18" charset="0"/>
                  <a:cs typeface="Times New Roman" panose="02020603050405020304" pitchFamily="18" charset="0"/>
                </a:rPr>
                <a:t>, hay </a:t>
              </a:r>
              <a:r>
                <a:rPr lang="en-US" sz="5400" b="1" dirty="0" err="1">
                  <a:solidFill>
                    <a:schemeClr val="tx1"/>
                  </a:solidFill>
                  <a:latin typeface="Times New Roman" panose="02020603050405020304" pitchFamily="18" charset="0"/>
                  <a:cs typeface="Times New Roman" panose="02020603050405020304" pitchFamily="18" charset="0"/>
                </a:rPr>
                <a:t>không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sống</a:t>
              </a:r>
              <a:r>
                <a:rPr lang="en-US" sz="5400" b="1" dirty="0">
                  <a:solidFill>
                    <a:schemeClr val="tx1"/>
                  </a:solidFill>
                  <a:latin typeface="Times New Roman" panose="02020603050405020304" pitchFamily="18" charset="0"/>
                  <a:cs typeface="Times New Roman" panose="02020603050405020304" pitchFamily="18" charset="0"/>
                </a:rPr>
                <a:t>? </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315923" y="4903931"/>
            <a:ext cx="1984421" cy="1828959"/>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315923" y="7829462"/>
            <a:ext cx="1984421" cy="1828959"/>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9335197" y="4903931"/>
            <a:ext cx="1984421" cy="182895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9335197" y="7829462"/>
            <a:ext cx="1984421" cy="182895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30927"/>
            <a:ext cx="6070056" cy="3494000"/>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1371600"/>
              <a:r>
                <a:rPr lang="en-US" sz="4200">
                  <a:solidFill>
                    <a:prstClr val="black">
                      <a:lumMod val="65000"/>
                      <a:lumOff val="35000"/>
                    </a:prstClr>
                  </a:solidFill>
                  <a:latin typeface="iCiel Cadena" panose="02000503000000020004" pitchFamily="50" charset="0"/>
                </a:rPr>
                <a:t>Yeahhh,</a:t>
              </a:r>
            </a:p>
            <a:p>
              <a:pPr algn="ctr" defTabSz="1371600"/>
              <a:r>
                <a:rPr lang="en-US">
                  <a:solidFill>
                    <a:prstClr val="black">
                      <a:lumMod val="65000"/>
                      <a:lumOff val="35000"/>
                    </a:prstClr>
                  </a:solidFill>
                  <a:latin typeface="iCiel Cadena" panose="02000503000000020004" pitchFamily="50" charset="0"/>
                </a:rPr>
                <a:t>Đúng rồi!</a:t>
              </a:r>
            </a:p>
            <a:p>
              <a:pPr algn="ctr" defTabSz="1371600"/>
              <a:r>
                <a:rPr lang="en-US">
                  <a:solidFill>
                    <a:prstClr val="black">
                      <a:lumMod val="65000"/>
                      <a:lumOff val="35000"/>
                    </a:prstClr>
                  </a:solidFill>
                  <a:latin typeface="iCiel Cadena" panose="02000503000000020004" pitchFamily="50" charset="0"/>
                </a:rPr>
                <a:t>Mình thích màu này!</a:t>
              </a:r>
              <a:endParaRPr lang="en-US" sz="135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78118" y="5075963"/>
                <a:ext cx="5350295" cy="2905221"/>
              </a:xfrm>
              <a:prstGeom prst="rect">
                <a:avLst/>
              </a:prstGeom>
              <a:noFill/>
            </p:spPr>
            <p:txBody>
              <a:bodyPr wrap="none" lIns="0" tIns="0" rIns="0" bIns="0" rtlCol="0">
                <a:spAutoFit/>
              </a:bodyPr>
              <a:lstStyle/>
              <a:p>
                <a:pPr algn="ctr" defTabSz="1371600"/>
                <a:r>
                  <a:rPr lang="en-US" sz="3600">
                    <a:solidFill>
                      <a:prstClr val="black">
                        <a:lumMod val="65000"/>
                        <a:lumOff val="35000"/>
                      </a:prstClr>
                    </a:solidFill>
                    <a:latin typeface="iCiel Cadena" panose="02000503000000020004" pitchFamily="50" charset="0"/>
                  </a:rPr>
                  <a:t>Huhu,</a:t>
                </a:r>
              </a:p>
              <a:p>
                <a:pPr algn="ctr" defTabSz="1371600"/>
                <a:r>
                  <a:rPr lang="en-US" sz="2100">
                    <a:solidFill>
                      <a:prstClr val="black">
                        <a:lumMod val="65000"/>
                        <a:lumOff val="35000"/>
                      </a:prstClr>
                    </a:solidFill>
                    <a:latin typeface="iCiel Cadena" panose="02000503000000020004" pitchFamily="50" charset="0"/>
                  </a:rPr>
                  <a:t>chưa chính xác rồi!</a:t>
                </a:r>
              </a:p>
              <a:p>
                <a:pPr algn="ctr" defTabSz="1371600"/>
                <a:r>
                  <a:rPr lang="en-US" sz="21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4800">
                <a:solidFill>
                  <a:prstClr val="black">
                    <a:lumMod val="50000"/>
                    <a:lumOff val="50000"/>
                  </a:prstClr>
                </a:solidFill>
                <a:latin typeface="Calibri" panose="020F0502020204030204" pitchFamily="34" charset="0"/>
                <a:cs typeface="Calibri" panose="020F0502020204030204" pitchFamily="34" charset="0"/>
              </a:rPr>
            </a:br>
            <a:r>
              <a:rPr lang="en-US" sz="48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4800">
                  <a:solidFill>
                    <a:prstClr val="black">
                      <a:lumMod val="50000"/>
                      <a:lumOff val="50000"/>
                    </a:prstClr>
                  </a:solidFill>
                  <a:latin typeface="Calibri" panose="020F0502020204030204" pitchFamily="34" charset="0"/>
                  <a:cs typeface="Calibri" panose="020F0502020204030204" pitchFamily="34" charset="0"/>
                </a:rPr>
              </a:br>
              <a:r>
                <a:rPr lang="en-US" sz="48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4200">
                <a:solidFill>
                  <a:prstClr val="black">
                    <a:lumMod val="50000"/>
                    <a:lumOff val="50000"/>
                  </a:prstClr>
                </a:solidFill>
                <a:latin typeface="Calibri" panose="020F0502020204030204" pitchFamily="34" charset="0"/>
                <a:cs typeface="Calibri" panose="020F0502020204030204" pitchFamily="34" charset="0"/>
              </a:rPr>
            </a:br>
            <a:r>
              <a:rPr lang="en-US" sz="4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4200">
                <a:solidFill>
                  <a:prstClr val="black">
                    <a:lumMod val="50000"/>
                    <a:lumOff val="50000"/>
                  </a:prstClr>
                </a:solidFill>
                <a:latin typeface="Calibri" panose="020F0502020204030204" pitchFamily="34" charset="0"/>
                <a:cs typeface="Calibri" panose="020F0502020204030204" pitchFamily="34" charset="0"/>
              </a:rPr>
            </a:br>
            <a:r>
              <a:rPr lang="en-US" sz="4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13920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5719" y="0"/>
            <a:ext cx="18323720" cy="10287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8480565" y="313538"/>
            <a:ext cx="6517794" cy="2880834"/>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1069148" y="343964"/>
            <a:ext cx="8074853" cy="9355124"/>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7616686" y="4294356"/>
            <a:ext cx="9421811" cy="5596547"/>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algn="ctr" defTabSz="1371600"/>
              <a:r>
                <a:rPr lang="en-US" sz="6600">
                  <a:solidFill>
                    <a:prstClr val="black">
                      <a:lumMod val="50000"/>
                      <a:lumOff val="50000"/>
                    </a:prstClr>
                  </a:solidFill>
                  <a:latin typeface="iCiel Cadena" panose="02000503000000020004" pitchFamily="50" charset="0"/>
                </a:rPr>
                <a:t>Cảm ơn các bạn</a:t>
              </a:r>
            </a:p>
            <a:p>
              <a:pPr algn="ctr" defTabSz="1371600"/>
              <a:r>
                <a:rPr lang="en-US" sz="6600">
                  <a:solidFill>
                    <a:prstClr val="black">
                      <a:lumMod val="50000"/>
                      <a:lumOff val="50000"/>
                    </a:prstClr>
                  </a:solidFill>
                  <a:latin typeface="iCiel Cadena" panose="02000503000000020004" pitchFamily="50" charset="0"/>
                </a:rPr>
                <a:t>đã chọn vòng cổ</a:t>
              </a:r>
            </a:p>
            <a:p>
              <a:pPr algn="ctr" defTabSz="1371600"/>
              <a:r>
                <a:rPr lang="en-US" sz="6600">
                  <a:solidFill>
                    <a:prstClr val="black">
                      <a:lumMod val="50000"/>
                      <a:lumOff val="50000"/>
                    </a:prstClr>
                  </a:solidFill>
                  <a:latin typeface="iCiel Cadena" panose="02000503000000020004" pitchFamily="50" charset="0"/>
                </a:rPr>
                <a:t>cho tớ!</a:t>
              </a:r>
            </a:p>
          </p:txBody>
        </p:sp>
      </p:grpSp>
    </p:spTree>
    <p:extLst>
      <p:ext uri="{BB962C8B-B14F-4D97-AF65-F5344CB8AC3E}">
        <p14:creationId xmlns:p14="http://schemas.microsoft.com/office/powerpoint/2010/main" val="219251166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3962400" y="3238500"/>
            <a:ext cx="12354636" cy="3017686"/>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trọng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lnSpc>
                <a:spcPct val="150000"/>
              </a:lnSpc>
              <a:spcBef>
                <a:spcPts val="0"/>
              </a:spcBef>
              <a:spcAft>
                <a:spcPts val="0"/>
              </a:spcAft>
              <a:buClrTx/>
              <a:buSzTx/>
              <a:buFontTx/>
              <a:buNone/>
              <a:tabLst/>
              <a:defRPr/>
            </a:pPr>
            <a:r>
              <a:rPr lang="en-US" sz="4400" b="1" baseline="0" dirty="0">
                <a:solidFill>
                  <a:prstClr val="black"/>
                </a:solidFill>
                <a:latin typeface="Times New Roman" panose="020206030504050203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cs typeface="Times New Roman" panose="02020603050405020304" pitchFamily="18" charset="0"/>
              </a:rPr>
              <a:t>Khuê</a:t>
            </a: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nữ</a:t>
            </a:r>
            <a:r>
              <a:rPr lang="en-US" sz="4400" dirty="0">
                <a:solidFill>
                  <a:prstClr val="black"/>
                </a:solidFill>
                <a:latin typeface="Times New Roman" panose="02020603050405020304" pitchFamily="18" charset="0"/>
                <a:cs typeface="Times New Roman" panose="02020603050405020304" pitchFamily="18" charset="0"/>
              </a:rPr>
              <a:t>: con </a:t>
            </a:r>
            <a:r>
              <a:rPr lang="en-US" sz="4400" dirty="0" err="1">
                <a:solidFill>
                  <a:prstClr val="black"/>
                </a:solidFill>
                <a:latin typeface="Times New Roman" panose="02020603050405020304" pitchFamily="18" charset="0"/>
                <a:cs typeface="Times New Roman" panose="02020603050405020304" pitchFamily="18" charset="0"/>
              </a:rPr>
              <a:t>gái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chưa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chồng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quyền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kiến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B0FCC59-A423-221B-29C8-D6789CCB93CC}"/>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a:extLst>
              <a:ext uri="{FF2B5EF4-FFF2-40B4-BE49-F238E27FC236}">
                <a16:creationId xmlns:a16="http://schemas.microsoft.com/office/drawing/2014/main" id="{3B0FCC59-A423-221B-29C8-D6789CCB93CC}"/>
              </a:ext>
            </a:extLst>
          </p:cNvPr>
          <p:cNvSpPr txBox="1"/>
          <p:nvPr/>
        </p:nvSpPr>
        <p:spPr>
          <a:xfrm>
            <a:off x="1088334" y="1890236"/>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3">
            <a:extLst>
              <a:ext uri="{FF2B5EF4-FFF2-40B4-BE49-F238E27FC236}">
                <a16:creationId xmlns:a16="http://schemas.microsoft.com/office/drawing/2014/main" id="{5E3E468A-5F47-602B-36E6-38BBA69BD73B}"/>
              </a:ext>
            </a:extLst>
          </p:cNvPr>
          <p:cNvSpPr/>
          <p:nvPr/>
        </p:nvSpPr>
        <p:spPr>
          <a:xfrm>
            <a:off x="-299183" y="5143500"/>
            <a:ext cx="3829948" cy="5961008"/>
          </a:xfrm>
          <a:custGeom>
            <a:avLst/>
            <a:gdLst/>
            <a:ahLst/>
            <a:cxnLst/>
            <a:rect l="l" t="t" r="r" b="b"/>
            <a:pathLst>
              <a:path w="3829948" h="5961008">
                <a:moveTo>
                  <a:pt x="0" y="0"/>
                </a:moveTo>
                <a:lnTo>
                  <a:pt x="3829947" y="0"/>
                </a:lnTo>
                <a:lnTo>
                  <a:pt x="3829947" y="5961008"/>
                </a:lnTo>
                <a:lnTo>
                  <a:pt x="0" y="5961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4729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8C187-6B8E-8670-A105-4D27A4AE0E4A}"/>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193958E-A680-4C16-62E2-3C7D1BEF73B0}"/>
              </a:ext>
            </a:extLst>
          </p:cNvPr>
          <p:cNvSpPr txBox="1"/>
          <p:nvPr/>
        </p:nvSpPr>
        <p:spPr>
          <a:xfrm>
            <a:off x="1251833" y="1795149"/>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a:extLst>
              <a:ext uri="{FF2B5EF4-FFF2-40B4-BE49-F238E27FC236}">
                <a16:creationId xmlns:a16="http://schemas.microsoft.com/office/drawing/2014/main" id="{690F7F53-0627-C93C-09DC-CA25FCF77AD3}"/>
              </a:ext>
            </a:extLst>
          </p:cNvPr>
          <p:cNvSpPr/>
          <p:nvPr/>
        </p:nvSpPr>
        <p:spPr>
          <a:xfrm rot="20720281">
            <a:off x="12858315" y="9251267"/>
            <a:ext cx="7143168" cy="167817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8ADEAB6-A4FC-5D4E-2366-F15EB8564923}"/>
              </a:ext>
            </a:extLst>
          </p:cNvPr>
          <p:cNvSpPr txBox="1"/>
          <p:nvPr/>
        </p:nvSpPr>
        <p:spPr>
          <a:xfrm>
            <a:off x="7486058" y="2832865"/>
            <a:ext cx="10029176" cy="590931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kịch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Anh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Anh.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37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vở</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kịch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bật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kịch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1E5C3C85-0752-4289-E4A4-058FE2071308}"/>
              </a:ext>
            </a:extLst>
          </p:cNvPr>
          <p:cNvGrpSpPr/>
          <p:nvPr/>
        </p:nvGrpSpPr>
        <p:grpSpPr>
          <a:xfrm>
            <a:off x="924679" y="2844720"/>
            <a:ext cx="6044354" cy="7021787"/>
            <a:chOff x="616452" y="1896480"/>
            <a:chExt cx="4029569" cy="4681191"/>
          </a:xfrm>
        </p:grpSpPr>
        <p:grpSp>
          <p:nvGrpSpPr>
            <p:cNvPr id="6" name="Group 2">
              <a:extLst>
                <a:ext uri="{FF2B5EF4-FFF2-40B4-BE49-F238E27FC236}">
                  <a16:creationId xmlns:a16="http://schemas.microsoft.com/office/drawing/2014/main" id="{31D39211-51F7-A215-671D-0FAD8FCD59D5}"/>
                </a:ext>
              </a:extLst>
            </p:cNvPr>
            <p:cNvGrpSpPr>
              <a:grpSpLocks noChangeAspect="1"/>
            </p:cNvGrpSpPr>
            <p:nvPr/>
          </p:nvGrpSpPr>
          <p:grpSpPr>
            <a:xfrm>
              <a:off x="616452" y="1896480"/>
              <a:ext cx="4029569" cy="4681191"/>
              <a:chOff x="0" y="0"/>
              <a:chExt cx="5466080" cy="6350000"/>
            </a:xfrm>
          </p:grpSpPr>
          <p:sp>
            <p:nvSpPr>
              <p:cNvPr id="7" name="Freeform 3">
                <a:extLst>
                  <a:ext uri="{FF2B5EF4-FFF2-40B4-BE49-F238E27FC236}">
                    <a16:creationId xmlns:a16="http://schemas.microsoft.com/office/drawing/2014/main" id="{47FC506E-26CE-DB41-7117-1B03D438CF15}"/>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4">
                <a:extLst>
                  <a:ext uri="{FF2B5EF4-FFF2-40B4-BE49-F238E27FC236}">
                    <a16:creationId xmlns:a16="http://schemas.microsoft.com/office/drawing/2014/main" id="{9528A911-2A06-1020-C1F7-FB363A095D9C}"/>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t="-10279" b="-23184"/>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a:extLst>
                  <a:ext uri="{FF2B5EF4-FFF2-40B4-BE49-F238E27FC236}">
                    <a16:creationId xmlns:a16="http://schemas.microsoft.com/office/drawing/2014/main" id="{DB92E01F-0698-9A3F-E241-7EA7B80888A0}"/>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6">
                <a:extLst>
                  <a:ext uri="{FF2B5EF4-FFF2-40B4-BE49-F238E27FC236}">
                    <a16:creationId xmlns:a16="http://schemas.microsoft.com/office/drawing/2014/main" id="{84DC8C62-10A8-75AD-70F4-ED7DDFD96B16}"/>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7E94BF7F-BEBE-C3EA-A585-33EF43A0201F}"/>
                </a:ext>
              </a:extLst>
            </p:cNvPr>
            <p:cNvSpPr txBox="1"/>
            <p:nvPr/>
          </p:nvSpPr>
          <p:spPr>
            <a:xfrm>
              <a:off x="986414" y="5574023"/>
              <a:ext cx="3229724"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Uy-li-am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Sếch-xpia</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(1564-1616)</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19964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BA8E5D7-3766-0E9B-B3AF-03673CF6AAF6}"/>
              </a:ext>
            </a:extLst>
          </p:cNvPr>
          <p:cNvPicPr>
            <a:picLocks noChangeAspect="1"/>
          </p:cNvPicPr>
          <p:nvPr/>
        </p:nvPicPr>
        <p:blipFill rotWithShape="1">
          <a:blip r:embed="rId3"/>
          <a:srcRect l="2" r="-1" b="38942"/>
          <a:stretch/>
        </p:blipFill>
        <p:spPr>
          <a:xfrm>
            <a:off x="311152" y="482600"/>
            <a:ext cx="4626038" cy="4532109"/>
          </a:xfrm>
          <a:prstGeom prst="rect">
            <a:avLst/>
          </a:prstGeom>
        </p:spPr>
      </p:pic>
      <p:pic>
        <p:nvPicPr>
          <p:cNvPr id="6" name="Picture 5">
            <a:extLst>
              <a:ext uri="{FF2B5EF4-FFF2-40B4-BE49-F238E27FC236}">
                <a16:creationId xmlns:a16="http://schemas.microsoft.com/office/drawing/2014/main" id="{14167197-8E79-89DA-9446-CF1F22651BED}"/>
              </a:ext>
            </a:extLst>
          </p:cNvPr>
          <p:cNvPicPr>
            <a:picLocks noChangeAspect="1"/>
          </p:cNvPicPr>
          <p:nvPr/>
        </p:nvPicPr>
        <p:blipFill rotWithShape="1">
          <a:blip r:embed="rId4"/>
          <a:srcRect t="1747" b="41568"/>
          <a:stretch/>
        </p:blipFill>
        <p:spPr>
          <a:xfrm>
            <a:off x="311152" y="5272281"/>
            <a:ext cx="4626038" cy="4178928"/>
          </a:xfrm>
          <a:prstGeom prst="rect">
            <a:avLst/>
          </a:prstGeom>
        </p:spPr>
      </p:pic>
      <p:pic>
        <p:nvPicPr>
          <p:cNvPr id="4" name="Picture 3">
            <a:extLst>
              <a:ext uri="{FF2B5EF4-FFF2-40B4-BE49-F238E27FC236}">
                <a16:creationId xmlns:a16="http://schemas.microsoft.com/office/drawing/2014/main" id="{2A47FFB3-DA9E-4E81-DE12-F56A70C603CC}"/>
              </a:ext>
            </a:extLst>
          </p:cNvPr>
          <p:cNvPicPr>
            <a:picLocks noChangeAspect="1"/>
          </p:cNvPicPr>
          <p:nvPr/>
        </p:nvPicPr>
        <p:blipFill>
          <a:blip r:embed="rId5"/>
          <a:srcRect r="1" b="3880"/>
          <a:stretch/>
        </p:blipFill>
        <p:spPr>
          <a:xfrm>
            <a:off x="5248839" y="482600"/>
            <a:ext cx="6064875" cy="8968611"/>
          </a:xfrm>
          <a:prstGeom prst="rect">
            <a:avLst/>
          </a:prstGeom>
        </p:spPr>
      </p:pic>
      <p:pic>
        <p:nvPicPr>
          <p:cNvPr id="7" name="Picture 6">
            <a:extLst>
              <a:ext uri="{FF2B5EF4-FFF2-40B4-BE49-F238E27FC236}">
                <a16:creationId xmlns:a16="http://schemas.microsoft.com/office/drawing/2014/main" id="{4AA03ECD-B656-1A6E-1EBB-D6D3407954F7}"/>
              </a:ext>
            </a:extLst>
          </p:cNvPr>
          <p:cNvPicPr>
            <a:picLocks noChangeAspect="1"/>
          </p:cNvPicPr>
          <p:nvPr/>
        </p:nvPicPr>
        <p:blipFill rotWithShape="1">
          <a:blip r:embed="rId6"/>
          <a:srcRect l="1858" t="3543" r="1286"/>
          <a:stretch/>
        </p:blipFill>
        <p:spPr>
          <a:xfrm>
            <a:off x="11635742" y="482598"/>
            <a:ext cx="6515100" cy="8968611"/>
          </a:xfrm>
          <a:prstGeom prst="rect">
            <a:avLst/>
          </a:prstGeom>
        </p:spPr>
      </p:pic>
    </p:spTree>
    <p:extLst>
      <p:ext uri="{BB962C8B-B14F-4D97-AF65-F5344CB8AC3E}">
        <p14:creationId xmlns:p14="http://schemas.microsoft.com/office/powerpoint/2010/main" val="228590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3958E-A680-4C16-62E2-3C7D1BEF73B0}"/>
              </a:ext>
            </a:extLst>
          </p:cNvPr>
          <p:cNvSpPr txBox="1"/>
          <p:nvPr/>
        </p:nvSpPr>
        <p:spPr>
          <a:xfrm>
            <a:off x="1251833" y="1795150"/>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a:extLst>
              <a:ext uri="{FF2B5EF4-FFF2-40B4-BE49-F238E27FC236}">
                <a16:creationId xmlns:a16="http://schemas.microsoft.com/office/drawing/2014/main" id="{690F7F53-0627-C93C-09DC-CA25FCF77AD3}"/>
              </a:ext>
            </a:extLst>
          </p:cNvPr>
          <p:cNvSpPr/>
          <p:nvPr/>
        </p:nvSpPr>
        <p:spPr>
          <a:xfrm rot="984090">
            <a:off x="-1903407" y="9245025"/>
            <a:ext cx="7143168" cy="167817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8ADEAB6-A4FC-5D4E-2366-F15EB8564923}"/>
              </a:ext>
            </a:extLst>
          </p:cNvPr>
          <p:cNvSpPr txBox="1"/>
          <p:nvPr/>
        </p:nvSpPr>
        <p:spPr>
          <a:xfrm>
            <a:off x="2552369" y="4467283"/>
            <a:ext cx="2729037" cy="138499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1599- 1601</a:t>
            </a:r>
          </a:p>
        </p:txBody>
      </p:sp>
      <p:sp>
        <p:nvSpPr>
          <p:cNvPr id="5" name="TextBox 4">
            <a:extLst>
              <a:ext uri="{FF2B5EF4-FFF2-40B4-BE49-F238E27FC236}">
                <a16:creationId xmlns:a16="http://schemas.microsoft.com/office/drawing/2014/main" id="{E509ECA1-9DC4-B862-6505-82036B99E887}"/>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A46E0BF-F5C7-5D2B-664A-B6303836B1D4}"/>
              </a:ext>
            </a:extLst>
          </p:cNvPr>
          <p:cNvSpPr txBox="1"/>
          <p:nvPr/>
        </p:nvSpPr>
        <p:spPr>
          <a:xfrm>
            <a:off x="4827087" y="2501630"/>
            <a:ext cx="8761695"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phẩm</a:t>
            </a:r>
            <a:r>
              <a:rPr lang="en-US" sz="4200" dirty="0">
                <a:solidFill>
                  <a:srgbClr val="FF0000"/>
                </a:solidFill>
                <a:latin typeface="Times New Roman" panose="02020603050405020304" pitchFamily="18" charset="0"/>
                <a:cs typeface="Times New Roman" panose="02020603050405020304" pitchFamily="18" charset="0"/>
              </a:rPr>
              <a:t>: “Ham-</a:t>
            </a:r>
            <a:r>
              <a:rPr lang="en-US" sz="4200" dirty="0" err="1">
                <a:solidFill>
                  <a:srgbClr val="FF0000"/>
                </a:solidFill>
                <a:latin typeface="Times New Roman" panose="02020603050405020304" pitchFamily="18" charset="0"/>
                <a:cs typeface="Times New Roman" panose="02020603050405020304" pitchFamily="18" charset="0"/>
              </a:rPr>
              <a:t>lét</a:t>
            </a:r>
            <a:r>
              <a:rPr kumimoji="0" lang="en-US" sz="4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B37CA41A-F91A-D3F0-BEF7-E02CBB0774F1}"/>
              </a:ext>
            </a:extLst>
          </p:cNvPr>
          <p:cNvSpPr txBox="1"/>
          <p:nvPr/>
        </p:nvSpPr>
        <p:spPr>
          <a:xfrm>
            <a:off x="5881696" y="8976964"/>
            <a:ext cx="4252904" cy="738536"/>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kịch</a:t>
            </a:r>
            <a:endPar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12D1E305-FBBC-44B6-60D6-921B040DF158}"/>
              </a:ext>
            </a:extLst>
          </p:cNvPr>
          <p:cNvSpPr txBox="1"/>
          <p:nvPr/>
        </p:nvSpPr>
        <p:spPr>
          <a:xfrm>
            <a:off x="9753600" y="6055176"/>
            <a:ext cx="7848600" cy="138473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Xoay</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quanh</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lang="en-US" sz="4199" noProof="0" dirty="0">
                <a:solidFill>
                  <a:prstClr val="black"/>
                </a:solidFill>
                <a:latin typeface="Times New Roman" panose="02020603050405020304" pitchFamily="18" charset="0"/>
                <a:cs typeface="Times New Roman" panose="02020603050405020304" pitchFamily="18" charset="0"/>
              </a:rPr>
              <a:t>,</a:t>
            </a:r>
            <a:r>
              <a:rPr lang="en-US" sz="4199" dirty="0">
                <a:solidFill>
                  <a:prstClr val="black"/>
                </a:solidFill>
                <a:latin typeface="Times New Roman" panose="02020603050405020304" pitchFamily="18" charset="0"/>
                <a:cs typeface="Times New Roman" panose="02020603050405020304" pitchFamily="18" charset="0"/>
              </a:rPr>
              <a:t> Ham-</a:t>
            </a:r>
            <a:r>
              <a:rPr lang="en-US" sz="4199" dirty="0" err="1">
                <a:solidFill>
                  <a:prstClr val="black"/>
                </a:solidFill>
                <a:latin typeface="Times New Roman" panose="02020603050405020304" pitchFamily="18" charset="0"/>
                <a:cs typeface="Times New Roman" panose="02020603050405020304" pitchFamily="18" charset="0"/>
              </a:rPr>
              <a:t>lét</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hoàng</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tử</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nước</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Đan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Mạch</a:t>
            </a:r>
            <a:r>
              <a:rPr lang="en-US" sz="4199" dirty="0">
                <a:solidFill>
                  <a:prstClr val="black"/>
                </a:solidFill>
                <a:latin typeface="Times New Roman" panose="02020603050405020304" pitchFamily="18" charset="0"/>
                <a:cs typeface="Times New Roman" panose="02020603050405020304" pitchFamily="18" charset="0"/>
              </a:rPr>
              <a:t>.</a:t>
            </a:r>
            <a:endParaRPr kumimoji="0" lang="vi-VN"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6" name="Group 15">
            <a:extLst>
              <a:ext uri="{FF2B5EF4-FFF2-40B4-BE49-F238E27FC236}">
                <a16:creationId xmlns:a16="http://schemas.microsoft.com/office/drawing/2014/main" id="{0AD8323F-7C84-EF3E-699C-5B503BF924B1}"/>
              </a:ext>
            </a:extLst>
          </p:cNvPr>
          <p:cNvGrpSpPr/>
          <p:nvPr/>
        </p:nvGrpSpPr>
        <p:grpSpPr>
          <a:xfrm>
            <a:off x="5458077" y="3716969"/>
            <a:ext cx="5057524" cy="5007930"/>
            <a:chOff x="3638717" y="2477979"/>
            <a:chExt cx="3371682" cy="3338620"/>
          </a:xfrm>
        </p:grpSpPr>
        <p:grpSp>
          <p:nvGrpSpPr>
            <p:cNvPr id="25" name="Group 24">
              <a:extLst>
                <a:ext uri="{FF2B5EF4-FFF2-40B4-BE49-F238E27FC236}">
                  <a16:creationId xmlns:a16="http://schemas.microsoft.com/office/drawing/2014/main" id="{06C1A7AB-9585-0FC6-BBF2-06CFAA77ABAB}"/>
                </a:ext>
              </a:extLst>
            </p:cNvPr>
            <p:cNvGrpSpPr/>
            <p:nvPr/>
          </p:nvGrpSpPr>
          <p:grpSpPr>
            <a:xfrm>
              <a:off x="3736805" y="2477979"/>
              <a:ext cx="3255107" cy="3338620"/>
              <a:chOff x="3764818" y="2436134"/>
              <a:chExt cx="3255107" cy="3338620"/>
            </a:xfrm>
          </p:grpSpPr>
          <p:grpSp>
            <p:nvGrpSpPr>
              <p:cNvPr id="2" name="Group 2">
                <a:extLst>
                  <a:ext uri="{FF2B5EF4-FFF2-40B4-BE49-F238E27FC236}">
                    <a16:creationId xmlns:a16="http://schemas.microsoft.com/office/drawing/2014/main" id="{D66C7FC4-D409-35DA-0C70-D8AFC5895446}"/>
                  </a:ext>
                </a:extLst>
              </p:cNvPr>
              <p:cNvGrpSpPr/>
              <p:nvPr/>
            </p:nvGrpSpPr>
            <p:grpSpPr>
              <a:xfrm rot="5400000">
                <a:off x="3636952" y="2564000"/>
                <a:ext cx="1818537" cy="1562805"/>
                <a:chOff x="0" y="0"/>
                <a:chExt cx="812800" cy="698500"/>
              </a:xfrm>
            </p:grpSpPr>
            <p:sp>
              <p:nvSpPr>
                <p:cNvPr id="6" name="Freeform 3">
                  <a:extLst>
                    <a:ext uri="{FF2B5EF4-FFF2-40B4-BE49-F238E27FC236}">
                      <a16:creationId xmlns:a16="http://schemas.microsoft.com/office/drawing/2014/main" id="{4C11C4DB-19E3-7C56-AD46-189D8FF72CFF}"/>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B72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4">
                  <a:extLst>
                    <a:ext uri="{FF2B5EF4-FFF2-40B4-BE49-F238E27FC236}">
                      <a16:creationId xmlns:a16="http://schemas.microsoft.com/office/drawing/2014/main" id="{CC73B6CD-2BE6-9605-9EED-03427593D1A2}"/>
                    </a:ext>
                  </a:extLst>
                </p:cNvPr>
                <p:cNvSpPr txBox="1"/>
                <p:nvPr/>
              </p:nvSpPr>
              <p:spPr>
                <a:xfrm>
                  <a:off x="114300" y="-38100"/>
                  <a:ext cx="584200" cy="736600"/>
                </a:xfrm>
                <a:prstGeom prst="rect">
                  <a:avLst/>
                </a:prstGeom>
              </p:spPr>
              <p:txBody>
                <a:bodyPr lIns="76200" tIns="76200" rIns="76200" bIns="76200" rtlCol="0" anchor="ctr"/>
                <a:lstStyle/>
                <a:p>
                  <a:pPr marL="0" marR="0" lvl="0" indent="0" algn="ctr" defTabSz="1371600" rtl="0" eaLnBrk="1" fontAlgn="auto" latinLnBrk="0" hangingPunct="1">
                    <a:lnSpc>
                      <a:spcPts val="3989"/>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5">
                <a:extLst>
                  <a:ext uri="{FF2B5EF4-FFF2-40B4-BE49-F238E27FC236}">
                    <a16:creationId xmlns:a16="http://schemas.microsoft.com/office/drawing/2014/main" id="{BFDEC581-9120-34D1-2C1C-60D89D488179}"/>
                  </a:ext>
                </a:extLst>
              </p:cNvPr>
              <p:cNvGrpSpPr/>
              <p:nvPr/>
            </p:nvGrpSpPr>
            <p:grpSpPr>
              <a:xfrm rot="5400000">
                <a:off x="4413785" y="4041458"/>
                <a:ext cx="1818540" cy="1648052"/>
                <a:chOff x="32721" y="-38100"/>
                <a:chExt cx="812800" cy="736600"/>
              </a:xfrm>
            </p:grpSpPr>
            <p:sp>
              <p:nvSpPr>
                <p:cNvPr id="13" name="Freeform 6">
                  <a:extLst>
                    <a:ext uri="{FF2B5EF4-FFF2-40B4-BE49-F238E27FC236}">
                      <a16:creationId xmlns:a16="http://schemas.microsoft.com/office/drawing/2014/main" id="{EDEF74FD-AE30-4B76-9FBB-C3DED9A566F4}"/>
                    </a:ext>
                  </a:extLst>
                </p:cNvPr>
                <p:cNvSpPr/>
                <p:nvPr/>
              </p:nvSpPr>
              <p:spPr>
                <a:xfrm>
                  <a:off x="32721" y="-22429"/>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AA8C9"/>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7">
                  <a:extLst>
                    <a:ext uri="{FF2B5EF4-FFF2-40B4-BE49-F238E27FC236}">
                      <a16:creationId xmlns:a16="http://schemas.microsoft.com/office/drawing/2014/main" id="{86DE1023-B69A-5518-B36B-49270CE5FF6D}"/>
                    </a:ext>
                  </a:extLst>
                </p:cNvPr>
                <p:cNvSpPr txBox="1"/>
                <p:nvPr/>
              </p:nvSpPr>
              <p:spPr>
                <a:xfrm>
                  <a:off x="114300" y="-38100"/>
                  <a:ext cx="584200" cy="736600"/>
                </a:xfrm>
                <a:prstGeom prst="rect">
                  <a:avLst/>
                </a:prstGeom>
              </p:spPr>
              <p:txBody>
                <a:bodyPr lIns="76200" tIns="76200" rIns="76200" bIns="76200" rtlCol="0" anchor="ctr"/>
                <a:lstStyle/>
                <a:p>
                  <a:pPr marL="0" marR="0" lvl="0" indent="0" algn="ctr" defTabSz="1371600" rtl="0" eaLnBrk="1" fontAlgn="auto" latinLnBrk="0" hangingPunct="1">
                    <a:lnSpc>
                      <a:spcPts val="3989"/>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9">
                <a:extLst>
                  <a:ext uri="{FF2B5EF4-FFF2-40B4-BE49-F238E27FC236}">
                    <a16:creationId xmlns:a16="http://schemas.microsoft.com/office/drawing/2014/main" id="{970E3315-3A7E-7E8F-D05B-51E6C06CF05A}"/>
                  </a:ext>
                </a:extLst>
              </p:cNvPr>
              <p:cNvSpPr txBox="1"/>
              <p:nvPr/>
            </p:nvSpPr>
            <p:spPr>
              <a:xfrm rot="5400000">
                <a:off x="5542361" y="2577665"/>
                <a:ext cx="1307076" cy="1648052"/>
              </a:xfrm>
              <a:prstGeom prst="rect">
                <a:avLst/>
              </a:prstGeom>
            </p:spPr>
            <p:txBody>
              <a:bodyPr lIns="76200" tIns="76200" rIns="76200" bIns="76200" rtlCol="0" anchor="ctr"/>
              <a:lstStyle/>
              <a:p>
                <a:pPr marL="0" marR="0" lvl="0" indent="0" algn="ctr" defTabSz="1371600" rtl="0" eaLnBrk="1" fontAlgn="auto" latinLnBrk="0" hangingPunct="1">
                  <a:lnSpc>
                    <a:spcPts val="3989"/>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8">
                <a:extLst>
                  <a:ext uri="{FF2B5EF4-FFF2-40B4-BE49-F238E27FC236}">
                    <a16:creationId xmlns:a16="http://schemas.microsoft.com/office/drawing/2014/main" id="{0B8CC801-0846-B176-025A-8B4BDF1C6D98}"/>
                  </a:ext>
                </a:extLst>
              </p:cNvPr>
              <p:cNvSpPr/>
              <p:nvPr/>
            </p:nvSpPr>
            <p:spPr>
              <a:xfrm rot="5400000">
                <a:off x="5298186" y="2600621"/>
                <a:ext cx="1818541" cy="1562808"/>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accent4">
                  <a:lumMod val="40000"/>
                  <a:lumOff val="60000"/>
                </a:schemeClr>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38C1058D-8012-3823-9C4B-34B95B05C953}"/>
                </a:ext>
              </a:extLst>
            </p:cNvPr>
            <p:cNvSpPr txBox="1"/>
            <p:nvPr/>
          </p:nvSpPr>
          <p:spPr>
            <a:xfrm>
              <a:off x="3638717" y="2939473"/>
              <a:ext cx="1774150"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52764C41-CF29-AB07-4F00-681D47B028AA}"/>
                </a:ext>
              </a:extLst>
            </p:cNvPr>
            <p:cNvSpPr txBox="1"/>
            <p:nvPr/>
          </p:nvSpPr>
          <p:spPr>
            <a:xfrm>
              <a:off x="4664553" y="4629330"/>
              <a:ext cx="1515002" cy="492443"/>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80388331-4A27-C4FE-D45A-17E117BC8B1A}"/>
                </a:ext>
              </a:extLst>
            </p:cNvPr>
            <p:cNvSpPr txBox="1"/>
            <p:nvPr/>
          </p:nvSpPr>
          <p:spPr>
            <a:xfrm>
              <a:off x="5495397" y="2897639"/>
              <a:ext cx="1515002"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7" name="Group 4"/>
          <p:cNvGrpSpPr>
            <a:grpSpLocks noChangeAspect="1"/>
          </p:cNvGrpSpPr>
          <p:nvPr/>
        </p:nvGrpSpPr>
        <p:grpSpPr>
          <a:xfrm>
            <a:off x="13046676" y="421753"/>
            <a:ext cx="3714735" cy="5246370"/>
            <a:chOff x="0" y="0"/>
            <a:chExt cx="3267456" cy="4614672"/>
          </a:xfrm>
        </p:grpSpPr>
        <p:sp>
          <p:nvSpPr>
            <p:cNvPr id="18" name="Freeform 5"/>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4"/>
              <a:stretch>
                <a:fillRect l="-4" r="-4"/>
              </a:stretch>
            </a:blipFill>
          </p:spPr>
          <p:txBody>
            <a:bodyPr/>
            <a:lstStyle/>
            <a:p>
              <a:endParaRPr lang="en-US"/>
            </a:p>
          </p:txBody>
        </p:sp>
        <p:sp>
          <p:nvSpPr>
            <p:cNvPr id="22" name="Freeform 6"/>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5"/>
              <a:stretch>
                <a:fillRect t="-5628" b="-5628"/>
              </a:stretch>
            </a:blipFill>
          </p:spPr>
          <p:txBody>
            <a:bodyPr/>
            <a:lstStyle/>
            <a:p>
              <a:endParaRPr lang="en-US"/>
            </a:p>
          </p:txBody>
        </p:sp>
      </p:grpSp>
    </p:spTree>
    <p:extLst>
      <p:ext uri="{BB962C8B-B14F-4D97-AF65-F5344CB8AC3E}">
        <p14:creationId xmlns:p14="http://schemas.microsoft.com/office/powerpoint/2010/main" val="276513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46E0BF-F5C7-5D2B-664A-B6303836B1D4}"/>
              </a:ext>
            </a:extLst>
          </p:cNvPr>
          <p:cNvSpPr txBox="1"/>
          <p:nvPr/>
        </p:nvSpPr>
        <p:spPr>
          <a:xfrm>
            <a:off x="4827087" y="342900"/>
            <a:ext cx="8761695" cy="738664"/>
          </a:xfrm>
          <a:prstGeom prst="rect">
            <a:avLst/>
          </a:prstGeom>
          <a:noFill/>
        </p:spPr>
        <p:txBody>
          <a:bodyPr wrap="square" rtlCol="0">
            <a:spAutoFit/>
          </a:bodyPr>
          <a:lstStyle/>
          <a:p>
            <a:pPr lvl="0" algn="just" defTabSz="1371600">
              <a:defRPr/>
            </a:pP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Tác</a:t>
            </a: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phẩm</a:t>
            </a:r>
            <a:r>
              <a:rPr lang="en-US" sz="4200" dirty="0">
                <a:solidFill>
                  <a:srgbClr val="FF0000"/>
                </a:solidFill>
                <a:latin typeface="Times New Roman" panose="02020603050405020304" pitchFamily="18" charset="0"/>
                <a:cs typeface="Times New Roman" panose="02020603050405020304" pitchFamily="18" charset="0"/>
              </a:rPr>
              <a:t>: “Ham-</a:t>
            </a:r>
            <a:r>
              <a:rPr lang="en-US" sz="4200" dirty="0" err="1">
                <a:solidFill>
                  <a:srgbClr val="FF0000"/>
                </a:solidFill>
                <a:latin typeface="Times New Roman" panose="02020603050405020304" pitchFamily="18" charset="0"/>
                <a:cs typeface="Times New Roman" panose="02020603050405020304" pitchFamily="18" charset="0"/>
              </a:rPr>
              <a:t>lét</a:t>
            </a:r>
            <a:r>
              <a:rPr lang="en-US" sz="4200" i="1" dirty="0">
                <a:solidFill>
                  <a:srgbClr val="FF0000"/>
                </a:solidFill>
                <a:latin typeface="Times New Roman" panose="02020603050405020304" pitchFamily="18" charset="0"/>
                <a:cs typeface="Times New Roman" panose="02020603050405020304" pitchFamily="18" charset="0"/>
              </a:rPr>
              <a:t>”</a:t>
            </a:r>
          </a:p>
        </p:txBody>
      </p:sp>
      <p:grpSp>
        <p:nvGrpSpPr>
          <p:cNvPr id="16" name="Group 2">
            <a:extLst>
              <a:ext uri="{FF2B5EF4-FFF2-40B4-BE49-F238E27FC236}">
                <a16:creationId xmlns:a16="http://schemas.microsoft.com/office/drawing/2014/main" id="{7024D652-EB8A-1B82-CFAB-0FAE222CBC66}"/>
              </a:ext>
            </a:extLst>
          </p:cNvPr>
          <p:cNvGrpSpPr/>
          <p:nvPr/>
        </p:nvGrpSpPr>
        <p:grpSpPr>
          <a:xfrm rot="5400000">
            <a:off x="6818601" y="1830099"/>
            <a:ext cx="2727806" cy="2344208"/>
            <a:chOff x="0" y="0"/>
            <a:chExt cx="812800" cy="698500"/>
          </a:xfrm>
        </p:grpSpPr>
        <p:sp>
          <p:nvSpPr>
            <p:cNvPr id="22" name="Freeform 3">
              <a:extLst>
                <a:ext uri="{FF2B5EF4-FFF2-40B4-BE49-F238E27FC236}">
                  <a16:creationId xmlns:a16="http://schemas.microsoft.com/office/drawing/2014/main" id="{67896AD4-CE89-D211-0777-CE20BC653A9A}"/>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B72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4">
              <a:extLst>
                <a:ext uri="{FF2B5EF4-FFF2-40B4-BE49-F238E27FC236}">
                  <a16:creationId xmlns:a16="http://schemas.microsoft.com/office/drawing/2014/main" id="{A19686E7-312E-96B3-4734-1A66A78496DC}"/>
                </a:ext>
              </a:extLst>
            </p:cNvPr>
            <p:cNvSpPr txBox="1"/>
            <p:nvPr/>
          </p:nvSpPr>
          <p:spPr>
            <a:xfrm>
              <a:off x="114300" y="-38100"/>
              <a:ext cx="584200" cy="736600"/>
            </a:xfrm>
            <a:prstGeom prst="rect">
              <a:avLst/>
            </a:prstGeom>
          </p:spPr>
          <p:txBody>
            <a:bodyPr lIns="76200" tIns="76200" rIns="76200" bIns="76200" rtlCol="0" anchor="ctr"/>
            <a:lstStyle/>
            <a:p>
              <a:pPr marL="0" marR="0" lvl="0" indent="0" algn="ctr" defTabSz="1371600" rtl="0" eaLnBrk="1" fontAlgn="auto" latinLnBrk="0" hangingPunct="1">
                <a:lnSpc>
                  <a:spcPts val="3989"/>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AE5ABC00-287B-514C-FC72-DB8282BB2642}"/>
              </a:ext>
            </a:extLst>
          </p:cNvPr>
          <p:cNvSpPr txBox="1"/>
          <p:nvPr/>
        </p:nvSpPr>
        <p:spPr>
          <a:xfrm>
            <a:off x="7082104" y="2586168"/>
            <a:ext cx="2272503" cy="73866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Tóm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 name="Freeform 2">
            <a:extLst>
              <a:ext uri="{FF2B5EF4-FFF2-40B4-BE49-F238E27FC236}">
                <a16:creationId xmlns:a16="http://schemas.microsoft.com/office/drawing/2014/main" id="{F39A8E7E-AFD4-17B7-7C54-BFDFEDCFBAF9}"/>
              </a:ext>
            </a:extLst>
          </p:cNvPr>
          <p:cNvSpPr/>
          <p:nvPr/>
        </p:nvSpPr>
        <p:spPr>
          <a:xfrm>
            <a:off x="-1914738" y="6123365"/>
            <a:ext cx="4622329" cy="5059695"/>
          </a:xfrm>
          <a:custGeom>
            <a:avLst/>
            <a:gdLst/>
            <a:ahLst/>
            <a:cxnLst/>
            <a:rect l="l" t="t" r="r" b="b"/>
            <a:pathLst>
              <a:path w="5581277" h="5581277">
                <a:moveTo>
                  <a:pt x="0" y="0"/>
                </a:moveTo>
                <a:lnTo>
                  <a:pt x="5581278" y="0"/>
                </a:lnTo>
                <a:lnTo>
                  <a:pt x="5581278" y="5581277"/>
                </a:lnTo>
                <a:lnTo>
                  <a:pt x="0" y="5581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4">
            <a:extLst>
              <a:ext uri="{FF2B5EF4-FFF2-40B4-BE49-F238E27FC236}">
                <a16:creationId xmlns:a16="http://schemas.microsoft.com/office/drawing/2014/main" id="{E80CB6F5-E812-7BA2-5066-15319D319779}"/>
              </a:ext>
            </a:extLst>
          </p:cNvPr>
          <p:cNvSpPr/>
          <p:nvPr/>
        </p:nvSpPr>
        <p:spPr>
          <a:xfrm>
            <a:off x="-1535380" y="3646503"/>
            <a:ext cx="9002980" cy="6640497"/>
          </a:xfrm>
          <a:custGeom>
            <a:avLst/>
            <a:gdLst/>
            <a:ahLst/>
            <a:cxnLst/>
            <a:rect l="l" t="t" r="r" b="b"/>
            <a:pathLst>
              <a:path w="9155380" h="5962441">
                <a:moveTo>
                  <a:pt x="0" y="0"/>
                </a:moveTo>
                <a:lnTo>
                  <a:pt x="9155380" y="0"/>
                </a:lnTo>
                <a:lnTo>
                  <a:pt x="9155380" y="5962441"/>
                </a:lnTo>
                <a:lnTo>
                  <a:pt x="0" y="5962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8">
            <a:extLst>
              <a:ext uri="{FF2B5EF4-FFF2-40B4-BE49-F238E27FC236}">
                <a16:creationId xmlns:a16="http://schemas.microsoft.com/office/drawing/2014/main" id="{DFFBBC13-92CB-8207-9997-75DD89A104EB}"/>
              </a:ext>
            </a:extLst>
          </p:cNvPr>
          <p:cNvSpPr/>
          <p:nvPr/>
        </p:nvSpPr>
        <p:spPr>
          <a:xfrm flipH="1">
            <a:off x="1623070" y="4686300"/>
            <a:ext cx="2169042" cy="4658207"/>
          </a:xfrm>
          <a:custGeom>
            <a:avLst/>
            <a:gdLst/>
            <a:ahLst/>
            <a:cxnLst/>
            <a:rect l="l" t="t" r="r" b="b"/>
            <a:pathLst>
              <a:path w="5774184" h="8952223">
                <a:moveTo>
                  <a:pt x="5774184" y="0"/>
                </a:moveTo>
                <a:lnTo>
                  <a:pt x="0" y="0"/>
                </a:lnTo>
                <a:lnTo>
                  <a:pt x="0" y="8952223"/>
                </a:lnTo>
                <a:lnTo>
                  <a:pt x="5774184" y="8952223"/>
                </a:lnTo>
                <a:lnTo>
                  <a:pt x="577418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73260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6017</TotalTime>
  <Words>3516</Words>
  <Application>Microsoft Office PowerPoint</Application>
  <PresentationFormat>Custom</PresentationFormat>
  <Paragraphs>373</Paragraphs>
  <Slides>43</Slides>
  <Notes>42</Notes>
  <HiddenSlides>0</HiddenSlides>
  <MMClips>11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43</vt:i4>
      </vt:variant>
    </vt:vector>
  </HeadingPairs>
  <TitlesOfParts>
    <vt:vector size="63" baseType="lpstr">
      <vt:lpstr>#9Slide02 Tieu de dai</vt:lpstr>
      <vt:lpstr>Wingdings</vt:lpstr>
      <vt:lpstr>#9Slide02 Noi dung dai</vt:lpstr>
      <vt:lpstr>iCiel Cadena</vt:lpstr>
      <vt:lpstr>#9Slide05 FS Blonde Script</vt:lpstr>
      <vt:lpstr>#9Slide07 SVNGuerrilla</vt:lpstr>
      <vt:lpstr>Times New Roman</vt:lpstr>
      <vt:lpstr>#9Slide04 Maitree Medium</vt:lpstr>
      <vt:lpstr>#9Slide05 Good Vibes Pro</vt:lpstr>
      <vt:lpstr>Calibri Light</vt:lpstr>
      <vt:lpstr>Calibri</vt:lpstr>
      <vt:lpstr>#9Slide04 Maitree SemiBold</vt:lpstr>
      <vt:lpstr>#9Slide04 Podkova ExtraBold</vt:lpstr>
      <vt:lpstr>Arial</vt:lpstr>
      <vt:lpstr>#9Slide07 Crocante</vt:lpstr>
      <vt:lpstr>Office Theme</vt:lpstr>
      <vt:lpstr>4_Office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cp:lastModifiedBy>Nguyen Thi Ha</cp:lastModifiedBy>
  <cp:revision>175</cp:revision>
  <dcterms:created xsi:type="dcterms:W3CDTF">2006-08-16T00:00:00Z</dcterms:created>
  <dcterms:modified xsi:type="dcterms:W3CDTF">2025-02-04T14:38:38Z</dcterms:modified>
  <dc:identifier>DAGCccFhkTk</dc:identifier>
</cp:coreProperties>
</file>