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19"/>
  </p:notesMasterIdLst>
  <p:sldIdLst>
    <p:sldId id="258" r:id="rId2"/>
    <p:sldId id="256" r:id="rId3"/>
    <p:sldId id="257" r:id="rId4"/>
    <p:sldId id="269" r:id="rId5"/>
    <p:sldId id="264" r:id="rId6"/>
    <p:sldId id="285" r:id="rId7"/>
    <p:sldId id="286" r:id="rId8"/>
    <p:sldId id="288" r:id="rId9"/>
    <p:sldId id="289" r:id="rId10"/>
    <p:sldId id="295" r:id="rId11"/>
    <p:sldId id="290" r:id="rId12"/>
    <p:sldId id="259" r:id="rId13"/>
    <p:sldId id="293" r:id="rId14"/>
    <p:sldId id="294" r:id="rId15"/>
    <p:sldId id="291" r:id="rId16"/>
    <p:sldId id="271" r:id="rId17"/>
    <p:sldId id="283" r:id="rId18"/>
  </p:sldIdLst>
  <p:sldSz cx="9144000" cy="5145088"/>
  <p:notesSz cx="6858000" cy="9144000"/>
  <p:custDataLst>
    <p:tags r:id="rId20"/>
  </p:custDataLst>
  <p:defaultTextStyle>
    <a:defPPr>
      <a:defRPr lang="zh-CN"/>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D00"/>
    <a:srgbClr val="7A801D"/>
    <a:srgbClr val="030303"/>
    <a:srgbClr val="514379"/>
    <a:srgbClr val="011E41"/>
    <a:srgbClr val="240C0F"/>
    <a:srgbClr val="E40077"/>
    <a:srgbClr val="C41C6F"/>
    <a:srgbClr val="FF7FA6"/>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6" autoAdjust="0"/>
    <p:restoredTop sz="96296"/>
  </p:normalViewPr>
  <p:slideViewPr>
    <p:cSldViewPr snapToGrid="0">
      <p:cViewPr varScale="1">
        <p:scale>
          <a:sx n="90" d="100"/>
          <a:sy n="90" d="100"/>
        </p:scale>
        <p:origin x="652" y="5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2024/6/28</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extLst>
      <p:ext uri="{BB962C8B-B14F-4D97-AF65-F5344CB8AC3E}">
        <p14:creationId xmlns:p14="http://schemas.microsoft.com/office/powerpoint/2010/main" val="1478167688"/>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3709006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318767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137654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2090523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70325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14</a:t>
            </a:fld>
            <a:endParaRPr lang="zh-CN" altLang="en-US"/>
          </a:p>
        </p:txBody>
      </p:sp>
    </p:spTree>
    <p:extLst>
      <p:ext uri="{BB962C8B-B14F-4D97-AF65-F5344CB8AC3E}">
        <p14:creationId xmlns:p14="http://schemas.microsoft.com/office/powerpoint/2010/main" val="716605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15</a:t>
            </a:fld>
            <a:endParaRPr lang="zh-CN" altLang="en-US"/>
          </a:p>
        </p:txBody>
      </p:sp>
    </p:spTree>
    <p:extLst>
      <p:ext uri="{BB962C8B-B14F-4D97-AF65-F5344CB8AC3E}">
        <p14:creationId xmlns:p14="http://schemas.microsoft.com/office/powerpoint/2010/main" val="3876034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16</a:t>
            </a:fld>
            <a:endParaRPr lang="zh-CN" altLang="en-US"/>
          </a:p>
        </p:txBody>
      </p:sp>
    </p:spTree>
    <p:extLst>
      <p:ext uri="{BB962C8B-B14F-4D97-AF65-F5344CB8AC3E}">
        <p14:creationId xmlns:p14="http://schemas.microsoft.com/office/powerpoint/2010/main" val="301930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17</a:t>
            </a:fld>
            <a:endParaRPr lang="zh-CN" altLang="en-US"/>
          </a:p>
        </p:txBody>
      </p:sp>
    </p:spTree>
    <p:extLst>
      <p:ext uri="{BB962C8B-B14F-4D97-AF65-F5344CB8AC3E}">
        <p14:creationId xmlns:p14="http://schemas.microsoft.com/office/powerpoint/2010/main" val="3903188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241506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93010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185446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5</a:t>
            </a:fld>
            <a:endParaRPr lang="zh-CN" altLang="en-US"/>
          </a:p>
        </p:txBody>
      </p:sp>
    </p:spTree>
    <p:extLst>
      <p:ext uri="{BB962C8B-B14F-4D97-AF65-F5344CB8AC3E}">
        <p14:creationId xmlns:p14="http://schemas.microsoft.com/office/powerpoint/2010/main" val="2169886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319001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159543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277237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379458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5"/>
            <a:ext cx="7772400" cy="1102859"/>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a:prstGeom prst="rect">
            <a:avLst/>
          </a:prstGeom>
        </p:spPr>
        <p:txBody>
          <a:bodyPr/>
          <a:lstStyle>
            <a:lvl1pPr marL="0" indent="0" algn="ctr">
              <a:buNone/>
              <a:defRPr>
                <a:solidFill>
                  <a:schemeClr val="tx1">
                    <a:tint val="75000"/>
                  </a:schemeClr>
                </a:solidFill>
              </a:defRPr>
            </a:lvl1pPr>
            <a:lvl2pPr marL="456979" indent="0" algn="ctr">
              <a:buNone/>
              <a:defRPr>
                <a:solidFill>
                  <a:schemeClr val="tx1">
                    <a:tint val="75000"/>
                  </a:schemeClr>
                </a:solidFill>
              </a:defRPr>
            </a:lvl2pPr>
            <a:lvl3pPr marL="913959" indent="0" algn="ctr">
              <a:buNone/>
              <a:defRPr>
                <a:solidFill>
                  <a:schemeClr val="tx1">
                    <a:tint val="75000"/>
                  </a:schemeClr>
                </a:solidFill>
              </a:defRPr>
            </a:lvl3pPr>
            <a:lvl4pPr marL="1370937" indent="0" algn="ctr">
              <a:buNone/>
              <a:defRPr>
                <a:solidFill>
                  <a:schemeClr val="tx1">
                    <a:tint val="75000"/>
                  </a:schemeClr>
                </a:solidFill>
              </a:defRPr>
            </a:lvl4pPr>
            <a:lvl5pPr marL="1827916" indent="0" algn="ctr">
              <a:buNone/>
              <a:defRPr>
                <a:solidFill>
                  <a:schemeClr val="tx1">
                    <a:tint val="75000"/>
                  </a:schemeClr>
                </a:solidFill>
              </a:defRPr>
            </a:lvl5pPr>
            <a:lvl6pPr marL="2284895" indent="0" algn="ctr">
              <a:buNone/>
              <a:defRPr>
                <a:solidFill>
                  <a:schemeClr val="tx1">
                    <a:tint val="75000"/>
                  </a:schemeClr>
                </a:solidFill>
              </a:defRPr>
            </a:lvl6pPr>
            <a:lvl7pPr marL="2741875" indent="0" algn="ctr">
              <a:buNone/>
              <a:defRPr>
                <a:solidFill>
                  <a:schemeClr val="tx1">
                    <a:tint val="75000"/>
                  </a:schemeClr>
                </a:solidFill>
              </a:defRPr>
            </a:lvl7pPr>
            <a:lvl8pPr marL="3198854" indent="0" algn="ctr">
              <a:buNone/>
              <a:defRPr>
                <a:solidFill>
                  <a:schemeClr val="tx1">
                    <a:tint val="75000"/>
                  </a:schemeClr>
                </a:solidFill>
              </a:defRPr>
            </a:lvl8pPr>
            <a:lvl9pPr marL="365583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2024/6/28</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90530042"/>
      </p:ext>
    </p:extLst>
  </p:cSld>
  <p:clrMapOvr>
    <a:masterClrMapping/>
  </p:clrMapOvr>
  <p:transition spd="med" advTm="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533" y="-67909"/>
            <a:ext cx="798125" cy="744470"/>
          </a:xfrm>
          <a:prstGeom prst="rect">
            <a:avLst/>
          </a:prstGeom>
        </p:spPr>
      </p:pic>
    </p:spTree>
    <p:extLst>
      <p:ext uri="{BB962C8B-B14F-4D97-AF65-F5344CB8AC3E}">
        <p14:creationId xmlns:p14="http://schemas.microsoft.com/office/powerpoint/2010/main" val="4172375867"/>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533" y="-67909"/>
            <a:ext cx="798125" cy="744470"/>
          </a:xfrm>
          <a:prstGeom prst="rect">
            <a:avLst/>
          </a:prstGeom>
        </p:spPr>
      </p:pic>
    </p:spTree>
    <p:extLst>
      <p:ext uri="{BB962C8B-B14F-4D97-AF65-F5344CB8AC3E}">
        <p14:creationId xmlns:p14="http://schemas.microsoft.com/office/powerpoint/2010/main" val="620569710"/>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1" y="1200520"/>
            <a:ext cx="8229600" cy="339552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1" y="4768736"/>
            <a:ext cx="2133600" cy="273928"/>
          </a:xfrm>
          <a:prstGeom prst="rect">
            <a:avLst/>
          </a:prstGeom>
        </p:spPr>
        <p:txBody>
          <a:bodyPr/>
          <a:lstStyle/>
          <a:p>
            <a:fld id="{8B35F0B1-53A2-4F58-A419-9B6A1424FB57}" type="datetimeFigureOut">
              <a:rPr lang="zh-CN" altLang="en-US" smtClean="0">
                <a:solidFill>
                  <a:srgbClr val="000000"/>
                </a:solidFill>
              </a:rPr>
              <a:pPr/>
              <a:t>2024/6/28</a:t>
            </a:fld>
            <a:endParaRPr lang="zh-CN" altLang="en-US">
              <a:solidFill>
                <a:srgbClr val="000000"/>
              </a:solidFill>
            </a:endParaRPr>
          </a:p>
        </p:txBody>
      </p:sp>
      <p:sp>
        <p:nvSpPr>
          <p:cNvPr id="5" name="页脚占位符 4"/>
          <p:cNvSpPr>
            <a:spLocks noGrp="1"/>
          </p:cNvSpPr>
          <p:nvPr>
            <p:ph type="ftr" sz="quarter" idx="11"/>
          </p:nvPr>
        </p:nvSpPr>
        <p:spPr>
          <a:xfrm>
            <a:off x="3124201" y="4768736"/>
            <a:ext cx="2895599" cy="273928"/>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18EBF4EF-A2BF-4103-B2B4-2A3D5169DA7D}"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695278244"/>
      </p:ext>
    </p:extLst>
  </p:cSld>
  <p:clrMapOvr>
    <a:masterClrMapping/>
  </p:clrMapOvr>
  <p:transition spd="med" advTm="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653518"/>
      </p:ext>
    </p:extLst>
  </p:cSld>
  <p:clrMapOvr>
    <a:masterClrMapping/>
  </p:clrMapOvr>
  <p:transition spd="med"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a:prstGeom prst="rect">
            <a:avLst/>
          </a:prstGeom>
        </p:spPr>
        <p:txBody>
          <a:bodyPr anchor="t"/>
          <a:lstStyle>
            <a:lvl1pPr algn="l">
              <a:defRPr sz="3999"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a:prstGeom prst="rect">
            <a:avLst/>
          </a:prstGeom>
        </p:spPr>
        <p:txBody>
          <a:bodyPr anchor="b"/>
          <a:lstStyle>
            <a:lvl1pPr marL="0" indent="0">
              <a:buNone/>
              <a:defRPr sz="1998">
                <a:solidFill>
                  <a:schemeClr val="tx1">
                    <a:tint val="75000"/>
                  </a:schemeClr>
                </a:solidFill>
              </a:defRPr>
            </a:lvl1pPr>
            <a:lvl2pPr marL="456979" indent="0">
              <a:buNone/>
              <a:defRPr sz="1799">
                <a:solidFill>
                  <a:schemeClr val="tx1">
                    <a:tint val="75000"/>
                  </a:schemeClr>
                </a:solidFill>
              </a:defRPr>
            </a:lvl2pPr>
            <a:lvl3pPr marL="913959" indent="0">
              <a:buNone/>
              <a:defRPr sz="1600">
                <a:solidFill>
                  <a:schemeClr val="tx1">
                    <a:tint val="75000"/>
                  </a:schemeClr>
                </a:solidFill>
              </a:defRPr>
            </a:lvl3pPr>
            <a:lvl4pPr marL="1370937" indent="0">
              <a:buNone/>
              <a:defRPr sz="1399">
                <a:solidFill>
                  <a:schemeClr val="tx1">
                    <a:tint val="75000"/>
                  </a:schemeClr>
                </a:solidFill>
              </a:defRPr>
            </a:lvl4pPr>
            <a:lvl5pPr marL="1827916" indent="0">
              <a:buNone/>
              <a:defRPr sz="1399">
                <a:solidFill>
                  <a:schemeClr val="tx1">
                    <a:tint val="75000"/>
                  </a:schemeClr>
                </a:solidFill>
              </a:defRPr>
            </a:lvl5pPr>
            <a:lvl6pPr marL="2284895" indent="0">
              <a:buNone/>
              <a:defRPr sz="1399">
                <a:solidFill>
                  <a:schemeClr val="tx1">
                    <a:tint val="75000"/>
                  </a:schemeClr>
                </a:solidFill>
              </a:defRPr>
            </a:lvl6pPr>
            <a:lvl7pPr marL="2741875" indent="0">
              <a:buNone/>
              <a:defRPr sz="1399">
                <a:solidFill>
                  <a:schemeClr val="tx1">
                    <a:tint val="75000"/>
                  </a:schemeClr>
                </a:solidFill>
              </a:defRPr>
            </a:lvl7pPr>
            <a:lvl8pPr marL="3198854" indent="0">
              <a:buNone/>
              <a:defRPr sz="1399">
                <a:solidFill>
                  <a:schemeClr val="tx1">
                    <a:tint val="75000"/>
                  </a:schemeClr>
                </a:solidFill>
              </a:defRPr>
            </a:lvl8pPr>
            <a:lvl9pPr marL="3655833" indent="0">
              <a:buNone/>
              <a:defRPr sz="13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2024/6/28</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29429019"/>
      </p:ext>
    </p:extLst>
  </p:cSld>
  <p:clrMapOvr>
    <a:masterClrMapping/>
  </p:clrMapOvr>
  <p:transition spd="med"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1" y="900392"/>
            <a:ext cx="4038600" cy="2546342"/>
          </a:xfrm>
          <a:prstGeom prst="rect">
            <a:avLst/>
          </a:prstGeom>
        </p:spPr>
        <p:txBody>
          <a:bodyPr/>
          <a:lstStyle>
            <a:lvl1pPr>
              <a:defRPr sz="2799"/>
            </a:lvl1pPr>
            <a:lvl2pPr>
              <a:defRPr sz="2399"/>
            </a:lvl2pPr>
            <a:lvl3pPr>
              <a:defRPr sz="1998"/>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2"/>
            <a:ext cx="4038600" cy="2546342"/>
          </a:xfrm>
          <a:prstGeom prst="rect">
            <a:avLst/>
          </a:prstGeom>
        </p:spPr>
        <p:txBody>
          <a:bodyPr/>
          <a:lstStyle>
            <a:lvl1pPr>
              <a:defRPr sz="2799"/>
            </a:lvl1pPr>
            <a:lvl2pPr>
              <a:defRPr sz="2399"/>
            </a:lvl2pPr>
            <a:lvl3pPr>
              <a:defRPr sz="1998"/>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2024/6/28</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99553817"/>
      </p:ext>
    </p:extLst>
  </p:cSld>
  <p:clrMapOvr>
    <a:masterClrMapping/>
  </p:clrMapOvr>
  <p:transition spd="med"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1"/>
            <a:ext cx="4040188" cy="479970"/>
          </a:xfrm>
          <a:prstGeom prst="rect">
            <a:avLst/>
          </a:prstGeom>
        </p:spPr>
        <p:txBody>
          <a:bodyPr anchor="b"/>
          <a:lstStyle>
            <a:lvl1pPr marL="0" indent="0">
              <a:buNone/>
              <a:defRPr sz="2399" b="1"/>
            </a:lvl1pPr>
            <a:lvl2pPr marL="456979" indent="0">
              <a:buNone/>
              <a:defRPr sz="1998" b="1"/>
            </a:lvl2pPr>
            <a:lvl3pPr marL="913959" indent="0">
              <a:buNone/>
              <a:defRPr sz="1799" b="1"/>
            </a:lvl3pPr>
            <a:lvl4pPr marL="1370937" indent="0">
              <a:buNone/>
              <a:defRPr sz="1600" b="1"/>
            </a:lvl4pPr>
            <a:lvl5pPr marL="1827916" indent="0">
              <a:buNone/>
              <a:defRPr sz="1600" b="1"/>
            </a:lvl5pPr>
            <a:lvl6pPr marL="2284895" indent="0">
              <a:buNone/>
              <a:defRPr sz="1600" b="1"/>
            </a:lvl6pPr>
            <a:lvl7pPr marL="2741875" indent="0">
              <a:buNone/>
              <a:defRPr sz="1600" b="1"/>
            </a:lvl7pPr>
            <a:lvl8pPr marL="3198854" indent="0">
              <a:buNone/>
              <a:defRPr sz="1600" b="1"/>
            </a:lvl8pPr>
            <a:lvl9pPr marL="365583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1"/>
            <a:ext cx="4040188" cy="2964381"/>
          </a:xfrm>
          <a:prstGeom prst="rect">
            <a:avLst/>
          </a:prstGeom>
        </p:spPr>
        <p:txBody>
          <a:bodyPr/>
          <a:lstStyle>
            <a:lvl1pPr>
              <a:defRPr sz="2399"/>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9" y="1151691"/>
            <a:ext cx="4041775" cy="479970"/>
          </a:xfrm>
          <a:prstGeom prst="rect">
            <a:avLst/>
          </a:prstGeom>
        </p:spPr>
        <p:txBody>
          <a:bodyPr anchor="b"/>
          <a:lstStyle>
            <a:lvl1pPr marL="0" indent="0">
              <a:buNone/>
              <a:defRPr sz="2399" b="1"/>
            </a:lvl1pPr>
            <a:lvl2pPr marL="456979" indent="0">
              <a:buNone/>
              <a:defRPr sz="1998" b="1"/>
            </a:lvl2pPr>
            <a:lvl3pPr marL="913959" indent="0">
              <a:buNone/>
              <a:defRPr sz="1799" b="1"/>
            </a:lvl3pPr>
            <a:lvl4pPr marL="1370937" indent="0">
              <a:buNone/>
              <a:defRPr sz="1600" b="1"/>
            </a:lvl4pPr>
            <a:lvl5pPr marL="1827916" indent="0">
              <a:buNone/>
              <a:defRPr sz="1600" b="1"/>
            </a:lvl5pPr>
            <a:lvl6pPr marL="2284895" indent="0">
              <a:buNone/>
              <a:defRPr sz="1600" b="1"/>
            </a:lvl6pPr>
            <a:lvl7pPr marL="2741875" indent="0">
              <a:buNone/>
              <a:defRPr sz="1600" b="1"/>
            </a:lvl7pPr>
            <a:lvl8pPr marL="3198854" indent="0">
              <a:buNone/>
              <a:defRPr sz="1600" b="1"/>
            </a:lvl8pPr>
            <a:lvl9pPr marL="365583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9" y="1631661"/>
            <a:ext cx="4041775" cy="2964381"/>
          </a:xfrm>
          <a:prstGeom prst="rect">
            <a:avLst/>
          </a:prstGeom>
        </p:spPr>
        <p:txBody>
          <a:bodyPr/>
          <a:lstStyle>
            <a:lvl1pPr>
              <a:defRPr sz="2399"/>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2024/6/28</a:t>
            </a:fld>
            <a:endParaRPr lang="zh-CN" altLang="en-US">
              <a:solidFill>
                <a:srgbClr val="000000">
                  <a:tint val="75000"/>
                </a:srgbClr>
              </a:solidFill>
            </a:endParaRPr>
          </a:p>
        </p:txBody>
      </p:sp>
      <p:sp>
        <p:nvSpPr>
          <p:cNvPr id="8" name="页脚占位符 7"/>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51162735"/>
      </p:ext>
    </p:extLst>
  </p:cSld>
  <p:clrMapOvr>
    <a:masterClrMapping/>
  </p:clrMapOvr>
  <p:transition spd="med"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2024/6/28</a:t>
            </a:fld>
            <a:endParaRPr lang="zh-CN" altLang="en-US">
              <a:solidFill>
                <a:srgbClr val="000000">
                  <a:tint val="75000"/>
                </a:srgbClr>
              </a:solidFill>
            </a:endParaRPr>
          </a:p>
        </p:txBody>
      </p:sp>
      <p:sp>
        <p:nvSpPr>
          <p:cNvPr id="4" name="页脚占位符 3"/>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96895644"/>
      </p:ext>
    </p:extLst>
  </p:cSld>
  <p:clrMapOvr>
    <a:masterClrMapping/>
  </p:clrMapOvr>
  <p:transition spd="med"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853"/>
            <a:ext cx="3008313" cy="871807"/>
          </a:xfrm>
          <a:prstGeom prst="rect">
            <a:avLst/>
          </a:prstGeom>
        </p:spPr>
        <p:txBody>
          <a:bodyPr anchor="b"/>
          <a:lstStyle>
            <a:lvl1pPr algn="l">
              <a:defRPr sz="1998" b="1"/>
            </a:lvl1pPr>
          </a:lstStyle>
          <a:p>
            <a:r>
              <a:rPr lang="zh-CN" altLang="en-US"/>
              <a:t>单击此处编辑母版标题样式</a:t>
            </a:r>
          </a:p>
        </p:txBody>
      </p:sp>
      <p:sp>
        <p:nvSpPr>
          <p:cNvPr id="3" name="内容占位符 2"/>
          <p:cNvSpPr>
            <a:spLocks noGrp="1"/>
          </p:cNvSpPr>
          <p:nvPr>
            <p:ph idx="1"/>
          </p:nvPr>
        </p:nvSpPr>
        <p:spPr>
          <a:xfrm>
            <a:off x="3575050" y="204853"/>
            <a:ext cx="5111750" cy="4391190"/>
          </a:xfrm>
          <a:prstGeom prst="rect">
            <a:avLst/>
          </a:prstGeom>
        </p:spPr>
        <p:txBody>
          <a:bodyPr/>
          <a:lstStyle>
            <a:lvl1pPr>
              <a:defRPr sz="3198"/>
            </a:lvl1pPr>
            <a:lvl2pPr>
              <a:defRPr sz="2799"/>
            </a:lvl2pPr>
            <a:lvl3pPr>
              <a:defRPr sz="2399"/>
            </a:lvl3pPr>
            <a:lvl4pPr>
              <a:defRPr sz="1998"/>
            </a:lvl4pPr>
            <a:lvl5pPr>
              <a:defRPr sz="1998"/>
            </a:lvl5pPr>
            <a:lvl6pPr>
              <a:defRPr sz="1998"/>
            </a:lvl6pPr>
            <a:lvl7pPr>
              <a:defRPr sz="1998"/>
            </a:lvl7pPr>
            <a:lvl8pPr>
              <a:defRPr sz="1998"/>
            </a:lvl8pPr>
            <a:lvl9pPr>
              <a:defRPr sz="19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659"/>
            <a:ext cx="3008313" cy="3519383"/>
          </a:xfrm>
          <a:prstGeom prst="rect">
            <a:avLst/>
          </a:prstGeom>
        </p:spPr>
        <p:txBody>
          <a:bodyPr/>
          <a:lstStyle>
            <a:lvl1pPr marL="0" indent="0">
              <a:buNone/>
              <a:defRPr sz="1399"/>
            </a:lvl1pPr>
            <a:lvl2pPr marL="456979" indent="0">
              <a:buNone/>
              <a:defRPr sz="1199"/>
            </a:lvl2pPr>
            <a:lvl3pPr marL="913959" indent="0">
              <a:buNone/>
              <a:defRPr sz="1000"/>
            </a:lvl3pPr>
            <a:lvl4pPr marL="1370937" indent="0">
              <a:buNone/>
              <a:defRPr sz="900"/>
            </a:lvl4pPr>
            <a:lvl5pPr marL="1827916" indent="0">
              <a:buNone/>
              <a:defRPr sz="900"/>
            </a:lvl5pPr>
            <a:lvl6pPr marL="2284895" indent="0">
              <a:buNone/>
              <a:defRPr sz="900"/>
            </a:lvl6pPr>
            <a:lvl7pPr marL="2741875" indent="0">
              <a:buNone/>
              <a:defRPr sz="900"/>
            </a:lvl7pPr>
            <a:lvl8pPr marL="3198854" indent="0">
              <a:buNone/>
              <a:defRPr sz="900"/>
            </a:lvl8pPr>
            <a:lvl9pPr marL="36558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2024/6/28</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80345743"/>
      </p:ext>
    </p:extLst>
  </p:cSld>
  <p:clrMapOvr>
    <a:masterClrMapping/>
  </p:clrMapOvr>
  <p:transition spd="med" advTm="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2"/>
            <a:ext cx="5486400" cy="425185"/>
          </a:xfrm>
          <a:prstGeom prst="rect">
            <a:avLst/>
          </a:prstGeom>
        </p:spPr>
        <p:txBody>
          <a:bodyPr anchor="b"/>
          <a:lstStyle>
            <a:lvl1pPr algn="l">
              <a:defRPr sz="1998" b="1"/>
            </a:lvl1pPr>
          </a:lstStyle>
          <a:p>
            <a:r>
              <a:rPr lang="zh-CN" altLang="en-US"/>
              <a:t>单击此处编辑母版标题样式</a:t>
            </a:r>
          </a:p>
        </p:txBody>
      </p:sp>
      <p:sp>
        <p:nvSpPr>
          <p:cNvPr id="3" name="图片占位符 2"/>
          <p:cNvSpPr>
            <a:spLocks noGrp="1"/>
          </p:cNvSpPr>
          <p:nvPr>
            <p:ph type="pic" idx="1"/>
          </p:nvPr>
        </p:nvSpPr>
        <p:spPr>
          <a:xfrm>
            <a:off x="1792288" y="459725"/>
            <a:ext cx="5486400" cy="3087053"/>
          </a:xfrm>
          <a:prstGeom prst="rect">
            <a:avLst/>
          </a:prstGeom>
        </p:spPr>
        <p:txBody>
          <a:bodyPr/>
          <a:lstStyle>
            <a:lvl1pPr marL="0" indent="0">
              <a:buNone/>
              <a:defRPr sz="3198"/>
            </a:lvl1pPr>
            <a:lvl2pPr marL="456979" indent="0">
              <a:buNone/>
              <a:defRPr sz="2799"/>
            </a:lvl2pPr>
            <a:lvl3pPr marL="913959" indent="0">
              <a:buNone/>
              <a:defRPr sz="2399"/>
            </a:lvl3pPr>
            <a:lvl4pPr marL="1370937" indent="0">
              <a:buNone/>
              <a:defRPr sz="1998"/>
            </a:lvl4pPr>
            <a:lvl5pPr marL="1827916" indent="0">
              <a:buNone/>
              <a:defRPr sz="1998"/>
            </a:lvl5pPr>
            <a:lvl6pPr marL="2284895" indent="0">
              <a:buNone/>
              <a:defRPr sz="1998"/>
            </a:lvl6pPr>
            <a:lvl7pPr marL="2741875" indent="0">
              <a:buNone/>
              <a:defRPr sz="1998"/>
            </a:lvl7pPr>
            <a:lvl8pPr marL="3198854" indent="0">
              <a:buNone/>
              <a:defRPr sz="1998"/>
            </a:lvl8pPr>
            <a:lvl9pPr marL="3655833" indent="0">
              <a:buNone/>
              <a:defRPr sz="1998"/>
            </a:lvl9pPr>
          </a:lstStyle>
          <a:p>
            <a:endParaRPr lang="zh-CN" altLang="en-US"/>
          </a:p>
        </p:txBody>
      </p:sp>
      <p:sp>
        <p:nvSpPr>
          <p:cNvPr id="4" name="文本占位符 3"/>
          <p:cNvSpPr>
            <a:spLocks noGrp="1"/>
          </p:cNvSpPr>
          <p:nvPr>
            <p:ph type="body" sz="half" idx="2"/>
          </p:nvPr>
        </p:nvSpPr>
        <p:spPr>
          <a:xfrm>
            <a:off x="1792288" y="4026747"/>
            <a:ext cx="5486400" cy="603834"/>
          </a:xfrm>
          <a:prstGeom prst="rect">
            <a:avLst/>
          </a:prstGeom>
        </p:spPr>
        <p:txBody>
          <a:bodyPr/>
          <a:lstStyle>
            <a:lvl1pPr marL="0" indent="0">
              <a:buNone/>
              <a:defRPr sz="1399"/>
            </a:lvl1pPr>
            <a:lvl2pPr marL="456979" indent="0">
              <a:buNone/>
              <a:defRPr sz="1199"/>
            </a:lvl2pPr>
            <a:lvl3pPr marL="913959" indent="0">
              <a:buNone/>
              <a:defRPr sz="1000"/>
            </a:lvl3pPr>
            <a:lvl4pPr marL="1370937" indent="0">
              <a:buNone/>
              <a:defRPr sz="900"/>
            </a:lvl4pPr>
            <a:lvl5pPr marL="1827916" indent="0">
              <a:buNone/>
              <a:defRPr sz="900"/>
            </a:lvl5pPr>
            <a:lvl6pPr marL="2284895" indent="0">
              <a:buNone/>
              <a:defRPr sz="900"/>
            </a:lvl6pPr>
            <a:lvl7pPr marL="2741875" indent="0">
              <a:buNone/>
              <a:defRPr sz="900"/>
            </a:lvl7pPr>
            <a:lvl8pPr marL="3198854" indent="0">
              <a:buNone/>
              <a:defRPr sz="900"/>
            </a:lvl8pPr>
            <a:lvl9pPr marL="36558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2024/6/28</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29517854"/>
      </p:ext>
    </p:extLst>
  </p:cSld>
  <p:clrMapOvr>
    <a:masterClrMapping/>
  </p:clrMapOvr>
  <p:transition spd="med" advTm="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1" y="1200523"/>
            <a:ext cx="8229600" cy="339552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2024/6/28</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5996937"/>
      </p:ext>
    </p:extLst>
  </p:cSld>
  <p:clrMapOvr>
    <a:masterClrMapping/>
  </p:clrMapOvr>
  <p:transition spd="med" advTm="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30"/>
            <a:ext cx="2057400" cy="329190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830"/>
            <a:ext cx="6019800" cy="32919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2024/6/28</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13027954"/>
      </p:ext>
    </p:extLst>
  </p:cSld>
  <p:clrMapOvr>
    <a:masterClrMapping/>
  </p:clrMapOvr>
  <p:transition spd="med" advTm="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2534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9" r:id="rId10"/>
    <p:sldLayoutId id="2147483960" r:id="rId11"/>
    <p:sldLayoutId id="2147483961" r:id="rId12"/>
    <p:sldLayoutId id="2147483962" r:id="rId13"/>
  </p:sldLayoutIdLst>
  <p:transition spd="med" advTm="0">
    <p:pull/>
  </p:transition>
  <p:txStyles>
    <p:titleStyle>
      <a:lvl1pPr algn="ctr" defTabSz="913482" rtl="0" eaLnBrk="1" latinLnBrk="0" hangingPunct="1">
        <a:spcBef>
          <a:spcPct val="0"/>
        </a:spcBef>
        <a:buNone/>
        <a:defRPr sz="4397" kern="1200">
          <a:solidFill>
            <a:schemeClr val="tx1"/>
          </a:solidFill>
          <a:latin typeface="+mj-lt"/>
          <a:ea typeface="+mj-ea"/>
          <a:cs typeface="+mj-cs"/>
        </a:defRPr>
      </a:lvl1pPr>
    </p:titleStyle>
    <p:bodyStyle>
      <a:lvl1pPr marL="342735" indent="-342735" algn="l" defTabSz="913482"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1pPr>
      <a:lvl2pPr marL="742591" indent="-285612" algn="l" defTabSz="913482"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448" indent="-228489" algn="l" defTabSz="91348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426"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4pPr>
      <a:lvl5pPr marL="2056405"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5pPr>
      <a:lvl6pPr marL="251338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6pPr>
      <a:lvl7pPr marL="297036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7pPr>
      <a:lvl8pPr marL="342734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8pPr>
      <a:lvl9pPr marL="3884322"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9pPr>
    </p:bodyStyle>
    <p:otherStyle>
      <a:defPPr>
        <a:defRPr lang="zh-CN"/>
      </a:defPPr>
      <a:lvl1pPr marL="0" algn="l" defTabSz="913482" rtl="0" eaLnBrk="1" latinLnBrk="0" hangingPunct="1">
        <a:defRPr sz="1799" kern="1200">
          <a:solidFill>
            <a:schemeClr val="tx1"/>
          </a:solidFill>
          <a:latin typeface="+mn-lt"/>
          <a:ea typeface="+mn-ea"/>
          <a:cs typeface="+mn-cs"/>
        </a:defRPr>
      </a:lvl1pPr>
      <a:lvl2pPr marL="456979" algn="l" defTabSz="913482" rtl="0" eaLnBrk="1" latinLnBrk="0" hangingPunct="1">
        <a:defRPr sz="1799" kern="1200">
          <a:solidFill>
            <a:schemeClr val="tx1"/>
          </a:solidFill>
          <a:latin typeface="+mn-lt"/>
          <a:ea typeface="+mn-ea"/>
          <a:cs typeface="+mn-cs"/>
        </a:defRPr>
      </a:lvl2pPr>
      <a:lvl3pPr marL="913959" algn="l" defTabSz="913482" rtl="0" eaLnBrk="1" latinLnBrk="0" hangingPunct="1">
        <a:defRPr sz="1799" kern="1200">
          <a:solidFill>
            <a:schemeClr val="tx1"/>
          </a:solidFill>
          <a:latin typeface="+mn-lt"/>
          <a:ea typeface="+mn-ea"/>
          <a:cs typeface="+mn-cs"/>
        </a:defRPr>
      </a:lvl3pPr>
      <a:lvl4pPr marL="1370937" algn="l" defTabSz="913482" rtl="0" eaLnBrk="1" latinLnBrk="0" hangingPunct="1">
        <a:defRPr sz="1799" kern="1200">
          <a:solidFill>
            <a:schemeClr val="tx1"/>
          </a:solidFill>
          <a:latin typeface="+mn-lt"/>
          <a:ea typeface="+mn-ea"/>
          <a:cs typeface="+mn-cs"/>
        </a:defRPr>
      </a:lvl4pPr>
      <a:lvl5pPr marL="1827916" algn="l" defTabSz="913482" rtl="0" eaLnBrk="1" latinLnBrk="0" hangingPunct="1">
        <a:defRPr sz="1799" kern="1200">
          <a:solidFill>
            <a:schemeClr val="tx1"/>
          </a:solidFill>
          <a:latin typeface="+mn-lt"/>
          <a:ea typeface="+mn-ea"/>
          <a:cs typeface="+mn-cs"/>
        </a:defRPr>
      </a:lvl5pPr>
      <a:lvl6pPr marL="2284895" algn="l" defTabSz="913482" rtl="0" eaLnBrk="1" latinLnBrk="0" hangingPunct="1">
        <a:defRPr sz="1799" kern="1200">
          <a:solidFill>
            <a:schemeClr val="tx1"/>
          </a:solidFill>
          <a:latin typeface="+mn-lt"/>
          <a:ea typeface="+mn-ea"/>
          <a:cs typeface="+mn-cs"/>
        </a:defRPr>
      </a:lvl6pPr>
      <a:lvl7pPr marL="2741875" algn="l" defTabSz="913482" rtl="0" eaLnBrk="1" latinLnBrk="0" hangingPunct="1">
        <a:defRPr sz="1799" kern="1200">
          <a:solidFill>
            <a:schemeClr val="tx1"/>
          </a:solidFill>
          <a:latin typeface="+mn-lt"/>
          <a:ea typeface="+mn-ea"/>
          <a:cs typeface="+mn-cs"/>
        </a:defRPr>
      </a:lvl7pPr>
      <a:lvl8pPr marL="3198854" algn="l" defTabSz="913482" rtl="0" eaLnBrk="1" latinLnBrk="0" hangingPunct="1">
        <a:defRPr sz="1799" kern="1200">
          <a:solidFill>
            <a:schemeClr val="tx1"/>
          </a:solidFill>
          <a:latin typeface="+mn-lt"/>
          <a:ea typeface="+mn-ea"/>
          <a:cs typeface="+mn-cs"/>
        </a:defRPr>
      </a:lvl8pPr>
      <a:lvl9pPr marL="3655833" algn="l" defTabSz="913482"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456" y="0"/>
            <a:ext cx="5145088" cy="1306286"/>
          </a:xfrm>
          <a:prstGeom prst="rect">
            <a:avLst/>
          </a:prstGeom>
        </p:spPr>
      </p:pic>
      <p:sp>
        <p:nvSpPr>
          <p:cNvPr id="6" name="矩形 5"/>
          <p:cNvSpPr/>
          <p:nvPr/>
        </p:nvSpPr>
        <p:spPr>
          <a:xfrm>
            <a:off x="2813539" y="345366"/>
            <a:ext cx="3516922" cy="615553"/>
          </a:xfrm>
          <a:prstGeom prst="rect">
            <a:avLst/>
          </a:prstGeom>
          <a:noFill/>
          <a:ln>
            <a:noFill/>
          </a:ln>
        </p:spPr>
        <p:txBody>
          <a:bodyPr vert="horz" wrap="square" lIns="0" tIns="0" rIns="0" bIns="0" numCol="1" anchor="t" anchorCtr="0" compatLnSpc="1">
            <a:spAutoFit/>
          </a:bodyPr>
          <a:lstStyle/>
          <a:p>
            <a:pPr algn="ctr" defTabSz="685434" fontAlgn="base">
              <a:spcBef>
                <a:spcPct val="0"/>
              </a:spcBef>
              <a:spcAft>
                <a:spcPct val="0"/>
              </a:spcAft>
              <a:defRPr/>
            </a:pPr>
            <a:r>
              <a:rPr lang="vi-VN" altLang="zh-CN" sz="4000" i="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p:cNvSpPr txBox="1"/>
          <p:nvPr/>
        </p:nvSpPr>
        <p:spPr>
          <a:xfrm>
            <a:off x="308758" y="1109638"/>
            <a:ext cx="4390833" cy="369332"/>
          </a:xfrm>
          <a:prstGeom prst="rect">
            <a:avLst/>
          </a:prstGeom>
          <a:noFill/>
        </p:spPr>
        <p:txBody>
          <a:bodyPr wrap="square" rtlCol="0">
            <a:spAutoFit/>
          </a:bodyPr>
          <a:lstStyle/>
          <a:p>
            <a:r>
              <a:rPr lang="vi-VN" sz="1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Nối các ý cột A và cột B sao cho phù hợp</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0294111"/>
              </p:ext>
            </p:extLst>
          </p:nvPr>
        </p:nvGraphicFramePr>
        <p:xfrm>
          <a:off x="308758" y="1690007"/>
          <a:ext cx="2866833" cy="2985258"/>
        </p:xfrm>
        <a:graphic>
          <a:graphicData uri="http://schemas.openxmlformats.org/drawingml/2006/table">
            <a:tbl>
              <a:tblPr firstRow="1" bandRow="1">
                <a:tableStyleId>{5940675A-B579-460E-94D1-54222C63F5DA}</a:tableStyleId>
              </a:tblPr>
              <a:tblGrid>
                <a:gridCol w="2866833">
                  <a:extLst>
                    <a:ext uri="{9D8B030D-6E8A-4147-A177-3AD203B41FA5}">
                      <a16:colId xmlns:a16="http://schemas.microsoft.com/office/drawing/2014/main" val="601069439"/>
                    </a:ext>
                  </a:extLst>
                </a:gridCol>
              </a:tblGrid>
              <a:tr h="422328">
                <a:tc>
                  <a:txBody>
                    <a:bodyPr/>
                    <a:lstStyle/>
                    <a:p>
                      <a:pPr algn="ctr"/>
                      <a:r>
                        <a:rPr lang="vi-VN" dirty="0" smtClean="0">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a:txBody>
                  <a:tcPr>
                    <a:solidFill>
                      <a:schemeClr val="accent2"/>
                    </a:solidFill>
                  </a:tcPr>
                </a:tc>
                <a:extLst>
                  <a:ext uri="{0D108BD9-81ED-4DB2-BD59-A6C34878D82A}">
                    <a16:rowId xmlns:a16="http://schemas.microsoft.com/office/drawing/2014/main" val="3340439329"/>
                  </a:ext>
                </a:extLst>
              </a:tr>
              <a:tr h="480776">
                <a:tc>
                  <a:txBody>
                    <a:bodyPr/>
                    <a:lstStyle/>
                    <a:p>
                      <a:pPr marL="342900" indent="-342900">
                        <a:buAutoNum type="arabicPeriod"/>
                      </a:pPr>
                      <a:r>
                        <a:rPr lang="vi-VN" dirty="0" smtClean="0">
                          <a:latin typeface="Times New Roman" panose="02020603050405020304" pitchFamily="18" charset="0"/>
                          <a:cs typeface="Times New Roman" panose="02020603050405020304" pitchFamily="18" charset="0"/>
                        </a:rPr>
                        <a:t>Khái niệm trạng ngữ</a:t>
                      </a:r>
                    </a:p>
                  </a:txBody>
                  <a:tcPr/>
                </a:tc>
                <a:extLst>
                  <a:ext uri="{0D108BD9-81ED-4DB2-BD59-A6C34878D82A}">
                    <a16:rowId xmlns:a16="http://schemas.microsoft.com/office/drawing/2014/main" val="4277134266"/>
                  </a:ext>
                </a:extLst>
              </a:tr>
              <a:tr h="577349">
                <a:tc>
                  <a:txBody>
                    <a:bodyPr/>
                    <a:lstStyle/>
                    <a:p>
                      <a:r>
                        <a:rPr lang="vi-VN" dirty="0" smtClean="0">
                          <a:latin typeface="Times New Roman" panose="02020603050405020304" pitchFamily="18" charset="0"/>
                          <a:cs typeface="Times New Roman" panose="02020603050405020304" pitchFamily="18" charset="0"/>
                        </a:rPr>
                        <a:t>2. Câu chứa trạng ngữ chỉ thời gian</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2107401"/>
                  </a:ext>
                </a:extLst>
              </a:tr>
              <a:tr h="480776">
                <a:tc>
                  <a:txBody>
                    <a:bodyPr/>
                    <a:lstStyle/>
                    <a:p>
                      <a:r>
                        <a:rPr lang="vi-VN" dirty="0" smtClean="0">
                          <a:latin typeface="Times New Roman" panose="02020603050405020304" pitchFamily="18" charset="0"/>
                          <a:cs typeface="Times New Roman" panose="02020603050405020304" pitchFamily="18" charset="0"/>
                        </a:rPr>
                        <a:t>3. Câu đảo ngữ</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1580567"/>
                  </a:ext>
                </a:extLst>
              </a:tr>
              <a:tr h="480776">
                <a:tc>
                  <a:txBody>
                    <a:bodyPr/>
                    <a:lstStyle/>
                    <a:p>
                      <a:r>
                        <a:rPr lang="vi-VN" dirty="0" smtClean="0">
                          <a:latin typeface="Times New Roman" panose="02020603050405020304" pitchFamily="18" charset="0"/>
                          <a:cs typeface="Times New Roman" panose="02020603050405020304" pitchFamily="18" charset="0"/>
                        </a:rPr>
                        <a:t>4. Khái niệm cụm C-V</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81182966"/>
                  </a:ext>
                </a:extLst>
              </a:tr>
              <a:tr h="480776">
                <a:tc>
                  <a:txBody>
                    <a:bodyPr/>
                    <a:lstStyle/>
                    <a:p>
                      <a:r>
                        <a:rPr lang="vi-VN" dirty="0" smtClean="0">
                          <a:latin typeface="Times New Roman" panose="02020603050405020304" pitchFamily="18" charset="0"/>
                          <a:cs typeface="Times New Roman" panose="02020603050405020304" pitchFamily="18" charset="0"/>
                        </a:rPr>
                        <a:t>5. Cụm C-V làm chủ ngữ</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1451642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17093704"/>
              </p:ext>
            </p:extLst>
          </p:nvPr>
        </p:nvGraphicFramePr>
        <p:xfrm>
          <a:off x="4171643" y="1690006"/>
          <a:ext cx="4873119" cy="3031998"/>
        </p:xfrm>
        <a:graphic>
          <a:graphicData uri="http://schemas.openxmlformats.org/drawingml/2006/table">
            <a:tbl>
              <a:tblPr firstRow="1" bandRow="1">
                <a:tableStyleId>{5940675A-B579-460E-94D1-54222C63F5DA}</a:tableStyleId>
              </a:tblPr>
              <a:tblGrid>
                <a:gridCol w="4873119">
                  <a:extLst>
                    <a:ext uri="{9D8B030D-6E8A-4147-A177-3AD203B41FA5}">
                      <a16:colId xmlns:a16="http://schemas.microsoft.com/office/drawing/2014/main" val="257887374"/>
                    </a:ext>
                  </a:extLst>
                </a:gridCol>
              </a:tblGrid>
              <a:tr h="370840">
                <a:tc>
                  <a:txBody>
                    <a:bodyPr/>
                    <a:lstStyle/>
                    <a:p>
                      <a:pPr algn="ctr"/>
                      <a:r>
                        <a:rPr lang="vi-VN" dirty="0" smtClean="0">
                          <a:latin typeface="Times New Roman" panose="02020603050405020304" pitchFamily="18" charset="0"/>
                          <a:cs typeface="Times New Roman" panose="02020603050405020304" pitchFamily="18" charset="0"/>
                        </a:rPr>
                        <a:t>B</a:t>
                      </a:r>
                      <a:endParaRPr lang="en-US" dirty="0">
                        <a:latin typeface="Times New Roman" panose="02020603050405020304" pitchFamily="18" charset="0"/>
                        <a:cs typeface="Times New Roman" panose="02020603050405020304" pitchFamily="18" charset="0"/>
                      </a:endParaRPr>
                    </a:p>
                  </a:txBody>
                  <a:tcPr>
                    <a:solidFill>
                      <a:schemeClr val="accent2"/>
                    </a:solidFill>
                  </a:tcPr>
                </a:tc>
                <a:extLst>
                  <a:ext uri="{0D108BD9-81ED-4DB2-BD59-A6C34878D82A}">
                    <a16:rowId xmlns:a16="http://schemas.microsoft.com/office/drawing/2014/main" val="1142645274"/>
                  </a:ext>
                </a:extLst>
              </a:tr>
              <a:tr h="370840">
                <a:tc>
                  <a:txBody>
                    <a:bodyPr/>
                    <a:lstStyle/>
                    <a:p>
                      <a:r>
                        <a:rPr lang="vi-VN" dirty="0" smtClean="0">
                          <a:latin typeface="Times New Roman" panose="02020603050405020304" pitchFamily="18" charset="0"/>
                          <a:cs typeface="Times New Roman" panose="02020603050405020304" pitchFamily="18" charset="0"/>
                        </a:rPr>
                        <a:t>a. Xa xa, nhấp nhô những ngọn núi, thấp thoáng mấy ngôi nhà.</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89064543"/>
                  </a:ext>
                </a:extLst>
              </a:tr>
              <a:tr h="370840">
                <a:tc>
                  <a:txBody>
                    <a:bodyPr/>
                    <a:lstStyle/>
                    <a:p>
                      <a:r>
                        <a:rPr lang="vi-VN" dirty="0" smtClean="0">
                          <a:latin typeface="Times New Roman" panose="02020603050405020304" pitchFamily="18" charset="0"/>
                          <a:cs typeface="Times New Roman" panose="02020603050405020304" pitchFamily="18" charset="0"/>
                        </a:rPr>
                        <a:t>b. Những cụm từ có cấu tạo giống câu đơn bình thường.</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52936449"/>
                  </a:ext>
                </a:extLst>
              </a:tr>
              <a:tr h="370840">
                <a:tc>
                  <a:txBody>
                    <a:bodyPr/>
                    <a:lstStyle/>
                    <a:p>
                      <a:r>
                        <a:rPr lang="vi-VN" dirty="0" smtClean="0">
                          <a:latin typeface="Times New Roman" panose="02020603050405020304" pitchFamily="18" charset="0"/>
                          <a:cs typeface="Times New Roman" panose="02020603050405020304" pitchFamily="18" charset="0"/>
                        </a:rPr>
                        <a:t>c. Hôm nay, tôi đã làm được một việc tốt.</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54516773"/>
                  </a:ext>
                </a:extLst>
              </a:tr>
              <a:tr h="370840">
                <a:tc>
                  <a:txBody>
                    <a:bodyPr/>
                    <a:lstStyle/>
                    <a:p>
                      <a:r>
                        <a:rPr lang="vi-VN" dirty="0" smtClean="0">
                          <a:latin typeface="Times New Roman" panose="02020603050405020304" pitchFamily="18" charset="0"/>
                          <a:cs typeface="Times New Roman" panose="02020603050405020304" pitchFamily="18" charset="0"/>
                        </a:rPr>
                        <a:t>d. Con mèo chạy làm đổ lọ hoa.</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2913611"/>
                  </a:ext>
                </a:extLst>
              </a:tr>
              <a:tr h="370840">
                <a:tc>
                  <a:txBody>
                    <a:bodyPr/>
                    <a:lstStyle/>
                    <a:p>
                      <a:r>
                        <a:rPr lang="vi-VN" dirty="0" smtClean="0">
                          <a:latin typeface="Times New Roman" panose="02020603050405020304" pitchFamily="18" charset="0"/>
                          <a:cs typeface="Times New Roman" panose="02020603050405020304" pitchFamily="18" charset="0"/>
                        </a:rPr>
                        <a:t>e. Trạng ngữ là thành phần phục của câu. Bổ sung ý nghĩa cho thành phần chính.</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94397979"/>
                  </a:ext>
                </a:extLst>
              </a:tr>
            </a:tbl>
          </a:graphicData>
        </a:graphic>
      </p:graphicFrame>
      <p:cxnSp>
        <p:nvCxnSpPr>
          <p:cNvPr id="9" name="Straight Arrow Connector 8"/>
          <p:cNvCxnSpPr/>
          <p:nvPr/>
        </p:nvCxnSpPr>
        <p:spPr>
          <a:xfrm>
            <a:off x="3175591" y="2339163"/>
            <a:ext cx="996052" cy="209107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a:off x="3175591" y="2941674"/>
            <a:ext cx="996052" cy="6096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V="1">
            <a:off x="3175591" y="2339163"/>
            <a:ext cx="996052" cy="113413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V="1">
            <a:off x="3175591" y="2991293"/>
            <a:ext cx="996052" cy="94984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flipV="1">
            <a:off x="3175591" y="3884428"/>
            <a:ext cx="996052" cy="5458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82946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300" autoRev="1" fill="hold">
                                          <p:stCondLst>
                                            <p:cond delay="0"/>
                                          </p:stCondLst>
                                        </p:cTn>
                                        <p:tgtEl>
                                          <p:spTgt spid="6"/>
                                        </p:tgtEl>
                                        <p:attrNameLst>
                                          <p:attrName>ppt_w</p:attrName>
                                        </p:attrNameLst>
                                      </p:cBhvr>
                                    </p:anim>
                                    <p:anim by="(#ppt_w*0.50)" calcmode="lin" valueType="num">
                                      <p:cBhvr>
                                        <p:cTn id="14" dur="300" decel="50000" autoRev="1" fill="hold">
                                          <p:stCondLst>
                                            <p:cond delay="0"/>
                                          </p:stCondLst>
                                        </p:cTn>
                                        <p:tgtEl>
                                          <p:spTgt spid="6"/>
                                        </p:tgtEl>
                                        <p:attrNameLst>
                                          <p:attrName>ppt_x</p:attrName>
                                        </p:attrNameLst>
                                      </p:cBhvr>
                                    </p:anim>
                                    <p:anim from="(-#ppt_h/2)" to="(#ppt_y)" calcmode="lin" valueType="num">
                                      <p:cBhvr>
                                        <p:cTn id="15" dur="600" fill="hold">
                                          <p:stCondLst>
                                            <p:cond delay="0"/>
                                          </p:stCondLst>
                                        </p:cTn>
                                        <p:tgtEl>
                                          <p:spTgt spid="6"/>
                                        </p:tgtEl>
                                        <p:attrNameLst>
                                          <p:attrName>ppt_y</p:attrName>
                                        </p:attrNameLst>
                                      </p:cBhvr>
                                    </p:anim>
                                    <p:animRot by="21600000">
                                      <p:cBhvr>
                                        <p:cTn id="16" dur="600" fill="hold">
                                          <p:stCondLst>
                                            <p:cond delay="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vi-VN" altLang="zh-CN" sz="32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32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a:extLst>
              <a:ext uri="{FF2B5EF4-FFF2-40B4-BE49-F238E27FC236}">
                <a16:creationId xmlns:a16="http://schemas.microsoft.com/office/drawing/2014/main" id="{B264BF3E-2111-4744-A513-998688CDDDF3}"/>
              </a:ext>
            </a:extLst>
          </p:cNvPr>
          <p:cNvSpPr/>
          <p:nvPr/>
        </p:nvSpPr>
        <p:spPr>
          <a:xfrm>
            <a:off x="2877880" y="586718"/>
            <a:ext cx="5819553" cy="3495701"/>
          </a:xfrm>
          <a:prstGeom prst="rect">
            <a:avLst/>
          </a:prstGeom>
        </p:spPr>
        <p:txBody>
          <a:bodyPr wrap="square">
            <a:spAutoFit/>
          </a:bodyPr>
          <a:lstStyle/>
          <a:p>
            <a:pPr algn="just">
              <a:lnSpc>
                <a:spcPct val="115000"/>
              </a:lnSpc>
              <a:spcBef>
                <a:spcPts val="600"/>
              </a:spcBef>
              <a:spcAft>
                <a:spcPts val="600"/>
              </a:spcAft>
            </a:pPr>
            <a:r>
              <a:rPr lang="vi-VN" sz="2800" dirty="0" smtClean="0">
                <a:solidFill>
                  <a:srgbClr val="000000"/>
                </a:solidFill>
                <a:latin typeface="Times New Roman" panose="02020603050405020304" pitchFamily="18" charset="0"/>
                <a:ea typeface="Times New Roman" panose="02020603050405020304" pitchFamily="18" charset="0"/>
              </a:rPr>
              <a:t>Không thể đổi vị trí các từ in đậm sang vị trí khác vì:</a:t>
            </a:r>
          </a:p>
          <a:p>
            <a:pPr marL="457200" indent="-457200" algn="just">
              <a:lnSpc>
                <a:spcPct val="115000"/>
              </a:lnSpc>
              <a:spcBef>
                <a:spcPts val="600"/>
              </a:spcBef>
              <a:spcAft>
                <a:spcPts val="600"/>
              </a:spcAft>
              <a:buFontTx/>
              <a:buChar char="-"/>
            </a:pPr>
            <a:r>
              <a:rPr lang="vi-VN" sz="2800" dirty="0" smtClean="0">
                <a:solidFill>
                  <a:srgbClr val="000000"/>
                </a:solidFill>
                <a:latin typeface="Times New Roman" panose="02020603050405020304" pitchFamily="18" charset="0"/>
                <a:ea typeface="Times New Roman" panose="02020603050405020304" pitchFamily="18" charset="0"/>
              </a:rPr>
              <a:t>Chúng có tác dụng nhấn mạnh ý </a:t>
            </a:r>
          </a:p>
          <a:p>
            <a:pPr marL="457200" indent="-457200" algn="just">
              <a:lnSpc>
                <a:spcPct val="115000"/>
              </a:lnSpc>
              <a:spcBef>
                <a:spcPts val="600"/>
              </a:spcBef>
              <a:spcAft>
                <a:spcPts val="600"/>
              </a:spcAft>
              <a:buFontTx/>
              <a:buChar char="-"/>
            </a:pPr>
            <a:r>
              <a:rPr lang="vi-VN" sz="2800" dirty="0" smtClean="0">
                <a:solidFill>
                  <a:srgbClr val="000000"/>
                </a:solidFill>
                <a:latin typeface="Times New Roman" panose="02020603050405020304" pitchFamily="18" charset="0"/>
                <a:ea typeface="Times New Roman" panose="02020603050405020304" pitchFamily="18" charset="0"/>
              </a:rPr>
              <a:t>Tạo sự liên kết cho câu văn</a:t>
            </a:r>
          </a:p>
          <a:p>
            <a:pPr marL="457200" indent="-457200" algn="just">
              <a:lnSpc>
                <a:spcPct val="115000"/>
              </a:lnSpc>
              <a:spcBef>
                <a:spcPts val="600"/>
              </a:spcBef>
              <a:spcAft>
                <a:spcPts val="600"/>
              </a:spcAft>
              <a:buFontTx/>
              <a:buChar char="-"/>
            </a:pPr>
            <a:r>
              <a:rPr lang="vi-VN" sz="2800" dirty="0">
                <a:solidFill>
                  <a:srgbClr val="000000"/>
                </a:solidFill>
                <a:latin typeface="Times New Roman" panose="02020603050405020304" pitchFamily="18" charset="0"/>
                <a:ea typeface="Times New Roman" panose="02020603050405020304" pitchFamily="18" charset="0"/>
              </a:rPr>
              <a:t>G</a:t>
            </a:r>
            <a:r>
              <a:rPr lang="vi-VN" sz="2800" dirty="0" smtClean="0">
                <a:solidFill>
                  <a:srgbClr val="000000"/>
                </a:solidFill>
                <a:latin typeface="Times New Roman" panose="02020603050405020304" pitchFamily="18" charset="0"/>
                <a:ea typeface="Times New Roman" panose="02020603050405020304" pitchFamily="18" charset="0"/>
              </a:rPr>
              <a:t>iúp cách diễn đạt sinh động, phong phú hơn.  </a:t>
            </a:r>
            <a:endParaRPr lang="en-VN" sz="2800" dirty="0"/>
          </a:p>
        </p:txBody>
      </p:sp>
      <p:pic>
        <p:nvPicPr>
          <p:cNvPr id="9" name="Picture 8" descr="A picture containing text, vector graphics&#10;&#10;Description automatically generated">
            <a:extLst>
              <a:ext uri="{FF2B5EF4-FFF2-40B4-BE49-F238E27FC236}">
                <a16:creationId xmlns:a16="http://schemas.microsoft.com/office/drawing/2014/main" id="{C2E583E1-CE66-2B49-8A10-DFFDC69D30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089" y="698666"/>
            <a:ext cx="5145088" cy="5145088"/>
          </a:xfrm>
          <a:prstGeom prst="rect">
            <a:avLst/>
          </a:prstGeom>
        </p:spPr>
      </p:pic>
    </p:spTree>
    <p:extLst>
      <p:ext uri="{BB962C8B-B14F-4D97-AF65-F5344CB8AC3E}">
        <p14:creationId xmlns:p14="http://schemas.microsoft.com/office/powerpoint/2010/main" val="3155067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sp>
        <p:nvSpPr>
          <p:cNvPr id="15" name="Rectangle 14">
            <a:extLst>
              <a:ext uri="{FF2B5EF4-FFF2-40B4-BE49-F238E27FC236}">
                <a16:creationId xmlns:a16="http://schemas.microsoft.com/office/drawing/2014/main" id="{4FB7669A-17FC-854D-A40D-AA036DFA1879}"/>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pic>
        <p:nvPicPr>
          <p:cNvPr id="6" name="Picture 5"/>
          <p:cNvPicPr>
            <a:picLocks noChangeAspect="1"/>
          </p:cNvPicPr>
          <p:nvPr/>
        </p:nvPicPr>
        <p:blipFill>
          <a:blip r:embed="rId6"/>
          <a:stretch>
            <a:fillRect/>
          </a:stretch>
        </p:blipFill>
        <p:spPr>
          <a:xfrm>
            <a:off x="0" y="1"/>
            <a:ext cx="9143999" cy="5145088"/>
          </a:xfrm>
          <a:prstGeom prst="rect">
            <a:avLst/>
          </a:prstGeom>
        </p:spPr>
      </p:pic>
      <p:cxnSp>
        <p:nvCxnSpPr>
          <p:cNvPr id="16" name="Straight Connector 15"/>
          <p:cNvCxnSpPr/>
          <p:nvPr/>
        </p:nvCxnSpPr>
        <p:spPr>
          <a:xfrm flipV="1">
            <a:off x="6858000" y="1332614"/>
            <a:ext cx="2158409" cy="70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V="1">
            <a:off x="226828" y="1672856"/>
            <a:ext cx="3388242" cy="70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3281916" y="2303721"/>
            <a:ext cx="5663610" cy="14177"/>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194930" y="2643962"/>
            <a:ext cx="41821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V="1">
            <a:off x="758456" y="3246474"/>
            <a:ext cx="8257953" cy="7089"/>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226828" y="3564916"/>
            <a:ext cx="51036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6032205" y="4217581"/>
            <a:ext cx="2913321" cy="14177"/>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a:off x="226828" y="4522381"/>
            <a:ext cx="8789581" cy="7089"/>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a:off x="226828" y="4833734"/>
            <a:ext cx="7432760" cy="708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523552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45" y="2278944"/>
            <a:ext cx="705681" cy="630799"/>
          </a:xfrm>
          <a:prstGeom prst="rect">
            <a:avLst/>
          </a:prstGeom>
        </p:spPr>
      </p:pic>
      <p:pic>
        <p:nvPicPr>
          <p:cNvPr id="2" name="Picture 1"/>
          <p:cNvPicPr>
            <a:picLocks noChangeAspect="1"/>
          </p:cNvPicPr>
          <p:nvPr/>
        </p:nvPicPr>
        <p:blipFill>
          <a:blip r:embed="rId7"/>
          <a:stretch>
            <a:fillRect/>
          </a:stretch>
        </p:blipFill>
        <p:spPr>
          <a:xfrm>
            <a:off x="-1" y="0"/>
            <a:ext cx="9087293" cy="2278944"/>
          </a:xfrm>
          <a:prstGeom prst="rect">
            <a:avLst/>
          </a:prstGeom>
        </p:spPr>
      </p:pic>
      <p:sp>
        <p:nvSpPr>
          <p:cNvPr id="8" name="TextBox 7"/>
          <p:cNvSpPr txBox="1"/>
          <p:nvPr/>
        </p:nvSpPr>
        <p:spPr>
          <a:xfrm>
            <a:off x="881548" y="2188997"/>
            <a:ext cx="7539438" cy="707886"/>
          </a:xfrm>
          <a:prstGeom prst="rect">
            <a:avLst/>
          </a:prstGeom>
          <a:noFill/>
        </p:spPr>
        <p:txBody>
          <a:bodyPr wrap="square" rtlCol="0">
            <a:spAutoFit/>
          </a:bodyPr>
          <a:lstStyle/>
          <a:p>
            <a:r>
              <a:rPr lang="vi-VN" sz="2000" i="1" dirty="0" smtClean="0">
                <a:solidFill>
                  <a:srgbClr val="FF0000"/>
                </a:solidFill>
                <a:latin typeface="Times New Roman" panose="02020603050405020304" pitchFamily="18" charset="0"/>
                <a:cs typeface="Times New Roman" panose="02020603050405020304" pitchFamily="18" charset="0"/>
              </a:rPr>
              <a:t>a. Hai con trai của Quan Phó bảng Sắc đã được cha dẫn đi hầu khắp những nơi nổi tiếng về phong cảnh đẹp, về di tích lịch sử của Nghệ An.</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81548" y="3060391"/>
            <a:ext cx="5280837" cy="400110"/>
          </a:xfrm>
          <a:prstGeom prst="rect">
            <a:avLst/>
          </a:prstGeom>
          <a:noFill/>
        </p:spPr>
        <p:txBody>
          <a:bodyPr wrap="square" rtlCol="0">
            <a:spAutoFit/>
          </a:bodyPr>
          <a:lstStyle/>
          <a:p>
            <a:r>
              <a:rPr lang="vi-VN" sz="2000" i="1" dirty="0" smtClean="0">
                <a:solidFill>
                  <a:srgbClr val="FF0000"/>
                </a:solidFill>
                <a:latin typeface="Times New Roman" panose="02020603050405020304" pitchFamily="18" charset="0"/>
                <a:cs typeface="Times New Roman" panose="02020603050405020304" pitchFamily="18" charset="0"/>
              </a:rPr>
              <a:t>b. Nó được ba nó bế lên.</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81548" y="3624009"/>
            <a:ext cx="4593265" cy="400110"/>
          </a:xfrm>
          <a:prstGeom prst="rect">
            <a:avLst/>
          </a:prstGeom>
          <a:noFill/>
        </p:spPr>
        <p:txBody>
          <a:bodyPr wrap="square" rtlCol="0">
            <a:spAutoFit/>
          </a:bodyPr>
          <a:lstStyle/>
          <a:p>
            <a:r>
              <a:rPr lang="vi-VN" sz="2000" i="1" dirty="0" smtClean="0">
                <a:solidFill>
                  <a:srgbClr val="FF0000"/>
                </a:solidFill>
                <a:latin typeface="Times New Roman" panose="02020603050405020304" pitchFamily="18" charset="0"/>
                <a:cs typeface="Times New Roman" panose="02020603050405020304" pitchFamily="18" charset="0"/>
              </a:rPr>
              <a:t>c. Nhà tôi bị Tây nó đốt rồi, bác ạ.</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81548" y="4187627"/>
            <a:ext cx="7305522" cy="707886"/>
          </a:xfrm>
          <a:prstGeom prst="rect">
            <a:avLst/>
          </a:prstGeom>
          <a:noFill/>
        </p:spPr>
        <p:txBody>
          <a:bodyPr wrap="square" rtlCol="0">
            <a:spAutoFit/>
          </a:bodyPr>
          <a:lstStyle/>
          <a:p>
            <a:r>
              <a:rPr lang="vi-VN" sz="2000" i="1" dirty="0" smtClean="0">
                <a:solidFill>
                  <a:srgbClr val="FF0000"/>
                </a:solidFill>
                <a:latin typeface="Times New Roman" panose="02020603050405020304" pitchFamily="18" charset="0"/>
                <a:cs typeface="Times New Roman" panose="02020603050405020304" pitchFamily="18" charset="0"/>
              </a:rPr>
              <a:t>d. Cuộc sống càng văn minh tiến bộ, nước càng bị con người sử dụng nhiều hơn cho mọi nhu cầu của mình.</a:t>
            </a:r>
            <a:endParaRPr lang="en-US" sz="20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81791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2" name="Picture 1"/>
          <p:cNvPicPr>
            <a:picLocks noChangeAspect="1"/>
          </p:cNvPicPr>
          <p:nvPr/>
        </p:nvPicPr>
        <p:blipFill>
          <a:blip r:embed="rId6"/>
          <a:stretch>
            <a:fillRect/>
          </a:stretch>
        </p:blipFill>
        <p:spPr>
          <a:xfrm>
            <a:off x="1" y="248387"/>
            <a:ext cx="9144000" cy="1736357"/>
          </a:xfrm>
          <a:prstGeom prst="rect">
            <a:avLst/>
          </a:prstGeom>
        </p:spPr>
      </p:pic>
      <p:sp>
        <p:nvSpPr>
          <p:cNvPr id="8" name="TextBox 7"/>
          <p:cNvSpPr txBox="1"/>
          <p:nvPr/>
        </p:nvSpPr>
        <p:spPr>
          <a:xfrm>
            <a:off x="425302" y="2174526"/>
            <a:ext cx="7343554" cy="954107"/>
          </a:xfrm>
          <a:prstGeom prst="rect">
            <a:avLst/>
          </a:prstGeom>
          <a:noFill/>
        </p:spPr>
        <p:txBody>
          <a:bodyPr wrap="square" rtlCol="0">
            <a:spAutoFit/>
          </a:bodyPr>
          <a:lstStyle/>
          <a:p>
            <a:r>
              <a:rPr lang="vi-VN" sz="2800" i="1" dirty="0" smtClean="0">
                <a:solidFill>
                  <a:srgbClr val="FF0000"/>
                </a:solidFill>
                <a:latin typeface="Times New Roman" panose="02020603050405020304" pitchFamily="18" charset="0"/>
                <a:cs typeface="Times New Roman" panose="02020603050405020304" pitchFamily="18" charset="0"/>
              </a:rPr>
              <a:t>a. Ở đâu, chúng tôi cũng gặp những người mẹ từ tâm, họ yêu quý chúng tôi như con đẻ.</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25302" y="3318415"/>
            <a:ext cx="7099448" cy="954107"/>
          </a:xfrm>
          <a:prstGeom prst="rect">
            <a:avLst/>
          </a:prstGeom>
          <a:noFill/>
        </p:spPr>
        <p:txBody>
          <a:bodyPr wrap="square" rtlCol="0">
            <a:spAutoFit/>
          </a:bodyPr>
          <a:lstStyle/>
          <a:p>
            <a:r>
              <a:rPr lang="vi-VN" sz="2800" i="1" dirty="0" smtClean="0">
                <a:solidFill>
                  <a:srgbClr val="FF0000"/>
                </a:solidFill>
                <a:latin typeface="Times New Roman" panose="02020603050405020304" pitchFamily="18" charset="0"/>
                <a:cs typeface="Times New Roman" panose="02020603050405020304" pitchFamily="18" charset="0"/>
              </a:rPr>
              <a:t>b. Năng suất lao động tăng nên mọi người trong tổ rất phấn khởi.</a:t>
            </a:r>
            <a:endParaRPr lang="en-US" sz="2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4257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3" name="Picture 2"/>
          <p:cNvPicPr>
            <a:picLocks noChangeAspect="1"/>
          </p:cNvPicPr>
          <p:nvPr/>
        </p:nvPicPr>
        <p:blipFill>
          <a:blip r:embed="rId6"/>
          <a:stretch>
            <a:fillRect/>
          </a:stretch>
        </p:blipFill>
        <p:spPr>
          <a:xfrm>
            <a:off x="-1" y="-1"/>
            <a:ext cx="9143999" cy="1772093"/>
          </a:xfrm>
          <a:prstGeom prst="rect">
            <a:avLst/>
          </a:prstGeom>
        </p:spPr>
      </p:pic>
      <p:sp>
        <p:nvSpPr>
          <p:cNvPr id="8" name="TextBox 7"/>
          <p:cNvSpPr txBox="1"/>
          <p:nvPr/>
        </p:nvSpPr>
        <p:spPr>
          <a:xfrm>
            <a:off x="404037" y="2005553"/>
            <a:ext cx="7655441" cy="954107"/>
          </a:xfrm>
          <a:prstGeom prst="rect">
            <a:avLst/>
          </a:prstGeom>
          <a:noFill/>
        </p:spPr>
        <p:txBody>
          <a:bodyPr wrap="square" rtlCol="0">
            <a:spAutoFit/>
          </a:bodyPr>
          <a:lstStyle/>
          <a:p>
            <a:r>
              <a:rPr lang="vi-VN" sz="2800" dirty="0" smtClean="0">
                <a:solidFill>
                  <a:srgbClr val="FF0000"/>
                </a:solidFill>
                <a:latin typeface="Times New Roman" panose="02020603050405020304" pitchFamily="18" charset="0"/>
                <a:cs typeface="Times New Roman" panose="02020603050405020304" pitchFamily="18" charset="0"/>
              </a:rPr>
              <a:t>c. Chúng ta là học sinh cuối cấp Trung học cơ sở nên cần cố gắng học tập tốt.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04037" y="3193121"/>
            <a:ext cx="7187610" cy="954107"/>
          </a:xfrm>
          <a:prstGeom prst="rect">
            <a:avLst/>
          </a:prstGeom>
          <a:noFill/>
        </p:spPr>
        <p:txBody>
          <a:bodyPr wrap="square" rtlCol="0">
            <a:spAutoFit/>
          </a:bodyPr>
          <a:lstStyle/>
          <a:p>
            <a:r>
              <a:rPr lang="vi-VN" sz="2800" dirty="0" smtClean="0">
                <a:solidFill>
                  <a:srgbClr val="FF0000"/>
                </a:solidFill>
                <a:latin typeface="Times New Roman" panose="02020603050405020304" pitchFamily="18" charset="0"/>
                <a:cs typeface="Times New Roman" panose="02020603050405020304" pitchFamily="18" charset="0"/>
              </a:rPr>
              <a:t>d. Nó lại nhìn mụ bán hàng bằng cặp mắt giễu cợt mà nó đã luyện trong những ngày ở nhà tù.</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7584786"/>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III. </a:t>
            </a:r>
            <a:r>
              <a:rPr lang="vi-VN" altLang="zh-CN" sz="4500" b="1" dirty="0" smtClean="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VẬN DỤNG</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2968410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9998" y="857250"/>
            <a:ext cx="2794002" cy="4287838"/>
          </a:xfrm>
          <a:prstGeom prst="rect">
            <a:avLst/>
          </a:prstGeom>
        </p:spPr>
      </p:pic>
      <p:pic>
        <p:nvPicPr>
          <p:cNvPr id="2" name="Picture 1"/>
          <p:cNvPicPr>
            <a:picLocks noChangeAspect="1"/>
          </p:cNvPicPr>
          <p:nvPr/>
        </p:nvPicPr>
        <p:blipFill>
          <a:blip r:embed="rId5"/>
          <a:stretch>
            <a:fillRect/>
          </a:stretch>
        </p:blipFill>
        <p:spPr>
          <a:xfrm>
            <a:off x="120503" y="1750739"/>
            <a:ext cx="7272670" cy="1562318"/>
          </a:xfrm>
          <a:prstGeom prst="rect">
            <a:avLst/>
          </a:prstGeom>
        </p:spPr>
      </p:pic>
    </p:spTree>
    <p:extLst>
      <p:ext uri="{BB962C8B-B14F-4D97-AF65-F5344CB8AC3E}">
        <p14:creationId xmlns:p14="http://schemas.microsoft.com/office/powerpoint/2010/main" val="2694030208"/>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9998" y="857249"/>
            <a:ext cx="2794002" cy="428783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82771"/>
            <a:ext cx="2354574" cy="3276313"/>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799" y="1982771"/>
            <a:ext cx="2127079" cy="3162316"/>
          </a:xfrm>
          <a:prstGeom prst="rect">
            <a:avLst/>
          </a:prstGeom>
        </p:spPr>
      </p:pic>
      <p:sp>
        <p:nvSpPr>
          <p:cNvPr id="7" name="文本框 6"/>
          <p:cNvSpPr txBox="1"/>
          <p:nvPr/>
        </p:nvSpPr>
        <p:spPr>
          <a:xfrm>
            <a:off x="1923837" y="1598050"/>
            <a:ext cx="5296326" cy="1092607"/>
          </a:xfrm>
          <a:prstGeom prst="rect">
            <a:avLst/>
          </a:prstGeom>
          <a:noFill/>
        </p:spPr>
        <p:txBody>
          <a:bodyPr wrap="square" rtlCol="0">
            <a:spAutoFit/>
          </a:bodyPr>
          <a:lstStyle/>
          <a:p>
            <a:pPr algn="ctr"/>
            <a:r>
              <a:rPr lang="en-US" altLang="zh-CN"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THANK YOU</a:t>
            </a:r>
            <a:endParaRPr lang="zh-CN" altLang="en-US"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27" y="159541"/>
            <a:ext cx="1484978" cy="1395417"/>
          </a:xfrm>
          <a:prstGeom prst="rect">
            <a:avLst/>
          </a:prstGeom>
        </p:spPr>
      </p:pic>
      <p:pic>
        <p:nvPicPr>
          <p:cNvPr id="15"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98858" y="-227806"/>
            <a:ext cx="457200" cy="457200"/>
          </a:xfrm>
          <a:prstGeom prst="rect">
            <a:avLst/>
          </a:prstGeom>
        </p:spPr>
      </p:pic>
      <p:sp>
        <p:nvSpPr>
          <p:cNvPr id="11" name="文本框 7">
            <a:extLst>
              <a:ext uri="{FF2B5EF4-FFF2-40B4-BE49-F238E27FC236}">
                <a16:creationId xmlns:a16="http://schemas.microsoft.com/office/drawing/2014/main" id="{B5DE4D83-FE05-314C-AC09-9B44E4083E01}"/>
              </a:ext>
            </a:extLst>
          </p:cNvPr>
          <p:cNvSpPr txBox="1"/>
          <p:nvPr/>
        </p:nvSpPr>
        <p:spPr>
          <a:xfrm>
            <a:off x="2412947" y="2875323"/>
            <a:ext cx="4318105" cy="400110"/>
          </a:xfrm>
          <a:prstGeom prst="rect">
            <a:avLst/>
          </a:prstGeom>
          <a:solidFill>
            <a:schemeClr val="accent4">
              <a:lumMod val="20000"/>
              <a:lumOff val="80000"/>
            </a:schemeClr>
          </a:solidFill>
        </p:spPr>
        <p:txBody>
          <a:bodyPr wrap="none" rtlCol="0">
            <a:spAutoFit/>
          </a:bodyPr>
          <a:lstStyle/>
          <a:p>
            <a:r>
              <a:rPr lang="en-US" altLang="zh-CN" sz="2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GV: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NGUYỄN</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THỊ</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HUYỀN</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TRANG</a:t>
            </a:r>
            <a:endParaRPr lang="zh-CN" altLang="en-US" sz="2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203553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35"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anim calcmode="lin" valueType="num">
                                      <p:cBhvr>
                                        <p:cTn id="27" dur="2000" fill="hold"/>
                                        <p:tgtEl>
                                          <p:spTgt spid="9"/>
                                        </p:tgtEl>
                                        <p:attrNameLst>
                                          <p:attrName>style.rotation</p:attrName>
                                        </p:attrNameLst>
                                      </p:cBhvr>
                                      <p:tavLst>
                                        <p:tav tm="0">
                                          <p:val>
                                            <p:fltVal val="720"/>
                                          </p:val>
                                        </p:tav>
                                        <p:tav tm="100000">
                                          <p:val>
                                            <p:fltVal val="0"/>
                                          </p:val>
                                        </p:tav>
                                      </p:tavLst>
                                    </p:anim>
                                    <p:anim calcmode="lin" valueType="num">
                                      <p:cBhvr>
                                        <p:cTn id="28" dur="2000" fill="hold"/>
                                        <p:tgtEl>
                                          <p:spTgt spid="9"/>
                                        </p:tgtEl>
                                        <p:attrNameLst>
                                          <p:attrName>ppt_h</p:attrName>
                                        </p:attrNameLst>
                                      </p:cBhvr>
                                      <p:tavLst>
                                        <p:tav tm="0">
                                          <p:val>
                                            <p:fltVal val="0"/>
                                          </p:val>
                                        </p:tav>
                                        <p:tav tm="100000">
                                          <p:val>
                                            <p:strVal val="#ppt_h"/>
                                          </p:val>
                                        </p:tav>
                                      </p:tavLst>
                                    </p:anim>
                                    <p:anim calcmode="lin" valueType="num">
                                      <p:cBhvr>
                                        <p:cTn id="29" dur="2000" fill="hold"/>
                                        <p:tgtEl>
                                          <p:spTgt spid="9"/>
                                        </p:tgtEl>
                                        <p:attrNameLst>
                                          <p:attrName>ppt_w</p:attrName>
                                        </p:attrNameLst>
                                      </p:cBhvr>
                                      <p:tavLst>
                                        <p:tav tm="0">
                                          <p:val>
                                            <p:fltVal val="0"/>
                                          </p:val>
                                        </p:tav>
                                        <p:tav tm="100000">
                                          <p:val>
                                            <p:strVal val="#ppt_w"/>
                                          </p:val>
                                        </p:tav>
                                      </p:tavLst>
                                    </p:anim>
                                  </p:childTnLst>
                                </p:cTn>
                              </p:par>
                            </p:childTnLst>
                          </p:cTn>
                        </p:par>
                        <p:par>
                          <p:cTn id="30" fill="hold">
                            <p:stCondLst>
                              <p:cond delay="4500"/>
                            </p:stCondLst>
                            <p:childTnLst>
                              <p:par>
                                <p:cTn id="31" presetID="50" presetClass="entr" presetSubtype="0" decel="10000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strVal val="#ppt_w+.3"/>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Effect transition="in" filter="fade">
                                      <p:cBhvr>
                                        <p:cTn id="35" dur="1000"/>
                                        <p:tgtEl>
                                          <p:spTgt spid="7"/>
                                        </p:tgtEl>
                                      </p:cBhvr>
                                    </p:animEffect>
                                  </p:childTnLst>
                                </p:cTn>
                              </p:par>
                            </p:childTnLst>
                          </p:cTn>
                        </p:par>
                        <p:par>
                          <p:cTn id="36" fill="hold">
                            <p:stCondLst>
                              <p:cond delay="5500"/>
                            </p:stCondLst>
                            <p:childTnLst>
                              <p:par>
                                <p:cTn id="37" presetID="1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ppt_y</p:attrName>
                                        </p:attrNameLst>
                                      </p:cBhvr>
                                      <p:tavLst>
                                        <p:tav tm="0">
                                          <p:val>
                                            <p:strVal val="#ppt_y-#ppt_h*1.125000"/>
                                          </p:val>
                                        </p:tav>
                                        <p:tav tm="100000">
                                          <p:val>
                                            <p:strVal val="#ppt_y"/>
                                          </p:val>
                                        </p:tav>
                                      </p:tavLst>
                                    </p:anim>
                                    <p:animEffect transition="in" filter="wipe(down)">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hold" display="0">
                  <p:stCondLst>
                    <p:cond delay="indefinite"/>
                  </p:stCondLst>
                  <p:endCondLst>
                    <p:cond evt="onStopAudio" delay="0">
                      <p:tgtEl>
                        <p:sldTgt/>
                      </p:tgtEl>
                    </p:cond>
                  </p:endCondLst>
                </p:cTn>
                <p:tgtEl>
                  <p:spTgt spid="15"/>
                </p:tgtEl>
              </p:cMediaNode>
            </p:audio>
          </p:childTnLst>
        </p:cTn>
      </p:par>
    </p:tnLst>
    <p:bldLst>
      <p:bldP spid="7"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9998" y="857249"/>
            <a:ext cx="2794002" cy="428783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82771"/>
            <a:ext cx="2354574" cy="3276313"/>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799" y="1982771"/>
            <a:ext cx="2127079" cy="3162316"/>
          </a:xfrm>
          <a:prstGeom prst="rect">
            <a:avLst/>
          </a:prstGeom>
        </p:spPr>
      </p:pic>
      <p:sp>
        <p:nvSpPr>
          <p:cNvPr id="7" name="文本框 6"/>
          <p:cNvSpPr txBox="1"/>
          <p:nvPr/>
        </p:nvSpPr>
        <p:spPr>
          <a:xfrm>
            <a:off x="267656" y="1261104"/>
            <a:ext cx="8169260" cy="1938992"/>
          </a:xfrm>
          <a:prstGeom prst="rect">
            <a:avLst/>
          </a:prstGeom>
          <a:noFill/>
        </p:spPr>
        <p:txBody>
          <a:bodyPr wrap="square" rtlCol="0">
            <a:spAutoFit/>
          </a:bodyPr>
          <a:lstStyle/>
          <a:p>
            <a:pPr algn="ctr"/>
            <a:r>
              <a:rPr lang="en-US" altLang="zh-CN" sz="4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altLang="zh-CN" sz="4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TIẾNG</a:t>
            </a:r>
            <a:r>
              <a:rPr lang="en-US"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vi-VN"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VIỆT:</a:t>
            </a:r>
          </a:p>
          <a:p>
            <a:pPr algn="ctr"/>
            <a:r>
              <a:rPr lang="vi-VN"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BIẾN ĐỔI VÀ MỞ RỘNG </a:t>
            </a:r>
          </a:p>
          <a:p>
            <a:pPr algn="ctr"/>
            <a:r>
              <a:rPr lang="vi-VN"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CẤU TRÚC CÂU</a:t>
            </a:r>
            <a:endParaRPr lang="zh-CN" altLang="en-US" sz="4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p:cNvSpPr txBox="1"/>
          <p:nvPr/>
        </p:nvSpPr>
        <p:spPr>
          <a:xfrm>
            <a:off x="2354574" y="4029535"/>
            <a:ext cx="4318105" cy="400110"/>
          </a:xfrm>
          <a:prstGeom prst="rect">
            <a:avLst/>
          </a:prstGeom>
          <a:solidFill>
            <a:schemeClr val="accent4">
              <a:lumMod val="20000"/>
              <a:lumOff val="80000"/>
            </a:schemeClr>
          </a:solidFill>
        </p:spPr>
        <p:txBody>
          <a:bodyPr wrap="none" rtlCol="0">
            <a:spAutoFit/>
          </a:bodyPr>
          <a:lstStyle/>
          <a:p>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GV</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NGUYỄN</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THỊ</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HUYỀN</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TRANG</a:t>
            </a:r>
            <a:endParaRPr lang="zh-CN" altLang="en-US" sz="2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27" y="159541"/>
            <a:ext cx="1484978" cy="1395417"/>
          </a:xfrm>
          <a:prstGeom prst="rect">
            <a:avLst/>
          </a:prstGeom>
        </p:spPr>
      </p:pic>
      <p:pic>
        <p:nvPicPr>
          <p:cNvPr id="15"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0443" y="222203"/>
            <a:ext cx="457200" cy="457200"/>
          </a:xfrm>
          <a:prstGeom prst="rect">
            <a:avLst/>
          </a:prstGeom>
        </p:spPr>
      </p:pic>
      <p:sp>
        <p:nvSpPr>
          <p:cNvPr id="2" name="Rectangle 1">
            <a:extLst>
              <a:ext uri="{FF2B5EF4-FFF2-40B4-BE49-F238E27FC236}">
                <a16:creationId xmlns:a16="http://schemas.microsoft.com/office/drawing/2014/main" id="{A59C9BD0-4078-444A-8F4F-87407C3342B0}"/>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spTree>
    <p:extLst>
      <p:ext uri="{BB962C8B-B14F-4D97-AF65-F5344CB8AC3E}">
        <p14:creationId xmlns:p14="http://schemas.microsoft.com/office/powerpoint/2010/main" val="2026429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style.rotation</p:attrName>
                                        </p:attrNameLst>
                                      </p:cBhvr>
                                      <p:tavLst>
                                        <p:tav tm="0">
                                          <p:val>
                                            <p:fltVal val="720"/>
                                          </p:val>
                                        </p:tav>
                                        <p:tav tm="100000">
                                          <p:val>
                                            <p:fltVal val="0"/>
                                          </p:val>
                                        </p:tav>
                                      </p:tavLst>
                                    </p:anim>
                                    <p:anim calcmode="lin" valueType="num">
                                      <p:cBhvr>
                                        <p:cTn id="25" dur="2000" fill="hold"/>
                                        <p:tgtEl>
                                          <p:spTgt spid="9"/>
                                        </p:tgtEl>
                                        <p:attrNameLst>
                                          <p:attrName>ppt_h</p:attrName>
                                        </p:attrNameLst>
                                      </p:cBhvr>
                                      <p:tavLst>
                                        <p:tav tm="0">
                                          <p:val>
                                            <p:fltVal val="0"/>
                                          </p:val>
                                        </p:tav>
                                        <p:tav tm="100000">
                                          <p:val>
                                            <p:strVal val="#ppt_h"/>
                                          </p:val>
                                        </p:tav>
                                      </p:tavLst>
                                    </p:anim>
                                    <p:anim calcmode="lin" valueType="num">
                                      <p:cBhvr>
                                        <p:cTn id="26" dur="2000" fill="hold"/>
                                        <p:tgtEl>
                                          <p:spTgt spid="9"/>
                                        </p:tgtEl>
                                        <p:attrNameLst>
                                          <p:attrName>ppt_w</p:attrName>
                                        </p:attrNameLst>
                                      </p:cBhvr>
                                      <p:tavLst>
                                        <p:tav tm="0">
                                          <p:val>
                                            <p:fltVal val="0"/>
                                          </p:val>
                                        </p:tav>
                                        <p:tav tm="100000">
                                          <p:val>
                                            <p:strVal val="#ppt_w"/>
                                          </p:val>
                                        </p:tav>
                                      </p:tavLst>
                                    </p:anim>
                                  </p:childTnLst>
                                </p:cTn>
                              </p:par>
                            </p:childTnLst>
                          </p:cTn>
                        </p:par>
                        <p:par>
                          <p:cTn id="27" fill="hold">
                            <p:stCondLst>
                              <p:cond delay="4500"/>
                            </p:stCondLst>
                            <p:childTnLst>
                              <p:par>
                                <p:cTn id="28" presetID="50" presetClass="entr" presetSubtype="0" decel="10000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3"/>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par>
                          <p:cTn id="33" fill="hold">
                            <p:stCondLst>
                              <p:cond delay="5500"/>
                            </p:stCondLst>
                            <p:childTnLst>
                              <p:par>
                                <p:cTn id="34" presetID="12" presetClass="entr" presetSubtype="1"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p:tgtEl>
                                          <p:spTgt spid="8"/>
                                        </p:tgtEl>
                                        <p:attrNameLst>
                                          <p:attrName>ppt_y</p:attrName>
                                        </p:attrNameLst>
                                      </p:cBhvr>
                                      <p:tavLst>
                                        <p:tav tm="0">
                                          <p:val>
                                            <p:strVal val="#ppt_y-#ppt_h*1.125000"/>
                                          </p:val>
                                        </p:tav>
                                        <p:tav tm="100000">
                                          <p:val>
                                            <p:strVal val="#ppt_y"/>
                                          </p:val>
                                        </p:tav>
                                      </p:tavLst>
                                    </p:anim>
                                    <p:animEffect transition="in" filter="wipe(down)">
                                      <p:cBhvr>
                                        <p:cTn id="37" dur="500"/>
                                        <p:tgtEl>
                                          <p:spTgt spid="8"/>
                                        </p:tgtEl>
                                      </p:cBhvr>
                                    </p:animEffect>
                                  </p:childTnLst>
                                </p:cTn>
                              </p:par>
                              <p:par>
                                <p:cTn id="38" presetID="1" presetClass="mediacall" presetSubtype="0" fill="hold" nodeType="withEffect">
                                  <p:stCondLst>
                                    <p:cond delay="0"/>
                                  </p:stCondLst>
                                  <p:childTnLst>
                                    <p:cmd type="call" cmd="playFrom(0.0)">
                                      <p:cBhvr>
                                        <p:cTn id="39" dur="22410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repeatCount="indefinite" fill="hold" display="0">
                  <p:stCondLst>
                    <p:cond delay="indefinite"/>
                  </p:stCondLst>
                  <p:endCondLst>
                    <p:cond evt="onStopAudio" delay="0">
                      <p:tgtEl>
                        <p:sldTgt/>
                      </p:tgtEl>
                    </p:cond>
                  </p:endCondLst>
                </p:cTn>
                <p:tgtEl>
                  <p:spTgt spid="15"/>
                </p:tgtEl>
              </p:cMediaNode>
            </p:audio>
          </p:childTnLst>
        </p:cTn>
      </p:par>
    </p:tnLst>
    <p:bldLst>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916" y="2554286"/>
            <a:ext cx="2021640" cy="1807118"/>
          </a:xfrm>
          <a:prstGeom prst="rect">
            <a:avLst/>
          </a:prstGeom>
        </p:spPr>
      </p:pic>
      <p:sp>
        <p:nvSpPr>
          <p:cNvPr id="6" name="TextBox 50"/>
          <p:cNvSpPr txBox="1"/>
          <p:nvPr/>
        </p:nvSpPr>
        <p:spPr>
          <a:xfrm>
            <a:off x="19013" y="1415413"/>
            <a:ext cx="3447445" cy="1077218"/>
          </a:xfrm>
          <a:prstGeom prst="rect">
            <a:avLst/>
          </a:prstGeom>
          <a:noFill/>
        </p:spPr>
        <p:txBody>
          <a:bodyPr wrap="square" rtlCol="0">
            <a:spAutoFit/>
          </a:bodyPr>
          <a:lstStyle/>
          <a:p>
            <a:pPr algn="ctr" defTabSz="685434" fontAlgn="base">
              <a:spcBef>
                <a:spcPct val="0"/>
              </a:spcBef>
              <a:spcAft>
                <a:spcPct val="0"/>
              </a:spcAft>
              <a:defRPr/>
            </a:pPr>
            <a:r>
              <a:rPr lang="en-US" altLang="zh-CN" sz="3200" b="1" dirty="0" err="1">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smtClean="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dung</a:t>
            </a:r>
            <a:r>
              <a:rPr lang="vi-VN" altLang="zh-CN" sz="3200" b="1" dirty="0" smtClean="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defTabSz="685434" fontAlgn="base">
              <a:spcBef>
                <a:spcPct val="0"/>
              </a:spcBef>
              <a:spcAft>
                <a:spcPct val="0"/>
              </a:spcAft>
              <a:defRPr/>
            </a:pPr>
            <a:r>
              <a:rPr lang="vi-VN" altLang="zh-CN" sz="3200" b="1" dirty="0" smtClean="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bài học </a:t>
            </a:r>
            <a:endParaRPr lang="zh-CN" altLang="en-US"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 name="组合 6"/>
          <p:cNvGrpSpPr/>
          <p:nvPr/>
        </p:nvGrpSpPr>
        <p:grpSpPr>
          <a:xfrm>
            <a:off x="3448364" y="1268687"/>
            <a:ext cx="4305923" cy="537056"/>
            <a:chOff x="3321050" y="4069114"/>
            <a:chExt cx="6512479" cy="413986"/>
          </a:xfrm>
        </p:grpSpPr>
        <p:sp>
          <p:nvSpPr>
            <p:cNvPr id="8" name="圆角矩形 7"/>
            <p:cNvSpPr/>
            <p:nvPr/>
          </p:nvSpPr>
          <p:spPr>
            <a:xfrm>
              <a:off x="3321050" y="4076700"/>
              <a:ext cx="5930900" cy="406400"/>
            </a:xfrm>
            <a:prstGeom prst="roundRect">
              <a:avLst/>
            </a:prstGeom>
            <a:no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A801D"/>
                </a:solidFill>
                <a:effectLst>
                  <a:outerShdw blurRad="38100" dist="38100" dir="2700000" algn="tl">
                    <a:srgbClr val="000000">
                      <a:alpha val="43137"/>
                    </a:srgbClr>
                  </a:outerShdw>
                </a:effectLst>
              </a:endParaRPr>
            </a:p>
          </p:txBody>
        </p:sp>
        <p:sp>
          <p:nvSpPr>
            <p:cNvPr id="9" name="文本框 3"/>
            <p:cNvSpPr txBox="1">
              <a:spLocks noChangeArrowheads="1"/>
            </p:cNvSpPr>
            <p:nvPr/>
          </p:nvSpPr>
          <p:spPr bwMode="auto">
            <a:xfrm>
              <a:off x="4282216" y="4069114"/>
              <a:ext cx="5551313"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7A801D"/>
                  </a:solidFill>
                  <a:latin typeface="Times New Roman" panose="02020603050405020304" pitchFamily="18" charset="0"/>
                  <a:cs typeface="Times New Roman" panose="02020603050405020304" pitchFamily="18" charset="0"/>
                </a:rPr>
                <a:t>01   </a:t>
              </a:r>
              <a:r>
                <a:rPr lang="vi-VN" altLang="zh-CN" sz="2800" b="0" dirty="0" smtClean="0">
                  <a:solidFill>
                    <a:srgbClr val="7A801D"/>
                  </a:solidFill>
                  <a:latin typeface="Times New Roman" panose="02020603050405020304" pitchFamily="18" charset="0"/>
                  <a:cs typeface="Times New Roman" panose="02020603050405020304" pitchFamily="18" charset="0"/>
                </a:rPr>
                <a:t>Củng cố kiến thức</a:t>
              </a:r>
              <a:endParaRPr lang="zh-CN" altLang="zh-CN" sz="2800" b="0" dirty="0">
                <a:solidFill>
                  <a:srgbClr val="7A801D"/>
                </a:solidFill>
                <a:latin typeface="Times New Roman" panose="02020603050405020304" pitchFamily="18" charset="0"/>
                <a:cs typeface="Times New Roman" panose="02020603050405020304" pitchFamily="18" charset="0"/>
              </a:endParaRPr>
            </a:p>
          </p:txBody>
        </p:sp>
      </p:grpSp>
      <p:grpSp>
        <p:nvGrpSpPr>
          <p:cNvPr id="10" name="组合 9"/>
          <p:cNvGrpSpPr/>
          <p:nvPr/>
        </p:nvGrpSpPr>
        <p:grpSpPr>
          <a:xfrm>
            <a:off x="3042138" y="2240059"/>
            <a:ext cx="4712149" cy="537053"/>
            <a:chOff x="3321050" y="4069116"/>
            <a:chExt cx="6512479" cy="413984"/>
          </a:xfrm>
        </p:grpSpPr>
        <p:sp>
          <p:nvSpPr>
            <p:cNvPr id="11" name="圆角矩形 10"/>
            <p:cNvSpPr/>
            <p:nvPr/>
          </p:nvSpPr>
          <p:spPr>
            <a:xfrm>
              <a:off x="3321050" y="4076700"/>
              <a:ext cx="5930900" cy="406400"/>
            </a:xfrm>
            <a:prstGeom prst="roundRect">
              <a:avLst/>
            </a:prstGeom>
            <a:noFill/>
            <a:ln w="28575">
              <a:solidFill>
                <a:srgbClr val="F3A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3AD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文本框 3"/>
            <p:cNvSpPr txBox="1">
              <a:spLocks noChangeArrowheads="1"/>
            </p:cNvSpPr>
            <p:nvPr/>
          </p:nvSpPr>
          <p:spPr bwMode="auto">
            <a:xfrm>
              <a:off x="3321050" y="4069116"/>
              <a:ext cx="6512479"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F3AD00"/>
                  </a:solidFill>
                  <a:latin typeface="Times New Roman" panose="02020603050405020304" pitchFamily="18" charset="0"/>
                  <a:cs typeface="Times New Roman" panose="02020603050405020304" pitchFamily="18" charset="0"/>
                </a:rPr>
                <a:t>02   </a:t>
              </a:r>
              <a:r>
                <a:rPr lang="vi-VN" altLang="zh-CN" sz="2800" b="0" dirty="0" smtClean="0">
                  <a:solidFill>
                    <a:srgbClr val="F3AD00"/>
                  </a:solidFill>
                  <a:latin typeface="Times New Roman" panose="02020603050405020304" pitchFamily="18" charset="0"/>
                  <a:cs typeface="Times New Roman" panose="02020603050405020304" pitchFamily="18" charset="0"/>
                </a:rPr>
                <a:t>Luyện tập</a:t>
              </a:r>
              <a:endParaRPr lang="zh-CN" altLang="zh-CN" sz="2800" b="0" dirty="0">
                <a:solidFill>
                  <a:srgbClr val="F3AD00"/>
                </a:solidFill>
                <a:latin typeface="Times New Roman" panose="02020603050405020304" pitchFamily="18" charset="0"/>
                <a:cs typeface="Times New Roman" panose="02020603050405020304" pitchFamily="18" charset="0"/>
              </a:endParaRPr>
            </a:p>
          </p:txBody>
        </p:sp>
      </p:grpSp>
      <p:grpSp>
        <p:nvGrpSpPr>
          <p:cNvPr id="13" name="组合 12"/>
          <p:cNvGrpSpPr/>
          <p:nvPr/>
        </p:nvGrpSpPr>
        <p:grpSpPr>
          <a:xfrm>
            <a:off x="3448364" y="3339348"/>
            <a:ext cx="4305923" cy="537053"/>
            <a:chOff x="3321050" y="4069116"/>
            <a:chExt cx="6512479" cy="413984"/>
          </a:xfrm>
        </p:grpSpPr>
        <p:sp>
          <p:nvSpPr>
            <p:cNvPr id="14" name="圆角矩形 13"/>
            <p:cNvSpPr/>
            <p:nvPr/>
          </p:nvSpPr>
          <p:spPr>
            <a:xfrm>
              <a:off x="3321050" y="4076700"/>
              <a:ext cx="5930900" cy="406400"/>
            </a:xfrm>
            <a:prstGeom prst="roundRect">
              <a:avLst/>
            </a:prstGeom>
            <a:no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A801D"/>
                </a:solidFill>
                <a:effectLst>
                  <a:outerShdw blurRad="38100" dist="38100" dir="2700000" algn="tl">
                    <a:srgbClr val="000000">
                      <a:alpha val="43137"/>
                    </a:srgbClr>
                  </a:outerShdw>
                </a:effectLst>
              </a:endParaRPr>
            </a:p>
          </p:txBody>
        </p:sp>
        <p:sp>
          <p:nvSpPr>
            <p:cNvPr id="15" name="文本框 3"/>
            <p:cNvSpPr txBox="1">
              <a:spLocks noChangeArrowheads="1"/>
            </p:cNvSpPr>
            <p:nvPr/>
          </p:nvSpPr>
          <p:spPr bwMode="auto">
            <a:xfrm>
              <a:off x="4282216" y="4069116"/>
              <a:ext cx="5551313"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7A801D"/>
                  </a:solidFill>
                  <a:latin typeface="Times New Roman" panose="02020603050405020304" pitchFamily="18" charset="0"/>
                  <a:cs typeface="Times New Roman" panose="02020603050405020304" pitchFamily="18" charset="0"/>
                </a:rPr>
                <a:t>03   </a:t>
              </a:r>
              <a:r>
                <a:rPr lang="vi-VN" altLang="zh-CN" sz="2800" b="0" dirty="0" smtClean="0">
                  <a:solidFill>
                    <a:srgbClr val="7A801D"/>
                  </a:solidFill>
                  <a:latin typeface="Times New Roman" panose="02020603050405020304" pitchFamily="18" charset="0"/>
                  <a:cs typeface="Times New Roman" panose="02020603050405020304" pitchFamily="18" charset="0"/>
                </a:rPr>
                <a:t>Vận dụng</a:t>
              </a:r>
              <a:endParaRPr lang="zh-CN" altLang="zh-CN" sz="2800" b="0" dirty="0">
                <a:solidFill>
                  <a:srgbClr val="7A801D"/>
                </a:solidFill>
                <a:latin typeface="Times New Roman" panose="02020603050405020304" pitchFamily="18" charset="0"/>
                <a:cs typeface="Times New Roman" panose="02020603050405020304" pitchFamily="18" charset="0"/>
              </a:endParaRPr>
            </a:p>
          </p:txBody>
        </p:sp>
      </p:gr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5001" y="857250"/>
            <a:ext cx="2794002" cy="4287838"/>
          </a:xfrm>
          <a:prstGeom prst="rect">
            <a:avLst/>
          </a:prstGeom>
        </p:spPr>
      </p:pic>
    </p:spTree>
    <p:extLst>
      <p:ext uri="{BB962C8B-B14F-4D97-AF65-F5344CB8AC3E}">
        <p14:creationId xmlns:p14="http://schemas.microsoft.com/office/powerpoint/2010/main" val="1457517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00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 </a:t>
            </a:r>
            <a:r>
              <a:rPr lang="vi-VN" altLang="zh-CN" sz="4500" b="1" dirty="0" smtClean="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CỦNG CỐ KIẾN THỨC</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
        <p:nvSpPr>
          <p:cNvPr id="15" name="Rectangle 14">
            <a:extLst>
              <a:ext uri="{FF2B5EF4-FFF2-40B4-BE49-F238E27FC236}">
                <a16:creationId xmlns:a16="http://schemas.microsoft.com/office/drawing/2014/main" id="{23E80472-D88E-DA4B-AB0F-791B186AD5D0}"/>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spTree>
    <p:extLst>
      <p:ext uri="{BB962C8B-B14F-4D97-AF65-F5344CB8AC3E}">
        <p14:creationId xmlns:p14="http://schemas.microsoft.com/office/powerpoint/2010/main" val="1332560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87" y="-890649"/>
            <a:ext cx="7944593" cy="678081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374" y="857250"/>
            <a:ext cx="2794002" cy="4287838"/>
          </a:xfrm>
          <a:prstGeom prst="rect">
            <a:avLst/>
          </a:prstGeom>
        </p:spPr>
      </p:pic>
      <p:sp>
        <p:nvSpPr>
          <p:cNvPr id="2" name="Rectangle 1">
            <a:extLst>
              <a:ext uri="{FF2B5EF4-FFF2-40B4-BE49-F238E27FC236}">
                <a16:creationId xmlns:a16="http://schemas.microsoft.com/office/drawing/2014/main" id="{9C12C34A-439D-4C49-BDD7-11033F4E88B2}"/>
              </a:ext>
            </a:extLst>
          </p:cNvPr>
          <p:cNvSpPr/>
          <p:nvPr/>
        </p:nvSpPr>
        <p:spPr>
          <a:xfrm>
            <a:off x="1371599" y="919323"/>
            <a:ext cx="6175168" cy="3160865"/>
          </a:xfrm>
          <a:prstGeom prst="rect">
            <a:avLst/>
          </a:prstGeom>
        </p:spPr>
        <p:txBody>
          <a:bodyPr wrap="square">
            <a:spAutoFit/>
          </a:bodyPr>
          <a:lstStyle/>
          <a:p>
            <a:pPr>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 Đọc phần Kiến thức ngữ </a:t>
            </a:r>
            <a:r>
              <a:rPr lang="vi-VN" sz="2600" dirty="0" smtClean="0">
                <a:solidFill>
                  <a:srgbClr val="000000"/>
                </a:solidFill>
                <a:latin typeface="Times New Roman" panose="02020603050405020304" pitchFamily="18" charset="0"/>
                <a:ea typeface="Calibri" panose="020F0502020204030204" pitchFamily="34" charset="0"/>
              </a:rPr>
              <a:t>văn (SGK </a:t>
            </a:r>
            <a:r>
              <a:rPr lang="vi-VN" sz="2600" dirty="0">
                <a:solidFill>
                  <a:srgbClr val="000000"/>
                </a:solidFill>
                <a:latin typeface="Times New Roman" panose="02020603050405020304" pitchFamily="18" charset="0"/>
                <a:ea typeface="Calibri" panose="020F0502020204030204" pitchFamily="34" charset="0"/>
              </a:rPr>
              <a:t>trang </a:t>
            </a:r>
            <a:r>
              <a:rPr lang="vi-VN" sz="2600" dirty="0" smtClean="0">
                <a:solidFill>
                  <a:srgbClr val="000000"/>
                </a:solidFill>
                <a:latin typeface="Times New Roman" panose="02020603050405020304" pitchFamily="18" charset="0"/>
                <a:ea typeface="Calibri" panose="020F0502020204030204" pitchFamily="34" charset="0"/>
              </a:rPr>
              <a:t>4) </a:t>
            </a:r>
            <a:r>
              <a:rPr lang="vi-VN" sz="2600" dirty="0">
                <a:solidFill>
                  <a:srgbClr val="000000"/>
                </a:solidFill>
                <a:latin typeface="Times New Roman" panose="02020603050405020304" pitchFamily="18" charset="0"/>
                <a:ea typeface="Calibri" panose="020F0502020204030204" pitchFamily="34" charset="0"/>
              </a:rPr>
              <a:t>và cho biết: </a:t>
            </a:r>
            <a:endParaRPr lang="vi-VN" sz="2600" dirty="0" smtClean="0">
              <a:solidFill>
                <a:srgbClr val="000000"/>
              </a:solidFill>
              <a:latin typeface="Times New Roman" panose="02020603050405020304" pitchFamily="18" charset="0"/>
              <a:ea typeface="Calibri" panose="020F0502020204030204" pitchFamily="34" charset="0"/>
            </a:endParaRPr>
          </a:p>
          <a:p>
            <a:pPr marL="457200" indent="-457200">
              <a:lnSpc>
                <a:spcPct val="115000"/>
              </a:lnSpc>
              <a:spcBef>
                <a:spcPts val="600"/>
              </a:spcBef>
              <a:spcAft>
                <a:spcPts val="600"/>
              </a:spcAft>
              <a:buFontTx/>
              <a:buChar char="-"/>
            </a:pPr>
            <a:r>
              <a:rPr lang="vi-VN" sz="2600" i="1" dirty="0" smtClean="0">
                <a:solidFill>
                  <a:srgbClr val="000000"/>
                </a:solidFill>
                <a:latin typeface="Times New Roman" panose="02020603050405020304" pitchFamily="18" charset="0"/>
                <a:ea typeface="Calibri" panose="020F0502020204030204" pitchFamily="34" charset="0"/>
              </a:rPr>
              <a:t>Biến đổi cấu trúc và mở rộng cấu trúc câu là gì?</a:t>
            </a:r>
          </a:p>
          <a:p>
            <a:pPr marL="457200" indent="-457200">
              <a:lnSpc>
                <a:spcPct val="115000"/>
              </a:lnSpc>
              <a:spcBef>
                <a:spcPts val="600"/>
              </a:spcBef>
              <a:spcAft>
                <a:spcPts val="600"/>
              </a:spcAft>
              <a:buFontTx/>
              <a:buChar char="-"/>
            </a:pPr>
            <a:r>
              <a:rPr lang="vi-VN" sz="2600" i="1" dirty="0" smtClean="0">
                <a:solidFill>
                  <a:srgbClr val="000000"/>
                </a:solidFill>
                <a:latin typeface="Times New Roman" panose="02020603050405020304" pitchFamily="18" charset="0"/>
                <a:ea typeface="Calibri" panose="020F0502020204030204" pitchFamily="34" charset="0"/>
              </a:rPr>
              <a:t>Nêu tác dụng và các cách để biến đổi và mở rộng cấu trúc câu</a:t>
            </a:r>
            <a:endParaRPr lang="en-VN" sz="2600" i="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637400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a:t>
            </a:r>
            <a:r>
              <a:rPr lang="vi-VN" altLang="zh-CN" sz="28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CỦNG CỐ KIẾN THỨC</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8" name="Picture 47">
            <a:extLst>
              <a:ext uri="{FF2B5EF4-FFF2-40B4-BE49-F238E27FC236}">
                <a16:creationId xmlns:a16="http://schemas.microsoft.com/office/drawing/2014/main"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291" y="2758146"/>
            <a:ext cx="2386941" cy="2386941"/>
          </a:xfrm>
          <a:prstGeom prst="rect">
            <a:avLst/>
          </a:prstGeom>
        </p:spPr>
      </p:pic>
      <p:pic>
        <p:nvPicPr>
          <p:cNvPr id="3" name="Picture 2"/>
          <p:cNvPicPr>
            <a:picLocks noChangeAspect="1"/>
          </p:cNvPicPr>
          <p:nvPr/>
        </p:nvPicPr>
        <p:blipFill>
          <a:blip r:embed="rId8"/>
          <a:stretch>
            <a:fillRect/>
          </a:stretch>
        </p:blipFill>
        <p:spPr>
          <a:xfrm>
            <a:off x="1850065" y="545805"/>
            <a:ext cx="7293934" cy="4649972"/>
          </a:xfrm>
          <a:prstGeom prst="rect">
            <a:avLst/>
          </a:prstGeom>
        </p:spPr>
      </p:pic>
    </p:spTree>
    <p:extLst>
      <p:ext uri="{BB962C8B-B14F-4D97-AF65-F5344CB8AC3E}">
        <p14:creationId xmlns:p14="http://schemas.microsoft.com/office/powerpoint/2010/main" val="7501859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a:t>
            </a:r>
            <a:r>
              <a:rPr lang="vi-VN" altLang="zh-CN" sz="28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CỦNG CỐ KIẾN THỨC</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8" name="Picture 47">
            <a:extLst>
              <a:ext uri="{FF2B5EF4-FFF2-40B4-BE49-F238E27FC236}">
                <a16:creationId xmlns:a16="http://schemas.microsoft.com/office/drawing/2014/main"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86" y="3177298"/>
            <a:ext cx="1967789" cy="1967789"/>
          </a:xfrm>
          <a:prstGeom prst="rect">
            <a:avLst/>
          </a:prstGeom>
        </p:spPr>
      </p:pic>
      <p:sp>
        <p:nvSpPr>
          <p:cNvPr id="8" name="Rectangle 7">
            <a:extLst>
              <a:ext uri="{FF2B5EF4-FFF2-40B4-BE49-F238E27FC236}">
                <a16:creationId xmlns:a16="http://schemas.microsoft.com/office/drawing/2014/main" id="{B9A2AC37-7325-9243-A1A2-104806662EA2}"/>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pic>
        <p:nvPicPr>
          <p:cNvPr id="2" name="Picture 1"/>
          <p:cNvPicPr>
            <a:picLocks noChangeAspect="1"/>
          </p:cNvPicPr>
          <p:nvPr/>
        </p:nvPicPr>
        <p:blipFill>
          <a:blip r:embed="rId8"/>
          <a:stretch>
            <a:fillRect/>
          </a:stretch>
        </p:blipFill>
        <p:spPr>
          <a:xfrm>
            <a:off x="1526042" y="650340"/>
            <a:ext cx="7617957" cy="4494747"/>
          </a:xfrm>
          <a:prstGeom prst="rect">
            <a:avLst/>
          </a:prstGeom>
        </p:spPr>
      </p:pic>
    </p:spTree>
    <p:extLst>
      <p:ext uri="{BB962C8B-B14F-4D97-AF65-F5344CB8AC3E}">
        <p14:creationId xmlns:p14="http://schemas.microsoft.com/office/powerpoint/2010/main" val="11959766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II. </a:t>
            </a:r>
            <a:r>
              <a:rPr lang="vi-VN" altLang="zh-CN" sz="4500" b="1" dirty="0" smtClean="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30414089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076" y="3409507"/>
            <a:ext cx="1130923" cy="173558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1246" y="3624009"/>
            <a:ext cx="779721" cy="1521078"/>
          </a:xfrm>
          <a:prstGeom prst="rect">
            <a:avLst/>
          </a:prstGeom>
        </p:spPr>
      </p:pic>
      <p:sp>
        <p:nvSpPr>
          <p:cNvPr id="6" name="Rectangle 5">
            <a:extLst>
              <a:ext uri="{FF2B5EF4-FFF2-40B4-BE49-F238E27FC236}">
                <a16:creationId xmlns:a16="http://schemas.microsoft.com/office/drawing/2014/main" id="{A7F00A86-FF4C-9046-A041-85B68EC2946D}"/>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pic>
        <p:nvPicPr>
          <p:cNvPr id="3" name="Picture 2"/>
          <p:cNvPicPr>
            <a:picLocks noChangeAspect="1"/>
          </p:cNvPicPr>
          <p:nvPr/>
        </p:nvPicPr>
        <p:blipFill>
          <a:blip r:embed="rId6"/>
          <a:stretch>
            <a:fillRect/>
          </a:stretch>
        </p:blipFill>
        <p:spPr>
          <a:xfrm>
            <a:off x="0" y="0"/>
            <a:ext cx="7946065" cy="2438740"/>
          </a:xfrm>
          <a:prstGeom prst="rect">
            <a:avLst/>
          </a:prstGeom>
        </p:spPr>
      </p:pic>
      <p:pic>
        <p:nvPicPr>
          <p:cNvPr id="7" name="Picture 6"/>
          <p:cNvPicPr>
            <a:picLocks noChangeAspect="1"/>
          </p:cNvPicPr>
          <p:nvPr/>
        </p:nvPicPr>
        <p:blipFill>
          <a:blip r:embed="rId7"/>
          <a:stretch>
            <a:fillRect/>
          </a:stretch>
        </p:blipFill>
        <p:spPr>
          <a:xfrm>
            <a:off x="0" y="2353340"/>
            <a:ext cx="8013076" cy="2791748"/>
          </a:xfrm>
          <a:prstGeom prst="rect">
            <a:avLst/>
          </a:prstGeom>
        </p:spPr>
      </p:pic>
    </p:spTree>
    <p:extLst>
      <p:ext uri="{BB962C8B-B14F-4D97-AF65-F5344CB8AC3E}">
        <p14:creationId xmlns:p14="http://schemas.microsoft.com/office/powerpoint/2010/main" val="4286548918"/>
      </p:ext>
    </p:extLst>
  </p:cSld>
  <p:clrMapOvr>
    <a:masterClrMapping/>
  </p:clrMapOvr>
  <p:transition spd="med">
    <p:pull/>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61600"/>
</p:tagLst>
</file>

<file path=ppt/theme/theme1.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1234</TotalTime>
  <Words>532</Words>
  <Application>Microsoft Office PowerPoint</Application>
  <PresentationFormat>Custom</PresentationFormat>
  <Paragraphs>73</Paragraphs>
  <Slides>17</Slides>
  <Notes>17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微软雅黑</vt:lpstr>
      <vt:lpstr>宋体</vt:lpstr>
      <vt:lpstr>Arial</vt:lpstr>
      <vt:lpstr>Book Antiqua</vt:lpstr>
      <vt:lpstr>Calibri</vt:lpstr>
      <vt:lpstr>Times New Roman</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61600</dc:title>
  <dc:creator>PGOS</dc:creator>
  <cp:lastModifiedBy>Asus</cp:lastModifiedBy>
  <cp:revision>199</cp:revision>
  <dcterms:created xsi:type="dcterms:W3CDTF">2017-01-14T09:35:14Z</dcterms:created>
  <dcterms:modified xsi:type="dcterms:W3CDTF">2024-06-28T15:43:33Z</dcterms:modified>
</cp:coreProperties>
</file>