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1375b7b32ba44575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7" r:id="rId2"/>
    <p:sldId id="1181" r:id="rId3"/>
    <p:sldId id="1158" r:id="rId4"/>
    <p:sldId id="329" r:id="rId5"/>
    <p:sldId id="327" r:id="rId6"/>
    <p:sldId id="1182" r:id="rId7"/>
    <p:sldId id="1179" r:id="rId8"/>
    <p:sldId id="297" r:id="rId9"/>
    <p:sldId id="1173" r:id="rId10"/>
    <p:sldId id="314" r:id="rId11"/>
    <p:sldId id="1164" r:id="rId12"/>
    <p:sldId id="1180" r:id="rId13"/>
    <p:sldId id="315" r:id="rId14"/>
    <p:sldId id="1162" r:id="rId15"/>
    <p:sldId id="1166" r:id="rId16"/>
    <p:sldId id="326" r:id="rId17"/>
    <p:sldId id="1176" r:id="rId18"/>
    <p:sldId id="1177" r:id="rId19"/>
    <p:sldId id="320" r:id="rId20"/>
    <p:sldId id="31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25" clrIdx="0">
    <p:extLst>
      <p:ext uri="{19B8F6BF-5375-455C-9EA6-DF929625EA0E}">
        <p15:presenceInfo xmlns:p15="http://schemas.microsoft.com/office/powerpoint/2012/main" userId="Wi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946"/>
    <a:srgbClr val="FFC000"/>
    <a:srgbClr val="0000FF"/>
    <a:srgbClr val="1EA364"/>
    <a:srgbClr val="F9FCB8"/>
    <a:srgbClr val="5B9BD5"/>
    <a:srgbClr val="FFFFFF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18:13:45.536" idx="24">
    <p:pos x="10" y="10"/>
    <p:text>TRÒ CHƠI CHƯA THỂ HIỆN RÕ NÉT. SAU TRÒ CHƠI CẦN CÓ HĐ ĐÁNH GIÁ NHẬN XÉT, VÀ CÓ THANG ĐIỂM ĐỂ ĐÁNH GIÁ NHẬN XÉT.</p:text>
    <p:extLst>
      <p:ext uri="{C676402C-5697-4E1C-873F-D02D1690AC5C}">
        <p15:threadingInfo xmlns:p15="http://schemas.microsoft.com/office/powerpoint/2012/main" timeZoneBias="-420"/>
      </p:ext>
    </p:extLst>
  </p:cm>
  <p:cm authorId="1" dt="2022-07-20T18:17:42.465" idx="25">
    <p:pos x="106" y="106"/>
    <p:text>NÊN CÓ SLIDE  PHẦN VÍ DỤ GỢI Ý HS.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18:08:24.823" idx="21">
    <p:pos x="7387" y="3367"/>
    <p:text>CÁC CÔNG THỨC TOÁN HỌC CHƯA GÕ TRONG MATHTYPE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18:11:43.156" idx="23">
    <p:pos x="7017" y="3268"/>
    <p:text>CÁC CÔNG THỨC TOÁN HỌC CHƯA GÕ MATHTYPE.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1CCB4-6780-4246-B7F5-3087127DAC87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EB023-29F4-429F-B0F9-4D9A55696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94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89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34.bin"/><Relationship Id="rId18" Type="http://schemas.openxmlformats.org/officeDocument/2006/relationships/oleObject" Target="../embeddings/oleObject37.bin"/><Relationship Id="rId3" Type="http://schemas.openxmlformats.org/officeDocument/2006/relationships/oleObject" Target="../embeddings/oleObject29.bin"/><Relationship Id="rId21" Type="http://schemas.openxmlformats.org/officeDocument/2006/relationships/image" Target="../media/image55.wmf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36.bin"/><Relationship Id="rId2" Type="http://schemas.openxmlformats.org/officeDocument/2006/relationships/image" Target="../media/image19.png"/><Relationship Id="rId16" Type="http://schemas.openxmlformats.org/officeDocument/2006/relationships/image" Target="../media/image53.wmf"/><Relationship Id="rId20" Type="http://schemas.openxmlformats.org/officeDocument/2006/relationships/oleObject" Target="../embeddings/oleObject3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50.wmf"/><Relationship Id="rId19" Type="http://schemas.openxmlformats.org/officeDocument/2006/relationships/image" Target="../media/image54.wmf"/><Relationship Id="rId4" Type="http://schemas.openxmlformats.org/officeDocument/2006/relationships/image" Target="../media/image47.e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5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63.wmf"/><Relationship Id="rId26" Type="http://schemas.openxmlformats.org/officeDocument/2006/relationships/oleObject" Target="../embeddings/oleObject51.bin"/><Relationship Id="rId3" Type="http://schemas.openxmlformats.org/officeDocument/2006/relationships/oleObject" Target="../embeddings/oleObject39.bin"/><Relationship Id="rId21" Type="http://schemas.openxmlformats.org/officeDocument/2006/relationships/image" Target="../media/image64.wmf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0.wmf"/><Relationship Id="rId17" Type="http://schemas.openxmlformats.org/officeDocument/2006/relationships/oleObject" Target="../embeddings/oleObject46.bin"/><Relationship Id="rId25" Type="http://schemas.openxmlformats.org/officeDocument/2006/relationships/image" Target="../media/image66.wmf"/><Relationship Id="rId2" Type="http://schemas.openxmlformats.org/officeDocument/2006/relationships/image" Target="../media/image19.png"/><Relationship Id="rId16" Type="http://schemas.openxmlformats.org/officeDocument/2006/relationships/image" Target="../media/image62.wmf"/><Relationship Id="rId20" Type="http://schemas.openxmlformats.org/officeDocument/2006/relationships/oleObject" Target="../embeddings/oleObject4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43.bin"/><Relationship Id="rId24" Type="http://schemas.openxmlformats.org/officeDocument/2006/relationships/oleObject" Target="../embeddings/oleObject50.bin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23" Type="http://schemas.openxmlformats.org/officeDocument/2006/relationships/image" Target="../media/image65.wmf"/><Relationship Id="rId10" Type="http://schemas.openxmlformats.org/officeDocument/2006/relationships/image" Target="../media/image59.wmf"/><Relationship Id="rId19" Type="http://schemas.openxmlformats.org/officeDocument/2006/relationships/oleObject" Target="../embeddings/oleObject47.bin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61.wmf"/><Relationship Id="rId22" Type="http://schemas.openxmlformats.org/officeDocument/2006/relationships/oleObject" Target="../embeddings/oleObject49.bin"/><Relationship Id="rId27" Type="http://schemas.openxmlformats.org/officeDocument/2006/relationships/image" Target="../media/image67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56.bin"/><Relationship Id="rId18" Type="http://schemas.openxmlformats.org/officeDocument/2006/relationships/image" Target="../media/image77.wmf"/><Relationship Id="rId3" Type="http://schemas.openxmlformats.org/officeDocument/2006/relationships/image" Target="../media/image69.png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58.bin"/><Relationship Id="rId2" Type="http://schemas.openxmlformats.org/officeDocument/2006/relationships/image" Target="../media/image19.png"/><Relationship Id="rId16" Type="http://schemas.openxmlformats.org/officeDocument/2006/relationships/image" Target="../media/image7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oleObject" Target="../embeddings/oleObject57.bin"/><Relationship Id="rId10" Type="http://schemas.openxmlformats.org/officeDocument/2006/relationships/image" Target="../media/image73.wmf"/><Relationship Id="rId4" Type="http://schemas.openxmlformats.org/officeDocument/2006/relationships/image" Target="../media/image70.png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75.w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76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73.wmf"/><Relationship Id="rId17" Type="http://schemas.openxmlformats.org/officeDocument/2006/relationships/oleObject" Target="../embeddings/oleObject57.bin"/><Relationship Id="rId2" Type="http://schemas.openxmlformats.org/officeDocument/2006/relationships/video" Target="../media/media2.mp4"/><Relationship Id="rId16" Type="http://schemas.openxmlformats.org/officeDocument/2006/relationships/image" Target="../media/image75.wmf"/><Relationship Id="rId20" Type="http://schemas.openxmlformats.org/officeDocument/2006/relationships/image" Target="../media/image77.wmf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oleObject" Target="../embeddings/oleObject54.bin"/><Relationship Id="rId5" Type="http://schemas.openxmlformats.org/officeDocument/2006/relationships/image" Target="../media/image78.png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81.png"/><Relationship Id="rId19" Type="http://schemas.openxmlformats.org/officeDocument/2006/relationships/oleObject" Target="../embeddings/oleObject59.bin"/><Relationship Id="rId4" Type="http://schemas.openxmlformats.org/officeDocument/2006/relationships/image" Target="../media/image19.png"/><Relationship Id="rId9" Type="http://schemas.openxmlformats.org/officeDocument/2006/relationships/image" Target="../media/image80.png"/><Relationship Id="rId14" Type="http://schemas.openxmlformats.org/officeDocument/2006/relationships/image" Target="../media/image7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oleObject" Target="../embeddings/oleObject64.bin"/><Relationship Id="rId18" Type="http://schemas.openxmlformats.org/officeDocument/2006/relationships/oleObject" Target="../embeddings/oleObject55.bin"/><Relationship Id="rId26" Type="http://schemas.openxmlformats.org/officeDocument/2006/relationships/comments" Target="../comments/comment2.xml"/><Relationship Id="rId3" Type="http://schemas.openxmlformats.org/officeDocument/2006/relationships/image" Target="../media/image82.png"/><Relationship Id="rId21" Type="http://schemas.openxmlformats.org/officeDocument/2006/relationships/image" Target="../media/image75.wmf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87.wmf"/><Relationship Id="rId17" Type="http://schemas.openxmlformats.org/officeDocument/2006/relationships/image" Target="../media/image73.wmf"/><Relationship Id="rId25" Type="http://schemas.openxmlformats.org/officeDocument/2006/relationships/image" Target="../media/image77.wmf"/><Relationship Id="rId2" Type="http://schemas.openxmlformats.org/officeDocument/2006/relationships/image" Target="../media/image19.png"/><Relationship Id="rId16" Type="http://schemas.openxmlformats.org/officeDocument/2006/relationships/oleObject" Target="../embeddings/oleObject54.bin"/><Relationship Id="rId20" Type="http://schemas.openxmlformats.org/officeDocument/2006/relationships/oleObject" Target="../embeddings/oleObject5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11" Type="http://schemas.openxmlformats.org/officeDocument/2006/relationships/oleObject" Target="../embeddings/oleObject63.bin"/><Relationship Id="rId24" Type="http://schemas.openxmlformats.org/officeDocument/2006/relationships/oleObject" Target="../embeddings/oleObject65.bin"/><Relationship Id="rId5" Type="http://schemas.openxmlformats.org/officeDocument/2006/relationships/oleObject" Target="../embeddings/oleObject60.bin"/><Relationship Id="rId15" Type="http://schemas.openxmlformats.org/officeDocument/2006/relationships/image" Target="../media/image89.png"/><Relationship Id="rId23" Type="http://schemas.openxmlformats.org/officeDocument/2006/relationships/image" Target="../media/image76.wmf"/><Relationship Id="rId10" Type="http://schemas.openxmlformats.org/officeDocument/2006/relationships/image" Target="../media/image86.wmf"/><Relationship Id="rId19" Type="http://schemas.openxmlformats.org/officeDocument/2006/relationships/image" Target="../media/image74.wmf"/><Relationship Id="rId4" Type="http://schemas.openxmlformats.org/officeDocument/2006/relationships/image" Target="../media/image83.png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88.wmf"/><Relationship Id="rId22" Type="http://schemas.openxmlformats.org/officeDocument/2006/relationships/oleObject" Target="../embeddings/oleObject57.bin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wmf"/><Relationship Id="rId18" Type="http://schemas.openxmlformats.org/officeDocument/2006/relationships/image" Target="../media/image93.wmf"/><Relationship Id="rId26" Type="http://schemas.openxmlformats.org/officeDocument/2006/relationships/image" Target="../media/image97.wmf"/><Relationship Id="rId3" Type="http://schemas.openxmlformats.org/officeDocument/2006/relationships/image" Target="../media/image90.png"/><Relationship Id="rId21" Type="http://schemas.openxmlformats.org/officeDocument/2006/relationships/oleObject" Target="../embeddings/oleObject75.bin"/><Relationship Id="rId34" Type="http://schemas.openxmlformats.org/officeDocument/2006/relationships/oleObject" Target="../embeddings/oleObject82.bin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70.bin"/><Relationship Id="rId17" Type="http://schemas.openxmlformats.org/officeDocument/2006/relationships/oleObject" Target="../embeddings/oleObject73.bin"/><Relationship Id="rId25" Type="http://schemas.openxmlformats.org/officeDocument/2006/relationships/oleObject" Target="../embeddings/oleObject77.bin"/><Relationship Id="rId33" Type="http://schemas.openxmlformats.org/officeDocument/2006/relationships/image" Target="../media/image100.wmf"/><Relationship Id="rId2" Type="http://schemas.openxmlformats.org/officeDocument/2006/relationships/image" Target="../media/image19.png"/><Relationship Id="rId16" Type="http://schemas.openxmlformats.org/officeDocument/2006/relationships/oleObject" Target="../embeddings/oleObject72.bin"/><Relationship Id="rId20" Type="http://schemas.openxmlformats.org/officeDocument/2006/relationships/image" Target="../media/image94.wmf"/><Relationship Id="rId29" Type="http://schemas.openxmlformats.org/officeDocument/2006/relationships/oleObject" Target="../embeddings/oleObject7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91.wmf"/><Relationship Id="rId24" Type="http://schemas.openxmlformats.org/officeDocument/2006/relationships/image" Target="../media/image96.wmf"/><Relationship Id="rId32" Type="http://schemas.openxmlformats.org/officeDocument/2006/relationships/oleObject" Target="../embeddings/oleObject81.bin"/><Relationship Id="rId5" Type="http://schemas.openxmlformats.org/officeDocument/2006/relationships/image" Target="../media/image73.wmf"/><Relationship Id="rId15" Type="http://schemas.openxmlformats.org/officeDocument/2006/relationships/image" Target="../media/image92.wmf"/><Relationship Id="rId23" Type="http://schemas.openxmlformats.org/officeDocument/2006/relationships/oleObject" Target="../embeddings/oleObject76.bin"/><Relationship Id="rId28" Type="http://schemas.openxmlformats.org/officeDocument/2006/relationships/image" Target="../media/image98.wmf"/><Relationship Id="rId10" Type="http://schemas.openxmlformats.org/officeDocument/2006/relationships/oleObject" Target="../embeddings/oleObject69.bin"/><Relationship Id="rId19" Type="http://schemas.openxmlformats.org/officeDocument/2006/relationships/oleObject" Target="../embeddings/oleObject74.bin"/><Relationship Id="rId31" Type="http://schemas.openxmlformats.org/officeDocument/2006/relationships/oleObject" Target="../embeddings/oleObject80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75.wmf"/><Relationship Id="rId14" Type="http://schemas.openxmlformats.org/officeDocument/2006/relationships/oleObject" Target="../embeddings/oleObject71.bin"/><Relationship Id="rId22" Type="http://schemas.openxmlformats.org/officeDocument/2006/relationships/image" Target="../media/image95.wmf"/><Relationship Id="rId27" Type="http://schemas.openxmlformats.org/officeDocument/2006/relationships/oleObject" Target="../embeddings/oleObject78.bin"/><Relationship Id="rId30" Type="http://schemas.openxmlformats.org/officeDocument/2006/relationships/image" Target="../media/image99.emf"/><Relationship Id="rId35" Type="http://schemas.openxmlformats.org/officeDocument/2006/relationships/image" Target="../media/image101.wmf"/><Relationship Id="rId8" Type="http://schemas.openxmlformats.org/officeDocument/2006/relationships/oleObject" Target="../embeddings/oleObject6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13" Type="http://schemas.openxmlformats.org/officeDocument/2006/relationships/oleObject" Target="../embeddings/oleObject87.bin"/><Relationship Id="rId18" Type="http://schemas.openxmlformats.org/officeDocument/2006/relationships/image" Target="../media/image109.wmf"/><Relationship Id="rId3" Type="http://schemas.openxmlformats.org/officeDocument/2006/relationships/image" Target="../media/image102.png"/><Relationship Id="rId7" Type="http://schemas.openxmlformats.org/officeDocument/2006/relationships/oleObject" Target="../embeddings/oleObject84.bin"/><Relationship Id="rId12" Type="http://schemas.openxmlformats.org/officeDocument/2006/relationships/image" Target="../media/image106.wmf"/><Relationship Id="rId17" Type="http://schemas.openxmlformats.org/officeDocument/2006/relationships/oleObject" Target="../embeddings/oleObject89.bin"/><Relationship Id="rId2" Type="http://schemas.openxmlformats.org/officeDocument/2006/relationships/image" Target="../media/image19.png"/><Relationship Id="rId16" Type="http://schemas.openxmlformats.org/officeDocument/2006/relationships/image" Target="../media/image10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86.bin"/><Relationship Id="rId5" Type="http://schemas.openxmlformats.org/officeDocument/2006/relationships/image" Target="../media/image103.wmf"/><Relationship Id="rId15" Type="http://schemas.openxmlformats.org/officeDocument/2006/relationships/oleObject" Target="../embeddings/oleObject88.bin"/><Relationship Id="rId10" Type="http://schemas.openxmlformats.org/officeDocument/2006/relationships/image" Target="../media/image105.wmf"/><Relationship Id="rId19" Type="http://schemas.openxmlformats.org/officeDocument/2006/relationships/comments" Target="../comments/comment3.xml"/><Relationship Id="rId4" Type="http://schemas.openxmlformats.org/officeDocument/2006/relationships/oleObject" Target="../embeddings/oleObject83.bin"/><Relationship Id="rId9" Type="http://schemas.openxmlformats.org/officeDocument/2006/relationships/oleObject" Target="../embeddings/oleObject85.bin"/><Relationship Id="rId14" Type="http://schemas.openxmlformats.org/officeDocument/2006/relationships/image" Target="../media/image10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otogo.vn/5-dia-diem-du-lich-phuot-bien-gan-ha-noi/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7.wmf"/><Relationship Id="rId10" Type="http://schemas.openxmlformats.org/officeDocument/2006/relationships/image" Target="../media/image12.wmf"/><Relationship Id="rId4" Type="http://schemas.openxmlformats.org/officeDocument/2006/relationships/image" Target="../media/image7.wmf"/><Relationship Id="rId9" Type="http://schemas.openxmlformats.org/officeDocument/2006/relationships/image" Target="../media/image11.wmf"/><Relationship Id="rId14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9.wmf"/><Relationship Id="rId26" Type="http://schemas.openxmlformats.org/officeDocument/2006/relationships/image" Target="../media/image33.wmf"/><Relationship Id="rId3" Type="http://schemas.openxmlformats.org/officeDocument/2006/relationships/image" Target="../media/image20.png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image" Target="../media/image19.png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2.wmf"/><Relationship Id="rId5" Type="http://schemas.openxmlformats.org/officeDocument/2006/relationships/image" Target="../media/image22.png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4.wmf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7.wmf"/><Relationship Id="rId22" Type="http://schemas.openxmlformats.org/officeDocument/2006/relationships/image" Target="../media/image31.wmf"/><Relationship Id="rId27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51.png"/><Relationship Id="rId26" Type="http://schemas.openxmlformats.org/officeDocument/2006/relationships/image" Target="../media/image42.wmf"/><Relationship Id="rId3" Type="http://schemas.openxmlformats.org/officeDocument/2006/relationships/oleObject" Target="../embeddings/oleObject14.bin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9.png"/><Relationship Id="rId17" Type="http://schemas.openxmlformats.org/officeDocument/2006/relationships/image" Target="../media/image38.wmf"/><Relationship Id="rId25" Type="http://schemas.openxmlformats.org/officeDocument/2006/relationships/oleObject" Target="../embeddings/oleObject23.bin"/><Relationship Id="rId2" Type="http://schemas.openxmlformats.org/officeDocument/2006/relationships/image" Target="../media/image19.png"/><Relationship Id="rId16" Type="http://schemas.openxmlformats.org/officeDocument/2006/relationships/oleObject" Target="../embeddings/oleObject19.bin"/><Relationship Id="rId20" Type="http://schemas.openxmlformats.org/officeDocument/2006/relationships/image" Target="../media/image39.wmf"/><Relationship Id="rId29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wmf"/><Relationship Id="rId24" Type="http://schemas.openxmlformats.org/officeDocument/2006/relationships/image" Target="../media/image41.wmf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50.png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43.wmf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20.bin"/><Relationship Id="rId31" Type="http://schemas.openxmlformats.org/officeDocument/2006/relationships/image" Target="../media/image44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37.wmf"/><Relationship Id="rId22" Type="http://schemas.openxmlformats.org/officeDocument/2006/relationships/image" Target="../media/image40.wmf"/><Relationship Id="rId27" Type="http://schemas.openxmlformats.org/officeDocument/2006/relationships/oleObject" Target="../embeddings/oleObject24.bin"/><Relationship Id="rId30" Type="http://schemas.openxmlformats.org/officeDocument/2006/relationships/oleObject" Target="../embeddings/oleObject2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29673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sp>
        <p:nvSpPr>
          <p:cNvPr id="8" name="Rectangle 7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31058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pic>
        <p:nvPicPr>
          <p:cNvPr id="12" name="图片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301242-01A9-4578-8EDC-07B32F0CD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498">
            <a:off x="1011253" y="885661"/>
            <a:ext cx="3464191" cy="5571635"/>
          </a:xfrm>
          <a:prstGeom prst="rect">
            <a:avLst/>
          </a:prstGeom>
        </p:spPr>
      </p:pic>
      <p:sp>
        <p:nvSpPr>
          <p:cNvPr id="9" name="同侧圆角矩形 7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4732276" y="2346139"/>
            <a:ext cx="6559391" cy="2150533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13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867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  <a:p>
            <a:endParaRPr lang="en-US" altLang="zh-CN" sz="1867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  <a:p>
            <a:endParaRPr lang="zh-CN" altLang="en-US" sz="1867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8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7149857" y="2363227"/>
            <a:ext cx="1671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TOÁN 7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文本框 1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4732276" y="2928992"/>
            <a:ext cx="6481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C6 B5 T3</a:t>
            </a:r>
          </a:p>
          <a:p>
            <a:pPr algn="ctr"/>
            <a:r>
              <a:rPr lang="fr-FR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ĐA THỨC MỘT BIẾN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A73B23-E8C6-2E5C-4623-38A55B53EF5F}"/>
              </a:ext>
            </a:extLst>
          </p:cNvPr>
          <p:cNvSpPr txBox="1"/>
          <p:nvPr/>
        </p:nvSpPr>
        <p:spPr>
          <a:xfrm>
            <a:off x="482132" y="1411323"/>
            <a:ext cx="11151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1. Thực hiện phép chia đa thức một biến.</a:t>
            </a:r>
          </a:p>
        </p:txBody>
      </p:sp>
      <p:sp>
        <p:nvSpPr>
          <p:cNvPr id="23" name="TextBox 2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2818F2-88BD-51A0-4CB7-44F88354B295}"/>
              </a:ext>
            </a:extLst>
          </p:cNvPr>
          <p:cNvSpPr txBox="1"/>
          <p:nvPr/>
        </p:nvSpPr>
        <p:spPr>
          <a:xfrm>
            <a:off x="558332" y="2047331"/>
            <a:ext cx="111515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pháp giải:</a:t>
            </a:r>
          </a:p>
          <a:p>
            <a:r>
              <a:rPr lang="vi-VN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Áp dụng quy tắc chia đa thức một biến đã sắp xếp (nếu đa thức chưa sắp xếp ta phải sắp xếp lại). Đặt tính chia rồi chia. Kết luận.</a:t>
            </a:r>
          </a:p>
        </p:txBody>
      </p:sp>
      <p:sp>
        <p:nvSpPr>
          <p:cNvPr id="24" name="TextBox 2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A4F87C-B564-DBD9-E8AE-02D7054F97CB}"/>
              </a:ext>
            </a:extLst>
          </p:cNvPr>
          <p:cNvSpPr txBox="1"/>
          <p:nvPr/>
        </p:nvSpPr>
        <p:spPr>
          <a:xfrm>
            <a:off x="520233" y="3524659"/>
            <a:ext cx="111515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(Bài 3 SGK)Tính :</a:t>
            </a:r>
          </a:p>
        </p:txBody>
      </p:sp>
      <p:sp>
        <p:nvSpPr>
          <p:cNvPr id="7" name="TextBox 6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870A9B-DC36-B973-0264-4E0BD961714F}"/>
              </a:ext>
            </a:extLst>
          </p:cNvPr>
          <p:cNvSpPr txBox="1"/>
          <p:nvPr/>
        </p:nvSpPr>
        <p:spPr>
          <a:xfrm>
            <a:off x="1416156" y="580326"/>
            <a:ext cx="8910917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2" name="Object 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763751"/>
              </p:ext>
            </p:extLst>
          </p:nvPr>
        </p:nvGraphicFramePr>
        <p:xfrm>
          <a:off x="558332" y="4274288"/>
          <a:ext cx="3714700" cy="62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640" imgH="228600" progId="Equation.DSMT4">
                  <p:embed/>
                </p:oleObj>
              </mc:Choice>
              <mc:Fallback>
                <p:oleObj name="Equation" r:id="rId3" imgW="1358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332" y="4274288"/>
                        <a:ext cx="3714700" cy="624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604574"/>
              </p:ext>
            </p:extLst>
          </p:nvPr>
        </p:nvGraphicFramePr>
        <p:xfrm>
          <a:off x="6057899" y="4376512"/>
          <a:ext cx="52070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760" imgH="228600" progId="Equation.DSMT4">
                  <p:embed/>
                </p:oleObj>
              </mc:Choice>
              <mc:Fallback>
                <p:oleObj name="Equation" r:id="rId5" imgW="190476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57899" y="4376512"/>
                        <a:ext cx="52070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436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A4F87C-B564-DBD9-E8AE-02D7054F97CB}"/>
              </a:ext>
            </a:extLst>
          </p:cNvPr>
          <p:cNvSpPr txBox="1"/>
          <p:nvPr/>
        </p:nvSpPr>
        <p:spPr>
          <a:xfrm>
            <a:off x="520233" y="650871"/>
            <a:ext cx="111515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(Bài 3 SGK)Tính :</a:t>
            </a:r>
          </a:p>
        </p:txBody>
      </p:sp>
      <p:grpSp>
        <p:nvGrpSpPr>
          <p:cNvPr id="5" name="Group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4638CB-D0CB-CBAB-6F9A-0385810C8424}"/>
              </a:ext>
            </a:extLst>
          </p:cNvPr>
          <p:cNvGrpSpPr/>
          <p:nvPr/>
        </p:nvGrpSpPr>
        <p:grpSpPr>
          <a:xfrm>
            <a:off x="5987620" y="2132240"/>
            <a:ext cx="1427691" cy="1565030"/>
            <a:chOff x="2370586" y="2989385"/>
            <a:chExt cx="1427691" cy="156503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6060F5-05B5-8779-E290-0C0DE685C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768339-B804-4A50-9F98-8E5BFFFF200C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3645CE-052B-8282-5F81-CD5EF991FE22}"/>
              </a:ext>
            </a:extLst>
          </p:cNvPr>
          <p:cNvCxnSpPr/>
          <p:nvPr/>
        </p:nvCxnSpPr>
        <p:spPr>
          <a:xfrm>
            <a:off x="3722888" y="3026826"/>
            <a:ext cx="20946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8CE57F-23CB-2039-7E9D-6B3A3A672A30}"/>
              </a:ext>
            </a:extLst>
          </p:cNvPr>
          <p:cNvCxnSpPr>
            <a:cxnSpLocks/>
          </p:cNvCxnSpPr>
          <p:nvPr/>
        </p:nvCxnSpPr>
        <p:spPr>
          <a:xfrm>
            <a:off x="4509698" y="3987651"/>
            <a:ext cx="1477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Object 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955102"/>
              </p:ext>
            </p:extLst>
          </p:nvPr>
        </p:nvGraphicFramePr>
        <p:xfrm>
          <a:off x="609219" y="1140014"/>
          <a:ext cx="37052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05020" imgH="609741" progId="Equation.DSMT4">
                  <p:embed/>
                </p:oleObj>
              </mc:Choice>
              <mc:Fallback>
                <p:oleObj name="Equation" r:id="rId3" imgW="3705020" imgH="609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219" y="1140014"/>
                        <a:ext cx="370522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590171"/>
              </p:ext>
            </p:extLst>
          </p:nvPr>
        </p:nvGraphicFramePr>
        <p:xfrm>
          <a:off x="3747747" y="1984750"/>
          <a:ext cx="1827244" cy="562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240" imgH="203040" progId="Equation.DSMT4">
                  <p:embed/>
                </p:oleObj>
              </mc:Choice>
              <mc:Fallback>
                <p:oleObj name="Equation" r:id="rId5" imgW="66024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47747" y="1984750"/>
                        <a:ext cx="1827244" cy="562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54997"/>
              </p:ext>
            </p:extLst>
          </p:nvPr>
        </p:nvGraphicFramePr>
        <p:xfrm>
          <a:off x="6132293" y="2028898"/>
          <a:ext cx="8429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04560" imgH="177480" progId="Equation.DSMT4">
                  <p:embed/>
                </p:oleObj>
              </mc:Choice>
              <mc:Fallback>
                <p:oleObj name="Equation" r:id="rId7" imgW="304560" imgH="17748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32293" y="2028898"/>
                        <a:ext cx="842963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894288"/>
              </p:ext>
            </p:extLst>
          </p:nvPr>
        </p:nvGraphicFramePr>
        <p:xfrm>
          <a:off x="6222777" y="2769586"/>
          <a:ext cx="3524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720" imgH="139680" progId="Equation.DSMT4">
                  <p:embed/>
                </p:oleObj>
              </mc:Choice>
              <mc:Fallback>
                <p:oleObj name="Equation" r:id="rId9" imgW="126720" imgH="13968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22777" y="2769586"/>
                        <a:ext cx="352425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260321"/>
              </p:ext>
            </p:extLst>
          </p:nvPr>
        </p:nvGraphicFramePr>
        <p:xfrm>
          <a:off x="3775417" y="2417377"/>
          <a:ext cx="1125537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06080" imgH="203040" progId="Equation.DSMT4">
                  <p:embed/>
                </p:oleObj>
              </mc:Choice>
              <mc:Fallback>
                <p:oleObj name="Equation" r:id="rId11" imgW="406080" imgH="20304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75417" y="2417377"/>
                        <a:ext cx="1125537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280015"/>
              </p:ext>
            </p:extLst>
          </p:nvPr>
        </p:nvGraphicFramePr>
        <p:xfrm>
          <a:off x="4278642" y="3082084"/>
          <a:ext cx="109061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93480" imgH="177480" progId="Equation.DSMT4">
                  <p:embed/>
                </p:oleObj>
              </mc:Choice>
              <mc:Fallback>
                <p:oleObj name="Equation" r:id="rId13" imgW="393480" imgH="177480" progId="Equation.DSMT4">
                  <p:embed/>
                  <p:pic>
                    <p:nvPicPr>
                      <p:cNvPr id="64" name="Object 6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78642" y="3082084"/>
                        <a:ext cx="109061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198415"/>
              </p:ext>
            </p:extLst>
          </p:nvPr>
        </p:nvGraphicFramePr>
        <p:xfrm>
          <a:off x="6553774" y="2668165"/>
          <a:ext cx="528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90440" imgH="164880" progId="Equation.DSMT4">
                  <p:embed/>
                </p:oleObj>
              </mc:Choice>
              <mc:Fallback>
                <p:oleObj name="Equation" r:id="rId15" imgW="190440" imgH="16488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53774" y="2668165"/>
                        <a:ext cx="52863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611971"/>
              </p:ext>
            </p:extLst>
          </p:nvPr>
        </p:nvGraphicFramePr>
        <p:xfrm>
          <a:off x="4325532" y="3498433"/>
          <a:ext cx="109061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93480" imgH="177480" progId="Equation.DSMT4">
                  <p:embed/>
                </p:oleObj>
              </mc:Choice>
              <mc:Fallback>
                <p:oleObj name="Equation" r:id="rId17" imgW="393480" imgH="17748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25532" y="3498433"/>
                        <a:ext cx="109061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697242"/>
              </p:ext>
            </p:extLst>
          </p:nvPr>
        </p:nvGraphicFramePr>
        <p:xfrm>
          <a:off x="4723301" y="3967163"/>
          <a:ext cx="3524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6720" imgH="177480" progId="Equation.DSMT4">
                  <p:embed/>
                </p:oleObj>
              </mc:Choice>
              <mc:Fallback>
                <p:oleObj name="Equation" r:id="rId18" imgW="126720" imgH="177480" progId="Equation.DSMT4">
                  <p:embed/>
                  <p:pic>
                    <p:nvPicPr>
                      <p:cNvPr id="70" name="Object 6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723301" y="3967163"/>
                        <a:ext cx="3524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: Rounded Corners 71"/>
          <p:cNvSpPr/>
          <p:nvPr/>
        </p:nvSpPr>
        <p:spPr>
          <a:xfrm>
            <a:off x="3049929" y="4694108"/>
            <a:ext cx="920289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53843"/>
              </p:ext>
            </p:extLst>
          </p:nvPr>
        </p:nvGraphicFramePr>
        <p:xfrm>
          <a:off x="3970218" y="4658094"/>
          <a:ext cx="4505117" cy="628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38000" imgH="228600" progId="Equation.DSMT4">
                  <p:embed/>
                </p:oleObj>
              </mc:Choice>
              <mc:Fallback>
                <p:oleObj name="Equation" r:id="rId20" imgW="163800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970218" y="4658094"/>
                        <a:ext cx="4505117" cy="628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73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A4F87C-B564-DBD9-E8AE-02D7054F97CB}"/>
              </a:ext>
            </a:extLst>
          </p:cNvPr>
          <p:cNvSpPr txBox="1"/>
          <p:nvPr/>
        </p:nvSpPr>
        <p:spPr>
          <a:xfrm>
            <a:off x="520233" y="650871"/>
            <a:ext cx="111515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(Bài 3 SGK)Tính :</a:t>
            </a:r>
          </a:p>
        </p:txBody>
      </p:sp>
      <p:graphicFrame>
        <p:nvGraphicFramePr>
          <p:cNvPr id="43" name="Object 4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77CFED-4F09-F824-318E-B8407F945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777863"/>
              </p:ext>
            </p:extLst>
          </p:nvPr>
        </p:nvGraphicFramePr>
        <p:xfrm>
          <a:off x="1856716" y="1894086"/>
          <a:ext cx="5830310" cy="528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1840" imgH="215640" progId="Equation.DSMT4">
                  <p:embed/>
                </p:oleObj>
              </mc:Choice>
              <mc:Fallback>
                <p:oleObj name="Equation" r:id="rId3" imgW="2031840" imgH="21564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0D77CFED-4F09-F824-318E-B8407F9453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6716" y="1894086"/>
                        <a:ext cx="5830310" cy="5286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4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E5CB4A-A672-64BE-95CC-980357BDAAAD}"/>
              </a:ext>
            </a:extLst>
          </p:cNvPr>
          <p:cNvGrpSpPr/>
          <p:nvPr/>
        </p:nvGrpSpPr>
        <p:grpSpPr>
          <a:xfrm>
            <a:off x="6202251" y="2646846"/>
            <a:ext cx="2321442" cy="1565030"/>
            <a:chOff x="2370586" y="2989385"/>
            <a:chExt cx="2321442" cy="156503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AA935B-E519-655A-C8EE-60F6B9A220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A06895C-7A82-1B74-DA6D-FBF29316739A}"/>
                </a:ext>
              </a:extLst>
            </p:cNvPr>
            <p:cNvCxnSpPr>
              <a:cxnSpLocks/>
            </p:cNvCxnSpPr>
            <p:nvPr/>
          </p:nvCxnSpPr>
          <p:spPr>
            <a:xfrm>
              <a:off x="2378350" y="3464449"/>
              <a:ext cx="231367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8FF540-98BC-F43B-01F6-066ACA10E363}"/>
              </a:ext>
            </a:extLst>
          </p:cNvPr>
          <p:cNvCxnSpPr>
            <a:cxnSpLocks/>
          </p:cNvCxnSpPr>
          <p:nvPr/>
        </p:nvCxnSpPr>
        <p:spPr>
          <a:xfrm>
            <a:off x="2998354" y="3580061"/>
            <a:ext cx="28891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9" name="Object 58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909044"/>
              </p:ext>
            </p:extLst>
          </p:nvPr>
        </p:nvGraphicFramePr>
        <p:xfrm>
          <a:off x="617039" y="1304950"/>
          <a:ext cx="5270501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760" imgH="228600" progId="Equation.DSMT4">
                  <p:embed/>
                </p:oleObj>
              </mc:Choice>
              <mc:Fallback>
                <p:oleObj name="Equation" r:id="rId5" imgW="1904760" imgH="22860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039" y="1304950"/>
                        <a:ext cx="5270501" cy="63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Box 7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696283" y="1955820"/>
            <a:ext cx="13575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Object 74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137745"/>
              </p:ext>
            </p:extLst>
          </p:nvPr>
        </p:nvGraphicFramePr>
        <p:xfrm>
          <a:off x="2444750" y="2457450"/>
          <a:ext cx="33162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55600" imgH="253800" progId="Equation.DSMT4">
                  <p:embed/>
                </p:oleObj>
              </mc:Choice>
              <mc:Fallback>
                <p:oleObj name="Equation" r:id="rId7" imgW="1155600" imgH="25380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0D77CFED-4F09-F824-318E-B8407F9453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2457450"/>
                        <a:ext cx="3316288" cy="622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052596"/>
              </p:ext>
            </p:extLst>
          </p:nvPr>
        </p:nvGraphicFramePr>
        <p:xfrm>
          <a:off x="6553425" y="2563485"/>
          <a:ext cx="182721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60240" imgH="203040" progId="Equation.DSMT4">
                  <p:embed/>
                </p:oleObj>
              </mc:Choice>
              <mc:Fallback>
                <p:oleObj name="Equation" r:id="rId9" imgW="660240" imgH="20304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53425" y="2563485"/>
                        <a:ext cx="1827213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415677"/>
              </p:ext>
            </p:extLst>
          </p:nvPr>
        </p:nvGraphicFramePr>
        <p:xfrm>
          <a:off x="6511650" y="3206913"/>
          <a:ext cx="8096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91960" imgH="177480" progId="Equation.DSMT4">
                  <p:embed/>
                </p:oleObj>
              </mc:Choice>
              <mc:Fallback>
                <p:oleObj name="Equation" r:id="rId11" imgW="291960" imgH="177480" progId="Equation.DSMT4">
                  <p:embed/>
                  <p:pic>
                    <p:nvPicPr>
                      <p:cNvPr id="76" name="Object 7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11650" y="3206913"/>
                        <a:ext cx="8096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290733"/>
              </p:ext>
            </p:extLst>
          </p:nvPr>
        </p:nvGraphicFramePr>
        <p:xfrm>
          <a:off x="2430460" y="2946346"/>
          <a:ext cx="3097212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79280" imgH="215640" progId="Equation.DSMT4">
                  <p:embed/>
                </p:oleObj>
              </mc:Choice>
              <mc:Fallback>
                <p:oleObj name="Equation" r:id="rId13" imgW="1079280" imgH="215640" progId="Equation.DSMT4">
                  <p:embed/>
                  <p:pic>
                    <p:nvPicPr>
                      <p:cNvPr id="75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0" y="2946346"/>
                        <a:ext cx="3097212" cy="528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025029"/>
              </p:ext>
            </p:extLst>
          </p:nvPr>
        </p:nvGraphicFramePr>
        <p:xfrm>
          <a:off x="3493872" y="3565211"/>
          <a:ext cx="218909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215640" progId="Equation.DSMT4">
                  <p:embed/>
                </p:oleObj>
              </mc:Choice>
              <mc:Fallback>
                <p:oleObj name="Equation" r:id="rId15" imgW="965160" imgH="215640" progId="Equation.DSMT4">
                  <p:embed/>
                  <p:pic>
                    <p:nvPicPr>
                      <p:cNvPr id="78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872" y="3565211"/>
                        <a:ext cx="2189093" cy="528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727918"/>
              </p:ext>
            </p:extLst>
          </p:nvPr>
        </p:nvGraphicFramePr>
        <p:xfrm>
          <a:off x="7294820" y="3236439"/>
          <a:ext cx="5270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90440" imgH="164880" progId="Equation.DSMT4">
                  <p:embed/>
                </p:oleObj>
              </mc:Choice>
              <mc:Fallback>
                <p:oleObj name="Equation" r:id="rId17" imgW="190440" imgH="164880" progId="Equation.DSMT4">
                  <p:embed/>
                  <p:pic>
                    <p:nvPicPr>
                      <p:cNvPr id="77" name="Object 7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94820" y="3236439"/>
                        <a:ext cx="52705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268678"/>
              </p:ext>
            </p:extLst>
          </p:nvPr>
        </p:nvGraphicFramePr>
        <p:xfrm>
          <a:off x="3493871" y="4012248"/>
          <a:ext cx="218909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65160" imgH="215640" progId="Equation.DSMT4">
                  <p:embed/>
                </p:oleObj>
              </mc:Choice>
              <mc:Fallback>
                <p:oleObj name="Equation" r:id="rId19" imgW="965160" imgH="215640" progId="Equation.DSMT4">
                  <p:embed/>
                  <p:pic>
                    <p:nvPicPr>
                      <p:cNvPr id="79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871" y="4012248"/>
                        <a:ext cx="2189093" cy="528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2" name="Straight Connector 81"/>
          <p:cNvCxnSpPr>
            <a:cxnSpLocks/>
          </p:cNvCxnSpPr>
          <p:nvPr/>
        </p:nvCxnSpPr>
        <p:spPr>
          <a:xfrm>
            <a:off x="3785164" y="4540886"/>
            <a:ext cx="21023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75994"/>
              </p:ext>
            </p:extLst>
          </p:nvPr>
        </p:nvGraphicFramePr>
        <p:xfrm>
          <a:off x="4430713" y="4637088"/>
          <a:ext cx="519112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28600" imgH="139680" progId="Equation.DSMT4">
                  <p:embed/>
                </p:oleObj>
              </mc:Choice>
              <mc:Fallback>
                <p:oleObj name="Equation" r:id="rId20" imgW="228600" imgH="139680" progId="Equation.DSMT4">
                  <p:embed/>
                  <p:pic>
                    <p:nvPicPr>
                      <p:cNvPr id="81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3" y="4637088"/>
                        <a:ext cx="519112" cy="341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Rectangle: Rounded Corners 83"/>
          <p:cNvSpPr/>
          <p:nvPr/>
        </p:nvSpPr>
        <p:spPr>
          <a:xfrm>
            <a:off x="1047006" y="5056614"/>
            <a:ext cx="5545021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87047"/>
              </p:ext>
            </p:extLst>
          </p:nvPr>
        </p:nvGraphicFramePr>
        <p:xfrm>
          <a:off x="1817168" y="5058329"/>
          <a:ext cx="6091238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590560" imgH="304560" progId="Equation.DSMT4">
                  <p:embed/>
                </p:oleObj>
              </mc:Choice>
              <mc:Fallback>
                <p:oleObj name="Equation" r:id="rId22" imgW="2590560" imgH="304560" progId="Equation.DSMT4">
                  <p:embed/>
                  <p:pic>
                    <p:nvPicPr>
                      <p:cNvPr id="66" name="Object 65">
                        <a:extLst>
                          <a:ext uri="{FF2B5EF4-FFF2-40B4-BE49-F238E27FC236}">
                            <a16:creationId xmlns:a16="http://schemas.microsoft.com/office/drawing/2014/main" id="{D46824AC-5C9C-E184-1B8B-3FEA8600B2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168" y="5058329"/>
                        <a:ext cx="6091238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: Rounded Corners 85"/>
          <p:cNvSpPr/>
          <p:nvPr/>
        </p:nvSpPr>
        <p:spPr>
          <a:xfrm>
            <a:off x="7908406" y="5025619"/>
            <a:ext cx="877415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059902"/>
              </p:ext>
            </p:extLst>
          </p:nvPr>
        </p:nvGraphicFramePr>
        <p:xfrm>
          <a:off x="8517533" y="5236923"/>
          <a:ext cx="536575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28600" imgH="139680" progId="Equation.DSMT4">
                  <p:embed/>
                </p:oleObj>
              </mc:Choice>
              <mc:Fallback>
                <p:oleObj name="Equation" r:id="rId24" imgW="228600" imgH="139680" progId="Equation.DSMT4">
                  <p:embed/>
                  <p:pic>
                    <p:nvPicPr>
                      <p:cNvPr id="85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7533" y="5236923"/>
                        <a:ext cx="536575" cy="303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ectangle: Rounded Corners 87"/>
          <p:cNvSpPr/>
          <p:nvPr/>
        </p:nvSpPr>
        <p:spPr>
          <a:xfrm>
            <a:off x="2141868" y="5600019"/>
            <a:ext cx="1056793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286197"/>
              </p:ext>
            </p:extLst>
          </p:nvPr>
        </p:nvGraphicFramePr>
        <p:xfrm>
          <a:off x="2796673" y="5633742"/>
          <a:ext cx="6470420" cy="697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933700" imgH="304800" progId="Equation.DSMT4">
                  <p:embed/>
                </p:oleObj>
              </mc:Choice>
              <mc:Fallback>
                <p:oleObj name="Equation" r:id="rId26" imgW="2933700" imgH="304800" progId="Equation.DSMT4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id="{FF960494-D8AD-B621-8F23-A272A0406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673" y="5633742"/>
                        <a:ext cx="6470420" cy="697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055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84" grpId="0" animBg="1"/>
      <p:bldP spid="86" grpId="0" animBg="1"/>
      <p:bldP spid="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21EC8B-7EE2-4AC7-80B0-662D39866CF1}"/>
              </a:ext>
            </a:extLst>
          </p:cNvPr>
          <p:cNvSpPr txBox="1"/>
          <p:nvPr/>
        </p:nvSpPr>
        <p:spPr>
          <a:xfrm>
            <a:off x="1724500" y="2114708"/>
            <a:ext cx="8910917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6" name="TextBox 1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384456-8791-4271-A49D-4E60F964FD14}"/>
              </a:ext>
            </a:extLst>
          </p:cNvPr>
          <p:cNvSpPr txBox="1"/>
          <p:nvPr/>
        </p:nvSpPr>
        <p:spPr>
          <a:xfrm>
            <a:off x="1542792" y="3427693"/>
            <a:ext cx="9922377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AI NHANH HƠN</a:t>
            </a:r>
          </a:p>
        </p:txBody>
      </p:sp>
    </p:spTree>
    <p:extLst>
      <p:ext uri="{BB962C8B-B14F-4D97-AF65-F5344CB8AC3E}">
        <p14:creationId xmlns:p14="http://schemas.microsoft.com/office/powerpoint/2010/main" val="19314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5447"/>
            <a:ext cx="12192000" cy="6928898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89543" y="520732"/>
            <a:ext cx="10412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 CHƠI</a:t>
            </a:r>
          </a:p>
        </p:txBody>
      </p:sp>
      <p:grpSp>
        <p:nvGrpSpPr>
          <p:cNvPr id="3" name="Group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3791B4-C6D6-89E3-182A-0AD29FE774E9}"/>
              </a:ext>
            </a:extLst>
          </p:cNvPr>
          <p:cNvGrpSpPr/>
          <p:nvPr/>
        </p:nvGrpSpPr>
        <p:grpSpPr>
          <a:xfrm>
            <a:off x="1156446" y="1115738"/>
            <a:ext cx="9879107" cy="5310229"/>
            <a:chOff x="1156446" y="1066912"/>
            <a:chExt cx="9879107" cy="531022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4240C32-968D-E997-43C4-BDE34D6663F5}"/>
                </a:ext>
              </a:extLst>
            </p:cNvPr>
            <p:cNvSpPr/>
            <p:nvPr/>
          </p:nvSpPr>
          <p:spPr>
            <a:xfrm>
              <a:off x="1156447" y="1066913"/>
              <a:ext cx="1408729" cy="2983146"/>
            </a:xfrm>
            <a:custGeom>
              <a:avLst/>
              <a:gdLst>
                <a:gd name="connsiteX0" fmla="*/ 0 w 1538619"/>
                <a:gd name="connsiteY0" fmla="*/ 0 h 1077033"/>
                <a:gd name="connsiteX1" fmla="*/ 1000103 w 1538619"/>
                <a:gd name="connsiteY1" fmla="*/ 0 h 1077033"/>
                <a:gd name="connsiteX2" fmla="*/ 1538619 w 1538619"/>
                <a:gd name="connsiteY2" fmla="*/ 538517 h 1077033"/>
                <a:gd name="connsiteX3" fmla="*/ 1000103 w 1538619"/>
                <a:gd name="connsiteY3" fmla="*/ 1077033 h 1077033"/>
                <a:gd name="connsiteX4" fmla="*/ 0 w 1538619"/>
                <a:gd name="connsiteY4" fmla="*/ 1077033 h 1077033"/>
                <a:gd name="connsiteX5" fmla="*/ 538517 w 1538619"/>
                <a:gd name="connsiteY5" fmla="*/ 538517 h 1077033"/>
                <a:gd name="connsiteX6" fmla="*/ 0 w 1538619"/>
                <a:gd name="connsiteY6" fmla="*/ 0 h 107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619" h="1077033">
                  <a:moveTo>
                    <a:pt x="1538619" y="0"/>
                  </a:moveTo>
                  <a:lnTo>
                    <a:pt x="1538619" y="700072"/>
                  </a:lnTo>
                  <a:lnTo>
                    <a:pt x="769309" y="1077033"/>
                  </a:lnTo>
                  <a:lnTo>
                    <a:pt x="0" y="700072"/>
                  </a:lnTo>
                  <a:lnTo>
                    <a:pt x="0" y="0"/>
                  </a:lnTo>
                  <a:lnTo>
                    <a:pt x="769309" y="376962"/>
                  </a:lnTo>
                  <a:lnTo>
                    <a:pt x="1538619" y="0"/>
                  </a:lnTo>
                  <a:close/>
                </a:path>
              </a:pathLst>
            </a:custGeom>
            <a:solidFill>
              <a:srgbClr val="1EA364"/>
            </a:solidFill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556297" rIns="17779" bIns="55629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565A745-217B-4138-718D-81715D91CAD3}"/>
                </a:ext>
              </a:extLst>
            </p:cNvPr>
            <p:cNvSpPr/>
            <p:nvPr/>
          </p:nvSpPr>
          <p:spPr>
            <a:xfrm>
              <a:off x="2565175" y="1066912"/>
              <a:ext cx="8470378" cy="2173358"/>
            </a:xfrm>
            <a:custGeom>
              <a:avLst/>
              <a:gdLst>
                <a:gd name="connsiteX0" fmla="*/ 166775 w 1000628"/>
                <a:gd name="connsiteY0" fmla="*/ 0 h 8470378"/>
                <a:gd name="connsiteX1" fmla="*/ 833853 w 1000628"/>
                <a:gd name="connsiteY1" fmla="*/ 0 h 8470378"/>
                <a:gd name="connsiteX2" fmla="*/ 1000628 w 1000628"/>
                <a:gd name="connsiteY2" fmla="*/ 166775 h 8470378"/>
                <a:gd name="connsiteX3" fmla="*/ 1000628 w 1000628"/>
                <a:gd name="connsiteY3" fmla="*/ 8470378 h 8470378"/>
                <a:gd name="connsiteX4" fmla="*/ 1000628 w 1000628"/>
                <a:gd name="connsiteY4" fmla="*/ 8470378 h 8470378"/>
                <a:gd name="connsiteX5" fmla="*/ 0 w 1000628"/>
                <a:gd name="connsiteY5" fmla="*/ 8470378 h 8470378"/>
                <a:gd name="connsiteX6" fmla="*/ 0 w 1000628"/>
                <a:gd name="connsiteY6" fmla="*/ 8470378 h 8470378"/>
                <a:gd name="connsiteX7" fmla="*/ 0 w 1000628"/>
                <a:gd name="connsiteY7" fmla="*/ 166775 h 8470378"/>
                <a:gd name="connsiteX8" fmla="*/ 166775 w 1000628"/>
                <a:gd name="connsiteY8" fmla="*/ 0 h 847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628" h="8470378">
                  <a:moveTo>
                    <a:pt x="1000628" y="1411761"/>
                  </a:moveTo>
                  <a:lnTo>
                    <a:pt x="1000628" y="7058617"/>
                  </a:lnTo>
                  <a:cubicBezTo>
                    <a:pt x="1000628" y="7838309"/>
                    <a:pt x="991807" y="8470378"/>
                    <a:pt x="980926" y="8470378"/>
                  </a:cubicBezTo>
                  <a:lnTo>
                    <a:pt x="0" y="8470378"/>
                  </a:lnTo>
                  <a:lnTo>
                    <a:pt x="0" y="8470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980926" y="0"/>
                  </a:lnTo>
                  <a:cubicBezTo>
                    <a:pt x="991807" y="0"/>
                    <a:pt x="1000628" y="632069"/>
                    <a:pt x="1000628" y="1411761"/>
                  </a:cubicBez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6626" rIns="66626" bIns="66628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4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chia,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969BA6-3FD9-D868-4513-402513BDB16D}"/>
                </a:ext>
              </a:extLst>
            </p:cNvPr>
            <p:cNvSpPr/>
            <p:nvPr/>
          </p:nvSpPr>
          <p:spPr>
            <a:xfrm>
              <a:off x="1156447" y="3020452"/>
              <a:ext cx="1408727" cy="2601679"/>
            </a:xfrm>
            <a:custGeom>
              <a:avLst/>
              <a:gdLst>
                <a:gd name="connsiteX0" fmla="*/ 0 w 1538619"/>
                <a:gd name="connsiteY0" fmla="*/ 0 h 1077033"/>
                <a:gd name="connsiteX1" fmla="*/ 1000103 w 1538619"/>
                <a:gd name="connsiteY1" fmla="*/ 0 h 1077033"/>
                <a:gd name="connsiteX2" fmla="*/ 1538619 w 1538619"/>
                <a:gd name="connsiteY2" fmla="*/ 538517 h 1077033"/>
                <a:gd name="connsiteX3" fmla="*/ 1000103 w 1538619"/>
                <a:gd name="connsiteY3" fmla="*/ 1077033 h 1077033"/>
                <a:gd name="connsiteX4" fmla="*/ 0 w 1538619"/>
                <a:gd name="connsiteY4" fmla="*/ 1077033 h 1077033"/>
                <a:gd name="connsiteX5" fmla="*/ 538517 w 1538619"/>
                <a:gd name="connsiteY5" fmla="*/ 538517 h 1077033"/>
                <a:gd name="connsiteX6" fmla="*/ 0 w 1538619"/>
                <a:gd name="connsiteY6" fmla="*/ 0 h 107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619" h="1077033">
                  <a:moveTo>
                    <a:pt x="1538619" y="0"/>
                  </a:moveTo>
                  <a:lnTo>
                    <a:pt x="1538619" y="700072"/>
                  </a:lnTo>
                  <a:lnTo>
                    <a:pt x="769309" y="1077033"/>
                  </a:lnTo>
                  <a:lnTo>
                    <a:pt x="0" y="700072"/>
                  </a:lnTo>
                  <a:lnTo>
                    <a:pt x="0" y="0"/>
                  </a:lnTo>
                  <a:lnTo>
                    <a:pt x="769309" y="376962"/>
                  </a:lnTo>
                  <a:lnTo>
                    <a:pt x="1538619" y="0"/>
                  </a:lnTo>
                  <a:close/>
                </a:path>
              </a:pathLst>
            </a:custGeom>
            <a:solidFill>
              <a:srgbClr val="DA6946"/>
            </a:solidFill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556297" rIns="17779" bIns="55629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B1BC63-89D5-D09F-C1F7-19956A5EB3E0}"/>
                </a:ext>
              </a:extLst>
            </p:cNvPr>
            <p:cNvSpPr/>
            <p:nvPr/>
          </p:nvSpPr>
          <p:spPr>
            <a:xfrm>
              <a:off x="2565175" y="3180796"/>
              <a:ext cx="8470378" cy="1933453"/>
            </a:xfrm>
            <a:custGeom>
              <a:avLst/>
              <a:gdLst>
                <a:gd name="connsiteX0" fmla="*/ 244547 w 1467250"/>
                <a:gd name="connsiteY0" fmla="*/ 0 h 8470378"/>
                <a:gd name="connsiteX1" fmla="*/ 1222703 w 1467250"/>
                <a:gd name="connsiteY1" fmla="*/ 0 h 8470378"/>
                <a:gd name="connsiteX2" fmla="*/ 1467250 w 1467250"/>
                <a:gd name="connsiteY2" fmla="*/ 244547 h 8470378"/>
                <a:gd name="connsiteX3" fmla="*/ 1467250 w 1467250"/>
                <a:gd name="connsiteY3" fmla="*/ 8470378 h 8470378"/>
                <a:gd name="connsiteX4" fmla="*/ 1467250 w 1467250"/>
                <a:gd name="connsiteY4" fmla="*/ 8470378 h 8470378"/>
                <a:gd name="connsiteX5" fmla="*/ 0 w 1467250"/>
                <a:gd name="connsiteY5" fmla="*/ 8470378 h 8470378"/>
                <a:gd name="connsiteX6" fmla="*/ 0 w 1467250"/>
                <a:gd name="connsiteY6" fmla="*/ 8470378 h 8470378"/>
                <a:gd name="connsiteX7" fmla="*/ 0 w 1467250"/>
                <a:gd name="connsiteY7" fmla="*/ 244547 h 8470378"/>
                <a:gd name="connsiteX8" fmla="*/ 244547 w 1467250"/>
                <a:gd name="connsiteY8" fmla="*/ 0 h 847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250" h="8470378">
                  <a:moveTo>
                    <a:pt x="1467250" y="1411760"/>
                  </a:moveTo>
                  <a:lnTo>
                    <a:pt x="1467250" y="7058618"/>
                  </a:lnTo>
                  <a:cubicBezTo>
                    <a:pt x="1467250" y="7838314"/>
                    <a:pt x="1448285" y="8470378"/>
                    <a:pt x="1424889" y="8470378"/>
                  </a:cubicBezTo>
                  <a:lnTo>
                    <a:pt x="0" y="8470378"/>
                  </a:lnTo>
                  <a:lnTo>
                    <a:pt x="0" y="8470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24889" y="0"/>
                  </a:lnTo>
                  <a:cubicBezTo>
                    <a:pt x="1448285" y="0"/>
                    <a:pt x="1467250" y="632064"/>
                    <a:pt x="1467250" y="1411760"/>
                  </a:cubicBez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89404" rIns="89404" bIns="89406" numCol="1" spcCol="1270" anchor="ctr" anchorCtr="0">
              <a:noAutofit/>
            </a:bodyPr>
            <a:lstStyle/>
            <a:p>
              <a:pPr marL="457200" indent="-4572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bị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đúng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là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chiến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thắng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2,3,4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chơi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67B08C1-064D-B930-D71D-78BA93465A75}"/>
                </a:ext>
              </a:extLst>
            </p:cNvPr>
            <p:cNvSpPr/>
            <p:nvPr/>
          </p:nvSpPr>
          <p:spPr>
            <a:xfrm>
              <a:off x="1156446" y="4694759"/>
              <a:ext cx="1408727" cy="1682382"/>
            </a:xfrm>
            <a:custGeom>
              <a:avLst/>
              <a:gdLst>
                <a:gd name="connsiteX0" fmla="*/ 0 w 1538619"/>
                <a:gd name="connsiteY0" fmla="*/ 0 h 1077033"/>
                <a:gd name="connsiteX1" fmla="*/ 1000103 w 1538619"/>
                <a:gd name="connsiteY1" fmla="*/ 0 h 1077033"/>
                <a:gd name="connsiteX2" fmla="*/ 1538619 w 1538619"/>
                <a:gd name="connsiteY2" fmla="*/ 538517 h 1077033"/>
                <a:gd name="connsiteX3" fmla="*/ 1000103 w 1538619"/>
                <a:gd name="connsiteY3" fmla="*/ 1077033 h 1077033"/>
                <a:gd name="connsiteX4" fmla="*/ 0 w 1538619"/>
                <a:gd name="connsiteY4" fmla="*/ 1077033 h 1077033"/>
                <a:gd name="connsiteX5" fmla="*/ 538517 w 1538619"/>
                <a:gd name="connsiteY5" fmla="*/ 538517 h 1077033"/>
                <a:gd name="connsiteX6" fmla="*/ 0 w 1538619"/>
                <a:gd name="connsiteY6" fmla="*/ 0 h 107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619" h="1077033">
                  <a:moveTo>
                    <a:pt x="1538619" y="0"/>
                  </a:moveTo>
                  <a:lnTo>
                    <a:pt x="1538619" y="700072"/>
                  </a:lnTo>
                  <a:lnTo>
                    <a:pt x="769309" y="1077033"/>
                  </a:lnTo>
                  <a:lnTo>
                    <a:pt x="0" y="700072"/>
                  </a:lnTo>
                  <a:lnTo>
                    <a:pt x="0" y="0"/>
                  </a:lnTo>
                  <a:lnTo>
                    <a:pt x="769309" y="376962"/>
                  </a:lnTo>
                  <a:lnTo>
                    <a:pt x="1538619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556297" rIns="17779" bIns="55629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8497778-59F8-CF16-C7C2-E73FC7E98253}"/>
                </a:ext>
              </a:extLst>
            </p:cNvPr>
            <p:cNvSpPr/>
            <p:nvPr/>
          </p:nvSpPr>
          <p:spPr>
            <a:xfrm>
              <a:off x="2565174" y="5114249"/>
              <a:ext cx="8470378" cy="1000103"/>
            </a:xfrm>
            <a:custGeom>
              <a:avLst/>
              <a:gdLst>
                <a:gd name="connsiteX0" fmla="*/ 166687 w 1000102"/>
                <a:gd name="connsiteY0" fmla="*/ 0 h 8470378"/>
                <a:gd name="connsiteX1" fmla="*/ 833415 w 1000102"/>
                <a:gd name="connsiteY1" fmla="*/ 0 h 8470378"/>
                <a:gd name="connsiteX2" fmla="*/ 1000102 w 1000102"/>
                <a:gd name="connsiteY2" fmla="*/ 166687 h 8470378"/>
                <a:gd name="connsiteX3" fmla="*/ 1000102 w 1000102"/>
                <a:gd name="connsiteY3" fmla="*/ 8470378 h 8470378"/>
                <a:gd name="connsiteX4" fmla="*/ 1000102 w 1000102"/>
                <a:gd name="connsiteY4" fmla="*/ 8470378 h 8470378"/>
                <a:gd name="connsiteX5" fmla="*/ 0 w 1000102"/>
                <a:gd name="connsiteY5" fmla="*/ 8470378 h 8470378"/>
                <a:gd name="connsiteX6" fmla="*/ 0 w 1000102"/>
                <a:gd name="connsiteY6" fmla="*/ 8470378 h 8470378"/>
                <a:gd name="connsiteX7" fmla="*/ 0 w 1000102"/>
                <a:gd name="connsiteY7" fmla="*/ 166687 h 8470378"/>
                <a:gd name="connsiteX8" fmla="*/ 166687 w 1000102"/>
                <a:gd name="connsiteY8" fmla="*/ 0 h 847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102" h="8470378">
                  <a:moveTo>
                    <a:pt x="1000102" y="1411758"/>
                  </a:moveTo>
                  <a:lnTo>
                    <a:pt x="1000102" y="7058620"/>
                  </a:lnTo>
                  <a:cubicBezTo>
                    <a:pt x="1000102" y="7838315"/>
                    <a:pt x="991291" y="8470378"/>
                    <a:pt x="980421" y="8470378"/>
                  </a:cubicBezTo>
                  <a:lnTo>
                    <a:pt x="0" y="8470378"/>
                  </a:lnTo>
                  <a:lnTo>
                    <a:pt x="0" y="8470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980421" y="0"/>
                  </a:lnTo>
                  <a:cubicBezTo>
                    <a:pt x="991291" y="0"/>
                    <a:pt x="1000102" y="632063"/>
                    <a:pt x="1000102" y="1411758"/>
                  </a:cubicBez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6600" rIns="66600" bIns="66603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Hình ảnh 7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C202D9-4DD9-41B3-112D-217ADE57E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708" y="4201184"/>
            <a:ext cx="3421030" cy="2836655"/>
          </a:xfrm>
          <a:prstGeom prst="rect">
            <a:avLst/>
          </a:prstGeom>
        </p:spPr>
      </p:pic>
      <p:pic>
        <p:nvPicPr>
          <p:cNvPr id="13" name="Đồng-hồ-đếm-ngược-3-phút-gây-sốc-3-Minutes" descr="OPL20U25GSXzBJYl68kk8uQGfFKzs7yb1M4KJWUiLk6ZEvGF+qCIPSnY57AbBFCvTW$15.2022.CD.126$12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1AF4267-CB8E-8393-4A42-B1B7082B2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9910" y="5163075"/>
            <a:ext cx="1779350" cy="10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A73B23-E8C6-2E5C-4623-38A55B53EF5F}"/>
              </a:ext>
            </a:extLst>
          </p:cNvPr>
          <p:cNvSpPr txBox="1"/>
          <p:nvPr/>
        </p:nvSpPr>
        <p:spPr>
          <a:xfrm>
            <a:off x="520233" y="581151"/>
            <a:ext cx="11151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2 : Tìm đơn thức, đa thức thương, đa thức chia. Tìm hệ số chưa biết của đa thức.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2818F2-88BD-51A0-4CB7-44F88354B295}"/>
                  </a:ext>
                </a:extLst>
              </p:cNvPr>
              <p:cNvSpPr txBox="1"/>
              <p:nvPr/>
            </p:nvSpPr>
            <p:spPr>
              <a:xfrm>
                <a:off x="672632" y="1681468"/>
                <a:ext cx="10634276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pháp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chú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ý SGK :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tùy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tồn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duy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2818F2-88BD-51A0-4CB7-44F88354B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32" y="1681468"/>
                <a:ext cx="10634276" cy="2154436"/>
              </a:xfrm>
              <a:prstGeom prst="rect">
                <a:avLst/>
              </a:prstGeom>
              <a:blipFill>
                <a:blip r:embed="rId3"/>
                <a:stretch>
                  <a:fillRect l="-1433" t="-3966" r="-14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A4F87C-B564-DBD9-E8AE-02D7054F97CB}"/>
                  </a:ext>
                </a:extLst>
              </p:cNvPr>
              <p:cNvSpPr txBox="1"/>
              <p:nvPr/>
            </p:nvSpPr>
            <p:spPr>
              <a:xfrm>
                <a:off x="672631" y="3876192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A4F87C-B564-DBD9-E8AE-02D7054F9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31" y="3876192"/>
                <a:ext cx="10999135" cy="2215991"/>
              </a:xfrm>
              <a:prstGeom prst="rect">
                <a:avLst/>
              </a:prstGeom>
              <a:blipFill>
                <a:blip r:embed="rId4"/>
                <a:stretch>
                  <a:fillRect l="-1385" t="-3857" r="-1385" b="-7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026441"/>
              </p:ext>
            </p:extLst>
          </p:nvPr>
        </p:nvGraphicFramePr>
        <p:xfrm>
          <a:off x="2405379" y="2781219"/>
          <a:ext cx="1346185" cy="566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400" imgH="203040" progId="Equation.DSMT4">
                  <p:embed/>
                </p:oleObj>
              </mc:Choice>
              <mc:Fallback>
                <p:oleObj name="Equation" r:id="rId5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05379" y="2781219"/>
                        <a:ext cx="1346185" cy="566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447177"/>
              </p:ext>
            </p:extLst>
          </p:nvPr>
        </p:nvGraphicFramePr>
        <p:xfrm>
          <a:off x="672631" y="3292265"/>
          <a:ext cx="21605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203040" progId="Equation.DSMT4">
                  <p:embed/>
                </p:oleObj>
              </mc:Choice>
              <mc:Fallback>
                <p:oleObj name="Equation" r:id="rId7" imgW="77436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2631" y="3292265"/>
                        <a:ext cx="2160588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912765"/>
              </p:ext>
            </p:extLst>
          </p:nvPr>
        </p:nvGraphicFramePr>
        <p:xfrm>
          <a:off x="6172198" y="4498660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9720" imgH="203040" progId="Equation.DSMT4">
                  <p:embed/>
                </p:oleObj>
              </mc:Choice>
              <mc:Fallback>
                <p:oleObj name="Equation" r:id="rId9" imgW="126972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72198" y="4498660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268234"/>
              </p:ext>
            </p:extLst>
          </p:nvPr>
        </p:nvGraphicFramePr>
        <p:xfrm>
          <a:off x="5027906" y="5019231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72840" imgH="203040" progId="Equation.DSMT4">
                  <p:embed/>
                </p:oleObj>
              </mc:Choice>
              <mc:Fallback>
                <p:oleObj name="Equation" r:id="rId11" imgW="67284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27906" y="5019231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927203"/>
              </p:ext>
            </p:extLst>
          </p:nvPr>
        </p:nvGraphicFramePr>
        <p:xfrm>
          <a:off x="7736557" y="5016276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23600" imgH="177480" progId="Equation.DSMT4">
                  <p:embed/>
                </p:oleObj>
              </mc:Choice>
              <mc:Fallback>
                <p:oleObj name="Equation" r:id="rId13" imgW="72360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36557" y="5016276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0352"/>
              </p:ext>
            </p:extLst>
          </p:nvPr>
        </p:nvGraphicFramePr>
        <p:xfrm>
          <a:off x="9489866" y="5554229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04560" imgH="177480" progId="Equation.DSMT4">
                  <p:embed/>
                </p:oleObj>
              </mc:Choice>
              <mc:Fallback>
                <p:oleObj name="Equation" r:id="rId15" imgW="30456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489866" y="5554229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080616"/>
              </p:ext>
            </p:extLst>
          </p:nvPr>
        </p:nvGraphicFramePr>
        <p:xfrm>
          <a:off x="4302257" y="5534895"/>
          <a:ext cx="168751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85800" imgH="203040" progId="Equation.DSMT4">
                  <p:embed/>
                </p:oleObj>
              </mc:Choice>
              <mc:Fallback>
                <p:oleObj name="Equation" r:id="rId17" imgW="68580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02257" y="5534895"/>
                        <a:ext cx="1687513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00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7A452F-8F91-4D2E-A648-778139A25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83" b="55097" l="2061" r="96121">
                        <a14:foregroundMark x1="13212" y1="49757" x2="13212" y2="49757"/>
                        <a14:foregroundMark x1="11879" y1="52913" x2="11879" y2="52913"/>
                        <a14:foregroundMark x1="13333" y1="53641" x2="13333" y2="53641"/>
                        <a14:foregroundMark x1="10909" y1="50485" x2="10909" y2="50485"/>
                        <a14:foregroundMark x1="10545" y1="48786" x2="10545" y2="48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978"/>
          <a:stretch/>
        </p:blipFill>
        <p:spPr bwMode="auto">
          <a:xfrm>
            <a:off x="3879781" y="4545546"/>
            <a:ext cx="7858125" cy="184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C1C316-6147-4A62-A0A0-E46968F04B6B}"/>
              </a:ext>
            </a:extLst>
          </p:cNvPr>
          <p:cNvSpPr/>
          <p:nvPr/>
        </p:nvSpPr>
        <p:spPr>
          <a:xfrm>
            <a:off x="8440616" y="2734876"/>
            <a:ext cx="3252116" cy="55659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</a:t>
            </a:r>
          </a:p>
        </p:txBody>
      </p:sp>
      <p:sp>
        <p:nvSpPr>
          <p:cNvPr id="6" name="Rectangle: Rounded Corners 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BB326E-917F-4082-A554-CCC7955605C6}"/>
              </a:ext>
            </a:extLst>
          </p:cNvPr>
          <p:cNvSpPr/>
          <p:nvPr/>
        </p:nvSpPr>
        <p:spPr>
          <a:xfrm>
            <a:off x="8440616" y="3388275"/>
            <a:ext cx="3268463" cy="556591"/>
          </a:xfrm>
          <a:prstGeom prst="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 4: Làm ý b</a:t>
            </a:r>
          </a:p>
        </p:txBody>
      </p:sp>
      <p:pic>
        <p:nvPicPr>
          <p:cNvPr id="9" name="Pictur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059267-5016-432F-9BC3-97C16931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11" b="89862" l="154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0" y="3253367"/>
            <a:ext cx="2315586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 Minutes timer (Đồng hồ đếm ngược 2 phút)" descr="OPL20U25GSXzBJYl68kk8uQGfFKzs7yb1M4KJWUiLk6ZEvGF+qCIPSnY57AbBFCvTW$15.2022.CD.126$12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B45C6CF-E254-4A07-8B38-09E2386B1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1382" t="34791" r="32904" b="34583"/>
          <a:stretch/>
        </p:blipFill>
        <p:spPr>
          <a:xfrm>
            <a:off x="905742" y="5010729"/>
            <a:ext cx="2905125" cy="14001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574157" y="566999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57" y="566999"/>
                <a:ext cx="10999135" cy="2215991"/>
              </a:xfrm>
              <a:prstGeom prst="rect">
                <a:avLst/>
              </a:prstGeom>
              <a:blipFill>
                <a:blip r:embed="rId10"/>
                <a:stretch>
                  <a:fillRect l="-1385" t="-3846" r="-1385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838767"/>
              </p:ext>
            </p:extLst>
          </p:nvPr>
        </p:nvGraphicFramePr>
        <p:xfrm>
          <a:off x="6073724" y="1189467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69720" imgH="203040" progId="Equation.DSMT4">
                  <p:embed/>
                </p:oleObj>
              </mc:Choice>
              <mc:Fallback>
                <p:oleObj name="Equation" r:id="rId11" imgW="126972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73724" y="1189467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355709"/>
              </p:ext>
            </p:extLst>
          </p:nvPr>
        </p:nvGraphicFramePr>
        <p:xfrm>
          <a:off x="4929432" y="1710038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72840" imgH="203040" progId="Equation.DSMT4">
                  <p:embed/>
                </p:oleObj>
              </mc:Choice>
              <mc:Fallback>
                <p:oleObj name="Equation" r:id="rId13" imgW="67284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29432" y="1710038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803453"/>
              </p:ext>
            </p:extLst>
          </p:nvPr>
        </p:nvGraphicFramePr>
        <p:xfrm>
          <a:off x="7638083" y="1707083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23600" imgH="177480" progId="Equation.DSMT4">
                  <p:embed/>
                </p:oleObj>
              </mc:Choice>
              <mc:Fallback>
                <p:oleObj name="Equation" r:id="rId15" imgW="72360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38083" y="1707083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415718"/>
              </p:ext>
            </p:extLst>
          </p:nvPr>
        </p:nvGraphicFramePr>
        <p:xfrm>
          <a:off x="9391392" y="2245036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04560" imgH="177480" progId="Equation.DSMT4">
                  <p:embed/>
                </p:oleObj>
              </mc:Choice>
              <mc:Fallback>
                <p:oleObj name="Equation" r:id="rId17" imgW="30456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91392" y="2245036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349291"/>
              </p:ext>
            </p:extLst>
          </p:nvPr>
        </p:nvGraphicFramePr>
        <p:xfrm>
          <a:off x="4203783" y="2225702"/>
          <a:ext cx="168751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85800" imgH="203040" progId="Equation.DSMT4">
                  <p:embed/>
                </p:oleObj>
              </mc:Choice>
              <mc:Fallback>
                <p:oleObj name="Equation" r:id="rId19" imgW="68580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03783" y="2225702"/>
                        <a:ext cx="1687513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588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5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FD61FB-D7E1-E996-9273-C985B1C10BF9}"/>
              </a:ext>
            </a:extLst>
          </p:cNvPr>
          <p:cNvSpPr txBox="1"/>
          <p:nvPr/>
        </p:nvSpPr>
        <p:spPr>
          <a:xfrm>
            <a:off x="648421" y="2683434"/>
            <a:ext cx="10999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6D1B0A-F89B-B20A-DD02-49E312AD9915}"/>
                  </a:ext>
                </a:extLst>
              </p:cNvPr>
              <p:cNvSpPr txBox="1"/>
              <p:nvPr/>
            </p:nvSpPr>
            <p:spPr>
              <a:xfrm>
                <a:off x="648420" y="3257771"/>
                <a:ext cx="1099913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Ta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tồn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duy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6D1B0A-F89B-B20A-DD02-49E312AD9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20" y="3257771"/>
                <a:ext cx="10999135" cy="584775"/>
              </a:xfrm>
              <a:prstGeom prst="rect">
                <a:avLst/>
              </a:prstGeom>
              <a:blipFill>
                <a:blip r:embed="rId3"/>
                <a:stretch>
                  <a:fillRect l="-1385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B01813-0B0D-B45C-C5ED-93F20C8B7ADE}"/>
              </a:ext>
            </a:extLst>
          </p:cNvPr>
          <p:cNvSpPr txBox="1"/>
          <p:nvPr/>
        </p:nvSpPr>
        <p:spPr>
          <a:xfrm>
            <a:off x="727549" y="3819152"/>
            <a:ext cx="10999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224BDF-4F46-AB48-B225-161F8AAB9EE7}"/>
                  </a:ext>
                </a:extLst>
              </p:cNvPr>
              <p:cNvSpPr txBox="1"/>
              <p:nvPr/>
            </p:nvSpPr>
            <p:spPr>
              <a:xfrm>
                <a:off x="607865" y="5409685"/>
                <a:ext cx="1099913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ự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hi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ệ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é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chia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đượ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16" name="TextBox 15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224BDF-4F46-AB48-B225-161F8AAB9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5" y="5409685"/>
                <a:ext cx="10999135" cy="584775"/>
              </a:xfrm>
              <a:prstGeom prst="rect">
                <a:avLst/>
              </a:prstGeom>
              <a:blipFill>
                <a:blip r:embed="rId4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619533"/>
              </p:ext>
            </p:extLst>
          </p:nvPr>
        </p:nvGraphicFramePr>
        <p:xfrm>
          <a:off x="9355833" y="3285241"/>
          <a:ext cx="21431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43261" imgH="552657" progId="Equation.DSMT4">
                  <p:embed/>
                </p:oleObj>
              </mc:Choice>
              <mc:Fallback>
                <p:oleObj name="Equation" r:id="rId5" imgW="2143261" imgH="5526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55833" y="3285241"/>
                        <a:ext cx="2143125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53912"/>
              </p:ext>
            </p:extLst>
          </p:nvPr>
        </p:nvGraphicFramePr>
        <p:xfrm>
          <a:off x="1881188" y="3800878"/>
          <a:ext cx="2789176" cy="603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39600" imgH="203040" progId="Equation.DSMT4">
                  <p:embed/>
                </p:oleObj>
              </mc:Choice>
              <mc:Fallback>
                <p:oleObj name="Equation" r:id="rId7" imgW="93960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81188" y="3800878"/>
                        <a:ext cx="2789176" cy="603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357027"/>
              </p:ext>
            </p:extLst>
          </p:nvPr>
        </p:nvGraphicFramePr>
        <p:xfrm>
          <a:off x="648420" y="4253765"/>
          <a:ext cx="76517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77960" imgH="228600" progId="Equation.DSMT4">
                  <p:embed/>
                </p:oleObj>
              </mc:Choice>
              <mc:Fallback>
                <p:oleObj name="Equation" r:id="rId9" imgW="257796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8420" y="4253765"/>
                        <a:ext cx="7651750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263706"/>
              </p:ext>
            </p:extLst>
          </p:nvPr>
        </p:nvGraphicFramePr>
        <p:xfrm>
          <a:off x="648420" y="4737734"/>
          <a:ext cx="65214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97080" imgH="228600" progId="Equation.DSMT4">
                  <p:embed/>
                </p:oleObj>
              </mc:Choice>
              <mc:Fallback>
                <p:oleObj name="Equation" r:id="rId11" imgW="2197080" imgH="228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420" y="4737734"/>
                        <a:ext cx="6521450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075824"/>
              </p:ext>
            </p:extLst>
          </p:nvPr>
        </p:nvGraphicFramePr>
        <p:xfrm>
          <a:off x="5594350" y="5327387"/>
          <a:ext cx="1884363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34680" imgH="203040" progId="Equation.DSMT4">
                  <p:embed/>
                </p:oleObj>
              </mc:Choice>
              <mc:Fallback>
                <p:oleObj name="Equation" r:id="rId13" imgW="634680" imgH="2030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94350" y="5327387"/>
                        <a:ext cx="1884363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499823" y="555797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23" y="555797"/>
                <a:ext cx="10999135" cy="2215991"/>
              </a:xfrm>
              <a:prstGeom prst="rect">
                <a:avLst/>
              </a:prstGeom>
              <a:blipFill>
                <a:blip r:embed="rId15"/>
                <a:stretch>
                  <a:fillRect l="-1441" t="-3846" r="-1386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208499"/>
              </p:ext>
            </p:extLst>
          </p:nvPr>
        </p:nvGraphicFramePr>
        <p:xfrm>
          <a:off x="5999390" y="1178265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69720" imgH="203040" progId="Equation.DSMT4">
                  <p:embed/>
                </p:oleObj>
              </mc:Choice>
              <mc:Fallback>
                <p:oleObj name="Equation" r:id="rId16" imgW="126972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99390" y="1178265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039950"/>
              </p:ext>
            </p:extLst>
          </p:nvPr>
        </p:nvGraphicFramePr>
        <p:xfrm>
          <a:off x="4855098" y="1698836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72840" imgH="203040" progId="Equation.DSMT4">
                  <p:embed/>
                </p:oleObj>
              </mc:Choice>
              <mc:Fallback>
                <p:oleObj name="Equation" r:id="rId18" imgW="67284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55098" y="1698836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171578"/>
              </p:ext>
            </p:extLst>
          </p:nvPr>
        </p:nvGraphicFramePr>
        <p:xfrm>
          <a:off x="7563749" y="1695881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23600" imgH="177480" progId="Equation.DSMT4">
                  <p:embed/>
                </p:oleObj>
              </mc:Choice>
              <mc:Fallback>
                <p:oleObj name="Equation" r:id="rId20" imgW="72360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563749" y="1695881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095883"/>
              </p:ext>
            </p:extLst>
          </p:nvPr>
        </p:nvGraphicFramePr>
        <p:xfrm>
          <a:off x="9317058" y="2233834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04560" imgH="177480" progId="Equation.DSMT4">
                  <p:embed/>
                </p:oleObj>
              </mc:Choice>
              <mc:Fallback>
                <p:oleObj name="Equation" r:id="rId22" imgW="30456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317058" y="2233834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268589"/>
              </p:ext>
            </p:extLst>
          </p:nvPr>
        </p:nvGraphicFramePr>
        <p:xfrm>
          <a:off x="4129449" y="2214500"/>
          <a:ext cx="168751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685800" imgH="203040" progId="Equation.DSMT4">
                  <p:embed/>
                </p:oleObj>
              </mc:Choice>
              <mc:Fallback>
                <p:oleObj name="Equation" r:id="rId24" imgW="68580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29449" y="2214500"/>
                        <a:ext cx="1687513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9607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6D1B0A-F89B-B20A-DD02-49E312AD9915}"/>
              </a:ext>
            </a:extLst>
          </p:cNvPr>
          <p:cNvSpPr txBox="1"/>
          <p:nvPr/>
        </p:nvSpPr>
        <p:spPr>
          <a:xfrm>
            <a:off x="560500" y="3111642"/>
            <a:ext cx="10999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7" name="Group 16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5C39FE-176D-A308-92D7-FF91C168B397}"/>
              </a:ext>
            </a:extLst>
          </p:cNvPr>
          <p:cNvGrpSpPr/>
          <p:nvPr/>
        </p:nvGrpSpPr>
        <p:grpSpPr>
          <a:xfrm>
            <a:off x="4026865" y="3737756"/>
            <a:ext cx="1427691" cy="1565030"/>
            <a:chOff x="2370586" y="2989385"/>
            <a:chExt cx="1427691" cy="156503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226A2B-1B79-6263-1DEE-401941BA7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CEE783-97B7-BD9F-17DA-45A780B1CDCB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C9B5F4-5185-6368-3C63-928650DF4716}"/>
              </a:ext>
            </a:extLst>
          </p:cNvPr>
          <p:cNvCxnSpPr>
            <a:cxnSpLocks/>
          </p:cNvCxnSpPr>
          <p:nvPr/>
        </p:nvCxnSpPr>
        <p:spPr>
          <a:xfrm>
            <a:off x="1217080" y="4693899"/>
            <a:ext cx="26867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B5745A-6701-C85F-0CEC-873575819667}"/>
              </a:ext>
            </a:extLst>
          </p:cNvPr>
          <p:cNvCxnSpPr>
            <a:cxnSpLocks/>
          </p:cNvCxnSpPr>
          <p:nvPr/>
        </p:nvCxnSpPr>
        <p:spPr>
          <a:xfrm>
            <a:off x="1143000" y="5654724"/>
            <a:ext cx="27607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66FD12-8761-0FBE-3DC0-7DE1EA0A26C3}"/>
              </a:ext>
            </a:extLst>
          </p:cNvPr>
          <p:cNvCxnSpPr/>
          <p:nvPr/>
        </p:nvCxnSpPr>
        <p:spPr>
          <a:xfrm>
            <a:off x="6012129" y="3288499"/>
            <a:ext cx="0" cy="2891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1CAC74-6402-BBA5-3CDC-7250A814686C}"/>
              </a:ext>
            </a:extLst>
          </p:cNvPr>
          <p:cNvSpPr/>
          <p:nvPr/>
        </p:nvSpPr>
        <p:spPr>
          <a:xfrm>
            <a:off x="6216598" y="3418121"/>
            <a:ext cx="5247159" cy="15745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Để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thì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5054874" y="2643456"/>
            <a:ext cx="2305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727548" y="597419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48" y="597419"/>
                <a:ext cx="10999135" cy="2215991"/>
              </a:xfrm>
              <a:prstGeom prst="rect">
                <a:avLst/>
              </a:prstGeom>
              <a:blipFill>
                <a:blip r:embed="rId3"/>
                <a:stretch>
                  <a:fillRect l="-1385" t="-3846" r="-1385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Object 34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45218"/>
              </p:ext>
            </p:extLst>
          </p:nvPr>
        </p:nvGraphicFramePr>
        <p:xfrm>
          <a:off x="6227115" y="1219887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720" imgH="203040" progId="Equation.DSMT4">
                  <p:embed/>
                </p:oleObj>
              </mc:Choice>
              <mc:Fallback>
                <p:oleObj name="Equation" r:id="rId4" imgW="126972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7115" y="1219887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616277"/>
              </p:ext>
            </p:extLst>
          </p:nvPr>
        </p:nvGraphicFramePr>
        <p:xfrm>
          <a:off x="5082823" y="1740458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203040" progId="Equation.DSMT4">
                  <p:embed/>
                </p:oleObj>
              </mc:Choice>
              <mc:Fallback>
                <p:oleObj name="Equation" r:id="rId6" imgW="672840" imgH="2030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82823" y="1740458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142507"/>
              </p:ext>
            </p:extLst>
          </p:nvPr>
        </p:nvGraphicFramePr>
        <p:xfrm>
          <a:off x="7791474" y="1737503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3600" imgH="177480" progId="Equation.DSMT4">
                  <p:embed/>
                </p:oleObj>
              </mc:Choice>
              <mc:Fallback>
                <p:oleObj name="Equation" r:id="rId8" imgW="723600" imgH="177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91474" y="1737503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648638"/>
              </p:ext>
            </p:extLst>
          </p:nvPr>
        </p:nvGraphicFramePr>
        <p:xfrm>
          <a:off x="4431755" y="2238808"/>
          <a:ext cx="14398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3920" imgH="203040" progId="Equation.DSMT4">
                  <p:embed/>
                </p:oleObj>
              </mc:Choice>
              <mc:Fallback>
                <p:oleObj name="Equation" r:id="rId10" imgW="583920" imgH="20304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31755" y="2238808"/>
                        <a:ext cx="1439862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56855"/>
              </p:ext>
            </p:extLst>
          </p:nvPr>
        </p:nvGraphicFramePr>
        <p:xfrm>
          <a:off x="9200380" y="2261931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177480" progId="Equation.DSMT4">
                  <p:embed/>
                </p:oleObj>
              </mc:Choice>
              <mc:Fallback>
                <p:oleObj name="Equation" r:id="rId12" imgW="304560" imgH="177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00380" y="2261931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894334"/>
              </p:ext>
            </p:extLst>
          </p:nvPr>
        </p:nvGraphicFramePr>
        <p:xfrm>
          <a:off x="1194723" y="3661598"/>
          <a:ext cx="2051844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98400" imgH="203040" progId="Equation.DSMT4">
                  <p:embed/>
                </p:oleObj>
              </mc:Choice>
              <mc:Fallback>
                <p:oleObj name="Equation" r:id="rId14" imgW="698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94723" y="3661598"/>
                        <a:ext cx="2051844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11998"/>
              </p:ext>
            </p:extLst>
          </p:nvPr>
        </p:nvGraphicFramePr>
        <p:xfrm>
          <a:off x="4246380" y="3762715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04560" imgH="177480" progId="Equation.DSMT4">
                  <p:embed/>
                </p:oleObj>
              </mc:Choice>
              <mc:Fallback>
                <p:oleObj name="Equation" r:id="rId16" imgW="304560" imgH="17748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46380" y="3762715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797350"/>
              </p:ext>
            </p:extLst>
          </p:nvPr>
        </p:nvGraphicFramePr>
        <p:xfrm>
          <a:off x="4181475" y="4433888"/>
          <a:ext cx="31273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6720" imgH="139680" progId="Equation.DSMT4">
                  <p:embed/>
                </p:oleObj>
              </mc:Choice>
              <mc:Fallback>
                <p:oleObj name="Equation" r:id="rId17" imgW="126720" imgH="13968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81475" y="4433888"/>
                        <a:ext cx="312738" cy="34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336835"/>
              </p:ext>
            </p:extLst>
          </p:nvPr>
        </p:nvGraphicFramePr>
        <p:xfrm>
          <a:off x="1194471" y="4109859"/>
          <a:ext cx="1226014" cy="613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06080" imgH="203040" progId="Equation.DSMT4">
                  <p:embed/>
                </p:oleObj>
              </mc:Choice>
              <mc:Fallback>
                <p:oleObj name="Equation" r:id="rId19" imgW="40608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94471" y="4109859"/>
                        <a:ext cx="1226014" cy="613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341907"/>
              </p:ext>
            </p:extLst>
          </p:nvPr>
        </p:nvGraphicFramePr>
        <p:xfrm>
          <a:off x="1164449" y="4674984"/>
          <a:ext cx="1997369" cy="52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74360" imgH="203040" progId="Equation.DSMT4">
                  <p:embed/>
                </p:oleObj>
              </mc:Choice>
              <mc:Fallback>
                <p:oleObj name="Equation" r:id="rId21" imgW="7743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64449" y="4674984"/>
                        <a:ext cx="1997369" cy="52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80758"/>
              </p:ext>
            </p:extLst>
          </p:nvPr>
        </p:nvGraphicFramePr>
        <p:xfrm>
          <a:off x="4461358" y="4344988"/>
          <a:ext cx="1052512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31640" imgH="177480" progId="Equation.DSMT4">
                  <p:embed/>
                </p:oleObj>
              </mc:Choice>
              <mc:Fallback>
                <p:oleObj name="Equation" r:id="rId23" imgW="431640" imgH="17748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461358" y="4344988"/>
                        <a:ext cx="1052512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082724"/>
              </p:ext>
            </p:extLst>
          </p:nvPr>
        </p:nvGraphicFramePr>
        <p:xfrm>
          <a:off x="1203686" y="5114135"/>
          <a:ext cx="2349354" cy="501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952200" imgH="203040" progId="Equation.DSMT4">
                  <p:embed/>
                </p:oleObj>
              </mc:Choice>
              <mc:Fallback>
                <p:oleObj name="Equation" r:id="rId25" imgW="952200" imgH="20304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203686" y="5114135"/>
                        <a:ext cx="2349354" cy="501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434984"/>
              </p:ext>
            </p:extLst>
          </p:nvPr>
        </p:nvGraphicFramePr>
        <p:xfrm>
          <a:off x="2779842" y="5741061"/>
          <a:ext cx="773198" cy="43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17160" imgH="177480" progId="Equation.DSMT4">
                  <p:embed/>
                </p:oleObj>
              </mc:Choice>
              <mc:Fallback>
                <p:oleObj name="Equation" r:id="rId27" imgW="317160" imgH="17748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779842" y="5741061"/>
                        <a:ext cx="773198" cy="432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427005"/>
              </p:ext>
            </p:extLst>
          </p:nvPr>
        </p:nvGraphicFramePr>
        <p:xfrm>
          <a:off x="8057508" y="3508874"/>
          <a:ext cx="14287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428700" imgH="485848" progId="Equation.DSMT4">
                  <p:embed/>
                </p:oleObj>
              </mc:Choice>
              <mc:Fallback>
                <p:oleObj name="Equation" r:id="rId29" imgW="1428700" imgH="4858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8057508" y="3508874"/>
                        <a:ext cx="142875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22298"/>
              </p:ext>
            </p:extLst>
          </p:nvPr>
        </p:nvGraphicFramePr>
        <p:xfrm>
          <a:off x="7595943" y="4045773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304560" imgH="177480" progId="Equation.DSMT4">
                  <p:embed/>
                </p:oleObj>
              </mc:Choice>
              <mc:Fallback>
                <p:oleObj name="Equation" r:id="rId31" imgW="304560" imgH="17748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95943" y="4045773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88032"/>
              </p:ext>
            </p:extLst>
          </p:nvPr>
        </p:nvGraphicFramePr>
        <p:xfrm>
          <a:off x="9027912" y="4002896"/>
          <a:ext cx="1396527" cy="45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545760" imgH="177480" progId="Equation.DSMT4">
                  <p:embed/>
                </p:oleObj>
              </mc:Choice>
              <mc:Fallback>
                <p:oleObj name="Equation" r:id="rId32" imgW="545760" imgH="17748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9027912" y="4002896"/>
                        <a:ext cx="1396527" cy="454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107804"/>
              </p:ext>
            </p:extLst>
          </p:nvPr>
        </p:nvGraphicFramePr>
        <p:xfrm>
          <a:off x="6410325" y="4605338"/>
          <a:ext cx="136525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533160" imgH="177480" progId="Equation.DSMT4">
                  <p:embed/>
                </p:oleObj>
              </mc:Choice>
              <mc:Fallback>
                <p:oleObj name="Equation" r:id="rId34" imgW="533160" imgH="17748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410325" y="4605338"/>
                        <a:ext cx="1365250" cy="45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050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10C075-09EA-4C93-82F0-A80451861BD8}"/>
              </a:ext>
            </a:extLst>
          </p:cNvPr>
          <p:cNvSpPr txBox="1"/>
          <p:nvPr/>
        </p:nvSpPr>
        <p:spPr>
          <a:xfrm>
            <a:off x="1752746" y="690191"/>
            <a:ext cx="8910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B386BA-3DE8-80D3-9529-29F404A030EB}"/>
                  </a:ext>
                </a:extLst>
              </p:cNvPr>
              <p:cNvSpPr txBox="1"/>
              <p:nvPr/>
            </p:nvSpPr>
            <p:spPr>
              <a:xfrm>
                <a:off x="598253" y="1313740"/>
                <a:ext cx="10995494" cy="1854354"/>
              </a:xfrm>
              <a:prstGeom prst="rect">
                <a:avLst/>
              </a:prstGeom>
              <a:noFill/>
              <a:ln w="19050">
                <a:solidFill>
                  <a:srgbClr val="1EA364"/>
                </a:solidFill>
                <a:prstDash val="dashDot"/>
              </a:ln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3 : (</a:t>
                </a:r>
                <a:r>
                  <a:rPr lang="fr-FR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6 SGK </a:t>
                </a:r>
                <a:r>
                  <a:rPr lang="fr-FR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Trang</a:t>
                </a: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67)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kích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thước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chiều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B386BA-3DE8-80D3-9529-29F404A03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53" y="1313740"/>
                <a:ext cx="10995494" cy="1854354"/>
              </a:xfrm>
              <a:prstGeom prst="rect">
                <a:avLst/>
              </a:prstGeom>
              <a:blipFill>
                <a:blip r:embed="rId3"/>
                <a:stretch>
                  <a:fillRect l="-1051" t="-3257" b="-7818"/>
                </a:stretch>
              </a:blipFill>
              <a:ln w="19050">
                <a:solidFill>
                  <a:srgbClr val="1EA364"/>
                </a:solidFill>
                <a:prstDash val="dashDot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C6F3ED-0E38-7B46-6E4C-F12D0ECF7738}"/>
              </a:ext>
            </a:extLst>
          </p:cNvPr>
          <p:cNvSpPr txBox="1"/>
          <p:nvPr/>
        </p:nvSpPr>
        <p:spPr>
          <a:xfrm>
            <a:off x="660176" y="3201810"/>
            <a:ext cx="10652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vi-VN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65F687-6AA9-53CD-0A7F-B60BC16F8B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285126"/>
              </p:ext>
            </p:extLst>
          </p:nvPr>
        </p:nvGraphicFramePr>
        <p:xfrm>
          <a:off x="5896341" y="3830966"/>
          <a:ext cx="3987297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57400" imgH="266700" progId="Equation.DSMT4">
                  <p:embed/>
                </p:oleObj>
              </mc:Choice>
              <mc:Fallback>
                <p:oleObj name="Equation" r:id="rId4" imgW="20574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6341" y="3830966"/>
                        <a:ext cx="3987297" cy="523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A551B5-EBF8-80C8-44DB-F480611409F6}"/>
              </a:ext>
            </a:extLst>
          </p:cNvPr>
          <p:cNvSpPr txBox="1"/>
          <p:nvPr/>
        </p:nvSpPr>
        <p:spPr>
          <a:xfrm>
            <a:off x="660176" y="3830966"/>
            <a:ext cx="5309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đáy là hình hộp chữ nhật: </a:t>
            </a:r>
            <a:endParaRPr lang="fr-FR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A37343-97DE-23B6-C434-BB62C605CCD7}"/>
              </a:ext>
            </a:extLst>
          </p:cNvPr>
          <p:cNvSpPr txBox="1"/>
          <p:nvPr/>
        </p:nvSpPr>
        <p:spPr>
          <a:xfrm>
            <a:off x="9795384" y="3791643"/>
            <a:ext cx="1133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(cm</a:t>
            </a:r>
            <a:r>
              <a:rPr lang="fr-FR" alt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1A0EE0-A4BA-07FB-BC4F-2C3A18D91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76" y="4560205"/>
            <a:ext cx="48494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en-US" sz="2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 cao hình hộp chữ nhật là :</a:t>
            </a:r>
            <a:endParaRPr kumimoji="0" lang="fr-FR" altLang="en-US" sz="2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892069-3882-3F8B-87F1-CFDCFEB26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5805" y="4053253"/>
            <a:ext cx="2255716" cy="2621507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029450"/>
              </p:ext>
            </p:extLst>
          </p:nvPr>
        </p:nvGraphicFramePr>
        <p:xfrm>
          <a:off x="5509580" y="1731129"/>
          <a:ext cx="3666753" cy="58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34960" imgH="228600" progId="Equation.DSMT4">
                  <p:embed/>
                </p:oleObj>
              </mc:Choice>
              <mc:Fallback>
                <p:oleObj name="Equation" r:id="rId7" imgW="1434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09580" y="1731129"/>
                        <a:ext cx="3666753" cy="58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039448"/>
              </p:ext>
            </p:extLst>
          </p:nvPr>
        </p:nvGraphicFramePr>
        <p:xfrm>
          <a:off x="7342956" y="2266044"/>
          <a:ext cx="15255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42956" y="2266044"/>
                        <a:ext cx="1525587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572450"/>
              </p:ext>
            </p:extLst>
          </p:nvPr>
        </p:nvGraphicFramePr>
        <p:xfrm>
          <a:off x="9176333" y="2235695"/>
          <a:ext cx="159067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22080" imgH="203040" progId="Equation.DSMT4">
                  <p:embed/>
                </p:oleObj>
              </mc:Choice>
              <mc:Fallback>
                <p:oleObj name="Equation" r:id="rId11" imgW="62208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76333" y="2235695"/>
                        <a:ext cx="159067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386029"/>
              </p:ext>
            </p:extLst>
          </p:nvPr>
        </p:nvGraphicFramePr>
        <p:xfrm>
          <a:off x="874859" y="5083425"/>
          <a:ext cx="877887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31640" imgH="431640" progId="Equation.DSMT4">
                  <p:embed/>
                </p:oleObj>
              </mc:Choice>
              <mc:Fallback>
                <p:oleObj name="Equation" r:id="rId13" imgW="43164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565F687-6AA9-53CD-0A7F-B60BC16F8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859" y="5083425"/>
                        <a:ext cx="877887" cy="887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6377"/>
              </p:ext>
            </p:extLst>
          </p:nvPr>
        </p:nvGraphicFramePr>
        <p:xfrm>
          <a:off x="1752746" y="5266029"/>
          <a:ext cx="474503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336760" imgH="241200" progId="Equation.DSMT4">
                  <p:embed/>
                </p:oleObj>
              </mc:Choice>
              <mc:Fallback>
                <p:oleObj name="Equation" r:id="rId15" imgW="2336760" imgH="2412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746" y="5266029"/>
                        <a:ext cx="4745037" cy="496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684161"/>
              </p:ext>
            </p:extLst>
          </p:nvPr>
        </p:nvGraphicFramePr>
        <p:xfrm>
          <a:off x="6684493" y="5329588"/>
          <a:ext cx="1676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25480" imgH="215640" progId="Equation.DSMT4">
                  <p:embed/>
                </p:oleObj>
              </mc:Choice>
              <mc:Fallback>
                <p:oleObj name="Equation" r:id="rId17" imgW="825480" imgH="2156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493" y="5329588"/>
                        <a:ext cx="1676400" cy="444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569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5135823" y="736716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THIẾT BỊ DẠY HỌC VÀ HỌC LIỆU</a:t>
            </a:r>
          </a:p>
        </p:txBody>
      </p:sp>
      <p:sp>
        <p:nvSpPr>
          <p:cNvPr id="14" name="Rectangle 1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564" y="2217214"/>
            <a:ext cx="666078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sung)</a:t>
            </a:r>
            <a:endParaRPr lang="en-US" sz="3200" dirty="0"/>
          </a:p>
        </p:txBody>
      </p:sp>
      <p:sp>
        <p:nvSpPr>
          <p:cNvPr id="15" name="Rectangle 1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4579564" y="4617835"/>
            <a:ext cx="6660785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4" name="Rectangle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29673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sp>
        <p:nvSpPr>
          <p:cNvPr id="8" name="Rectangle 7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31058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pic>
        <p:nvPicPr>
          <p:cNvPr id="12" name="图片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301242-01A9-4578-8EDC-07B32F0CD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498">
            <a:off x="1011253" y="885661"/>
            <a:ext cx="3464191" cy="55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3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DAC9CC-ECD2-449E-823B-41D590E65B3E}"/>
              </a:ext>
            </a:extLst>
          </p:cNvPr>
          <p:cNvSpPr txBox="1">
            <a:spLocks noChangeArrowheads="1"/>
          </p:cNvSpPr>
          <p:nvPr/>
        </p:nvSpPr>
        <p:spPr>
          <a:xfrm>
            <a:off x="3368964" y="842963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400" b="1">
                <a:solidFill>
                  <a:srgbClr val="1855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E73612-B5C3-4B2C-B85C-041E1AEDBA95}"/>
              </a:ext>
            </a:extLst>
          </p:cNvPr>
          <p:cNvSpPr txBox="1">
            <a:spLocks noChangeArrowheads="1"/>
          </p:cNvSpPr>
          <p:nvPr/>
        </p:nvSpPr>
        <p:spPr>
          <a:xfrm>
            <a:off x="1313873" y="2933700"/>
            <a:ext cx="10120745" cy="31715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quy tắc chia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 thức một biến đã sắp xếp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.Khi nào phép chia thực hiện được, khi nào phép chia không thực hiện được.</a:t>
            </a:r>
            <a:endParaRPr lang="en-US" sz="2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 bài tập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2,3,5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SGK trang 67.</a:t>
            </a:r>
            <a:endParaRPr lang="en-US" sz="2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 xuất 1 bài toán thực tiễn có thực hiện phép chia đa thức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biến đã sắp xếp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giải bài toán đó.</a:t>
            </a:r>
            <a:endParaRPr lang="en-US" sz="2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19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A8DE35-8D8B-4E2C-BB7F-C0F62FBB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524001"/>
            <a:ext cx="14287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79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8" y="3397250"/>
            <a:ext cx="2255716" cy="2621507"/>
          </a:xfrm>
          <a:prstGeom prst="rect">
            <a:avLst/>
          </a:prstGeom>
        </p:spPr>
      </p:pic>
      <p:pic>
        <p:nvPicPr>
          <p:cNvPr id="6" name="Hình ảnh 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996" y="3890210"/>
            <a:ext cx="3042257" cy="1838646"/>
          </a:xfrm>
          <a:prstGeom prst="rect">
            <a:avLst/>
          </a:prstGeom>
        </p:spPr>
      </p:pic>
      <p:pic>
        <p:nvPicPr>
          <p:cNvPr id="8" name="Hình ảnh 7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7" y="3289675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950747" y="2386846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5147333" y="1334216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1995763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454214" y="1242213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 dirty="0" err="1">
                <a:ln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b="1" cap="none" spc="0" dirty="0">
                <a:ln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vi-VN" sz="4800" b="1" cap="none" spc="0" dirty="0">
              <a:ln/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1021174" y="1027953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1194829" y="1262330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698406" y="1547591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688983" y="1200649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698406" y="81344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707829" y="44637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959401" y="442226"/>
            <a:ext cx="289994" cy="405499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1275825" y="44876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1564693" y="440240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869564" y="425029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6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" y="0"/>
            <a:ext cx="12192000" cy="6928898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21830" y="690370"/>
            <a:ext cx="11065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3" name="TextBox 2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4D1E25-2BF0-5C0F-1221-7003C5C38514}"/>
              </a:ext>
            </a:extLst>
          </p:cNvPr>
          <p:cNvSpPr txBox="1"/>
          <p:nvPr/>
        </p:nvSpPr>
        <p:spPr>
          <a:xfrm>
            <a:off x="625330" y="1423153"/>
            <a:ext cx="10773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 tính và tính:                             ;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9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9213BE-4420-4B0C-F4D5-D402C57F0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7360D2-43BE-BDE2-7B94-50C04FEC0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2E58C7-5236-3271-2D7E-7D7376E3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935CFA-76DD-7F78-FD10-3079B91E9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C54F34-576E-4C31-8097-365B4F3AD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9DE310-AC0E-A56A-AF07-75BA120464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254296"/>
              </p:ext>
            </p:extLst>
          </p:nvPr>
        </p:nvGraphicFramePr>
        <p:xfrm>
          <a:off x="3668274" y="1499743"/>
          <a:ext cx="1434141" cy="4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680" imgH="177480" progId="Equation.DSMT4">
                  <p:embed/>
                </p:oleObj>
              </mc:Choice>
              <mc:Fallback>
                <p:oleObj name="Equation" r:id="rId3" imgW="63468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274" y="1499743"/>
                        <a:ext cx="1434141" cy="406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52B98B-CA87-28B2-65D6-BA401CEDA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5484809-C966-6B3C-1389-D6D9406B5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853468"/>
              </p:ext>
            </p:extLst>
          </p:nvPr>
        </p:nvGraphicFramePr>
        <p:xfrm>
          <a:off x="6553320" y="1467569"/>
          <a:ext cx="1293515" cy="438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32937" imgH="177646" progId="Equation.DSMT4">
                  <p:embed/>
                </p:oleObj>
              </mc:Choice>
              <mc:Fallback>
                <p:oleObj r:id="rId5" imgW="532937" imgH="17764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320" y="1467569"/>
                        <a:ext cx="1293515" cy="4388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0E95A18-419F-3807-EF43-01F99801F025}"/>
              </a:ext>
            </a:extLst>
          </p:cNvPr>
          <p:cNvSpPr txBox="1"/>
          <p:nvPr/>
        </p:nvSpPr>
        <p:spPr>
          <a:xfrm>
            <a:off x="4814896" y="2048762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D3BCCB-D37E-C3E0-39D1-3981C671B5BA}"/>
              </a:ext>
            </a:extLst>
          </p:cNvPr>
          <p:cNvSpPr txBox="1"/>
          <p:nvPr/>
        </p:nvSpPr>
        <p:spPr>
          <a:xfrm>
            <a:off x="1336072" y="2893767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2448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017EC3-F791-0541-9F15-B2A3CBB75B7F}"/>
              </a:ext>
            </a:extLst>
          </p:cNvPr>
          <p:cNvGrpSpPr/>
          <p:nvPr/>
        </p:nvGrpSpPr>
        <p:grpSpPr>
          <a:xfrm>
            <a:off x="2370586" y="2989385"/>
            <a:ext cx="1427691" cy="1565030"/>
            <a:chOff x="2370586" y="2989385"/>
            <a:chExt cx="1427691" cy="156503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FF34AEA-4E8D-D2BC-4ED6-3333E3CF5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392235-3CCD-8C13-70EC-17866726AB5E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5CD473B-9E8E-3CB0-C761-4A9A1535EBDB}"/>
              </a:ext>
            </a:extLst>
          </p:cNvPr>
          <p:cNvSpPr txBox="1"/>
          <p:nvPr/>
        </p:nvSpPr>
        <p:spPr>
          <a:xfrm>
            <a:off x="2615695" y="2869305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CB977B-77D6-59B8-7654-60AE4D4B8BB2}"/>
              </a:ext>
            </a:extLst>
          </p:cNvPr>
          <p:cNvSpPr txBox="1"/>
          <p:nvPr/>
        </p:nvSpPr>
        <p:spPr>
          <a:xfrm>
            <a:off x="2490795" y="3542251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637EAA-F155-57F9-54B7-0B094338D0E3}"/>
              </a:ext>
            </a:extLst>
          </p:cNvPr>
          <p:cNvSpPr txBox="1"/>
          <p:nvPr/>
        </p:nvSpPr>
        <p:spPr>
          <a:xfrm>
            <a:off x="1343836" y="3283019"/>
            <a:ext cx="594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6BD3765-90C2-99CF-81B8-A5ADAAFF8731}"/>
              </a:ext>
            </a:extLst>
          </p:cNvPr>
          <p:cNvSpPr txBox="1"/>
          <p:nvPr/>
        </p:nvSpPr>
        <p:spPr>
          <a:xfrm>
            <a:off x="7274537" y="2751975"/>
            <a:ext cx="1042278" cy="43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946C3AD-D729-04D9-49F7-27200F103E03}"/>
              </a:ext>
            </a:extLst>
          </p:cNvPr>
          <p:cNvGrpSpPr/>
          <p:nvPr/>
        </p:nvGrpSpPr>
        <p:grpSpPr>
          <a:xfrm>
            <a:off x="8309051" y="2802190"/>
            <a:ext cx="1427691" cy="1565030"/>
            <a:chOff x="2370586" y="2989385"/>
            <a:chExt cx="1427691" cy="1565030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D04A721-2372-7E31-B5F9-33A21CE12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F3734F7-59BD-8C2C-3ADD-91A6E3A29CFE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1D0B614-7BF7-054D-2349-15B0A62C4FD0}"/>
              </a:ext>
            </a:extLst>
          </p:cNvPr>
          <p:cNvSpPr txBox="1"/>
          <p:nvPr/>
        </p:nvSpPr>
        <p:spPr>
          <a:xfrm>
            <a:off x="8554160" y="2682110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BC3082-1135-556C-6AFE-39F124D9AB3E}"/>
              </a:ext>
            </a:extLst>
          </p:cNvPr>
          <p:cNvSpPr txBox="1"/>
          <p:nvPr/>
        </p:nvSpPr>
        <p:spPr>
          <a:xfrm>
            <a:off x="8429260" y="3355056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F3BBC3E-D40F-5E4C-FC7A-446F6B67B1AB}"/>
              </a:ext>
            </a:extLst>
          </p:cNvPr>
          <p:cNvSpPr txBox="1"/>
          <p:nvPr/>
        </p:nvSpPr>
        <p:spPr>
          <a:xfrm>
            <a:off x="7274537" y="3095824"/>
            <a:ext cx="1278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76C58F7-9912-C14D-4198-C8653B16E5B1}"/>
              </a:ext>
            </a:extLst>
          </p:cNvPr>
          <p:cNvSpPr txBox="1"/>
          <p:nvPr/>
        </p:nvSpPr>
        <p:spPr>
          <a:xfrm>
            <a:off x="6739395" y="5423914"/>
            <a:ext cx="430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609 : 17 = 35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87F300A-15C5-F4C5-0958-68CA676CE1C1}"/>
              </a:ext>
            </a:extLst>
          </p:cNvPr>
          <p:cNvSpPr txBox="1"/>
          <p:nvPr/>
        </p:nvSpPr>
        <p:spPr>
          <a:xfrm>
            <a:off x="6871942" y="5949713"/>
            <a:ext cx="430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609 = 17.35 + 14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54ADB64-FC85-5E80-8432-6D77FFD2DDFE}"/>
              </a:ext>
            </a:extLst>
          </p:cNvPr>
          <p:cNvSpPr txBox="1"/>
          <p:nvPr/>
        </p:nvSpPr>
        <p:spPr>
          <a:xfrm>
            <a:off x="1527704" y="3765165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9D4BD1-A97F-95C0-FF44-022F2076D3CD}"/>
              </a:ext>
            </a:extLst>
          </p:cNvPr>
          <p:cNvSpPr txBox="1"/>
          <p:nvPr/>
        </p:nvSpPr>
        <p:spPr>
          <a:xfrm>
            <a:off x="1733762" y="3765164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5B69DD5-58E3-F5A8-2787-4F6B4C0AC7AB}"/>
              </a:ext>
            </a:extLst>
          </p:cNvPr>
          <p:cNvSpPr txBox="1"/>
          <p:nvPr/>
        </p:nvSpPr>
        <p:spPr>
          <a:xfrm>
            <a:off x="2681813" y="3532577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79F2916-3C73-E747-987A-8296CC75D326}"/>
              </a:ext>
            </a:extLst>
          </p:cNvPr>
          <p:cNvSpPr txBox="1"/>
          <p:nvPr/>
        </p:nvSpPr>
        <p:spPr>
          <a:xfrm>
            <a:off x="1527704" y="4136072"/>
            <a:ext cx="669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A602192-F4F3-3070-9795-8598CC414B00}"/>
              </a:ext>
            </a:extLst>
          </p:cNvPr>
          <p:cNvSpPr txBox="1"/>
          <p:nvPr/>
        </p:nvSpPr>
        <p:spPr>
          <a:xfrm>
            <a:off x="1717716" y="4582738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A4D02C-DEBC-F1BA-27CD-EE6FA0C1E6D8}"/>
              </a:ext>
            </a:extLst>
          </p:cNvPr>
          <p:cNvSpPr txBox="1"/>
          <p:nvPr/>
        </p:nvSpPr>
        <p:spPr>
          <a:xfrm>
            <a:off x="1875829" y="4579209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518BAB9-777C-DD1F-3A7C-C0F81C22D588}"/>
              </a:ext>
            </a:extLst>
          </p:cNvPr>
          <p:cNvSpPr txBox="1"/>
          <p:nvPr/>
        </p:nvSpPr>
        <p:spPr>
          <a:xfrm>
            <a:off x="2887516" y="3542251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1AEF346-AF23-464C-1EAA-058CC9F30A3A}"/>
              </a:ext>
            </a:extLst>
          </p:cNvPr>
          <p:cNvSpPr txBox="1"/>
          <p:nvPr/>
        </p:nvSpPr>
        <p:spPr>
          <a:xfrm>
            <a:off x="1757606" y="5026675"/>
            <a:ext cx="61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3FD429C-B6C0-F909-F537-C9D2559AF362}"/>
              </a:ext>
            </a:extLst>
          </p:cNvPr>
          <p:cNvSpPr txBox="1"/>
          <p:nvPr/>
        </p:nvSpPr>
        <p:spPr>
          <a:xfrm>
            <a:off x="1867076" y="5490369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349F6BC-9A00-7BAA-AC7A-956B8B2F40D3}"/>
              </a:ext>
            </a:extLst>
          </p:cNvPr>
          <p:cNvSpPr txBox="1"/>
          <p:nvPr/>
        </p:nvSpPr>
        <p:spPr>
          <a:xfrm>
            <a:off x="558876" y="5919566"/>
            <a:ext cx="430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2448 : 24 = 102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BAC43B8-8F83-A2E4-8985-245F8513EAB1}"/>
              </a:ext>
            </a:extLst>
          </p:cNvPr>
          <p:cNvSpPr txBox="1"/>
          <p:nvPr/>
        </p:nvSpPr>
        <p:spPr>
          <a:xfrm>
            <a:off x="7436522" y="3584705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03547FD-9B30-9FED-B1CD-BC8BBED354CC}"/>
              </a:ext>
            </a:extLst>
          </p:cNvPr>
          <p:cNvSpPr txBox="1"/>
          <p:nvPr/>
        </p:nvSpPr>
        <p:spPr>
          <a:xfrm>
            <a:off x="7643248" y="3590644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A613018-4834-4D36-5A07-5E0D0224AAB0}"/>
              </a:ext>
            </a:extLst>
          </p:cNvPr>
          <p:cNvSpPr txBox="1"/>
          <p:nvPr/>
        </p:nvSpPr>
        <p:spPr>
          <a:xfrm>
            <a:off x="8633532" y="3364522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ECF805-0B33-2F75-5705-E83F50081A35}"/>
              </a:ext>
            </a:extLst>
          </p:cNvPr>
          <p:cNvSpPr txBox="1"/>
          <p:nvPr/>
        </p:nvSpPr>
        <p:spPr>
          <a:xfrm>
            <a:off x="7457297" y="4052415"/>
            <a:ext cx="71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180E37E-7DE7-AC33-C6A2-22E9FB2506DA}"/>
              </a:ext>
            </a:extLst>
          </p:cNvPr>
          <p:cNvSpPr txBox="1"/>
          <p:nvPr/>
        </p:nvSpPr>
        <p:spPr>
          <a:xfrm>
            <a:off x="7479054" y="4483223"/>
            <a:ext cx="610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702E56D3-B295-566D-4E2C-914C24C6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4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63F3D5B-8AC0-2D5E-F3E9-2B3DAD25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64B4B6D3-613E-FD76-01DE-40BF68D3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1371A87-627E-4B08-0AD4-C055B9D8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EA8FADA8-9EF5-3458-4150-37BADCF8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F5A3CB-ABA7-EE6E-6B16-845650BA0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7E491710-88AB-FAA6-AE51-095B00C3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77CF24-8D74-C2BC-08AB-A6D56AB4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A9E33E8-FB1D-C6D6-13D6-DA44F9C8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6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46" grpId="0"/>
      <p:bldP spid="47" grpId="0"/>
      <p:bldP spid="84" grpId="0"/>
      <p:bldP spid="88" grpId="0"/>
      <p:bldP spid="89" grpId="0"/>
      <p:bldP spid="90" grpId="0"/>
      <p:bldP spid="97" grpId="0"/>
      <p:bldP spid="99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388332" y="2264065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29673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sp>
        <p:nvSpPr>
          <p:cNvPr id="8" name="Rectangle 7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31058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pic>
        <p:nvPicPr>
          <p:cNvPr id="9" name="图片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20B12B-4804-4E87-A1B1-9CB2CC4D9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5784">
            <a:off x="6225183" y="732903"/>
            <a:ext cx="3943356" cy="63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9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29673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sp>
        <p:nvSpPr>
          <p:cNvPr id="8" name="Rectangle 7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048000" y="31058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pic>
        <p:nvPicPr>
          <p:cNvPr id="9" name="图片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20B12B-4804-4E87-A1B1-9CB2CC4D9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5784">
            <a:off x="1123293" y="3220187"/>
            <a:ext cx="2086913" cy="3356489"/>
          </a:xfrm>
          <a:prstGeom prst="rect">
            <a:avLst/>
          </a:prstGeom>
        </p:spPr>
      </p:pic>
      <p:grpSp>
        <p:nvGrpSpPr>
          <p:cNvPr id="6" name="组合 8" descr="OPL20U25GSXzBJYl68kk8uQGfFKzs7yb1M4KJWUiLk6ZEvGF+qCIPSnY57AbBFCvTW$15.2022.CD.126$126+K4lPs7H94VUqPe2XwIsfPRnrXQE//QTEXxb8/8N4CNc6FpgZahzpTjFhMzSA7T/nHJa11DE8Ng2TP3iAmRczFlmslSuUNOgUeb6yRvs0="/>
          <p:cNvGrpSpPr/>
          <p:nvPr/>
        </p:nvGrpSpPr>
        <p:grpSpPr>
          <a:xfrm>
            <a:off x="3885414" y="3386090"/>
            <a:ext cx="5976820" cy="1107997"/>
            <a:chOff x="2387856" y="2371770"/>
            <a:chExt cx="4829672" cy="492115"/>
          </a:xfrm>
        </p:grpSpPr>
        <p:sp>
          <p:nvSpPr>
            <p:cNvPr id="7" name="对角圆角矩形 6"/>
            <p:cNvSpPr/>
            <p:nvPr/>
          </p:nvSpPr>
          <p:spPr>
            <a:xfrm>
              <a:off x="2457450" y="2397117"/>
              <a:ext cx="3949700" cy="449444"/>
            </a:xfrm>
            <a:prstGeom prst="round2DiagRect">
              <a:avLst>
                <a:gd name="adj1" fmla="val 33621"/>
                <a:gd name="adj2" fmla="val 0"/>
              </a:avLst>
            </a:prstGeom>
            <a:solidFill>
              <a:srgbClr val="81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2387856" y="2371770"/>
              <a:ext cx="4829672" cy="49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Trường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: ……………………</a:t>
              </a:r>
            </a:p>
            <a:p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GV: </a:t>
              </a:r>
            </a:p>
            <a:p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Email:</a:t>
              </a:r>
              <a:endPara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996999" y="1379120"/>
            <a:ext cx="1052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C6 </a:t>
            </a:r>
            <a:r>
              <a:rPr lang="fr-FR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B5 T3</a:t>
            </a:r>
          </a:p>
          <a:p>
            <a:pPr algn="ctr"/>
            <a:r>
              <a:rPr lang="fr-FR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CHIA ĐA THỨC MỘT BIẾN</a:t>
            </a:r>
            <a:endParaRPr lang="zh-CN" alt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0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5AD799-5E7E-7EC7-AE61-9FF05FAC8269}"/>
              </a:ext>
            </a:extLst>
          </p:cNvPr>
          <p:cNvSpPr txBox="1"/>
          <p:nvPr/>
        </p:nvSpPr>
        <p:spPr>
          <a:xfrm>
            <a:off x="4500497" y="2255085"/>
            <a:ext cx="1998777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1FE944-94F3-B6D0-C27F-FC580001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406051-1623-7638-4A77-925BAA88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1D5F27-0145-9F11-91D8-0D0A647B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04D3A9-4CF2-C519-818C-0174BA00A580}"/>
              </a:ext>
            </a:extLst>
          </p:cNvPr>
          <p:cNvGrpSpPr/>
          <p:nvPr/>
        </p:nvGrpSpPr>
        <p:grpSpPr>
          <a:xfrm>
            <a:off x="3072806" y="2971139"/>
            <a:ext cx="1427691" cy="1565030"/>
            <a:chOff x="2370586" y="2989385"/>
            <a:chExt cx="1427691" cy="156503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5E86A7-44D6-1BF1-F504-13DFE76006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EC2905-15D0-CD23-6468-D907C00AFE77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: Rounded Corners 32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AA58F31-6C25-8CDB-5282-0037DAA07818}"/>
                  </a:ext>
                </a:extLst>
              </p:cNvPr>
              <p:cNvSpPr/>
              <p:nvPr/>
            </p:nvSpPr>
            <p:spPr>
              <a:xfrm>
                <a:off x="5039094" y="3058424"/>
                <a:ext cx="6614897" cy="55697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Rectangle: Rounded Corners 32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AA58F31-6C25-8CDB-5282-0037DAA078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94" y="3058424"/>
                <a:ext cx="6614897" cy="556973"/>
              </a:xfrm>
              <a:prstGeom prst="roundRect">
                <a:avLst/>
              </a:prstGeom>
              <a:blipFill>
                <a:blip r:embed="rId3"/>
                <a:stretch>
                  <a:fillRect l="-1475" t="-8791" b="-274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: Rounded Corners 34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09D0B7-DF11-9EA7-199D-BF200A4562AB}"/>
                  </a:ext>
                </a:extLst>
              </p:cNvPr>
              <p:cNvSpPr/>
              <p:nvPr/>
            </p:nvSpPr>
            <p:spPr>
              <a:xfrm>
                <a:off x="5039094" y="3059148"/>
                <a:ext cx="6614897" cy="556591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Rectangle: Rounded Corners 34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09D0B7-DF11-9EA7-199D-BF200A456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94" y="3059148"/>
                <a:ext cx="6614897" cy="556591"/>
              </a:xfrm>
              <a:prstGeom prst="roundRect">
                <a:avLst/>
              </a:prstGeom>
              <a:blipFill>
                <a:blip r:embed="rId4"/>
                <a:stretch>
                  <a:fillRect l="-1475" t="-8791" b="-274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7F6847-EBF4-DB23-29EF-56BB538EF8F6}"/>
              </a:ext>
            </a:extLst>
          </p:cNvPr>
          <p:cNvCxnSpPr/>
          <p:nvPr/>
        </p:nvCxnSpPr>
        <p:spPr>
          <a:xfrm>
            <a:off x="808074" y="3865725"/>
            <a:ext cx="20946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: Rounded Corners 37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88F04D-62DD-E63F-0CBC-4D0C1C3CDF9C}"/>
                  </a:ext>
                </a:extLst>
              </p:cNvPr>
              <p:cNvSpPr/>
              <p:nvPr/>
            </p:nvSpPr>
            <p:spPr>
              <a:xfrm>
                <a:off x="5039094" y="3049886"/>
                <a:ext cx="6614897" cy="556591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+5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=4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Rectangle: Rounded Corners 37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88F04D-62DD-E63F-0CBC-4D0C1C3CDF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94" y="3049886"/>
                <a:ext cx="6614897" cy="556591"/>
              </a:xfrm>
              <a:prstGeom prst="roundRect">
                <a:avLst/>
              </a:prstGeom>
              <a:blipFill>
                <a:blip r:embed="rId5"/>
                <a:stretch>
                  <a:fillRect l="-1475" t="-5435" b="-282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: Rounded Corners 38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6173C46-3624-FDF7-1D52-E083CBF6A804}"/>
                  </a:ext>
                </a:extLst>
              </p:cNvPr>
              <p:cNvSpPr/>
              <p:nvPr/>
            </p:nvSpPr>
            <p:spPr>
              <a:xfrm>
                <a:off x="5019572" y="3011341"/>
                <a:ext cx="6634420" cy="98041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Tiếp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quá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dừng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9" name="Rectangle: Rounded Corners 38" descr="OPL20U25GSXzBJYl68kk8uQGfFKzs7yb1M4KJWUiLk6ZEvGF+qCIPSnY57AbBFCvTW$15.2022.CD.126$1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6173C46-3624-FDF7-1D52-E083CBF6A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72" y="3011341"/>
                <a:ext cx="6634420" cy="980417"/>
              </a:xfrm>
              <a:prstGeom prst="roundRect">
                <a:avLst/>
              </a:prstGeom>
              <a:blipFill>
                <a:blip r:embed="rId6"/>
                <a:stretch>
                  <a:fillRect l="-1102" t="-6832" r="-1102" b="-20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4FB5A4-0C46-8B9E-A8B4-4C12B4B29AC1}"/>
              </a:ext>
            </a:extLst>
          </p:cNvPr>
          <p:cNvCxnSpPr>
            <a:cxnSpLocks/>
          </p:cNvCxnSpPr>
          <p:nvPr/>
        </p:nvCxnSpPr>
        <p:spPr>
          <a:xfrm>
            <a:off x="1594884" y="4826550"/>
            <a:ext cx="1477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B8907A0-D56C-5626-13B2-B2E9F75C6991}"/>
              </a:ext>
            </a:extLst>
          </p:cNvPr>
          <p:cNvSpPr/>
          <p:nvPr/>
        </p:nvSpPr>
        <p:spPr>
          <a:xfrm>
            <a:off x="418957" y="5400974"/>
            <a:ext cx="4548247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E43A44D-9FC5-899B-69C6-7EEB7F0D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A21F063-FF08-72DF-BD41-86FC998AF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4A8855E1-DC4E-65C7-AAC3-3E031496D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9" y="1327597"/>
            <a:ext cx="11115982" cy="1120563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 4: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fr-FR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03E187-5D0F-8D0B-D950-E28F08117473}"/>
              </a:ext>
            </a:extLst>
          </p:cNvPr>
          <p:cNvSpPr txBox="1"/>
          <p:nvPr/>
        </p:nvSpPr>
        <p:spPr>
          <a:xfrm>
            <a:off x="538008" y="671628"/>
            <a:ext cx="950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endParaRPr lang="en-US" sz="3200" dirty="0">
              <a:solidFill>
                <a:srgbClr val="0000FF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170606"/>
              </p:ext>
            </p:extLst>
          </p:nvPr>
        </p:nvGraphicFramePr>
        <p:xfrm>
          <a:off x="538009" y="1875778"/>
          <a:ext cx="3897680" cy="544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36480" imgH="228600" progId="Equation.DSMT4">
                  <p:embed/>
                </p:oleObj>
              </mc:Choice>
              <mc:Fallback>
                <p:oleObj name="Equation" r:id="rId7" imgW="153648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8009" y="1875778"/>
                        <a:ext cx="3897680" cy="544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12816"/>
              </p:ext>
            </p:extLst>
          </p:nvPr>
        </p:nvGraphicFramePr>
        <p:xfrm>
          <a:off x="6735543" y="1786132"/>
          <a:ext cx="396240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62040" imgH="228600" progId="Equation.DSMT4">
                  <p:embed/>
                </p:oleObj>
              </mc:Choice>
              <mc:Fallback>
                <p:oleObj name="Equation" r:id="rId9" imgW="156204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35543" y="1786132"/>
                        <a:ext cx="3962400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56604"/>
              </p:ext>
            </p:extLst>
          </p:nvPr>
        </p:nvGraphicFramePr>
        <p:xfrm>
          <a:off x="975264" y="2863363"/>
          <a:ext cx="193357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61760" imgH="203040" progId="Equation.DSMT4">
                  <p:embed/>
                </p:oleObj>
              </mc:Choice>
              <mc:Fallback>
                <p:oleObj name="Equation" r:id="rId11" imgW="7617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75264" y="2863363"/>
                        <a:ext cx="1933575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66648"/>
              </p:ext>
            </p:extLst>
          </p:nvPr>
        </p:nvGraphicFramePr>
        <p:xfrm>
          <a:off x="3298958" y="2878272"/>
          <a:ext cx="9985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93480" imgH="177480" progId="Equation.DSMT4">
                  <p:embed/>
                </p:oleObj>
              </mc:Choice>
              <mc:Fallback>
                <p:oleObj name="Equation" r:id="rId13" imgW="393480" imgH="17748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98958" y="2878272"/>
                        <a:ext cx="998538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181128"/>
              </p:ext>
            </p:extLst>
          </p:nvPr>
        </p:nvGraphicFramePr>
        <p:xfrm>
          <a:off x="3290388" y="3623480"/>
          <a:ext cx="322263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6720" imgH="139680" progId="Equation.DSMT4">
                  <p:embed/>
                </p:oleObj>
              </mc:Choice>
              <mc:Fallback>
                <p:oleObj name="Equation" r:id="rId15" imgW="126720" imgH="13968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90388" y="3623480"/>
                        <a:ext cx="322263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459678"/>
              </p:ext>
            </p:extLst>
          </p:nvPr>
        </p:nvGraphicFramePr>
        <p:xfrm>
          <a:off x="983658" y="3327400"/>
          <a:ext cx="122396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82400" imgH="203040" progId="Equation.DSMT4">
                  <p:embed/>
                </p:oleObj>
              </mc:Choice>
              <mc:Fallback>
                <p:oleObj name="Equation" r:id="rId17" imgW="482400" imgH="20304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83658" y="3327400"/>
                        <a:ext cx="1223963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542157"/>
              </p:ext>
            </p:extLst>
          </p:nvPr>
        </p:nvGraphicFramePr>
        <p:xfrm>
          <a:off x="1594884" y="3987558"/>
          <a:ext cx="106203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19040" imgH="177480" progId="Equation.DSMT4">
                  <p:embed/>
                </p:oleObj>
              </mc:Choice>
              <mc:Fallback>
                <p:oleObj name="Equation" r:id="rId19" imgW="419040" imgH="1774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94884" y="3987558"/>
                        <a:ext cx="106203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771998"/>
              </p:ext>
            </p:extLst>
          </p:nvPr>
        </p:nvGraphicFramePr>
        <p:xfrm>
          <a:off x="3599644" y="3547134"/>
          <a:ext cx="515937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03040" imgH="164880" progId="Equation.DSMT4">
                  <p:embed/>
                </p:oleObj>
              </mc:Choice>
              <mc:Fallback>
                <p:oleObj name="Equation" r:id="rId21" imgW="203040" imgH="1648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99644" y="3547134"/>
                        <a:ext cx="515937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694890"/>
              </p:ext>
            </p:extLst>
          </p:nvPr>
        </p:nvGraphicFramePr>
        <p:xfrm>
          <a:off x="1592422" y="4418565"/>
          <a:ext cx="106203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19040" imgH="177480" progId="Equation.DSMT4">
                  <p:embed/>
                </p:oleObj>
              </mc:Choice>
              <mc:Fallback>
                <p:oleObj name="Equation" r:id="rId23" imgW="419040" imgH="1774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92422" y="4418565"/>
                        <a:ext cx="106203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538053"/>
              </p:ext>
            </p:extLst>
          </p:nvPr>
        </p:nvGraphicFramePr>
        <p:xfrm>
          <a:off x="1996733" y="4866724"/>
          <a:ext cx="3222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26720" imgH="177480" progId="Equation.DSMT4">
                  <p:embed/>
                </p:oleObj>
              </mc:Choice>
              <mc:Fallback>
                <p:oleObj name="Equation" r:id="rId25" imgW="126720" imgH="177480" progId="Equation.DSMT4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996733" y="4866724"/>
                        <a:ext cx="322263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969662"/>
              </p:ext>
            </p:extLst>
          </p:nvPr>
        </p:nvGraphicFramePr>
        <p:xfrm>
          <a:off x="1248556" y="5409222"/>
          <a:ext cx="47021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854000" imgH="228600" progId="Equation.DSMT4">
                  <p:embed/>
                </p:oleObj>
              </mc:Choice>
              <mc:Fallback>
                <p:oleObj name="Equation" r:id="rId27" imgW="185400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248556" y="5409222"/>
                        <a:ext cx="47021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811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 animBg="1"/>
      <p:bldP spid="35" grpId="0" animBg="1"/>
      <p:bldP spid="38" grpId="0" animBg="1"/>
      <p:bldP spid="39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BB65E9-FC40-4B36-A9BC-F8C2A580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9" y="1327597"/>
            <a:ext cx="11115982" cy="1120563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 4: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fr-FR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5AD799-5E7E-7EC7-AE61-9FF05FAC8269}"/>
              </a:ext>
            </a:extLst>
          </p:cNvPr>
          <p:cNvSpPr txBox="1"/>
          <p:nvPr/>
        </p:nvSpPr>
        <p:spPr>
          <a:xfrm>
            <a:off x="127553" y="2243418"/>
            <a:ext cx="11021037" cy="113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1FE944-94F3-B6D0-C27F-FC580001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406051-1623-7638-4A77-925BAA88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1D5F27-0145-9F11-91D8-0D0A647B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04D3A9-4CF2-C519-818C-0174BA00A580}"/>
              </a:ext>
            </a:extLst>
          </p:cNvPr>
          <p:cNvGrpSpPr/>
          <p:nvPr/>
        </p:nvGrpSpPr>
        <p:grpSpPr>
          <a:xfrm>
            <a:off x="3721395" y="2971139"/>
            <a:ext cx="1427691" cy="1565030"/>
            <a:chOff x="2370586" y="2989385"/>
            <a:chExt cx="1427691" cy="156503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5E86A7-44D6-1BF1-F504-13DFE76006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EC2905-15D0-CD23-6468-D907C00AFE77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: Rounded Corners 3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A58F31-6C25-8CDB-5282-0037DAA07818}"/>
              </a:ext>
            </a:extLst>
          </p:cNvPr>
          <p:cNvSpPr/>
          <p:nvPr/>
        </p:nvSpPr>
        <p:spPr>
          <a:xfrm>
            <a:off x="5803070" y="3062175"/>
            <a:ext cx="5850921" cy="22754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7F6847-EBF4-DB23-29EF-56BB538EF8F6}"/>
              </a:ext>
            </a:extLst>
          </p:cNvPr>
          <p:cNvCxnSpPr>
            <a:cxnSpLocks/>
          </p:cNvCxnSpPr>
          <p:nvPr/>
        </p:nvCxnSpPr>
        <p:spPr>
          <a:xfrm>
            <a:off x="808074" y="3865725"/>
            <a:ext cx="28891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4FB5A4-0C46-8B9E-A8B4-4C12B4B29AC1}"/>
              </a:ext>
            </a:extLst>
          </p:cNvPr>
          <p:cNvCxnSpPr>
            <a:cxnSpLocks/>
          </p:cNvCxnSpPr>
          <p:nvPr/>
        </p:nvCxnSpPr>
        <p:spPr>
          <a:xfrm>
            <a:off x="1290084" y="4826550"/>
            <a:ext cx="21023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8907A0-D56C-5626-13B2-B2E9F75C6991}"/>
              </a:ext>
            </a:extLst>
          </p:cNvPr>
          <p:cNvSpPr/>
          <p:nvPr/>
        </p:nvSpPr>
        <p:spPr>
          <a:xfrm>
            <a:off x="496601" y="5446176"/>
            <a:ext cx="4548247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E43A44D-9FC5-899B-69C6-7EEB7F0D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11">
            <a:extLst>
              <a:ext uri="{FF2B5EF4-FFF2-40B4-BE49-F238E27FC236}">
                <a16:creationId xmlns:a16="http://schemas.microsoft.com/office/drawing/2014/main" id="{EFF8CFCB-97FA-200D-A300-354D52DC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34282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13">
            <a:extLst>
              <a:ext uri="{FF2B5EF4-FFF2-40B4-BE49-F238E27FC236}">
                <a16:creationId xmlns:a16="http://schemas.microsoft.com/office/drawing/2014/main" id="{68AFF121-099D-9CDE-B90E-0525B16A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69B18AE-1260-BE00-62BB-ED756ABE78A0}"/>
              </a:ext>
            </a:extLst>
          </p:cNvPr>
          <p:cNvSpPr/>
          <p:nvPr/>
        </p:nvSpPr>
        <p:spPr>
          <a:xfrm>
            <a:off x="6110654" y="5392681"/>
            <a:ext cx="1249777" cy="5545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3EFA76-7878-1956-89FA-07F45A7125D8}"/>
              </a:ext>
            </a:extLst>
          </p:cNvPr>
          <p:cNvSpPr txBox="1"/>
          <p:nvPr/>
        </p:nvSpPr>
        <p:spPr>
          <a:xfrm>
            <a:off x="538008" y="671628"/>
            <a:ext cx="851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CF37AB-B31D-18DD-7781-8F1AB350D1EC}"/>
              </a:ext>
            </a:extLst>
          </p:cNvPr>
          <p:cNvSpPr txBox="1"/>
          <p:nvPr/>
        </p:nvSpPr>
        <p:spPr>
          <a:xfrm>
            <a:off x="634320" y="5947256"/>
            <a:ext cx="788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454634"/>
              </p:ext>
            </p:extLst>
          </p:nvPr>
        </p:nvGraphicFramePr>
        <p:xfrm>
          <a:off x="538009" y="1875778"/>
          <a:ext cx="3897680" cy="544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36480" imgH="228600" progId="Equation.DSMT4">
                  <p:embed/>
                </p:oleObj>
              </mc:Choice>
              <mc:Fallback>
                <p:oleObj name="Equation" r:id="rId3" imgW="153648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8009" y="1875778"/>
                        <a:ext cx="3897680" cy="544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70744"/>
              </p:ext>
            </p:extLst>
          </p:nvPr>
        </p:nvGraphicFramePr>
        <p:xfrm>
          <a:off x="6735543" y="1786132"/>
          <a:ext cx="396240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62040" imgH="228600" progId="Equation.DSMT4">
                  <p:embed/>
                </p:oleObj>
              </mc:Choice>
              <mc:Fallback>
                <p:oleObj name="Equation" r:id="rId5" imgW="1562040" imgH="2286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35543" y="1786132"/>
                        <a:ext cx="3962400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3248"/>
              </p:ext>
            </p:extLst>
          </p:nvPr>
        </p:nvGraphicFramePr>
        <p:xfrm>
          <a:off x="642405" y="2853872"/>
          <a:ext cx="27622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28520" imgH="228600" progId="Equation.DSMT4">
                  <p:embed/>
                </p:oleObj>
              </mc:Choice>
              <mc:Fallback>
                <p:oleObj name="Equation" r:id="rId7" imgW="102852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405" y="2853872"/>
                        <a:ext cx="2762250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20751"/>
              </p:ext>
            </p:extLst>
          </p:nvPr>
        </p:nvGraphicFramePr>
        <p:xfrm>
          <a:off x="3941593" y="2863450"/>
          <a:ext cx="9890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203040" progId="Equation.DSMT4">
                  <p:embed/>
                </p:oleObj>
              </mc:Choice>
              <mc:Fallback>
                <p:oleObj name="Equation" r:id="rId9" imgW="368280" imgH="2030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41593" y="2863450"/>
                        <a:ext cx="989012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37605" y="3840398"/>
                <a:ext cx="55818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605" y="3840398"/>
                <a:ext cx="5581849" cy="523220"/>
              </a:xfrm>
              <a:prstGeom prst="rect">
                <a:avLst/>
              </a:prstGeom>
              <a:blipFill>
                <a:blip r:embed="rId12"/>
                <a:stretch>
                  <a:fillRect l="-2183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928297"/>
              </p:ext>
            </p:extLst>
          </p:nvPr>
        </p:nvGraphicFramePr>
        <p:xfrm>
          <a:off x="4002895" y="3575807"/>
          <a:ext cx="5111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0440" imgH="177480" progId="Equation.DSMT4">
                  <p:embed/>
                </p:oleObj>
              </mc:Choice>
              <mc:Fallback>
                <p:oleObj name="Equation" r:id="rId13" imgW="190440" imgH="17748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02895" y="3575807"/>
                        <a:ext cx="511175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5937605" y="3849191"/>
                <a:ext cx="47150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605" y="3849191"/>
                <a:ext cx="4715009" cy="523220"/>
              </a:xfrm>
              <a:prstGeom prst="rect">
                <a:avLst/>
              </a:prstGeom>
              <a:blipFill>
                <a:blip r:embed="rId15"/>
                <a:stretch>
                  <a:fillRect l="-2587" t="-11628" r="-194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557420"/>
              </p:ext>
            </p:extLst>
          </p:nvPr>
        </p:nvGraphicFramePr>
        <p:xfrm>
          <a:off x="671792" y="3296692"/>
          <a:ext cx="20129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49160" imgH="228600" progId="Equation.DSMT4">
                  <p:embed/>
                </p:oleObj>
              </mc:Choice>
              <mc:Fallback>
                <p:oleObj name="Equation" r:id="rId16" imgW="749160" imgH="22860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1792" y="3296692"/>
                        <a:ext cx="2012950" cy="57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6105775" y="3361504"/>
                <a:ext cx="5311284" cy="1795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</a:t>
                </a:r>
                <a:endParaRPr lang="en-US" sz="2800" i="1" dirty="0">
                  <a:solidFill>
                    <a:schemeClr val="bg1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−5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=−5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775" y="3361504"/>
                <a:ext cx="5311284" cy="1795941"/>
              </a:xfrm>
              <a:prstGeom prst="rect">
                <a:avLst/>
              </a:prstGeom>
              <a:blipFill>
                <a:blip r:embed="rId18"/>
                <a:stretch>
                  <a:fillRect l="-2985" t="-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26719"/>
              </p:ext>
            </p:extLst>
          </p:nvPr>
        </p:nvGraphicFramePr>
        <p:xfrm>
          <a:off x="991916" y="3866159"/>
          <a:ext cx="22494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38080" imgH="203040" progId="Equation.DSMT4">
                  <p:embed/>
                </p:oleObj>
              </mc:Choice>
              <mc:Fallback>
                <p:oleObj name="Equation" r:id="rId19" imgW="838080" imgH="2030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91916" y="3866159"/>
                        <a:ext cx="224948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5955772" y="3043789"/>
            <a:ext cx="5311284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012680"/>
              </p:ext>
            </p:extLst>
          </p:nvPr>
        </p:nvGraphicFramePr>
        <p:xfrm>
          <a:off x="4575175" y="3584575"/>
          <a:ext cx="54451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03040" imgH="177480" progId="Equation.DSMT4">
                  <p:embed/>
                </p:oleObj>
              </mc:Choice>
              <mc:Fallback>
                <p:oleObj name="Equation" r:id="rId21" imgW="203040" imgH="17748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75175" y="3584575"/>
                        <a:ext cx="544513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167587"/>
              </p:ext>
            </p:extLst>
          </p:nvPr>
        </p:nvGraphicFramePr>
        <p:xfrm>
          <a:off x="980441" y="4301317"/>
          <a:ext cx="2146267" cy="62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736560" imgH="228600" progId="Equation.DSMT4">
                  <p:embed/>
                </p:oleObj>
              </mc:Choice>
              <mc:Fallback>
                <p:oleObj name="Equation" r:id="rId23" imgW="736560" imgH="228600" progId="Equation.DSMT4">
                  <p:embed/>
                  <p:pic>
                    <p:nvPicPr>
                      <p:cNvPr id="61" name="Object 6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80441" y="4301317"/>
                        <a:ext cx="2146267" cy="624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25483"/>
              </p:ext>
            </p:extLst>
          </p:nvPr>
        </p:nvGraphicFramePr>
        <p:xfrm>
          <a:off x="1833674" y="4879908"/>
          <a:ext cx="14430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495000" imgH="177480" progId="Equation.DSMT4">
                  <p:embed/>
                </p:oleObj>
              </mc:Choice>
              <mc:Fallback>
                <p:oleObj name="Equation" r:id="rId25" imgW="495000" imgH="17748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833674" y="4879908"/>
                        <a:ext cx="1443037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81223"/>
              </p:ext>
            </p:extLst>
          </p:nvPr>
        </p:nvGraphicFramePr>
        <p:xfrm>
          <a:off x="1264565" y="5433940"/>
          <a:ext cx="49291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942920" imgH="228600" progId="Equation.DSMT4">
                  <p:embed/>
                </p:oleObj>
              </mc:Choice>
              <mc:Fallback>
                <p:oleObj name="Equation" r:id="rId27" imgW="1942920" imgH="22860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264565" y="5433940"/>
                        <a:ext cx="4929187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83583"/>
              </p:ext>
            </p:extLst>
          </p:nvPr>
        </p:nvGraphicFramePr>
        <p:xfrm>
          <a:off x="6704027" y="5434064"/>
          <a:ext cx="14430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95000" imgH="177480" progId="Equation.DSMT4">
                  <p:embed/>
                </p:oleObj>
              </mc:Choice>
              <mc:Fallback>
                <p:oleObj name="Equation" r:id="rId29" imgW="495000" imgH="177480" progId="Equation.DSMT4">
                  <p:embed/>
                  <p:pic>
                    <p:nvPicPr>
                      <p:cNvPr id="66" name="Object 6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704027" y="5434064"/>
                        <a:ext cx="1443037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092722"/>
              </p:ext>
            </p:extLst>
          </p:nvPr>
        </p:nvGraphicFramePr>
        <p:xfrm>
          <a:off x="1422400" y="5936610"/>
          <a:ext cx="59594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2349360" imgH="228600" progId="Equation.DSMT4">
                  <p:embed/>
                </p:oleObj>
              </mc:Choice>
              <mc:Fallback>
                <p:oleObj name="Equation" r:id="rId30" imgW="2349360" imgH="228600" progId="Equation.DSMT4">
                  <p:embed/>
                  <p:pic>
                    <p:nvPicPr>
                      <p:cNvPr id="67" name="Object 66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422400" y="5936610"/>
                        <a:ext cx="59594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29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4" grpId="0"/>
      <p:bldP spid="56" grpId="0"/>
      <p:bldP spid="59" grpId="0"/>
      <p:bldP spid="7" grpId="0"/>
      <p:bldP spid="7" grpId="1"/>
      <p:bldP spid="51" grpId="0"/>
      <p:bldP spid="51" grpId="1"/>
      <p:bldP spid="60" grpId="0"/>
      <p:bldP spid="60" grpId="1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1FE944-94F3-B6D0-C27F-FC580001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406051-1623-7638-4A77-925BAA88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1D5F27-0145-9F11-91D8-0D0A647B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6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43A44D-9FC5-899B-69C6-7EEB7F0D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21F063-FF08-72DF-BD41-86FC998AF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Text Box 5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8855E1-DC4E-65C7-AAC3-3E031496D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9" y="1274661"/>
            <a:ext cx="11115982" cy="2034660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khi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ta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TextBox 50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03E187-5D0F-8D0B-D950-E28F08117473}"/>
              </a:ext>
            </a:extLst>
          </p:cNvPr>
          <p:cNvSpPr txBox="1"/>
          <p:nvPr/>
        </p:nvSpPr>
        <p:spPr>
          <a:xfrm>
            <a:off x="538008" y="671628"/>
            <a:ext cx="9723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Rectangle: Rounded Corners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538009" y="1864382"/>
            <a:ext cx="11115982" cy="10228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1 : Chia đơn thức bậc cao nhất của đa thức bị chia cho đơn thức bậc cao nhất của đa thức chia.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538009" y="2946561"/>
            <a:ext cx="11115982" cy="9993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kết quả trên với đa thức chia và đặt tích dưới đa thức bị chia sao cho hai đơn thức có cùng số mũ của biến ở cùng cột.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 descr="OPL20U25GSXzBJYl68kk8uQGfFKzs7yb1M4KJWUiLk6ZEvGF+qCIPSnY57AbBFCvTW$15.2022.CD.126$12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38009" y="1274661"/>
            <a:ext cx="11115982" cy="548099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538009" y="3997268"/>
            <a:ext cx="11115982" cy="5692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38009" y="5365857"/>
            <a:ext cx="11115982" cy="11335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 :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8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13" grpId="0" animBg="1"/>
      <p:bldP spid="14" grpId="0" animBg="1"/>
      <p:bldP spid="15" grpId="0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</TotalTime>
  <Words>1059</Words>
  <Application>Microsoft Office PowerPoint</Application>
  <PresentationFormat>Widescreen</PresentationFormat>
  <Paragraphs>137</Paragraphs>
  <Slides>20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Times New Roman</vt:lpstr>
      <vt:lpstr>Cambria Math</vt:lpstr>
      <vt:lpstr>字魂59号-创粗黑</vt:lpstr>
      <vt:lpstr>Arial</vt:lpstr>
      <vt:lpstr>思源黑体 Heavy</vt:lpstr>
      <vt:lpstr>Calibri Light</vt:lpstr>
      <vt:lpstr>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Nguyễn Trường Giang</cp:lastModifiedBy>
  <cp:revision>191</cp:revision>
  <dcterms:created xsi:type="dcterms:W3CDTF">2018-04-11T05:48:28Z</dcterms:created>
  <dcterms:modified xsi:type="dcterms:W3CDTF">2022-11-27T07:05:18Z</dcterms:modified>
</cp:coreProperties>
</file>