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117fa8bb8d1a407a" Type="http://schemas.microsoft.com/office/2007/relationships/ui/extensibility" Target="customUI/customUI14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7"/>
  </p:notesMasterIdLst>
  <p:sldIdLst>
    <p:sldId id="259" r:id="rId3"/>
    <p:sldId id="281" r:id="rId4"/>
    <p:sldId id="282" r:id="rId5"/>
    <p:sldId id="497" r:id="rId6"/>
    <p:sldId id="456" r:id="rId7"/>
    <p:sldId id="345" r:id="rId8"/>
    <p:sldId id="596" r:id="rId9"/>
    <p:sldId id="597" r:id="rId10"/>
    <p:sldId id="326" r:id="rId11"/>
    <p:sldId id="483" r:id="rId12"/>
    <p:sldId id="351" r:id="rId13"/>
    <p:sldId id="581" r:id="rId14"/>
    <p:sldId id="583" r:id="rId15"/>
    <p:sldId id="585" r:id="rId16"/>
    <p:sldId id="586" r:id="rId17"/>
    <p:sldId id="594" r:id="rId18"/>
    <p:sldId id="595" r:id="rId19"/>
    <p:sldId id="484" r:id="rId20"/>
    <p:sldId id="587" r:id="rId21"/>
    <p:sldId id="589" r:id="rId22"/>
    <p:sldId id="590" r:id="rId23"/>
    <p:sldId id="588" r:id="rId24"/>
    <p:sldId id="494" r:id="rId25"/>
    <p:sldId id="591" r:id="rId26"/>
    <p:sldId id="592" r:id="rId27"/>
    <p:sldId id="266" r:id="rId28"/>
    <p:sldId id="256" r:id="rId29"/>
    <p:sldId id="262" r:id="rId30"/>
    <p:sldId id="593" r:id="rId31"/>
    <p:sldId id="260" r:id="rId32"/>
    <p:sldId id="304" r:id="rId33"/>
    <p:sldId id="325" r:id="rId34"/>
    <p:sldId id="257" r:id="rId35"/>
    <p:sldId id="344" r:id="rId3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an Nguyen Thi My" initials="TNTM" lastIdx="1" clrIdx="0">
    <p:extLst>
      <p:ext uri="{19B8F6BF-5375-455C-9EA6-DF929625EA0E}">
        <p15:presenceInfo xmlns:p15="http://schemas.microsoft.com/office/powerpoint/2012/main" userId="Thuan Nguyen Thi My" providerId="None"/>
      </p:ext>
    </p:extLst>
  </p:cmAuthor>
  <p:cmAuthor id="2" name="ADMIN" initials="A" lastIdx="2" clrIdx="1"/>
  <p:cmAuthor id="3" name="Win10" initials="W" lastIdx="3" clrIdx="2">
    <p:extLst>
      <p:ext uri="{19B8F6BF-5375-455C-9EA6-DF929625EA0E}">
        <p15:presenceInfo xmlns:p15="http://schemas.microsoft.com/office/powerpoint/2012/main" userId="Win10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AD7B75"/>
    <a:srgbClr val="FF0000"/>
    <a:srgbClr val="0000FF"/>
    <a:srgbClr val="FF9900"/>
    <a:srgbClr val="FF33CC"/>
    <a:srgbClr val="C61C21"/>
    <a:srgbClr val="FFFF00"/>
    <a:srgbClr val="10A0DD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95" d="100"/>
          <a:sy n="95" d="100"/>
        </p:scale>
        <p:origin x="69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7-25T23:05:45.019" idx="1">
    <p:pos x="1366" y="346"/>
    <p:text>slide 3
- Slide 3:  Ký hiệu hoạt động (trong file gợi ý hoặc khác)
điều chỉnh lại font chữ về time new roman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2-08-04T14:27:03.662" idx="3">
    <p:pos x="5472" y="276"/>
    <p:text>phần này không nên chụp theo SGK, NÊN SOẠN BÌNH THỪNG BẰNG W VÀ MATHTYPE. CHỈ HÌNH ẢNH DẤU HỎI CÓ THỂ DÙNG ẢNH ĐƯỢC.</p:text>
    <p:extLst>
      <p:ext uri="{C676402C-5697-4E1C-873F-D02D1690AC5C}">
        <p15:threadingInfo xmlns:p15="http://schemas.microsoft.com/office/powerpoint/2012/main" timeZoneBias="-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A6C867-5640-4890-9BBB-DBBB33C62E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595FF9-7F13-4589-ADB1-A98CFA417FE8}">
      <dgm:prSet phldrT="[Text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dirty="0"/>
        </a:p>
      </dgm:t>
    </dgm:pt>
    <dgm:pt modelId="{B327BC0A-A89C-479E-B8CD-C46EF1DB42D9}" type="parTrans" cxnId="{98EF93F6-9645-42BA-9EDE-0684263968A6}">
      <dgm:prSet/>
      <dgm:spPr/>
      <dgm:t>
        <a:bodyPr/>
        <a:lstStyle/>
        <a:p>
          <a:endParaRPr lang="en-US"/>
        </a:p>
      </dgm:t>
    </dgm:pt>
    <dgm:pt modelId="{41D8AE83-6358-42AE-B439-0EFC9D377ED1}" type="sibTrans" cxnId="{98EF93F6-9645-42BA-9EDE-0684263968A6}">
      <dgm:prSet/>
      <dgm:spPr/>
      <dgm:t>
        <a:bodyPr/>
        <a:lstStyle/>
        <a:p>
          <a:endParaRPr lang="en-US"/>
        </a:p>
      </dgm:t>
    </dgm:pt>
    <dgm:pt modelId="{ECA0ABAF-B23C-4736-AEB9-5FAE681D07FA}">
      <dgm:prSet phldrT="[Text]"/>
      <dgm:spPr/>
      <dgm:t>
        <a:bodyPr/>
        <a:lstStyle/>
        <a:p>
          <a:r>
            <a:rPr lang="vi-VN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SGK, </a:t>
          </a:r>
          <a:r>
            <a:rPr lang="en-US" alt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kế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hoạch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dạy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chiếu</a:t>
          </a:r>
          <a:endParaRPr lang="en-US" dirty="0"/>
        </a:p>
      </dgm:t>
    </dgm:pt>
    <dgm:pt modelId="{A44464D3-94BC-4791-92AF-D4DDB39C3B1A}" type="parTrans" cxnId="{8424536B-BE7E-4427-8F9D-11FD9E33F2DF}">
      <dgm:prSet/>
      <dgm:spPr/>
      <dgm:t>
        <a:bodyPr/>
        <a:lstStyle/>
        <a:p>
          <a:endParaRPr lang="en-US"/>
        </a:p>
      </dgm:t>
    </dgm:pt>
    <dgm:pt modelId="{C021D020-C3B9-4ABB-A06B-CC452B865337}" type="sibTrans" cxnId="{8424536B-BE7E-4427-8F9D-11FD9E33F2DF}">
      <dgm:prSet/>
      <dgm:spPr/>
      <dgm:t>
        <a:bodyPr/>
        <a:lstStyle/>
        <a:p>
          <a:endParaRPr lang="en-US"/>
        </a:p>
      </dgm:t>
    </dgm:pt>
    <dgm:pt modelId="{3B33AAEF-2BF8-4EBB-A3B1-62835B5C81BF}">
      <dgm:prSet phldrT="[Text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dirty="0"/>
        </a:p>
      </dgm:t>
    </dgm:pt>
    <dgm:pt modelId="{887C755C-0A39-4BCA-B05A-04B6066CC9B9}" type="parTrans" cxnId="{114F78D7-52EA-4C98-83EA-2E3113FBAE6C}">
      <dgm:prSet/>
      <dgm:spPr/>
      <dgm:t>
        <a:bodyPr/>
        <a:lstStyle/>
        <a:p>
          <a:endParaRPr lang="en-US"/>
        </a:p>
      </dgm:t>
    </dgm:pt>
    <dgm:pt modelId="{8A81B1FB-67E6-4DD3-8927-4689A7E10F68}" type="sibTrans" cxnId="{114F78D7-52EA-4C98-83EA-2E3113FBAE6C}">
      <dgm:prSet/>
      <dgm:spPr/>
      <dgm:t>
        <a:bodyPr/>
        <a:lstStyle/>
        <a:p>
          <a:endParaRPr lang="en-US"/>
        </a:p>
      </dgm:t>
    </dgm:pt>
    <dgm:pt modelId="{704E6F5A-9DD3-4463-B617-DAC4CB1475BA}">
      <dgm:prSet phldrT="[Text]"/>
      <dgm:spPr/>
      <dgm:t>
        <a:bodyPr/>
        <a:lstStyle/>
        <a:p>
          <a:r>
            <a:rPr lang="vi-VN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SGK</a:t>
          </a:r>
          <a:r>
            <a:rPr lang="en-US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>
            <a:latin typeface="+mj-lt"/>
          </a:endParaRPr>
        </a:p>
      </dgm:t>
    </dgm:pt>
    <dgm:pt modelId="{527A9CE6-AF4E-472F-AD59-A231136EB5D9}" type="parTrans" cxnId="{D4D75E30-4B78-4946-8E43-D2A67A5959C0}">
      <dgm:prSet/>
      <dgm:spPr/>
      <dgm:t>
        <a:bodyPr/>
        <a:lstStyle/>
        <a:p>
          <a:endParaRPr lang="en-US"/>
        </a:p>
      </dgm:t>
    </dgm:pt>
    <dgm:pt modelId="{3EE0876E-E618-456F-81E9-FBAA95CF7E2B}" type="sibTrans" cxnId="{D4D75E30-4B78-4946-8E43-D2A67A5959C0}">
      <dgm:prSet/>
      <dgm:spPr/>
      <dgm:t>
        <a:bodyPr/>
        <a:lstStyle/>
        <a:p>
          <a:endParaRPr lang="en-US"/>
        </a:p>
      </dgm:t>
    </dgm:pt>
    <dgm:pt modelId="{E1F6625C-DEE5-4E81-9E17-CE182C3F5B83}">
      <dgm:prSet phldrT="[Text]"/>
      <dgm:spPr/>
      <dgm:t>
        <a:bodyPr/>
        <a:lstStyle/>
        <a:p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vi-VN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</a:t>
          </a:r>
          <a:r>
            <a:rPr lang="en-US" alt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ước</a:t>
          </a:r>
          <a:endParaRPr lang="en-US" dirty="0"/>
        </a:p>
      </dgm:t>
    </dgm:pt>
    <dgm:pt modelId="{36AAC359-CE2D-49C3-8DCE-CD6A0AB76C47}" type="parTrans" cxnId="{16414EC6-8CBC-4C11-938D-F4D86DEAFD64}">
      <dgm:prSet/>
      <dgm:spPr/>
      <dgm:t>
        <a:bodyPr/>
        <a:lstStyle/>
        <a:p>
          <a:endParaRPr lang="en-US"/>
        </a:p>
      </dgm:t>
    </dgm:pt>
    <dgm:pt modelId="{C1C3EF18-84B5-4FA0-8B06-B82A0F1FB869}" type="sibTrans" cxnId="{16414EC6-8CBC-4C11-938D-F4D86DEAFD64}">
      <dgm:prSet/>
      <dgm:spPr/>
      <dgm:t>
        <a:bodyPr/>
        <a:lstStyle/>
        <a:p>
          <a:endParaRPr lang="en-US"/>
        </a:p>
      </dgm:t>
    </dgm:pt>
    <dgm:pt modelId="{7C640BC9-3B54-462E-81CB-2C5C26E6BC7C}">
      <dgm:prSet phldrT="[Text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bút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dạ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hoặc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phấn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2FF963-9027-4683-9E96-547AE7F71337}" type="parTrans" cxnId="{0C9C6203-F4AB-4245-B661-DDE3B284A297}">
      <dgm:prSet/>
      <dgm:spPr/>
      <dgm:t>
        <a:bodyPr/>
        <a:lstStyle/>
        <a:p>
          <a:endParaRPr lang="en-US"/>
        </a:p>
      </dgm:t>
    </dgm:pt>
    <dgm:pt modelId="{64865A18-553A-4E74-892F-46AD1B65C9B8}" type="sibTrans" cxnId="{0C9C6203-F4AB-4245-B661-DDE3B284A297}">
      <dgm:prSet/>
      <dgm:spPr/>
      <dgm:t>
        <a:bodyPr/>
        <a:lstStyle/>
        <a:p>
          <a:endParaRPr lang="en-US"/>
        </a:p>
      </dgm:t>
    </dgm:pt>
    <dgm:pt modelId="{D71F825F-8A65-4BDA-BC7A-08775CC4F943}">
      <dgm:prSet phldrT="[Text]"/>
      <dgm:spPr/>
      <dgm:t>
        <a:bodyPr/>
        <a:lstStyle/>
        <a:p>
          <a:endParaRPr lang="en-US" dirty="0"/>
        </a:p>
      </dgm:t>
    </dgm:pt>
    <dgm:pt modelId="{340B0917-AE02-47E8-991A-57C2FEF6B492}" type="parTrans" cxnId="{949833C7-880F-431F-9337-C36D09FD7E69}">
      <dgm:prSet/>
      <dgm:spPr/>
      <dgm:t>
        <a:bodyPr/>
        <a:lstStyle/>
        <a:p>
          <a:endParaRPr lang="en-US"/>
        </a:p>
      </dgm:t>
    </dgm:pt>
    <dgm:pt modelId="{EEA8AB36-2CE6-4B2C-BE03-742C9EF0AE15}" type="sibTrans" cxnId="{949833C7-880F-431F-9337-C36D09FD7E69}">
      <dgm:prSet/>
      <dgm:spPr/>
      <dgm:t>
        <a:bodyPr/>
        <a:lstStyle/>
        <a:p>
          <a:endParaRPr lang="en-US"/>
        </a:p>
      </dgm:t>
    </dgm:pt>
    <dgm:pt modelId="{EBF0A97A-EDF1-4C47-8ECB-5F5F6A8E456D}" type="pres">
      <dgm:prSet presAssocID="{E1A6C867-5640-4890-9BBB-DBBB33C62E0E}" presName="linear" presStyleCnt="0">
        <dgm:presLayoutVars>
          <dgm:animLvl val="lvl"/>
          <dgm:resizeHandles val="exact"/>
        </dgm:presLayoutVars>
      </dgm:prSet>
      <dgm:spPr/>
    </dgm:pt>
    <dgm:pt modelId="{E5C9E7A5-AF2E-4D50-8726-C7D64A106B64}" type="pres">
      <dgm:prSet presAssocID="{8E595FF9-7F13-4589-ADB1-A98CFA417FE8}" presName="parentText" presStyleLbl="node1" presStyleIdx="0" presStyleCnt="2" custLinFactNeighborY="614">
        <dgm:presLayoutVars>
          <dgm:chMax val="0"/>
          <dgm:bulletEnabled val="1"/>
        </dgm:presLayoutVars>
      </dgm:prSet>
      <dgm:spPr/>
    </dgm:pt>
    <dgm:pt modelId="{0DFB8EA2-E9F4-4E7D-B5BF-ABC527E44C63}" type="pres">
      <dgm:prSet presAssocID="{8E595FF9-7F13-4589-ADB1-A98CFA417FE8}" presName="childText" presStyleLbl="revTx" presStyleIdx="0" presStyleCnt="2">
        <dgm:presLayoutVars>
          <dgm:bulletEnabled val="1"/>
        </dgm:presLayoutVars>
      </dgm:prSet>
      <dgm:spPr/>
    </dgm:pt>
    <dgm:pt modelId="{D2408717-B530-41AC-B5CE-E14FAEC5B062}" type="pres">
      <dgm:prSet presAssocID="{3B33AAEF-2BF8-4EBB-A3B1-62835B5C81BF}" presName="parentText" presStyleLbl="node1" presStyleIdx="1" presStyleCnt="2" custLinFactNeighborY="-10344">
        <dgm:presLayoutVars>
          <dgm:chMax val="0"/>
          <dgm:bulletEnabled val="1"/>
        </dgm:presLayoutVars>
      </dgm:prSet>
      <dgm:spPr/>
    </dgm:pt>
    <dgm:pt modelId="{8F3B6D51-6576-4847-95F8-097004C88A78}" type="pres">
      <dgm:prSet presAssocID="{3B33AAEF-2BF8-4EBB-A3B1-62835B5C81B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0C9C6203-F4AB-4245-B661-DDE3B284A297}" srcId="{3B33AAEF-2BF8-4EBB-A3B1-62835B5C81BF}" destId="{7C640BC9-3B54-462E-81CB-2C5C26E6BC7C}" srcOrd="1" destOrd="0" parTransId="{4D2FF963-9027-4683-9E96-547AE7F71337}" sibTransId="{64865A18-553A-4E74-892F-46AD1B65C9B8}"/>
    <dgm:cxn modelId="{2ACFD60D-ABB2-4145-BA35-09A5FD91CFF0}" type="presOf" srcId="{8E595FF9-7F13-4589-ADB1-A98CFA417FE8}" destId="{E5C9E7A5-AF2E-4D50-8726-C7D64A106B64}" srcOrd="0" destOrd="0" presId="urn:microsoft.com/office/officeart/2005/8/layout/vList2"/>
    <dgm:cxn modelId="{3A28E52C-05AC-464F-BC2C-AE5BA1C059F0}" type="presOf" srcId="{E1A6C867-5640-4890-9BBB-DBBB33C62E0E}" destId="{EBF0A97A-EDF1-4C47-8ECB-5F5F6A8E456D}" srcOrd="0" destOrd="0" presId="urn:microsoft.com/office/officeart/2005/8/layout/vList2"/>
    <dgm:cxn modelId="{D4D75E30-4B78-4946-8E43-D2A67A5959C0}" srcId="{3B33AAEF-2BF8-4EBB-A3B1-62835B5C81BF}" destId="{704E6F5A-9DD3-4463-B617-DAC4CB1475BA}" srcOrd="0" destOrd="0" parTransId="{527A9CE6-AF4E-472F-AD59-A231136EB5D9}" sibTransId="{3EE0876E-E618-456F-81E9-FBAA95CF7E2B}"/>
    <dgm:cxn modelId="{99C0CA34-B0CB-444B-8AAD-810CD5D103FE}" type="presOf" srcId="{ECA0ABAF-B23C-4736-AEB9-5FAE681D07FA}" destId="{0DFB8EA2-E9F4-4E7D-B5BF-ABC527E44C63}" srcOrd="0" destOrd="0" presId="urn:microsoft.com/office/officeart/2005/8/layout/vList2"/>
    <dgm:cxn modelId="{FD09A55E-6FC0-4B08-8C11-21482B1E3979}" type="presOf" srcId="{3B33AAEF-2BF8-4EBB-A3B1-62835B5C81BF}" destId="{D2408717-B530-41AC-B5CE-E14FAEC5B062}" srcOrd="0" destOrd="0" presId="urn:microsoft.com/office/officeart/2005/8/layout/vList2"/>
    <dgm:cxn modelId="{8424536B-BE7E-4427-8F9D-11FD9E33F2DF}" srcId="{8E595FF9-7F13-4589-ADB1-A98CFA417FE8}" destId="{ECA0ABAF-B23C-4736-AEB9-5FAE681D07FA}" srcOrd="0" destOrd="0" parTransId="{A44464D3-94BC-4791-92AF-D4DDB39C3B1A}" sibTransId="{C021D020-C3B9-4ABB-A06B-CC452B865337}"/>
    <dgm:cxn modelId="{770E6D75-2589-4F18-8B25-2642615E4FB6}" type="presOf" srcId="{E1F6625C-DEE5-4E81-9E17-CE182C3F5B83}" destId="{0DFB8EA2-E9F4-4E7D-B5BF-ABC527E44C63}" srcOrd="0" destOrd="1" presId="urn:microsoft.com/office/officeart/2005/8/layout/vList2"/>
    <dgm:cxn modelId="{8C2EF9A6-E286-4D8C-9B5D-AA58CB61699C}" type="presOf" srcId="{7C640BC9-3B54-462E-81CB-2C5C26E6BC7C}" destId="{8F3B6D51-6576-4847-95F8-097004C88A78}" srcOrd="0" destOrd="1" presId="urn:microsoft.com/office/officeart/2005/8/layout/vList2"/>
    <dgm:cxn modelId="{16414EC6-8CBC-4C11-938D-F4D86DEAFD64}" srcId="{8E595FF9-7F13-4589-ADB1-A98CFA417FE8}" destId="{E1F6625C-DEE5-4E81-9E17-CE182C3F5B83}" srcOrd="1" destOrd="0" parTransId="{36AAC359-CE2D-49C3-8DCE-CD6A0AB76C47}" sibTransId="{C1C3EF18-84B5-4FA0-8B06-B82A0F1FB869}"/>
    <dgm:cxn modelId="{949833C7-880F-431F-9337-C36D09FD7E69}" srcId="{8E595FF9-7F13-4589-ADB1-A98CFA417FE8}" destId="{D71F825F-8A65-4BDA-BC7A-08775CC4F943}" srcOrd="2" destOrd="0" parTransId="{340B0917-AE02-47E8-991A-57C2FEF6B492}" sibTransId="{EEA8AB36-2CE6-4B2C-BE03-742C9EF0AE15}"/>
    <dgm:cxn modelId="{BA5B9CD6-AF1A-4D79-8DC3-9ED6964CB5F5}" type="presOf" srcId="{D71F825F-8A65-4BDA-BC7A-08775CC4F943}" destId="{0DFB8EA2-E9F4-4E7D-B5BF-ABC527E44C63}" srcOrd="0" destOrd="2" presId="urn:microsoft.com/office/officeart/2005/8/layout/vList2"/>
    <dgm:cxn modelId="{114F78D7-52EA-4C98-83EA-2E3113FBAE6C}" srcId="{E1A6C867-5640-4890-9BBB-DBBB33C62E0E}" destId="{3B33AAEF-2BF8-4EBB-A3B1-62835B5C81BF}" srcOrd="1" destOrd="0" parTransId="{887C755C-0A39-4BCA-B05A-04B6066CC9B9}" sibTransId="{8A81B1FB-67E6-4DD3-8927-4689A7E10F68}"/>
    <dgm:cxn modelId="{31096CDC-920C-4489-BD01-670DA5CE15D5}" type="presOf" srcId="{704E6F5A-9DD3-4463-B617-DAC4CB1475BA}" destId="{8F3B6D51-6576-4847-95F8-097004C88A78}" srcOrd="0" destOrd="0" presId="urn:microsoft.com/office/officeart/2005/8/layout/vList2"/>
    <dgm:cxn modelId="{98EF93F6-9645-42BA-9EDE-0684263968A6}" srcId="{E1A6C867-5640-4890-9BBB-DBBB33C62E0E}" destId="{8E595FF9-7F13-4589-ADB1-A98CFA417FE8}" srcOrd="0" destOrd="0" parTransId="{B327BC0A-A89C-479E-B8CD-C46EF1DB42D9}" sibTransId="{41D8AE83-6358-42AE-B439-0EFC9D377ED1}"/>
    <dgm:cxn modelId="{9F1AFFF0-E33D-4DC7-B3E7-D911C79A7F1A}" type="presParOf" srcId="{EBF0A97A-EDF1-4C47-8ECB-5F5F6A8E456D}" destId="{E5C9E7A5-AF2E-4D50-8726-C7D64A106B64}" srcOrd="0" destOrd="0" presId="urn:microsoft.com/office/officeart/2005/8/layout/vList2"/>
    <dgm:cxn modelId="{88644A3A-F668-480A-850D-C179F4F6DD3A}" type="presParOf" srcId="{EBF0A97A-EDF1-4C47-8ECB-5F5F6A8E456D}" destId="{0DFB8EA2-E9F4-4E7D-B5BF-ABC527E44C63}" srcOrd="1" destOrd="0" presId="urn:microsoft.com/office/officeart/2005/8/layout/vList2"/>
    <dgm:cxn modelId="{6C8D77FC-A446-430E-A02D-DAFAB5B7BD9F}" type="presParOf" srcId="{EBF0A97A-EDF1-4C47-8ECB-5F5F6A8E456D}" destId="{D2408717-B530-41AC-B5CE-E14FAEC5B062}" srcOrd="2" destOrd="0" presId="urn:microsoft.com/office/officeart/2005/8/layout/vList2"/>
    <dgm:cxn modelId="{91D390D9-0792-4B7E-8561-3CDA6BC8385E}" type="presParOf" srcId="{EBF0A97A-EDF1-4C47-8ECB-5F5F6A8E456D}" destId="{8F3B6D51-6576-4847-95F8-097004C88A7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9E7A5-AF2E-4D50-8726-C7D64A106B64}">
      <dsp:nvSpPr>
        <dsp:cNvPr id="0" name=""/>
        <dsp:cNvSpPr/>
      </dsp:nvSpPr>
      <dsp:spPr>
        <a:xfrm>
          <a:off x="0" y="41999"/>
          <a:ext cx="7086600" cy="839474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35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sz="35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sz="35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35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sz="3500" kern="1200" dirty="0"/>
        </a:p>
      </dsp:txBody>
      <dsp:txXfrm>
        <a:off x="40980" y="82979"/>
        <a:ext cx="7004640" cy="757514"/>
      </dsp:txXfrm>
    </dsp:sp>
    <dsp:sp modelId="{0DFB8EA2-E9F4-4E7D-B5BF-ABC527E44C63}">
      <dsp:nvSpPr>
        <dsp:cNvPr id="0" name=""/>
        <dsp:cNvSpPr/>
      </dsp:nvSpPr>
      <dsp:spPr>
        <a:xfrm>
          <a:off x="0" y="872799"/>
          <a:ext cx="7086600" cy="1412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5000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vi-VN" altLang="en-US" sz="27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SGK, </a:t>
          </a:r>
          <a:r>
            <a:rPr lang="en-US" altLang="en-US" sz="27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kế</a:t>
          </a:r>
          <a:r>
            <a:rPr lang="en-US" altLang="en-US" sz="27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7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hoạch</a:t>
          </a:r>
          <a:r>
            <a:rPr lang="en-US" altLang="en-US" sz="27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7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altLang="en-US" sz="27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7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dạy</a:t>
          </a:r>
          <a:r>
            <a:rPr lang="en-US" altLang="en-US" sz="27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sz="27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n-US" altLang="en-US" sz="27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7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altLang="en-US" sz="27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sz="27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n-US" altLang="en-US" sz="27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7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chiếu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en-US" sz="27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vi-VN" altLang="en-US" sz="27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</a:t>
          </a:r>
          <a:r>
            <a:rPr lang="en-US" altLang="en-US" sz="27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ước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700" kern="1200" dirty="0"/>
        </a:p>
      </dsp:txBody>
      <dsp:txXfrm>
        <a:off x="0" y="872799"/>
        <a:ext cx="7086600" cy="1412775"/>
      </dsp:txXfrm>
    </dsp:sp>
    <dsp:sp modelId="{D2408717-B530-41AC-B5CE-E14FAEC5B062}">
      <dsp:nvSpPr>
        <dsp:cNvPr id="0" name=""/>
        <dsp:cNvSpPr/>
      </dsp:nvSpPr>
      <dsp:spPr>
        <a:xfrm>
          <a:off x="0" y="2191897"/>
          <a:ext cx="7086600" cy="839474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35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35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sz="3500" kern="1200" dirty="0"/>
        </a:p>
      </dsp:txBody>
      <dsp:txXfrm>
        <a:off x="40980" y="2232877"/>
        <a:ext cx="7004640" cy="757514"/>
      </dsp:txXfrm>
    </dsp:sp>
    <dsp:sp modelId="{8F3B6D51-6576-4847-95F8-097004C88A78}">
      <dsp:nvSpPr>
        <dsp:cNvPr id="0" name=""/>
        <dsp:cNvSpPr/>
      </dsp:nvSpPr>
      <dsp:spPr>
        <a:xfrm>
          <a:off x="0" y="3125050"/>
          <a:ext cx="7086600" cy="90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5000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vi-VN" sz="2700" kern="12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SGK</a:t>
          </a:r>
          <a:r>
            <a:rPr lang="en-US" sz="2700" kern="12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700" kern="1200" dirty="0">
            <a:latin typeface="+mj-lt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Bảng</a:t>
          </a:r>
          <a:r>
            <a:rPr lang="en-US" sz="2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sz="2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bút</a:t>
          </a:r>
          <a:r>
            <a:rPr lang="en-US" sz="2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dạ</a:t>
          </a:r>
          <a:r>
            <a:rPr lang="en-US" sz="2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hoặc</a:t>
          </a:r>
          <a:r>
            <a:rPr lang="en-US" sz="2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phấn</a:t>
          </a:r>
          <a:endParaRPr lang="en-US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125050"/>
        <a:ext cx="7086600" cy="905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3592-FEF6-4F18-A34B-F0E5D14EE5C6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86841-B6E9-4602-99D2-E5DE71145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32.emf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94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29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354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41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489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79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33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666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221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62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55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15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9771E8A-3EBE-DA99-4F2A-5C2DDCC7C4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804592"/>
              </p:ext>
            </p:extLst>
          </p:nvPr>
        </p:nvGraphicFramePr>
        <p:xfrm>
          <a:off x="2136775" y="4357688"/>
          <a:ext cx="25844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583743" imgH="429391" progId="Equation.DSMT4">
                  <p:embed/>
                </p:oleObj>
              </mc:Choice>
              <mc:Fallback>
                <p:oleObj name="Equation" r:id="rId3" imgW="2583743" imgH="42939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36775" y="4357688"/>
                        <a:ext cx="2584450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5311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coi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1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đa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đa</a:t>
            </a:r>
            <a:r>
              <a:rPr lang="en-US" dirty="0"/>
              <a:t> </a:t>
            </a:r>
            <a:r>
              <a:rPr lang="en-US" dirty="0" err="1"/>
              <a:t>thức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16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coi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1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đa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đa</a:t>
            </a:r>
            <a:r>
              <a:rPr lang="en-US" dirty="0"/>
              <a:t> </a:t>
            </a:r>
            <a:r>
              <a:rPr lang="en-US" dirty="0" err="1"/>
              <a:t>thức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75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coi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1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đa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đa</a:t>
            </a:r>
            <a:r>
              <a:rPr lang="en-US" dirty="0"/>
              <a:t> </a:t>
            </a:r>
            <a:r>
              <a:rPr lang="en-US" dirty="0" err="1"/>
              <a:t>thức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55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coi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1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đa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đa</a:t>
            </a:r>
            <a:r>
              <a:rPr lang="en-US" dirty="0"/>
              <a:t> </a:t>
            </a:r>
            <a:r>
              <a:rPr lang="en-US" dirty="0" err="1"/>
              <a:t>thức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348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coi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1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đa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đa</a:t>
            </a:r>
            <a:r>
              <a:rPr lang="en-US" dirty="0"/>
              <a:t> </a:t>
            </a:r>
            <a:r>
              <a:rPr lang="en-US" dirty="0" err="1"/>
              <a:t>thức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83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9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7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97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74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43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37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38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13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65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295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77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96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348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871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56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3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4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5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2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5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1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0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DDCE-A2E0-4ED5-91D6-A39DA716103D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1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8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17.bin"/><Relationship Id="rId3" Type="http://schemas.openxmlformats.org/officeDocument/2006/relationships/image" Target="../media/image38.jpeg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42.w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oleObject" Target="../embeddings/oleObject16.bin"/><Relationship Id="rId5" Type="http://schemas.openxmlformats.org/officeDocument/2006/relationships/image" Target="../media/image39.png"/><Relationship Id="rId10" Type="http://schemas.openxmlformats.org/officeDocument/2006/relationships/image" Target="../media/image41.wmf"/><Relationship Id="rId4" Type="http://schemas.openxmlformats.org/officeDocument/2006/relationships/hyperlink" Target="https://www.wisc-online.com/assetrepository/viewasset?id=1508" TargetMode="External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43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1.png"/><Relationship Id="rId3" Type="http://schemas.openxmlformats.org/officeDocument/2006/relationships/image" Target="../media/image38.jpeg"/><Relationship Id="rId7" Type="http://schemas.openxmlformats.org/officeDocument/2006/relationships/image" Target="../media/image44.png"/><Relationship Id="rId12" Type="http://schemas.openxmlformats.org/officeDocument/2006/relationships/image" Target="../media/image50.png"/><Relationship Id="rId2" Type="http://schemas.openxmlformats.org/officeDocument/2006/relationships/image" Target="../media/image37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49.png"/><Relationship Id="rId5" Type="http://schemas.openxmlformats.org/officeDocument/2006/relationships/image" Target="../media/image39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hyperlink" Target="https://www.wisc-online.com/assetrepository/viewasset?id=1508" TargetMode="External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2.png"/><Relationship Id="rId18" Type="http://schemas.openxmlformats.org/officeDocument/2006/relationships/oleObject" Target="../embeddings/oleObject19.bin"/><Relationship Id="rId3" Type="http://schemas.openxmlformats.org/officeDocument/2006/relationships/image" Target="../media/image37.png"/><Relationship Id="rId21" Type="http://schemas.openxmlformats.org/officeDocument/2006/relationships/image" Target="../media/image66.wmf"/><Relationship Id="rId7" Type="http://schemas.openxmlformats.org/officeDocument/2006/relationships/image" Target="../media/image57.png"/><Relationship Id="rId12" Type="http://schemas.openxmlformats.org/officeDocument/2006/relationships/hyperlink" Target="http://www.allwhitebackground.com/colorful-background-images.html" TargetMode="External"/><Relationship Id="rId17" Type="http://schemas.openxmlformats.org/officeDocument/2006/relationships/image" Target="../media/image64.emf"/><Relationship Id="rId2" Type="http://schemas.openxmlformats.org/officeDocument/2006/relationships/notesSlide" Target="../notesSlides/notesSlide5.xml"/><Relationship Id="rId16" Type="http://schemas.openxmlformats.org/officeDocument/2006/relationships/oleObject" Target="../embeddings/oleObject18.bin"/><Relationship Id="rId20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jpeg"/><Relationship Id="rId5" Type="http://schemas.openxmlformats.org/officeDocument/2006/relationships/image" Target="../media/image55.png"/><Relationship Id="rId15" Type="http://schemas.openxmlformats.org/officeDocument/2006/relationships/image" Target="../media/image63.png"/><Relationship Id="rId23" Type="http://schemas.openxmlformats.org/officeDocument/2006/relationships/image" Target="../media/image67.wmf"/><Relationship Id="rId10" Type="http://schemas.openxmlformats.org/officeDocument/2006/relationships/image" Target="../media/image60.png"/><Relationship Id="rId19" Type="http://schemas.openxmlformats.org/officeDocument/2006/relationships/image" Target="../media/image65.emf"/><Relationship Id="rId4" Type="http://schemas.openxmlformats.org/officeDocument/2006/relationships/image" Target="../media/image46.png"/><Relationship Id="rId9" Type="http://schemas.openxmlformats.org/officeDocument/2006/relationships/image" Target="../media/image59.png"/><Relationship Id="rId14" Type="http://schemas.openxmlformats.org/officeDocument/2006/relationships/image" Target="../media/image12.png"/><Relationship Id="rId22" Type="http://schemas.openxmlformats.org/officeDocument/2006/relationships/oleObject" Target="../embeddings/oleObject2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26" Type="http://schemas.openxmlformats.org/officeDocument/2006/relationships/image" Target="../media/image75.png"/><Relationship Id="rId3" Type="http://schemas.openxmlformats.org/officeDocument/2006/relationships/image" Target="../media/image37.png"/><Relationship Id="rId21" Type="http://schemas.openxmlformats.org/officeDocument/2006/relationships/image" Target="../media/image70.png"/><Relationship Id="rId7" Type="http://schemas.openxmlformats.org/officeDocument/2006/relationships/image" Target="../media/image57.png"/><Relationship Id="rId12" Type="http://schemas.openxmlformats.org/officeDocument/2006/relationships/hyperlink" Target="http://www.allwhitebackground.com/colorful-background-images.html" TargetMode="External"/><Relationship Id="rId17" Type="http://schemas.openxmlformats.org/officeDocument/2006/relationships/image" Target="../media/image66.png"/><Relationship Id="rId25" Type="http://schemas.openxmlformats.org/officeDocument/2006/relationships/image" Target="../media/image74.png"/><Relationship Id="rId2" Type="http://schemas.openxmlformats.org/officeDocument/2006/relationships/notesSlide" Target="../notesSlides/notesSlide6.xml"/><Relationship Id="rId20" Type="http://schemas.openxmlformats.org/officeDocument/2006/relationships/image" Target="../media/image69.png"/><Relationship Id="rId29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jpeg"/><Relationship Id="rId24" Type="http://schemas.openxmlformats.org/officeDocument/2006/relationships/image" Target="../media/image73.png"/><Relationship Id="rId5" Type="http://schemas.openxmlformats.org/officeDocument/2006/relationships/image" Target="../media/image55.png"/><Relationship Id="rId15" Type="http://schemas.openxmlformats.org/officeDocument/2006/relationships/image" Target="../media/image63.png"/><Relationship Id="rId23" Type="http://schemas.openxmlformats.org/officeDocument/2006/relationships/image" Target="../media/image72.png"/><Relationship Id="rId28" Type="http://schemas.openxmlformats.org/officeDocument/2006/relationships/image" Target="../media/image68.emf"/><Relationship Id="rId10" Type="http://schemas.openxmlformats.org/officeDocument/2006/relationships/image" Target="../media/image60.png"/><Relationship Id="rId19" Type="http://schemas.openxmlformats.org/officeDocument/2006/relationships/image" Target="../media/image68.png"/><Relationship Id="rId4" Type="http://schemas.openxmlformats.org/officeDocument/2006/relationships/image" Target="../media/image46.png"/><Relationship Id="rId9" Type="http://schemas.openxmlformats.org/officeDocument/2006/relationships/image" Target="../media/image59.png"/><Relationship Id="rId14" Type="http://schemas.openxmlformats.org/officeDocument/2006/relationships/image" Target="../media/image12.png"/><Relationship Id="rId22" Type="http://schemas.openxmlformats.org/officeDocument/2006/relationships/image" Target="../media/image71.png"/><Relationship Id="rId27" Type="http://schemas.openxmlformats.org/officeDocument/2006/relationships/oleObject" Target="../embeddings/oleObject22.bin"/><Relationship Id="rId30" Type="http://schemas.openxmlformats.org/officeDocument/2006/relationships/image" Target="../media/image6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oleObject" Target="../embeddings/oleObject25.bin"/><Relationship Id="rId18" Type="http://schemas.openxmlformats.org/officeDocument/2006/relationships/image" Target="../media/image87.emf"/><Relationship Id="rId3" Type="http://schemas.openxmlformats.org/officeDocument/2006/relationships/image" Target="../media/image37.png"/><Relationship Id="rId21" Type="http://schemas.openxmlformats.org/officeDocument/2006/relationships/oleObject" Target="../embeddings/oleObject29.bin"/><Relationship Id="rId7" Type="http://schemas.openxmlformats.org/officeDocument/2006/relationships/image" Target="../media/image80.png"/><Relationship Id="rId12" Type="http://schemas.openxmlformats.org/officeDocument/2006/relationships/image" Target="../media/image84.emf"/><Relationship Id="rId17" Type="http://schemas.openxmlformats.org/officeDocument/2006/relationships/oleObject" Target="../embeddings/oleObject27.bin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86.emf"/><Relationship Id="rId20" Type="http://schemas.openxmlformats.org/officeDocument/2006/relationships/image" Target="../media/image8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oleObject" Target="../embeddings/oleObject24.bin"/><Relationship Id="rId24" Type="http://schemas.openxmlformats.org/officeDocument/2006/relationships/image" Target="../media/image90.emf"/><Relationship Id="rId5" Type="http://schemas.openxmlformats.org/officeDocument/2006/relationships/image" Target="../media/image78.png"/><Relationship Id="rId15" Type="http://schemas.openxmlformats.org/officeDocument/2006/relationships/oleObject" Target="../embeddings/oleObject26.bin"/><Relationship Id="rId23" Type="http://schemas.openxmlformats.org/officeDocument/2006/relationships/oleObject" Target="../embeddings/oleObject30.bin"/><Relationship Id="rId10" Type="http://schemas.openxmlformats.org/officeDocument/2006/relationships/image" Target="../media/image83.png"/><Relationship Id="rId19" Type="http://schemas.openxmlformats.org/officeDocument/2006/relationships/oleObject" Target="../embeddings/oleObject28.bin"/><Relationship Id="rId4" Type="http://schemas.openxmlformats.org/officeDocument/2006/relationships/image" Target="../media/image77.png"/><Relationship Id="rId9" Type="http://schemas.openxmlformats.org/officeDocument/2006/relationships/image" Target="../media/image82.png"/><Relationship Id="rId14" Type="http://schemas.openxmlformats.org/officeDocument/2006/relationships/image" Target="../media/image85.emf"/><Relationship Id="rId22" Type="http://schemas.openxmlformats.org/officeDocument/2006/relationships/image" Target="../media/image89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oleObject" Target="../embeddings/oleObject33.bin"/><Relationship Id="rId18" Type="http://schemas.openxmlformats.org/officeDocument/2006/relationships/image" Target="../media/image98.emf"/><Relationship Id="rId3" Type="http://schemas.openxmlformats.org/officeDocument/2006/relationships/image" Target="../media/image37.png"/><Relationship Id="rId21" Type="http://schemas.openxmlformats.org/officeDocument/2006/relationships/oleObject" Target="../embeddings/oleObject37.bin"/><Relationship Id="rId7" Type="http://schemas.openxmlformats.org/officeDocument/2006/relationships/image" Target="../media/image94.png"/><Relationship Id="rId12" Type="http://schemas.openxmlformats.org/officeDocument/2006/relationships/image" Target="../media/image85.emf"/><Relationship Id="rId17" Type="http://schemas.openxmlformats.org/officeDocument/2006/relationships/oleObject" Target="../embeddings/oleObject35.bin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97.wmf"/><Relationship Id="rId20" Type="http://schemas.openxmlformats.org/officeDocument/2006/relationships/image" Target="../media/image9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oleObject" Target="../embeddings/oleObject32.bin"/><Relationship Id="rId24" Type="http://schemas.openxmlformats.org/officeDocument/2006/relationships/image" Target="../media/image101.wmf"/><Relationship Id="rId5" Type="http://schemas.openxmlformats.org/officeDocument/2006/relationships/image" Target="../media/image92.png"/><Relationship Id="rId15" Type="http://schemas.openxmlformats.org/officeDocument/2006/relationships/oleObject" Target="../embeddings/oleObject34.bin"/><Relationship Id="rId23" Type="http://schemas.openxmlformats.org/officeDocument/2006/relationships/oleObject" Target="../embeddings/oleObject38.bin"/><Relationship Id="rId10" Type="http://schemas.openxmlformats.org/officeDocument/2006/relationships/image" Target="../media/image84.emf"/><Relationship Id="rId19" Type="http://schemas.openxmlformats.org/officeDocument/2006/relationships/oleObject" Target="../embeddings/oleObject36.bin"/><Relationship Id="rId4" Type="http://schemas.openxmlformats.org/officeDocument/2006/relationships/image" Target="../media/image91.png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96.wmf"/><Relationship Id="rId22" Type="http://schemas.openxmlformats.org/officeDocument/2006/relationships/image" Target="../media/image100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105.emf"/><Relationship Id="rId18" Type="http://schemas.openxmlformats.org/officeDocument/2006/relationships/oleObject" Target="../embeddings/oleObject44.bin"/><Relationship Id="rId3" Type="http://schemas.openxmlformats.org/officeDocument/2006/relationships/image" Target="../media/image38.jpeg"/><Relationship Id="rId21" Type="http://schemas.openxmlformats.org/officeDocument/2006/relationships/image" Target="../media/image109.emf"/><Relationship Id="rId7" Type="http://schemas.openxmlformats.org/officeDocument/2006/relationships/image" Target="../media/image13.png"/><Relationship Id="rId12" Type="http://schemas.openxmlformats.org/officeDocument/2006/relationships/oleObject" Target="../embeddings/oleObject41.bin"/><Relationship Id="rId17" Type="http://schemas.openxmlformats.org/officeDocument/2006/relationships/image" Target="../media/image107.emf"/><Relationship Id="rId25" Type="http://schemas.openxmlformats.org/officeDocument/2006/relationships/image" Target="../media/image111.emf"/><Relationship Id="rId2" Type="http://schemas.openxmlformats.org/officeDocument/2006/relationships/notesSlide" Target="../notesSlides/notesSlide10.xml"/><Relationship Id="rId16" Type="http://schemas.openxmlformats.org/officeDocument/2006/relationships/oleObject" Target="../embeddings/oleObject43.bin"/><Relationship Id="rId20" Type="http://schemas.openxmlformats.org/officeDocument/2006/relationships/oleObject" Target="../embeddings/oleObject45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104.emf"/><Relationship Id="rId24" Type="http://schemas.openxmlformats.org/officeDocument/2006/relationships/oleObject" Target="../embeddings/oleObject47.bin"/><Relationship Id="rId5" Type="http://schemas.openxmlformats.org/officeDocument/2006/relationships/image" Target="../media/image37.png"/><Relationship Id="rId15" Type="http://schemas.openxmlformats.org/officeDocument/2006/relationships/image" Target="../media/image106.wmf"/><Relationship Id="rId23" Type="http://schemas.openxmlformats.org/officeDocument/2006/relationships/image" Target="../media/image110.emf"/><Relationship Id="rId10" Type="http://schemas.openxmlformats.org/officeDocument/2006/relationships/oleObject" Target="../embeddings/oleObject40.bin"/><Relationship Id="rId19" Type="http://schemas.openxmlformats.org/officeDocument/2006/relationships/image" Target="../media/image108.emf"/><Relationship Id="rId4" Type="http://schemas.openxmlformats.org/officeDocument/2006/relationships/hyperlink" Target="https://www.wisc-online.com/assetrepository/viewasset?id=1508" TargetMode="External"/><Relationship Id="rId9" Type="http://schemas.openxmlformats.org/officeDocument/2006/relationships/image" Target="../media/image103.emf"/><Relationship Id="rId14" Type="http://schemas.openxmlformats.org/officeDocument/2006/relationships/oleObject" Target="../embeddings/oleObject42.bin"/><Relationship Id="rId22" Type="http://schemas.openxmlformats.org/officeDocument/2006/relationships/oleObject" Target="../embeddings/oleObject46.bin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11.png"/><Relationship Id="rId18" Type="http://schemas.openxmlformats.org/officeDocument/2006/relationships/image" Target="../media/image118.jpeg"/><Relationship Id="rId3" Type="http://schemas.openxmlformats.org/officeDocument/2006/relationships/image" Target="../media/image37.png"/><Relationship Id="rId21" Type="http://schemas.openxmlformats.org/officeDocument/2006/relationships/image" Target="../media/image12.png"/><Relationship Id="rId7" Type="http://schemas.openxmlformats.org/officeDocument/2006/relationships/image" Target="../media/image115.png"/><Relationship Id="rId12" Type="http://schemas.openxmlformats.org/officeDocument/2006/relationships/image" Target="../media/image110.png"/><Relationship Id="rId17" Type="http://schemas.openxmlformats.org/officeDocument/2006/relationships/image" Target="../media/image101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000.png"/><Relationship Id="rId20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openxmlformats.org/officeDocument/2006/relationships/image" Target="../media/image109.png"/><Relationship Id="rId5" Type="http://schemas.openxmlformats.org/officeDocument/2006/relationships/image" Target="../media/image113.png"/><Relationship Id="rId15" Type="http://schemas.openxmlformats.org/officeDocument/2006/relationships/image" Target="../media/image1130.png"/><Relationship Id="rId10" Type="http://schemas.openxmlformats.org/officeDocument/2006/relationships/image" Target="../media/image108.png"/><Relationship Id="rId19" Type="http://schemas.openxmlformats.org/officeDocument/2006/relationships/hyperlink" Target="http://www.allwhitebackground.com/colorful-background-images.html" TargetMode="External"/><Relationship Id="rId4" Type="http://schemas.openxmlformats.org/officeDocument/2006/relationships/image" Target="../media/image112.png"/><Relationship Id="rId9" Type="http://schemas.openxmlformats.org/officeDocument/2006/relationships/image" Target="../media/image117.png"/><Relationship Id="rId14" Type="http://schemas.openxmlformats.org/officeDocument/2006/relationships/image" Target="../media/image112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image" Target="../media/image123.emf"/><Relationship Id="rId3" Type="http://schemas.openxmlformats.org/officeDocument/2006/relationships/image" Target="../media/image37.png"/><Relationship Id="rId7" Type="http://schemas.openxmlformats.org/officeDocument/2006/relationships/image" Target="../media/image12.png"/><Relationship Id="rId12" Type="http://schemas.openxmlformats.org/officeDocument/2006/relationships/oleObject" Target="../embeddings/oleObject50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llwhitebackground.com/colorful-background-images.html" TargetMode="External"/><Relationship Id="rId11" Type="http://schemas.openxmlformats.org/officeDocument/2006/relationships/image" Target="../media/image122.emf"/><Relationship Id="rId5" Type="http://schemas.openxmlformats.org/officeDocument/2006/relationships/image" Target="../media/image118.jpeg"/><Relationship Id="rId10" Type="http://schemas.openxmlformats.org/officeDocument/2006/relationships/oleObject" Target="../embeddings/oleObject49.bin"/><Relationship Id="rId4" Type="http://schemas.openxmlformats.org/officeDocument/2006/relationships/image" Target="../media/image120.png"/><Relationship Id="rId9" Type="http://schemas.openxmlformats.org/officeDocument/2006/relationships/image" Target="../media/image121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image" Target="../media/image126.emf"/><Relationship Id="rId18" Type="http://schemas.openxmlformats.org/officeDocument/2006/relationships/oleObject" Target="../embeddings/oleObject56.bin"/><Relationship Id="rId3" Type="http://schemas.openxmlformats.org/officeDocument/2006/relationships/image" Target="../media/image38.jpeg"/><Relationship Id="rId21" Type="http://schemas.openxmlformats.org/officeDocument/2006/relationships/image" Target="../media/image130.emf"/><Relationship Id="rId7" Type="http://schemas.openxmlformats.org/officeDocument/2006/relationships/image" Target="../media/image13.png"/><Relationship Id="rId12" Type="http://schemas.openxmlformats.org/officeDocument/2006/relationships/oleObject" Target="../embeddings/oleObject53.bin"/><Relationship Id="rId17" Type="http://schemas.openxmlformats.org/officeDocument/2006/relationships/image" Target="../media/image128.wmf"/><Relationship Id="rId25" Type="http://schemas.openxmlformats.org/officeDocument/2006/relationships/image" Target="../media/image132.wmf"/><Relationship Id="rId2" Type="http://schemas.openxmlformats.org/officeDocument/2006/relationships/notesSlide" Target="../notesSlides/notesSlide13.xml"/><Relationship Id="rId16" Type="http://schemas.openxmlformats.org/officeDocument/2006/relationships/oleObject" Target="../embeddings/oleObject55.bin"/><Relationship Id="rId20" Type="http://schemas.openxmlformats.org/officeDocument/2006/relationships/oleObject" Target="../embeddings/oleObject57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125.emf"/><Relationship Id="rId24" Type="http://schemas.openxmlformats.org/officeDocument/2006/relationships/oleObject" Target="../embeddings/oleObject59.bin"/><Relationship Id="rId5" Type="http://schemas.openxmlformats.org/officeDocument/2006/relationships/image" Target="../media/image37.png"/><Relationship Id="rId15" Type="http://schemas.openxmlformats.org/officeDocument/2006/relationships/image" Target="../media/image127.emf"/><Relationship Id="rId23" Type="http://schemas.openxmlformats.org/officeDocument/2006/relationships/image" Target="../media/image131.emf"/><Relationship Id="rId10" Type="http://schemas.openxmlformats.org/officeDocument/2006/relationships/oleObject" Target="../embeddings/oleObject52.bin"/><Relationship Id="rId19" Type="http://schemas.openxmlformats.org/officeDocument/2006/relationships/image" Target="../media/image129.emf"/><Relationship Id="rId4" Type="http://schemas.openxmlformats.org/officeDocument/2006/relationships/hyperlink" Target="https://www.wisc-online.com/assetrepository/viewasset?id=1508" TargetMode="External"/><Relationship Id="rId9" Type="http://schemas.openxmlformats.org/officeDocument/2006/relationships/image" Target="../media/image124.emf"/><Relationship Id="rId14" Type="http://schemas.openxmlformats.org/officeDocument/2006/relationships/oleObject" Target="../embeddings/oleObject54.bin"/><Relationship Id="rId22" Type="http://schemas.openxmlformats.org/officeDocument/2006/relationships/oleObject" Target="../embeddings/oleObject5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35.png"/><Relationship Id="rId4" Type="http://schemas.openxmlformats.org/officeDocument/2006/relationships/hyperlink" Target="https://www.publicdomainpictures.net/en/view-image.php?image=317882&amp;picture=abstract-background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7.e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136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13" Type="http://schemas.microsoft.com/office/2007/relationships/hdphoto" Target="../media/hdphoto5.wdp"/><Relationship Id="rId18" Type="http://schemas.openxmlformats.org/officeDocument/2006/relationships/image" Target="../media/image147.png"/><Relationship Id="rId3" Type="http://schemas.openxmlformats.org/officeDocument/2006/relationships/image" Target="../media/image139.png"/><Relationship Id="rId21" Type="http://schemas.openxmlformats.org/officeDocument/2006/relationships/image" Target="../media/image149.png"/><Relationship Id="rId7" Type="http://schemas.microsoft.com/office/2007/relationships/hdphoto" Target="../media/hdphoto2.wdp"/><Relationship Id="rId12" Type="http://schemas.openxmlformats.org/officeDocument/2006/relationships/image" Target="../media/image144.png"/><Relationship Id="rId17" Type="http://schemas.microsoft.com/office/2007/relationships/hdphoto" Target="../media/hdphoto7.wdp"/><Relationship Id="rId2" Type="http://schemas.openxmlformats.org/officeDocument/2006/relationships/image" Target="../media/image138.jpeg"/><Relationship Id="rId16" Type="http://schemas.openxmlformats.org/officeDocument/2006/relationships/image" Target="../media/image146.png"/><Relationship Id="rId20" Type="http://schemas.openxmlformats.org/officeDocument/2006/relationships/slide" Target="slide2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1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143.png"/><Relationship Id="rId19" Type="http://schemas.openxmlformats.org/officeDocument/2006/relationships/image" Target="../media/image148.png"/><Relationship Id="rId4" Type="http://schemas.openxmlformats.org/officeDocument/2006/relationships/image" Target="../media/image140.png"/><Relationship Id="rId9" Type="http://schemas.microsoft.com/office/2007/relationships/hdphoto" Target="../media/hdphoto3.wdp"/><Relationship Id="rId14" Type="http://schemas.openxmlformats.org/officeDocument/2006/relationships/image" Target="../media/image14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13" Type="http://schemas.openxmlformats.org/officeDocument/2006/relationships/image" Target="../media/image157.png"/><Relationship Id="rId18" Type="http://schemas.openxmlformats.org/officeDocument/2006/relationships/oleObject" Target="../embeddings/oleObject63.bin"/><Relationship Id="rId3" Type="http://schemas.openxmlformats.org/officeDocument/2006/relationships/image" Target="../media/image150.jpeg"/><Relationship Id="rId21" Type="http://schemas.openxmlformats.org/officeDocument/2006/relationships/image" Target="../media/image161.emf"/><Relationship Id="rId7" Type="http://schemas.openxmlformats.org/officeDocument/2006/relationships/image" Target="../media/image153.png"/><Relationship Id="rId12" Type="http://schemas.openxmlformats.org/officeDocument/2006/relationships/image" Target="../media/image147.png"/><Relationship Id="rId17" Type="http://schemas.openxmlformats.org/officeDocument/2006/relationships/image" Target="../media/image159.wmf"/><Relationship Id="rId25" Type="http://schemas.openxmlformats.org/officeDocument/2006/relationships/image" Target="../media/image163.emf"/><Relationship Id="rId2" Type="http://schemas.openxmlformats.org/officeDocument/2006/relationships/notesSlide" Target="../notesSlides/notesSlide17.xml"/><Relationship Id="rId16" Type="http://schemas.openxmlformats.org/officeDocument/2006/relationships/oleObject" Target="../embeddings/oleObject62.bin"/><Relationship Id="rId20" Type="http://schemas.openxmlformats.org/officeDocument/2006/relationships/oleObject" Target="../embeddings/oleObject64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2.gif"/><Relationship Id="rId11" Type="http://schemas.openxmlformats.org/officeDocument/2006/relationships/image" Target="../media/image156.png"/><Relationship Id="rId24" Type="http://schemas.openxmlformats.org/officeDocument/2006/relationships/oleObject" Target="../embeddings/oleObject66.bin"/><Relationship Id="rId5" Type="http://schemas.openxmlformats.org/officeDocument/2006/relationships/image" Target="../media/image151.png"/><Relationship Id="rId15" Type="http://schemas.openxmlformats.org/officeDocument/2006/relationships/image" Target="../media/image158.png"/><Relationship Id="rId23" Type="http://schemas.openxmlformats.org/officeDocument/2006/relationships/image" Target="../media/image162.emf"/><Relationship Id="rId10" Type="http://schemas.microsoft.com/office/2007/relationships/hdphoto" Target="../media/hdphoto9.wdp"/><Relationship Id="rId19" Type="http://schemas.openxmlformats.org/officeDocument/2006/relationships/image" Target="../media/image160.emf"/><Relationship Id="rId4" Type="http://schemas.microsoft.com/office/2007/relationships/hdphoto" Target="../media/hdphoto8.wdp"/><Relationship Id="rId9" Type="http://schemas.openxmlformats.org/officeDocument/2006/relationships/image" Target="../media/image155.png"/><Relationship Id="rId14" Type="http://schemas.openxmlformats.org/officeDocument/2006/relationships/image" Target="../media/image148.png"/><Relationship Id="rId22" Type="http://schemas.openxmlformats.org/officeDocument/2006/relationships/oleObject" Target="../embeddings/oleObject65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13" Type="http://schemas.openxmlformats.org/officeDocument/2006/relationships/image" Target="../media/image158.png"/><Relationship Id="rId18" Type="http://schemas.openxmlformats.org/officeDocument/2006/relationships/oleObject" Target="../embeddings/oleObject68.bin"/><Relationship Id="rId3" Type="http://schemas.openxmlformats.org/officeDocument/2006/relationships/image" Target="../media/image151.png"/><Relationship Id="rId21" Type="http://schemas.openxmlformats.org/officeDocument/2006/relationships/image" Target="../media/image169.wmf"/><Relationship Id="rId7" Type="http://schemas.microsoft.com/office/2007/relationships/hdphoto" Target="../media/hdphoto10.wdp"/><Relationship Id="rId12" Type="http://schemas.openxmlformats.org/officeDocument/2006/relationships/image" Target="../media/image148.png"/><Relationship Id="rId17" Type="http://schemas.openxmlformats.org/officeDocument/2006/relationships/image" Target="../media/image167.emf"/><Relationship Id="rId2" Type="http://schemas.openxmlformats.org/officeDocument/2006/relationships/image" Target="../media/image138.jpeg"/><Relationship Id="rId16" Type="http://schemas.openxmlformats.org/officeDocument/2006/relationships/oleObject" Target="../embeddings/oleObject67.bin"/><Relationship Id="rId20" Type="http://schemas.openxmlformats.org/officeDocument/2006/relationships/oleObject" Target="../embeddings/oleObject69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4.png"/><Relationship Id="rId11" Type="http://schemas.openxmlformats.org/officeDocument/2006/relationships/image" Target="../media/image156.png"/><Relationship Id="rId5" Type="http://schemas.openxmlformats.org/officeDocument/2006/relationships/image" Target="../media/image153.png"/><Relationship Id="rId15" Type="http://schemas.openxmlformats.org/officeDocument/2006/relationships/image" Target="../media/image166.png"/><Relationship Id="rId10" Type="http://schemas.openxmlformats.org/officeDocument/2006/relationships/image" Target="../media/image147.png"/><Relationship Id="rId19" Type="http://schemas.openxmlformats.org/officeDocument/2006/relationships/image" Target="../media/image168.wmf"/><Relationship Id="rId4" Type="http://schemas.openxmlformats.org/officeDocument/2006/relationships/image" Target="../media/image152.gif"/><Relationship Id="rId9" Type="http://schemas.microsoft.com/office/2007/relationships/hdphoto" Target="../media/hdphoto9.wdp"/><Relationship Id="rId14" Type="http://schemas.openxmlformats.org/officeDocument/2006/relationships/image" Target="../media/image16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18" Type="http://schemas.microsoft.com/office/2007/relationships/hdphoto" Target="../media/hdphoto12.wdp"/><Relationship Id="rId26" Type="http://schemas.openxmlformats.org/officeDocument/2006/relationships/image" Target="../media/image176.wmf"/><Relationship Id="rId3" Type="http://schemas.openxmlformats.org/officeDocument/2006/relationships/image" Target="../media/image151.png"/><Relationship Id="rId21" Type="http://schemas.openxmlformats.org/officeDocument/2006/relationships/oleObject" Target="../embeddings/oleObject71.bin"/><Relationship Id="rId7" Type="http://schemas.microsoft.com/office/2007/relationships/hdphoto" Target="../media/hdphoto11.wdp"/><Relationship Id="rId12" Type="http://schemas.openxmlformats.org/officeDocument/2006/relationships/image" Target="../media/image148.png"/><Relationship Id="rId17" Type="http://schemas.openxmlformats.org/officeDocument/2006/relationships/image" Target="../media/image172.png"/><Relationship Id="rId25" Type="http://schemas.openxmlformats.org/officeDocument/2006/relationships/oleObject" Target="../embeddings/oleObject73.bin"/><Relationship Id="rId2" Type="http://schemas.openxmlformats.org/officeDocument/2006/relationships/image" Target="../media/image170.jpeg"/><Relationship Id="rId16" Type="http://schemas.openxmlformats.org/officeDocument/2006/relationships/image" Target="../media/image167.png"/><Relationship Id="rId20" Type="http://schemas.openxmlformats.org/officeDocument/2006/relationships/image" Target="../media/image173.wmf"/><Relationship Id="rId29" Type="http://schemas.openxmlformats.org/officeDocument/2006/relationships/oleObject" Target="../embeddings/oleObject75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1.png"/><Relationship Id="rId11" Type="http://schemas.openxmlformats.org/officeDocument/2006/relationships/image" Target="../media/image156.png"/><Relationship Id="rId24" Type="http://schemas.openxmlformats.org/officeDocument/2006/relationships/image" Target="../media/image175.wmf"/><Relationship Id="rId5" Type="http://schemas.openxmlformats.org/officeDocument/2006/relationships/image" Target="../media/image153.png"/><Relationship Id="rId15" Type="http://schemas.openxmlformats.org/officeDocument/2006/relationships/image" Target="../media/image158.png"/><Relationship Id="rId23" Type="http://schemas.openxmlformats.org/officeDocument/2006/relationships/oleObject" Target="../embeddings/oleObject72.bin"/><Relationship Id="rId28" Type="http://schemas.openxmlformats.org/officeDocument/2006/relationships/image" Target="../media/image177.wmf"/><Relationship Id="rId10" Type="http://schemas.openxmlformats.org/officeDocument/2006/relationships/image" Target="../media/image147.png"/><Relationship Id="rId19" Type="http://schemas.openxmlformats.org/officeDocument/2006/relationships/oleObject" Target="../embeddings/oleObject70.bin"/><Relationship Id="rId4" Type="http://schemas.openxmlformats.org/officeDocument/2006/relationships/image" Target="../media/image152.gif"/><Relationship Id="rId9" Type="http://schemas.microsoft.com/office/2007/relationships/hdphoto" Target="../media/hdphoto9.wdp"/><Relationship Id="rId14" Type="http://schemas.openxmlformats.org/officeDocument/2006/relationships/image" Target="../media/image1660.png"/><Relationship Id="rId22" Type="http://schemas.openxmlformats.org/officeDocument/2006/relationships/image" Target="../media/image174.emf"/><Relationship Id="rId27" Type="http://schemas.openxmlformats.org/officeDocument/2006/relationships/oleObject" Target="../embeddings/oleObject74.bin"/><Relationship Id="rId30" Type="http://schemas.openxmlformats.org/officeDocument/2006/relationships/image" Target="../media/image178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13" Type="http://schemas.openxmlformats.org/officeDocument/2006/relationships/image" Target="../media/image11.pn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6" Type="http://schemas.openxmlformats.org/officeDocument/2006/relationships/comments" Target="../comments/comment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llwhitebackground.com/colorful-background-images.html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5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hyperlink" Target="https://www.publicdomainpictures.net/en/view-image.php?image=317882&amp;picture=abstract-background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13" Type="http://schemas.openxmlformats.org/officeDocument/2006/relationships/image" Target="../media/image148.png"/><Relationship Id="rId18" Type="http://schemas.openxmlformats.org/officeDocument/2006/relationships/oleObject" Target="../embeddings/oleObject77.bin"/><Relationship Id="rId3" Type="http://schemas.openxmlformats.org/officeDocument/2006/relationships/image" Target="../media/image179.jpeg"/><Relationship Id="rId21" Type="http://schemas.openxmlformats.org/officeDocument/2006/relationships/image" Target="../media/image184.wmf"/><Relationship Id="rId7" Type="http://schemas.openxmlformats.org/officeDocument/2006/relationships/image" Target="../media/image180.png"/><Relationship Id="rId12" Type="http://schemas.openxmlformats.org/officeDocument/2006/relationships/image" Target="../media/image157.png"/><Relationship Id="rId17" Type="http://schemas.openxmlformats.org/officeDocument/2006/relationships/image" Target="../media/image182.wmf"/><Relationship Id="rId25" Type="http://schemas.openxmlformats.org/officeDocument/2006/relationships/image" Target="../media/image186.wmf"/><Relationship Id="rId2" Type="http://schemas.openxmlformats.org/officeDocument/2006/relationships/notesSlide" Target="../notesSlides/notesSlide18.xml"/><Relationship Id="rId16" Type="http://schemas.openxmlformats.org/officeDocument/2006/relationships/oleObject" Target="../embeddings/oleObject76.bin"/><Relationship Id="rId20" Type="http://schemas.openxmlformats.org/officeDocument/2006/relationships/oleObject" Target="../embeddings/oleObject78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3.png"/><Relationship Id="rId11" Type="http://schemas.openxmlformats.org/officeDocument/2006/relationships/image" Target="../media/image156.png"/><Relationship Id="rId24" Type="http://schemas.openxmlformats.org/officeDocument/2006/relationships/oleObject" Target="../embeddings/oleObject80.bin"/><Relationship Id="rId5" Type="http://schemas.openxmlformats.org/officeDocument/2006/relationships/image" Target="../media/image152.gif"/><Relationship Id="rId15" Type="http://schemas.openxmlformats.org/officeDocument/2006/relationships/image" Target="../media/image181.png"/><Relationship Id="rId23" Type="http://schemas.openxmlformats.org/officeDocument/2006/relationships/image" Target="../media/image185.wmf"/><Relationship Id="rId10" Type="http://schemas.openxmlformats.org/officeDocument/2006/relationships/image" Target="../media/image147.png"/><Relationship Id="rId19" Type="http://schemas.openxmlformats.org/officeDocument/2006/relationships/image" Target="../media/image183.wmf"/><Relationship Id="rId4" Type="http://schemas.openxmlformats.org/officeDocument/2006/relationships/image" Target="../media/image151.png"/><Relationship Id="rId9" Type="http://schemas.microsoft.com/office/2007/relationships/hdphoto" Target="../media/hdphoto9.wdp"/><Relationship Id="rId14" Type="http://schemas.openxmlformats.org/officeDocument/2006/relationships/image" Target="../media/image158.png"/><Relationship Id="rId22" Type="http://schemas.openxmlformats.org/officeDocument/2006/relationships/oleObject" Target="../embeddings/oleObject79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image" Target="../media/image18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whitebackground.com/colorful-background-images.html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4.wmf"/><Relationship Id="rId18" Type="http://schemas.openxmlformats.org/officeDocument/2006/relationships/oleObject" Target="../embeddings/oleObject8.bin"/><Relationship Id="rId26" Type="http://schemas.openxmlformats.org/officeDocument/2006/relationships/image" Target="../media/image29.emf"/><Relationship Id="rId3" Type="http://schemas.openxmlformats.org/officeDocument/2006/relationships/image" Target="../media/image19.jpeg"/><Relationship Id="rId21" Type="http://schemas.openxmlformats.org/officeDocument/2006/relationships/image" Target="../media/image28.emf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26.emf"/><Relationship Id="rId25" Type="http://schemas.openxmlformats.org/officeDocument/2006/relationships/oleObject" Target="../embeddings/oleObject10.bin"/><Relationship Id="rId2" Type="http://schemas.openxmlformats.org/officeDocument/2006/relationships/notesSlide" Target="../notesSlides/notesSlide4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29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3.wmf"/><Relationship Id="rId24" Type="http://schemas.openxmlformats.org/officeDocument/2006/relationships/image" Target="../media/image33.png"/><Relationship Id="rId5" Type="http://schemas.openxmlformats.org/officeDocument/2006/relationships/image" Target="../media/image20.wmf"/><Relationship Id="rId15" Type="http://schemas.openxmlformats.org/officeDocument/2006/relationships/image" Target="../media/image25.wmf"/><Relationship Id="rId23" Type="http://schemas.openxmlformats.org/officeDocument/2006/relationships/image" Target="../media/image32.png"/><Relationship Id="rId28" Type="http://schemas.openxmlformats.org/officeDocument/2006/relationships/image" Target="../media/image30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27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6.bin"/><Relationship Id="rId27" Type="http://schemas.openxmlformats.org/officeDocument/2006/relationships/oleObject" Target="../embeddings/oleObject11.bin"/><Relationship Id="rId30" Type="http://schemas.openxmlformats.org/officeDocument/2006/relationships/image" Target="../media/image3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hỗ dành sẵn cho Nội dung 4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1528377-7ACF-46B8-9189-905EFCEFA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/>
          <a:stretch/>
        </p:blipFill>
        <p:spPr>
          <a:xfrm>
            <a:off x="20" y="10"/>
            <a:ext cx="7252212" cy="5143490"/>
          </a:xfrm>
          <a:prstGeom prst="rect">
            <a:avLst/>
          </a:prstGeom>
        </p:spPr>
      </p:pic>
      <p:sp>
        <p:nvSpPr>
          <p:cNvPr id="18" name="Rectangle 17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Hộp Văn bản 1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D73F281-D85A-414B-B050-B924052F9282}"/>
              </a:ext>
            </a:extLst>
          </p:cNvPr>
          <p:cNvSpPr txBox="1"/>
          <p:nvPr/>
        </p:nvSpPr>
        <p:spPr>
          <a:xfrm>
            <a:off x="1749914" y="364839"/>
            <a:ext cx="6664004" cy="3556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……….</a:t>
            </a:r>
          </a:p>
        </p:txBody>
      </p:sp>
      <p:sp>
        <p:nvSpPr>
          <p:cNvPr id="8" name="Hộp Văn bản 7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BD37E8A-D45A-4AF4-AA02-27891D5290CA}"/>
              </a:ext>
            </a:extLst>
          </p:cNvPr>
          <p:cNvSpPr txBox="1"/>
          <p:nvPr/>
        </p:nvSpPr>
        <p:spPr>
          <a:xfrm>
            <a:off x="1330517" y="717592"/>
            <a:ext cx="337464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…………..</a:t>
            </a:r>
          </a:p>
        </p:txBody>
      </p:sp>
      <p:sp>
        <p:nvSpPr>
          <p:cNvPr id="9" name="Hộp Văn bản 8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5A797EB-37FC-432B-A43C-3061B2852843}"/>
              </a:ext>
            </a:extLst>
          </p:cNvPr>
          <p:cNvSpPr txBox="1"/>
          <p:nvPr/>
        </p:nvSpPr>
        <p:spPr>
          <a:xfrm>
            <a:off x="2945721" y="3712882"/>
            <a:ext cx="14317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GV:…..</a:t>
            </a:r>
          </a:p>
        </p:txBody>
      </p:sp>
      <p:sp>
        <p:nvSpPr>
          <p:cNvPr id="10" name="Hộp Văn bản 9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C2202BE-FB57-4E81-83EF-0EA40E864761}"/>
              </a:ext>
            </a:extLst>
          </p:cNvPr>
          <p:cNvSpPr txBox="1"/>
          <p:nvPr/>
        </p:nvSpPr>
        <p:spPr>
          <a:xfrm>
            <a:off x="1192903" y="2931540"/>
            <a:ext cx="777802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7 (CÁNH DIỀU )</a:t>
            </a:r>
          </a:p>
        </p:txBody>
      </p:sp>
      <p:sp>
        <p:nvSpPr>
          <p:cNvPr id="11" name="Hộp Văn bản 10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2B28935-FE08-4EA8-AA06-C7169869F84A}"/>
              </a:ext>
            </a:extLst>
          </p:cNvPr>
          <p:cNvSpPr txBox="1"/>
          <p:nvPr/>
        </p:nvSpPr>
        <p:spPr>
          <a:xfrm>
            <a:off x="4334415" y="4307852"/>
            <a:ext cx="41601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2022 - 2023</a:t>
            </a:r>
          </a:p>
        </p:txBody>
      </p:sp>
    </p:spTree>
    <p:extLst>
      <p:ext uri="{BB962C8B-B14F-4D97-AF65-F5344CB8AC3E}">
        <p14:creationId xmlns:p14="http://schemas.microsoft.com/office/powerpoint/2010/main" val="2794225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0" y="996043"/>
            <a:ext cx="3237355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963976" y="1802888"/>
            <a:ext cx="4678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073" y="2674299"/>
            <a:ext cx="2186740" cy="2186740"/>
          </a:xfrm>
          <a:prstGeom prst="rect">
            <a:avLst/>
          </a:prstGeom>
        </p:spPr>
      </p:pic>
      <p:sp>
        <p:nvSpPr>
          <p:cNvPr id="6" name="Google Shape;157;p20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3963976" y="695755"/>
            <a:ext cx="1063185" cy="600576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7" name="Google Shape;163;p20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4996984" y="454668"/>
            <a:ext cx="522521" cy="295194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8" name="Google Shape;157;p20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5661293" y="864603"/>
            <a:ext cx="1283501" cy="685007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</p:spTree>
    <p:extLst>
      <p:ext uri="{BB962C8B-B14F-4D97-AF65-F5344CB8AC3E}">
        <p14:creationId xmlns:p14="http://schemas.microsoft.com/office/powerpoint/2010/main" val="214892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sp>
        <p:nvSpPr>
          <p:cNvPr id="20" name="Rectangle 11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332754" y="128983"/>
            <a:ext cx="64908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…. 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4. NHÂN ĐA THỨC MỘT BIẾN</a:t>
            </a:r>
          </a:p>
        </p:txBody>
      </p:sp>
      <p:sp>
        <p:nvSpPr>
          <p:cNvPr id="4" name="Rectangle 3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1EFC3EA-8EAE-47C4-CE8A-8BB76D2EB87D}"/>
              </a:ext>
            </a:extLst>
          </p:cNvPr>
          <p:cNvSpPr/>
          <p:nvPr/>
        </p:nvSpPr>
        <p:spPr>
          <a:xfrm>
            <a:off x="5715000" y="1409399"/>
            <a:ext cx="3048000" cy="190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5E76CEA-345D-BEAB-284C-75293686E928}"/>
              </a:ext>
            </a:extLst>
          </p:cNvPr>
          <p:cNvSpPr/>
          <p:nvPr/>
        </p:nvSpPr>
        <p:spPr>
          <a:xfrm>
            <a:off x="5715000" y="1416543"/>
            <a:ext cx="1371600" cy="685800"/>
          </a:xfrm>
          <a:prstGeom prst="rect">
            <a:avLst/>
          </a:prstGeom>
          <a:solidFill>
            <a:srgbClr val="FEF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E453FC9-3886-09F7-0CF4-94122ED93339}"/>
              </a:ext>
            </a:extLst>
          </p:cNvPr>
          <p:cNvSpPr/>
          <p:nvPr/>
        </p:nvSpPr>
        <p:spPr>
          <a:xfrm>
            <a:off x="5715000" y="2107103"/>
            <a:ext cx="1371600" cy="1193008"/>
          </a:xfrm>
          <a:prstGeom prst="rect">
            <a:avLst/>
          </a:prstGeom>
          <a:solidFill>
            <a:srgbClr val="B37B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9F54663-3C77-832B-7E12-FDCCE7EEBFA4}"/>
              </a:ext>
            </a:extLst>
          </p:cNvPr>
          <p:cNvSpPr/>
          <p:nvPr/>
        </p:nvSpPr>
        <p:spPr>
          <a:xfrm>
            <a:off x="7086600" y="2109485"/>
            <a:ext cx="1676400" cy="1193008"/>
          </a:xfrm>
          <a:prstGeom prst="rect">
            <a:avLst/>
          </a:prstGeom>
          <a:solidFill>
            <a:srgbClr val="B3DB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8B8DDE9-1EED-C3FF-8FE2-289AA6F2E2B3}"/>
              </a:ext>
            </a:extLst>
          </p:cNvPr>
          <p:cNvSpPr/>
          <p:nvPr/>
        </p:nvSpPr>
        <p:spPr>
          <a:xfrm>
            <a:off x="7094506" y="1421301"/>
            <a:ext cx="1668494" cy="685800"/>
          </a:xfrm>
          <a:prstGeom prst="rect">
            <a:avLst/>
          </a:prstGeom>
          <a:solidFill>
            <a:srgbClr val="AD7B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5AF4019-40EC-C548-1135-40DCC9ED4E7B}"/>
              </a:ext>
            </a:extLst>
          </p:cNvPr>
          <p:cNvSpPr txBox="1"/>
          <p:nvPr/>
        </p:nvSpPr>
        <p:spPr>
          <a:xfrm>
            <a:off x="6146496" y="916956"/>
            <a:ext cx="7000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6F8F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6" name="TextBox 15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6CF43CF-0404-0436-54FA-32374096885A}"/>
              </a:ext>
            </a:extLst>
          </p:cNvPr>
          <p:cNvSpPr txBox="1"/>
          <p:nvPr/>
        </p:nvSpPr>
        <p:spPr>
          <a:xfrm>
            <a:off x="8686800" y="3177273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17" name="TextBox 16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EE09990-DA37-FD56-0ED4-544D8217C3BD}"/>
              </a:ext>
            </a:extLst>
          </p:cNvPr>
          <p:cNvSpPr txBox="1"/>
          <p:nvPr/>
        </p:nvSpPr>
        <p:spPr>
          <a:xfrm>
            <a:off x="8675649" y="945383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BF0C0D-BA3B-CA6A-A7A8-4E7339CB44BA}"/>
              </a:ext>
            </a:extLst>
          </p:cNvPr>
          <p:cNvSpPr txBox="1"/>
          <p:nvPr/>
        </p:nvSpPr>
        <p:spPr>
          <a:xfrm>
            <a:off x="5369719" y="950143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6BEE63-E166-6840-4886-8D88219BBC86}"/>
              </a:ext>
            </a:extLst>
          </p:cNvPr>
          <p:cNvSpPr txBox="1"/>
          <p:nvPr/>
        </p:nvSpPr>
        <p:spPr>
          <a:xfrm>
            <a:off x="5329237" y="3255195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A179C4-7A65-B913-1857-1899FB5632DC}"/>
              </a:ext>
            </a:extLst>
          </p:cNvPr>
          <p:cNvSpPr txBox="1"/>
          <p:nvPr/>
        </p:nvSpPr>
        <p:spPr>
          <a:xfrm>
            <a:off x="7429499" y="2493815"/>
            <a:ext cx="8143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5886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(IV)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EAFFAC-3BBF-FFE3-7CC4-18E7C359316A}"/>
              </a:ext>
            </a:extLst>
          </p:cNvPr>
          <p:cNvSpPr txBox="1"/>
          <p:nvPr/>
        </p:nvSpPr>
        <p:spPr>
          <a:xfrm>
            <a:off x="6017418" y="2481913"/>
            <a:ext cx="8905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DFE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(III)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1C21FA-4547-F65F-46BC-64BC2C9CE78A}"/>
              </a:ext>
            </a:extLst>
          </p:cNvPr>
          <p:cNvSpPr txBox="1"/>
          <p:nvPr/>
        </p:nvSpPr>
        <p:spPr>
          <a:xfrm>
            <a:off x="7574756" y="1492890"/>
            <a:ext cx="7000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DFE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(II)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3EC07D-0E8F-1135-7855-12928469707F}"/>
              </a:ext>
            </a:extLst>
          </p:cNvPr>
          <p:cNvSpPr txBox="1"/>
          <p:nvPr/>
        </p:nvSpPr>
        <p:spPr>
          <a:xfrm>
            <a:off x="6103143" y="1492891"/>
            <a:ext cx="7000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6A97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80BBCD-B56D-0A59-121F-B9AAAD86B62D}"/>
              </a:ext>
            </a:extLst>
          </p:cNvPr>
          <p:cNvSpPr txBox="1"/>
          <p:nvPr/>
        </p:nvSpPr>
        <p:spPr>
          <a:xfrm>
            <a:off x="7700962" y="939633"/>
            <a:ext cx="7000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6F8F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8C0EEF-59E3-571C-673E-F76DBAE79A17}"/>
              </a:ext>
            </a:extLst>
          </p:cNvPr>
          <p:cNvSpPr txBox="1"/>
          <p:nvPr/>
        </p:nvSpPr>
        <p:spPr>
          <a:xfrm>
            <a:off x="5348239" y="2454587"/>
            <a:ext cx="7000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6F8F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89D1C1F-1184-B8CA-0B63-2D3A7BC7C04A}"/>
              </a:ext>
            </a:extLst>
          </p:cNvPr>
          <p:cNvSpPr txBox="1"/>
          <p:nvPr/>
        </p:nvSpPr>
        <p:spPr>
          <a:xfrm>
            <a:off x="5300869" y="1564367"/>
            <a:ext cx="7000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6F8F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28" name="Picture 27" descr="Background pattern&#10;&#10;Description automatically generated">
            <a:extLst>
              <a:ext uri="{FF2B5EF4-FFF2-40B4-BE49-F238E27FC236}">
                <a16:creationId xmlns:a16="http://schemas.microsoft.com/office/drawing/2014/main" id="{0A07945E-79D6-76AF-A0A3-A73043F339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6012" r="14448" b="2"/>
          <a:stretch/>
        </p:blipFill>
        <p:spPr>
          <a:xfrm>
            <a:off x="76200" y="590550"/>
            <a:ext cx="838200" cy="95514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0812838-091F-8267-F77B-B390F8675D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232678" y="762660"/>
            <a:ext cx="456307" cy="45630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55B081D-E51B-25D4-A209-0228F2C00B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686" y="627526"/>
            <a:ext cx="2038514" cy="82323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9A7BFBB-A8A7-6133-F985-CDCA9EBB3FB9}"/>
              </a:ext>
            </a:extLst>
          </p:cNvPr>
          <p:cNvSpPr txBox="1"/>
          <p:nvPr/>
        </p:nvSpPr>
        <p:spPr>
          <a:xfrm>
            <a:off x="6555557" y="3374707"/>
            <a:ext cx="14954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rgbClr val="97B7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b="1" dirty="0">
                <a:solidFill>
                  <a:srgbClr val="97B7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E46EDDA-22DF-AD98-035B-24A799DC9CDB}"/>
              </a:ext>
            </a:extLst>
          </p:cNvPr>
          <p:cNvSpPr txBox="1"/>
          <p:nvPr/>
        </p:nvSpPr>
        <p:spPr>
          <a:xfrm>
            <a:off x="5296106" y="1559599"/>
            <a:ext cx="7000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9982CC1-1B53-E7EA-45C5-52CB7D9C8141}"/>
              </a:ext>
            </a:extLst>
          </p:cNvPr>
          <p:cNvSpPr txBox="1"/>
          <p:nvPr/>
        </p:nvSpPr>
        <p:spPr>
          <a:xfrm>
            <a:off x="6137196" y="918732"/>
            <a:ext cx="7700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09D2F4-5DE8-072D-05A9-3AFB083F8E59}"/>
              </a:ext>
            </a:extLst>
          </p:cNvPr>
          <p:cNvSpPr txBox="1"/>
          <p:nvPr/>
        </p:nvSpPr>
        <p:spPr>
          <a:xfrm>
            <a:off x="5296106" y="1576188"/>
            <a:ext cx="7000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90522FF-B0E5-F06E-CB17-A2F76CF828F1}"/>
              </a:ext>
            </a:extLst>
          </p:cNvPr>
          <p:cNvSpPr txBox="1"/>
          <p:nvPr/>
        </p:nvSpPr>
        <p:spPr>
          <a:xfrm>
            <a:off x="7696200" y="941048"/>
            <a:ext cx="7000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3DB2D38-337D-1BA9-2966-210691B76A3A}"/>
              </a:ext>
            </a:extLst>
          </p:cNvPr>
          <p:cNvSpPr txBox="1"/>
          <p:nvPr/>
        </p:nvSpPr>
        <p:spPr>
          <a:xfrm>
            <a:off x="5353805" y="2448062"/>
            <a:ext cx="7000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B98CF15-8F5C-7782-D4A0-72C51A6E572C}"/>
              </a:ext>
            </a:extLst>
          </p:cNvPr>
          <p:cNvSpPr txBox="1"/>
          <p:nvPr/>
        </p:nvSpPr>
        <p:spPr>
          <a:xfrm>
            <a:off x="6133170" y="911588"/>
            <a:ext cx="7700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6DAC67F-DF06-D87B-609B-442169AFCB16}"/>
              </a:ext>
            </a:extLst>
          </p:cNvPr>
          <p:cNvSpPr txBox="1"/>
          <p:nvPr/>
        </p:nvSpPr>
        <p:spPr>
          <a:xfrm>
            <a:off x="5353805" y="2433774"/>
            <a:ext cx="7000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5831AF2-CB9C-5779-4215-5206C3786C29}"/>
              </a:ext>
            </a:extLst>
          </p:cNvPr>
          <p:cNvSpPr txBox="1"/>
          <p:nvPr/>
        </p:nvSpPr>
        <p:spPr>
          <a:xfrm>
            <a:off x="7696200" y="935807"/>
            <a:ext cx="7000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D8014428-1BB1-1481-D080-C42254A7DDDE}"/>
              </a:ext>
            </a:extLst>
          </p:cNvPr>
          <p:cNvSpPr/>
          <p:nvPr/>
        </p:nvSpPr>
        <p:spPr>
          <a:xfrm>
            <a:off x="5144105" y="1414833"/>
            <a:ext cx="457200" cy="1905754"/>
          </a:xfrm>
          <a:custGeom>
            <a:avLst/>
            <a:gdLst>
              <a:gd name="connsiteX0" fmla="*/ 457200 w 457200"/>
              <a:gd name="connsiteY0" fmla="*/ 2082460 h 2082460"/>
              <a:gd name="connsiteX1" fmla="*/ 228600 w 457200"/>
              <a:gd name="connsiteY1" fmla="*/ 2044362 h 2082460"/>
              <a:gd name="connsiteX2" fmla="*/ 228600 w 457200"/>
              <a:gd name="connsiteY2" fmla="*/ 1079328 h 2082460"/>
              <a:gd name="connsiteX3" fmla="*/ 0 w 457200"/>
              <a:gd name="connsiteY3" fmla="*/ 1041230 h 2082460"/>
              <a:gd name="connsiteX4" fmla="*/ 228600 w 457200"/>
              <a:gd name="connsiteY4" fmla="*/ 1003132 h 2082460"/>
              <a:gd name="connsiteX5" fmla="*/ 228600 w 457200"/>
              <a:gd name="connsiteY5" fmla="*/ 38098 h 2082460"/>
              <a:gd name="connsiteX6" fmla="*/ 457200 w 457200"/>
              <a:gd name="connsiteY6" fmla="*/ 0 h 2082460"/>
              <a:gd name="connsiteX7" fmla="*/ 457200 w 457200"/>
              <a:gd name="connsiteY7" fmla="*/ 2082460 h 2082460"/>
              <a:gd name="connsiteX0" fmla="*/ 457200 w 457200"/>
              <a:gd name="connsiteY0" fmla="*/ 2082460 h 2082460"/>
              <a:gd name="connsiteX1" fmla="*/ 228600 w 457200"/>
              <a:gd name="connsiteY1" fmla="*/ 2044362 h 2082460"/>
              <a:gd name="connsiteX2" fmla="*/ 228600 w 457200"/>
              <a:gd name="connsiteY2" fmla="*/ 1079328 h 2082460"/>
              <a:gd name="connsiteX3" fmla="*/ 0 w 457200"/>
              <a:gd name="connsiteY3" fmla="*/ 1041230 h 2082460"/>
              <a:gd name="connsiteX4" fmla="*/ 228600 w 457200"/>
              <a:gd name="connsiteY4" fmla="*/ 1003132 h 2082460"/>
              <a:gd name="connsiteX5" fmla="*/ 228600 w 457200"/>
              <a:gd name="connsiteY5" fmla="*/ 38098 h 2082460"/>
              <a:gd name="connsiteX6" fmla="*/ 457200 w 457200"/>
              <a:gd name="connsiteY6" fmla="*/ 0 h 2082460"/>
              <a:gd name="connsiteX0" fmla="*/ 457200 w 457200"/>
              <a:gd name="connsiteY0" fmla="*/ 2082460 h 2082460"/>
              <a:gd name="connsiteX1" fmla="*/ 228600 w 457200"/>
              <a:gd name="connsiteY1" fmla="*/ 2044362 h 2082460"/>
              <a:gd name="connsiteX2" fmla="*/ 228600 w 457200"/>
              <a:gd name="connsiteY2" fmla="*/ 1079328 h 2082460"/>
              <a:gd name="connsiteX3" fmla="*/ 0 w 457200"/>
              <a:gd name="connsiteY3" fmla="*/ 1041230 h 2082460"/>
              <a:gd name="connsiteX4" fmla="*/ 228600 w 457200"/>
              <a:gd name="connsiteY4" fmla="*/ 1003132 h 2082460"/>
              <a:gd name="connsiteX5" fmla="*/ 228600 w 457200"/>
              <a:gd name="connsiteY5" fmla="*/ 38098 h 2082460"/>
              <a:gd name="connsiteX6" fmla="*/ 457200 w 457200"/>
              <a:gd name="connsiteY6" fmla="*/ 0 h 2082460"/>
              <a:gd name="connsiteX7" fmla="*/ 457200 w 457200"/>
              <a:gd name="connsiteY7" fmla="*/ 2082460 h 2082460"/>
              <a:gd name="connsiteX0" fmla="*/ 457200 w 457200"/>
              <a:gd name="connsiteY0" fmla="*/ 2082460 h 2082460"/>
              <a:gd name="connsiteX1" fmla="*/ 228600 w 457200"/>
              <a:gd name="connsiteY1" fmla="*/ 2044362 h 2082460"/>
              <a:gd name="connsiteX2" fmla="*/ 228600 w 457200"/>
              <a:gd name="connsiteY2" fmla="*/ 1079328 h 2082460"/>
              <a:gd name="connsiteX3" fmla="*/ 0 w 457200"/>
              <a:gd name="connsiteY3" fmla="*/ 1041230 h 2082460"/>
              <a:gd name="connsiteX4" fmla="*/ 228600 w 457200"/>
              <a:gd name="connsiteY4" fmla="*/ 936225 h 2082460"/>
              <a:gd name="connsiteX5" fmla="*/ 228600 w 457200"/>
              <a:gd name="connsiteY5" fmla="*/ 38098 h 2082460"/>
              <a:gd name="connsiteX6" fmla="*/ 457200 w 457200"/>
              <a:gd name="connsiteY6" fmla="*/ 0 h 2082460"/>
              <a:gd name="connsiteX0" fmla="*/ 457200 w 457200"/>
              <a:gd name="connsiteY0" fmla="*/ 2082460 h 2082460"/>
              <a:gd name="connsiteX1" fmla="*/ 228600 w 457200"/>
              <a:gd name="connsiteY1" fmla="*/ 2044362 h 2082460"/>
              <a:gd name="connsiteX2" fmla="*/ 228600 w 457200"/>
              <a:gd name="connsiteY2" fmla="*/ 1079328 h 2082460"/>
              <a:gd name="connsiteX3" fmla="*/ 0 w 457200"/>
              <a:gd name="connsiteY3" fmla="*/ 1041230 h 2082460"/>
              <a:gd name="connsiteX4" fmla="*/ 228600 w 457200"/>
              <a:gd name="connsiteY4" fmla="*/ 1003132 h 2082460"/>
              <a:gd name="connsiteX5" fmla="*/ 228600 w 457200"/>
              <a:gd name="connsiteY5" fmla="*/ 38098 h 2082460"/>
              <a:gd name="connsiteX6" fmla="*/ 457200 w 457200"/>
              <a:gd name="connsiteY6" fmla="*/ 0 h 2082460"/>
              <a:gd name="connsiteX7" fmla="*/ 457200 w 457200"/>
              <a:gd name="connsiteY7" fmla="*/ 2082460 h 2082460"/>
              <a:gd name="connsiteX0" fmla="*/ 457200 w 457200"/>
              <a:gd name="connsiteY0" fmla="*/ 2082460 h 2082460"/>
              <a:gd name="connsiteX1" fmla="*/ 228600 w 457200"/>
              <a:gd name="connsiteY1" fmla="*/ 2044362 h 2082460"/>
              <a:gd name="connsiteX2" fmla="*/ 228600 w 457200"/>
              <a:gd name="connsiteY2" fmla="*/ 1146235 h 2082460"/>
              <a:gd name="connsiteX3" fmla="*/ 0 w 457200"/>
              <a:gd name="connsiteY3" fmla="*/ 1041230 h 2082460"/>
              <a:gd name="connsiteX4" fmla="*/ 228600 w 457200"/>
              <a:gd name="connsiteY4" fmla="*/ 936225 h 2082460"/>
              <a:gd name="connsiteX5" fmla="*/ 228600 w 457200"/>
              <a:gd name="connsiteY5" fmla="*/ 38098 h 2082460"/>
              <a:gd name="connsiteX6" fmla="*/ 457200 w 457200"/>
              <a:gd name="connsiteY6" fmla="*/ 0 h 2082460"/>
              <a:gd name="connsiteX0" fmla="*/ 457200 w 457200"/>
              <a:gd name="connsiteY0" fmla="*/ 2082460 h 2082460"/>
              <a:gd name="connsiteX1" fmla="*/ 228600 w 457200"/>
              <a:gd name="connsiteY1" fmla="*/ 2044362 h 2082460"/>
              <a:gd name="connsiteX2" fmla="*/ 228600 w 457200"/>
              <a:gd name="connsiteY2" fmla="*/ 1079328 h 2082460"/>
              <a:gd name="connsiteX3" fmla="*/ 0 w 457200"/>
              <a:gd name="connsiteY3" fmla="*/ 1041230 h 2082460"/>
              <a:gd name="connsiteX4" fmla="*/ 228600 w 457200"/>
              <a:gd name="connsiteY4" fmla="*/ 1003132 h 2082460"/>
              <a:gd name="connsiteX5" fmla="*/ 228600 w 457200"/>
              <a:gd name="connsiteY5" fmla="*/ 38098 h 2082460"/>
              <a:gd name="connsiteX6" fmla="*/ 457200 w 457200"/>
              <a:gd name="connsiteY6" fmla="*/ 0 h 2082460"/>
              <a:gd name="connsiteX7" fmla="*/ 457200 w 457200"/>
              <a:gd name="connsiteY7" fmla="*/ 2082460 h 2082460"/>
              <a:gd name="connsiteX0" fmla="*/ 457200 w 457200"/>
              <a:gd name="connsiteY0" fmla="*/ 2082460 h 2082460"/>
              <a:gd name="connsiteX1" fmla="*/ 262053 w 457200"/>
              <a:gd name="connsiteY1" fmla="*/ 2033210 h 2082460"/>
              <a:gd name="connsiteX2" fmla="*/ 228600 w 457200"/>
              <a:gd name="connsiteY2" fmla="*/ 1146235 h 2082460"/>
              <a:gd name="connsiteX3" fmla="*/ 0 w 457200"/>
              <a:gd name="connsiteY3" fmla="*/ 1041230 h 2082460"/>
              <a:gd name="connsiteX4" fmla="*/ 228600 w 457200"/>
              <a:gd name="connsiteY4" fmla="*/ 936225 h 2082460"/>
              <a:gd name="connsiteX5" fmla="*/ 228600 w 457200"/>
              <a:gd name="connsiteY5" fmla="*/ 38098 h 2082460"/>
              <a:gd name="connsiteX6" fmla="*/ 457200 w 457200"/>
              <a:gd name="connsiteY6" fmla="*/ 0 h 2082460"/>
              <a:gd name="connsiteX0" fmla="*/ 457200 w 457200"/>
              <a:gd name="connsiteY0" fmla="*/ 2082460 h 2082460"/>
              <a:gd name="connsiteX1" fmla="*/ 228600 w 457200"/>
              <a:gd name="connsiteY1" fmla="*/ 2044362 h 2082460"/>
              <a:gd name="connsiteX2" fmla="*/ 228600 w 457200"/>
              <a:gd name="connsiteY2" fmla="*/ 1079328 h 2082460"/>
              <a:gd name="connsiteX3" fmla="*/ 0 w 457200"/>
              <a:gd name="connsiteY3" fmla="*/ 1041230 h 2082460"/>
              <a:gd name="connsiteX4" fmla="*/ 228600 w 457200"/>
              <a:gd name="connsiteY4" fmla="*/ 1003132 h 2082460"/>
              <a:gd name="connsiteX5" fmla="*/ 228600 w 457200"/>
              <a:gd name="connsiteY5" fmla="*/ 38098 h 2082460"/>
              <a:gd name="connsiteX6" fmla="*/ 457200 w 457200"/>
              <a:gd name="connsiteY6" fmla="*/ 0 h 2082460"/>
              <a:gd name="connsiteX7" fmla="*/ 457200 w 457200"/>
              <a:gd name="connsiteY7" fmla="*/ 2082460 h 2082460"/>
              <a:gd name="connsiteX0" fmla="*/ 457200 w 457200"/>
              <a:gd name="connsiteY0" fmla="*/ 2082460 h 2082460"/>
              <a:gd name="connsiteX1" fmla="*/ 262053 w 457200"/>
              <a:gd name="connsiteY1" fmla="*/ 2033210 h 2082460"/>
              <a:gd name="connsiteX2" fmla="*/ 228600 w 457200"/>
              <a:gd name="connsiteY2" fmla="*/ 1146235 h 2082460"/>
              <a:gd name="connsiteX3" fmla="*/ 0 w 457200"/>
              <a:gd name="connsiteY3" fmla="*/ 1041230 h 2082460"/>
              <a:gd name="connsiteX4" fmla="*/ 228600 w 457200"/>
              <a:gd name="connsiteY4" fmla="*/ 936225 h 2082460"/>
              <a:gd name="connsiteX5" fmla="*/ 273205 w 457200"/>
              <a:gd name="connsiteY5" fmla="*/ 38098 h 2082460"/>
              <a:gd name="connsiteX6" fmla="*/ 457200 w 457200"/>
              <a:gd name="connsiteY6" fmla="*/ 0 h 2082460"/>
              <a:gd name="connsiteX0" fmla="*/ 457200 w 457200"/>
              <a:gd name="connsiteY0" fmla="*/ 2082460 h 2082460"/>
              <a:gd name="connsiteX1" fmla="*/ 228600 w 457200"/>
              <a:gd name="connsiteY1" fmla="*/ 2044362 h 2082460"/>
              <a:gd name="connsiteX2" fmla="*/ 228600 w 457200"/>
              <a:gd name="connsiteY2" fmla="*/ 1079328 h 2082460"/>
              <a:gd name="connsiteX3" fmla="*/ 0 w 457200"/>
              <a:gd name="connsiteY3" fmla="*/ 1041230 h 2082460"/>
              <a:gd name="connsiteX4" fmla="*/ 228600 w 457200"/>
              <a:gd name="connsiteY4" fmla="*/ 1003132 h 2082460"/>
              <a:gd name="connsiteX5" fmla="*/ 228600 w 457200"/>
              <a:gd name="connsiteY5" fmla="*/ 38098 h 2082460"/>
              <a:gd name="connsiteX6" fmla="*/ 457200 w 457200"/>
              <a:gd name="connsiteY6" fmla="*/ 0 h 2082460"/>
              <a:gd name="connsiteX7" fmla="*/ 457200 w 457200"/>
              <a:gd name="connsiteY7" fmla="*/ 2082460 h 2082460"/>
              <a:gd name="connsiteX0" fmla="*/ 457200 w 457200"/>
              <a:gd name="connsiteY0" fmla="*/ 2082460 h 2082460"/>
              <a:gd name="connsiteX1" fmla="*/ 262053 w 457200"/>
              <a:gd name="connsiteY1" fmla="*/ 2033210 h 2082460"/>
              <a:gd name="connsiteX2" fmla="*/ 228600 w 457200"/>
              <a:gd name="connsiteY2" fmla="*/ 1146235 h 2082460"/>
              <a:gd name="connsiteX3" fmla="*/ 44605 w 457200"/>
              <a:gd name="connsiteY3" fmla="*/ 1041230 h 2082460"/>
              <a:gd name="connsiteX4" fmla="*/ 228600 w 457200"/>
              <a:gd name="connsiteY4" fmla="*/ 936225 h 2082460"/>
              <a:gd name="connsiteX5" fmla="*/ 273205 w 457200"/>
              <a:gd name="connsiteY5" fmla="*/ 38098 h 2082460"/>
              <a:gd name="connsiteX6" fmla="*/ 457200 w 457200"/>
              <a:gd name="connsiteY6" fmla="*/ 0 h 208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7200" h="2082460" stroke="0" extrusionOk="0">
                <a:moveTo>
                  <a:pt x="457200" y="2082460"/>
                </a:moveTo>
                <a:cubicBezTo>
                  <a:pt x="330948" y="2082460"/>
                  <a:pt x="228600" y="2065403"/>
                  <a:pt x="228600" y="2044362"/>
                </a:cubicBezTo>
                <a:lnTo>
                  <a:pt x="228600" y="1079328"/>
                </a:lnTo>
                <a:cubicBezTo>
                  <a:pt x="228600" y="1058287"/>
                  <a:pt x="126252" y="1041230"/>
                  <a:pt x="0" y="1041230"/>
                </a:cubicBezTo>
                <a:cubicBezTo>
                  <a:pt x="126252" y="1041230"/>
                  <a:pt x="228600" y="1024173"/>
                  <a:pt x="228600" y="1003132"/>
                </a:cubicBezTo>
                <a:lnTo>
                  <a:pt x="228600" y="38098"/>
                </a:lnTo>
                <a:cubicBezTo>
                  <a:pt x="228600" y="17057"/>
                  <a:pt x="330948" y="0"/>
                  <a:pt x="457200" y="0"/>
                </a:cubicBezTo>
                <a:lnTo>
                  <a:pt x="457200" y="2082460"/>
                </a:lnTo>
                <a:close/>
              </a:path>
              <a:path w="457200" h="2082460" fill="none">
                <a:moveTo>
                  <a:pt x="457200" y="2082460"/>
                </a:moveTo>
                <a:cubicBezTo>
                  <a:pt x="330948" y="2082460"/>
                  <a:pt x="262053" y="2054251"/>
                  <a:pt x="262053" y="2033210"/>
                </a:cubicBezTo>
                <a:lnTo>
                  <a:pt x="228600" y="1146235"/>
                </a:lnTo>
                <a:cubicBezTo>
                  <a:pt x="228600" y="1125194"/>
                  <a:pt x="44605" y="1076232"/>
                  <a:pt x="44605" y="1041230"/>
                </a:cubicBezTo>
                <a:cubicBezTo>
                  <a:pt x="44605" y="1006228"/>
                  <a:pt x="228600" y="957266"/>
                  <a:pt x="228600" y="936225"/>
                </a:cubicBezTo>
                <a:lnTo>
                  <a:pt x="273205" y="38098"/>
                </a:lnTo>
                <a:cubicBezTo>
                  <a:pt x="273205" y="17057"/>
                  <a:pt x="330948" y="0"/>
                  <a:pt x="457200" y="0"/>
                </a:cubicBezTo>
              </a:path>
            </a:pathLst>
          </a:cu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BACDCB-0E81-33B4-19F3-657DC998A19E}"/>
              </a:ext>
            </a:extLst>
          </p:cNvPr>
          <p:cNvSpPr txBox="1"/>
          <p:nvPr/>
        </p:nvSpPr>
        <p:spPr>
          <a:xfrm>
            <a:off x="4361817" y="2089594"/>
            <a:ext cx="1295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a+b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4" name="Left Brace 6">
            <a:extLst>
              <a:ext uri="{FF2B5EF4-FFF2-40B4-BE49-F238E27FC236}">
                <a16:creationId xmlns:a16="http://schemas.microsoft.com/office/drawing/2014/main" id="{CC1BA4EA-C210-CC49-9E2A-6A6A2E286441}"/>
              </a:ext>
            </a:extLst>
          </p:cNvPr>
          <p:cNvSpPr/>
          <p:nvPr/>
        </p:nvSpPr>
        <p:spPr>
          <a:xfrm rot="5400000">
            <a:off x="6978656" y="-431620"/>
            <a:ext cx="567762" cy="2956322"/>
          </a:xfrm>
          <a:custGeom>
            <a:avLst/>
            <a:gdLst>
              <a:gd name="connsiteX0" fmla="*/ 457200 w 457200"/>
              <a:gd name="connsiteY0" fmla="*/ 2082460 h 2082460"/>
              <a:gd name="connsiteX1" fmla="*/ 228600 w 457200"/>
              <a:gd name="connsiteY1" fmla="*/ 2044362 h 2082460"/>
              <a:gd name="connsiteX2" fmla="*/ 228600 w 457200"/>
              <a:gd name="connsiteY2" fmla="*/ 1079328 h 2082460"/>
              <a:gd name="connsiteX3" fmla="*/ 0 w 457200"/>
              <a:gd name="connsiteY3" fmla="*/ 1041230 h 2082460"/>
              <a:gd name="connsiteX4" fmla="*/ 228600 w 457200"/>
              <a:gd name="connsiteY4" fmla="*/ 1003132 h 2082460"/>
              <a:gd name="connsiteX5" fmla="*/ 228600 w 457200"/>
              <a:gd name="connsiteY5" fmla="*/ 38098 h 2082460"/>
              <a:gd name="connsiteX6" fmla="*/ 457200 w 457200"/>
              <a:gd name="connsiteY6" fmla="*/ 0 h 2082460"/>
              <a:gd name="connsiteX7" fmla="*/ 457200 w 457200"/>
              <a:gd name="connsiteY7" fmla="*/ 2082460 h 2082460"/>
              <a:gd name="connsiteX0" fmla="*/ 457200 w 457200"/>
              <a:gd name="connsiteY0" fmla="*/ 2082460 h 2082460"/>
              <a:gd name="connsiteX1" fmla="*/ 228600 w 457200"/>
              <a:gd name="connsiteY1" fmla="*/ 2044362 h 2082460"/>
              <a:gd name="connsiteX2" fmla="*/ 228600 w 457200"/>
              <a:gd name="connsiteY2" fmla="*/ 1079328 h 2082460"/>
              <a:gd name="connsiteX3" fmla="*/ 0 w 457200"/>
              <a:gd name="connsiteY3" fmla="*/ 1041230 h 2082460"/>
              <a:gd name="connsiteX4" fmla="*/ 228600 w 457200"/>
              <a:gd name="connsiteY4" fmla="*/ 1003132 h 2082460"/>
              <a:gd name="connsiteX5" fmla="*/ 228600 w 457200"/>
              <a:gd name="connsiteY5" fmla="*/ 38098 h 2082460"/>
              <a:gd name="connsiteX6" fmla="*/ 457200 w 457200"/>
              <a:gd name="connsiteY6" fmla="*/ 0 h 2082460"/>
              <a:gd name="connsiteX0" fmla="*/ 457200 w 457200"/>
              <a:gd name="connsiteY0" fmla="*/ 2082460 h 2082460"/>
              <a:gd name="connsiteX1" fmla="*/ 228600 w 457200"/>
              <a:gd name="connsiteY1" fmla="*/ 2044362 h 2082460"/>
              <a:gd name="connsiteX2" fmla="*/ 228600 w 457200"/>
              <a:gd name="connsiteY2" fmla="*/ 1079328 h 2082460"/>
              <a:gd name="connsiteX3" fmla="*/ 0 w 457200"/>
              <a:gd name="connsiteY3" fmla="*/ 1041230 h 2082460"/>
              <a:gd name="connsiteX4" fmla="*/ 228600 w 457200"/>
              <a:gd name="connsiteY4" fmla="*/ 1003132 h 2082460"/>
              <a:gd name="connsiteX5" fmla="*/ 228600 w 457200"/>
              <a:gd name="connsiteY5" fmla="*/ 38098 h 2082460"/>
              <a:gd name="connsiteX6" fmla="*/ 457200 w 457200"/>
              <a:gd name="connsiteY6" fmla="*/ 0 h 2082460"/>
              <a:gd name="connsiteX7" fmla="*/ 457200 w 457200"/>
              <a:gd name="connsiteY7" fmla="*/ 2082460 h 2082460"/>
              <a:gd name="connsiteX0" fmla="*/ 457200 w 457200"/>
              <a:gd name="connsiteY0" fmla="*/ 2082460 h 2082460"/>
              <a:gd name="connsiteX1" fmla="*/ 228600 w 457200"/>
              <a:gd name="connsiteY1" fmla="*/ 2044362 h 2082460"/>
              <a:gd name="connsiteX2" fmla="*/ 228600 w 457200"/>
              <a:gd name="connsiteY2" fmla="*/ 1079328 h 2082460"/>
              <a:gd name="connsiteX3" fmla="*/ 0 w 457200"/>
              <a:gd name="connsiteY3" fmla="*/ 1041230 h 2082460"/>
              <a:gd name="connsiteX4" fmla="*/ 228600 w 457200"/>
              <a:gd name="connsiteY4" fmla="*/ 936225 h 2082460"/>
              <a:gd name="connsiteX5" fmla="*/ 228600 w 457200"/>
              <a:gd name="connsiteY5" fmla="*/ 38098 h 2082460"/>
              <a:gd name="connsiteX6" fmla="*/ 457200 w 457200"/>
              <a:gd name="connsiteY6" fmla="*/ 0 h 2082460"/>
              <a:gd name="connsiteX0" fmla="*/ 457200 w 457200"/>
              <a:gd name="connsiteY0" fmla="*/ 2082460 h 2082460"/>
              <a:gd name="connsiteX1" fmla="*/ 228600 w 457200"/>
              <a:gd name="connsiteY1" fmla="*/ 2044362 h 2082460"/>
              <a:gd name="connsiteX2" fmla="*/ 228600 w 457200"/>
              <a:gd name="connsiteY2" fmla="*/ 1079328 h 2082460"/>
              <a:gd name="connsiteX3" fmla="*/ 0 w 457200"/>
              <a:gd name="connsiteY3" fmla="*/ 1041230 h 2082460"/>
              <a:gd name="connsiteX4" fmla="*/ 228600 w 457200"/>
              <a:gd name="connsiteY4" fmla="*/ 1003132 h 2082460"/>
              <a:gd name="connsiteX5" fmla="*/ 228600 w 457200"/>
              <a:gd name="connsiteY5" fmla="*/ 38098 h 2082460"/>
              <a:gd name="connsiteX6" fmla="*/ 457200 w 457200"/>
              <a:gd name="connsiteY6" fmla="*/ 0 h 2082460"/>
              <a:gd name="connsiteX7" fmla="*/ 457200 w 457200"/>
              <a:gd name="connsiteY7" fmla="*/ 2082460 h 2082460"/>
              <a:gd name="connsiteX0" fmla="*/ 457200 w 457200"/>
              <a:gd name="connsiteY0" fmla="*/ 2082460 h 2082460"/>
              <a:gd name="connsiteX1" fmla="*/ 228600 w 457200"/>
              <a:gd name="connsiteY1" fmla="*/ 2044362 h 2082460"/>
              <a:gd name="connsiteX2" fmla="*/ 228600 w 457200"/>
              <a:gd name="connsiteY2" fmla="*/ 1146235 h 2082460"/>
              <a:gd name="connsiteX3" fmla="*/ 0 w 457200"/>
              <a:gd name="connsiteY3" fmla="*/ 1041230 h 2082460"/>
              <a:gd name="connsiteX4" fmla="*/ 228600 w 457200"/>
              <a:gd name="connsiteY4" fmla="*/ 936225 h 2082460"/>
              <a:gd name="connsiteX5" fmla="*/ 228600 w 457200"/>
              <a:gd name="connsiteY5" fmla="*/ 38098 h 2082460"/>
              <a:gd name="connsiteX6" fmla="*/ 457200 w 457200"/>
              <a:gd name="connsiteY6" fmla="*/ 0 h 2082460"/>
              <a:gd name="connsiteX0" fmla="*/ 457200 w 457200"/>
              <a:gd name="connsiteY0" fmla="*/ 2082460 h 2082460"/>
              <a:gd name="connsiteX1" fmla="*/ 228600 w 457200"/>
              <a:gd name="connsiteY1" fmla="*/ 2044362 h 2082460"/>
              <a:gd name="connsiteX2" fmla="*/ 228600 w 457200"/>
              <a:gd name="connsiteY2" fmla="*/ 1079328 h 2082460"/>
              <a:gd name="connsiteX3" fmla="*/ 0 w 457200"/>
              <a:gd name="connsiteY3" fmla="*/ 1041230 h 2082460"/>
              <a:gd name="connsiteX4" fmla="*/ 228600 w 457200"/>
              <a:gd name="connsiteY4" fmla="*/ 1003132 h 2082460"/>
              <a:gd name="connsiteX5" fmla="*/ 228600 w 457200"/>
              <a:gd name="connsiteY5" fmla="*/ 38098 h 2082460"/>
              <a:gd name="connsiteX6" fmla="*/ 457200 w 457200"/>
              <a:gd name="connsiteY6" fmla="*/ 0 h 2082460"/>
              <a:gd name="connsiteX7" fmla="*/ 457200 w 457200"/>
              <a:gd name="connsiteY7" fmla="*/ 2082460 h 2082460"/>
              <a:gd name="connsiteX0" fmla="*/ 457200 w 457200"/>
              <a:gd name="connsiteY0" fmla="*/ 2082460 h 2082460"/>
              <a:gd name="connsiteX1" fmla="*/ 262053 w 457200"/>
              <a:gd name="connsiteY1" fmla="*/ 2033210 h 2082460"/>
              <a:gd name="connsiteX2" fmla="*/ 228600 w 457200"/>
              <a:gd name="connsiteY2" fmla="*/ 1146235 h 2082460"/>
              <a:gd name="connsiteX3" fmla="*/ 0 w 457200"/>
              <a:gd name="connsiteY3" fmla="*/ 1041230 h 2082460"/>
              <a:gd name="connsiteX4" fmla="*/ 228600 w 457200"/>
              <a:gd name="connsiteY4" fmla="*/ 936225 h 2082460"/>
              <a:gd name="connsiteX5" fmla="*/ 228600 w 457200"/>
              <a:gd name="connsiteY5" fmla="*/ 38098 h 2082460"/>
              <a:gd name="connsiteX6" fmla="*/ 457200 w 457200"/>
              <a:gd name="connsiteY6" fmla="*/ 0 h 2082460"/>
              <a:gd name="connsiteX0" fmla="*/ 457200 w 457200"/>
              <a:gd name="connsiteY0" fmla="*/ 2082460 h 2082460"/>
              <a:gd name="connsiteX1" fmla="*/ 228600 w 457200"/>
              <a:gd name="connsiteY1" fmla="*/ 2044362 h 2082460"/>
              <a:gd name="connsiteX2" fmla="*/ 228600 w 457200"/>
              <a:gd name="connsiteY2" fmla="*/ 1079328 h 2082460"/>
              <a:gd name="connsiteX3" fmla="*/ 0 w 457200"/>
              <a:gd name="connsiteY3" fmla="*/ 1041230 h 2082460"/>
              <a:gd name="connsiteX4" fmla="*/ 228600 w 457200"/>
              <a:gd name="connsiteY4" fmla="*/ 1003132 h 2082460"/>
              <a:gd name="connsiteX5" fmla="*/ 228600 w 457200"/>
              <a:gd name="connsiteY5" fmla="*/ 38098 h 2082460"/>
              <a:gd name="connsiteX6" fmla="*/ 457200 w 457200"/>
              <a:gd name="connsiteY6" fmla="*/ 0 h 2082460"/>
              <a:gd name="connsiteX7" fmla="*/ 457200 w 457200"/>
              <a:gd name="connsiteY7" fmla="*/ 2082460 h 2082460"/>
              <a:gd name="connsiteX0" fmla="*/ 457200 w 457200"/>
              <a:gd name="connsiteY0" fmla="*/ 2082460 h 2082460"/>
              <a:gd name="connsiteX1" fmla="*/ 262053 w 457200"/>
              <a:gd name="connsiteY1" fmla="*/ 2033210 h 2082460"/>
              <a:gd name="connsiteX2" fmla="*/ 228600 w 457200"/>
              <a:gd name="connsiteY2" fmla="*/ 1146235 h 2082460"/>
              <a:gd name="connsiteX3" fmla="*/ 0 w 457200"/>
              <a:gd name="connsiteY3" fmla="*/ 1041230 h 2082460"/>
              <a:gd name="connsiteX4" fmla="*/ 228600 w 457200"/>
              <a:gd name="connsiteY4" fmla="*/ 936225 h 2082460"/>
              <a:gd name="connsiteX5" fmla="*/ 273205 w 457200"/>
              <a:gd name="connsiteY5" fmla="*/ 38098 h 2082460"/>
              <a:gd name="connsiteX6" fmla="*/ 457200 w 457200"/>
              <a:gd name="connsiteY6" fmla="*/ 0 h 2082460"/>
              <a:gd name="connsiteX0" fmla="*/ 457200 w 457200"/>
              <a:gd name="connsiteY0" fmla="*/ 2082460 h 2082460"/>
              <a:gd name="connsiteX1" fmla="*/ 228600 w 457200"/>
              <a:gd name="connsiteY1" fmla="*/ 2044362 h 2082460"/>
              <a:gd name="connsiteX2" fmla="*/ 228600 w 457200"/>
              <a:gd name="connsiteY2" fmla="*/ 1079328 h 2082460"/>
              <a:gd name="connsiteX3" fmla="*/ 0 w 457200"/>
              <a:gd name="connsiteY3" fmla="*/ 1041230 h 2082460"/>
              <a:gd name="connsiteX4" fmla="*/ 228600 w 457200"/>
              <a:gd name="connsiteY4" fmla="*/ 1003132 h 2082460"/>
              <a:gd name="connsiteX5" fmla="*/ 228600 w 457200"/>
              <a:gd name="connsiteY5" fmla="*/ 38098 h 2082460"/>
              <a:gd name="connsiteX6" fmla="*/ 457200 w 457200"/>
              <a:gd name="connsiteY6" fmla="*/ 0 h 2082460"/>
              <a:gd name="connsiteX7" fmla="*/ 457200 w 457200"/>
              <a:gd name="connsiteY7" fmla="*/ 2082460 h 2082460"/>
              <a:gd name="connsiteX0" fmla="*/ 457200 w 457200"/>
              <a:gd name="connsiteY0" fmla="*/ 2082460 h 2082460"/>
              <a:gd name="connsiteX1" fmla="*/ 262053 w 457200"/>
              <a:gd name="connsiteY1" fmla="*/ 2033210 h 2082460"/>
              <a:gd name="connsiteX2" fmla="*/ 228600 w 457200"/>
              <a:gd name="connsiteY2" fmla="*/ 1146235 h 2082460"/>
              <a:gd name="connsiteX3" fmla="*/ 44605 w 457200"/>
              <a:gd name="connsiteY3" fmla="*/ 1041230 h 2082460"/>
              <a:gd name="connsiteX4" fmla="*/ 228600 w 457200"/>
              <a:gd name="connsiteY4" fmla="*/ 936225 h 2082460"/>
              <a:gd name="connsiteX5" fmla="*/ 273205 w 457200"/>
              <a:gd name="connsiteY5" fmla="*/ 38098 h 2082460"/>
              <a:gd name="connsiteX6" fmla="*/ 457200 w 457200"/>
              <a:gd name="connsiteY6" fmla="*/ 0 h 208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7200" h="2082460" stroke="0" extrusionOk="0">
                <a:moveTo>
                  <a:pt x="457200" y="2082460"/>
                </a:moveTo>
                <a:cubicBezTo>
                  <a:pt x="330948" y="2082460"/>
                  <a:pt x="228600" y="2065403"/>
                  <a:pt x="228600" y="2044362"/>
                </a:cubicBezTo>
                <a:lnTo>
                  <a:pt x="228600" y="1079328"/>
                </a:lnTo>
                <a:cubicBezTo>
                  <a:pt x="228600" y="1058287"/>
                  <a:pt x="126252" y="1041230"/>
                  <a:pt x="0" y="1041230"/>
                </a:cubicBezTo>
                <a:cubicBezTo>
                  <a:pt x="126252" y="1041230"/>
                  <a:pt x="228600" y="1024173"/>
                  <a:pt x="228600" y="1003132"/>
                </a:cubicBezTo>
                <a:lnTo>
                  <a:pt x="228600" y="38098"/>
                </a:lnTo>
                <a:cubicBezTo>
                  <a:pt x="228600" y="17057"/>
                  <a:pt x="330948" y="0"/>
                  <a:pt x="457200" y="0"/>
                </a:cubicBezTo>
                <a:lnTo>
                  <a:pt x="457200" y="2082460"/>
                </a:lnTo>
                <a:close/>
              </a:path>
              <a:path w="457200" h="2082460" fill="none">
                <a:moveTo>
                  <a:pt x="457200" y="2082460"/>
                </a:moveTo>
                <a:cubicBezTo>
                  <a:pt x="330948" y="2082460"/>
                  <a:pt x="262053" y="2054251"/>
                  <a:pt x="262053" y="2033210"/>
                </a:cubicBezTo>
                <a:lnTo>
                  <a:pt x="228600" y="1146235"/>
                </a:lnTo>
                <a:cubicBezTo>
                  <a:pt x="228600" y="1125194"/>
                  <a:pt x="44605" y="1076232"/>
                  <a:pt x="44605" y="1041230"/>
                </a:cubicBezTo>
                <a:cubicBezTo>
                  <a:pt x="44605" y="1006228"/>
                  <a:pt x="228600" y="957266"/>
                  <a:pt x="228600" y="936225"/>
                </a:cubicBezTo>
                <a:lnTo>
                  <a:pt x="273205" y="38098"/>
                </a:lnTo>
                <a:cubicBezTo>
                  <a:pt x="273205" y="17057"/>
                  <a:pt x="330948" y="0"/>
                  <a:pt x="457200" y="0"/>
                </a:cubicBezTo>
              </a:path>
            </a:pathLst>
          </a:cu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A9060A1-2ACE-2262-75DB-761119512213}"/>
              </a:ext>
            </a:extLst>
          </p:cNvPr>
          <p:cNvSpPr txBox="1"/>
          <p:nvPr/>
        </p:nvSpPr>
        <p:spPr>
          <a:xfrm>
            <a:off x="6821604" y="402343"/>
            <a:ext cx="1295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c+d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9CFF81-21E6-437C-C188-964E3FE1EC37}"/>
              </a:ext>
            </a:extLst>
          </p:cNvPr>
          <p:cNvSpPr txBox="1"/>
          <p:nvPr/>
        </p:nvSpPr>
        <p:spPr>
          <a:xfrm>
            <a:off x="232678" y="1563782"/>
            <a:ext cx="49369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MNPQ ở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(I); (II); (III);(IV).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MNPQ.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 So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E1C59A1-6413-709D-3087-F36C7BB9F1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601196"/>
              </p:ext>
            </p:extLst>
          </p:nvPr>
        </p:nvGraphicFramePr>
        <p:xfrm>
          <a:off x="1231207" y="3888885"/>
          <a:ext cx="6464993" cy="632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136680" imgH="253800" progId="Equation.DSMT4">
                  <p:embed/>
                </p:oleObj>
              </mc:Choice>
              <mc:Fallback>
                <p:oleObj name="Equation" r:id="rId7" imgW="31366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31207" y="3888885"/>
                        <a:ext cx="6464993" cy="6329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1ED4ACBE-0C0A-4A7E-C4E4-4E06FAD993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766866"/>
              </p:ext>
            </p:extLst>
          </p:nvPr>
        </p:nvGraphicFramePr>
        <p:xfrm>
          <a:off x="1600202" y="4349325"/>
          <a:ext cx="3543904" cy="66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96800" imgH="253800" progId="Equation.DSMT4">
                  <p:embed/>
                </p:oleObj>
              </mc:Choice>
              <mc:Fallback>
                <p:oleObj name="Equation" r:id="rId9" imgW="13968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00202" y="4349325"/>
                        <a:ext cx="3543904" cy="66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4E1C59A1-6413-709D-3087-F36C7BB9F1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098039"/>
              </p:ext>
            </p:extLst>
          </p:nvPr>
        </p:nvGraphicFramePr>
        <p:xfrm>
          <a:off x="2652713" y="3215753"/>
          <a:ext cx="2224087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79280" imgH="177480" progId="Equation.DSMT4">
                  <p:embed/>
                </p:oleObj>
              </mc:Choice>
              <mc:Fallback>
                <p:oleObj name="Equation" r:id="rId11" imgW="1079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652713" y="3215753"/>
                        <a:ext cx="2224087" cy="442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1ED4ACBE-0C0A-4A7E-C4E4-4E06FAD993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013008"/>
              </p:ext>
            </p:extLst>
          </p:nvPr>
        </p:nvGraphicFramePr>
        <p:xfrm>
          <a:off x="381000" y="3215752"/>
          <a:ext cx="1939999" cy="544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88840" imgH="253800" progId="Equation.DSMT4">
                  <p:embed/>
                </p:oleObj>
              </mc:Choice>
              <mc:Fallback>
                <p:oleObj name="Equation" r:id="rId13" imgW="8888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81000" y="3215752"/>
                        <a:ext cx="1939999" cy="5445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9009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25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accel="2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031 L 0.0882 -0.0138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0" y="-67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23457E-7 L 0.02223 0.1074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1" y="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125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25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20988E-6 L 0.25694 -0.0132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47" y="-67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19753E-6 L 0.01754 0.1108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" y="5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125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5679E-6 L 0.07413 -0.0043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-216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" presetClass="emph" presetSubtype="0" accel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1 0.00031 L 0.01667 0.2925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145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125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35802E-6 L 0.23438 -0.0030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19" y="-15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125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82716E-6 L 0.00868 0.2950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" y="147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32" grpId="0"/>
      <p:bldP spid="32" grpId="1"/>
      <p:bldP spid="36" grpId="0"/>
      <p:bldP spid="36" grpId="1"/>
      <p:bldP spid="37" grpId="0"/>
      <p:bldP spid="37" grpId="1"/>
      <p:bldP spid="38" grpId="0"/>
      <p:bldP spid="38" grpId="1"/>
      <p:bldP spid="39" grpId="1"/>
      <p:bldP spid="39" grpId="2"/>
      <p:bldP spid="40" grpId="0"/>
      <p:bldP spid="40" grpId="1"/>
      <p:bldP spid="41" grpId="0"/>
      <p:bldP spid="41" grpId="1"/>
      <p:bldP spid="42" grpId="0"/>
      <p:bldP spid="42" grpId="1"/>
      <p:bldP spid="7" grpId="0" animBg="1"/>
      <p:bldP spid="10" grpId="0"/>
      <p:bldP spid="44" grpId="0" animBg="1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sp>
        <p:nvSpPr>
          <p:cNvPr id="20" name="Rectangle 11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332754" y="128983"/>
            <a:ext cx="64908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…. 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4. NHÂN ĐA THỨC MỘT BIẾN</a:t>
            </a:r>
          </a:p>
        </p:txBody>
      </p:sp>
      <p:pic>
        <p:nvPicPr>
          <p:cNvPr id="28" name="Picture 27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A07945E-79D6-76AF-A0A3-A73043F339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6012" r="14448" b="2"/>
          <a:stretch/>
        </p:blipFill>
        <p:spPr>
          <a:xfrm>
            <a:off x="76200" y="590550"/>
            <a:ext cx="838200" cy="95514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29" name="Picture 28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0812838-091F-8267-F77B-B390F8675D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232678" y="762660"/>
            <a:ext cx="456307" cy="456307"/>
          </a:xfrm>
          <a:prstGeom prst="rect">
            <a:avLst/>
          </a:prstGeom>
        </p:spPr>
      </p:pic>
      <p:pic>
        <p:nvPicPr>
          <p:cNvPr id="30" name="Picture 29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5B081D-E51B-25D4-A209-0228F2C00B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686" y="627526"/>
            <a:ext cx="2038514" cy="82323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 descr="OPL20U25GSXzBJYl68kk8uQGfFKzs7yb1M4KJWUiLk6ZEvGF+qCIPSnY57AbBFCvTW$15.2022.CD.126$126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2CD0528-2168-8446-FC7B-E0944143C556}"/>
                  </a:ext>
                </a:extLst>
              </p:cNvPr>
              <p:cNvSpPr txBox="1"/>
              <p:nvPr/>
            </p:nvSpPr>
            <p:spPr>
              <a:xfrm>
                <a:off x="688985" y="1733550"/>
                <a:ext cx="7391400" cy="553998"/>
              </a:xfrm>
              <a:prstGeom prst="rect">
                <a:avLst/>
              </a:prstGeom>
              <a:solidFill>
                <a:srgbClr val="8C8B5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𝑎𝑐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𝑎𝑑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𝑏𝑐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Box 11" descr="OPL20U25GSXzBJYl68kk8uQGfFKzs7yb1M4KJWUiLk6ZEvGF+qCIPSnY57AbBFCvTW$15.2022.CD.126$126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2CD0528-2168-8446-FC7B-E0944143C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85" y="1733550"/>
                <a:ext cx="7391400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hought Bubble: Cloud 5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B414DBD-99A1-706A-DD77-CB41FB3F4B14}"/>
              </a:ext>
            </a:extLst>
          </p:cNvPr>
          <p:cNvSpPr/>
          <p:nvPr/>
        </p:nvSpPr>
        <p:spPr>
          <a:xfrm>
            <a:off x="1600200" y="2817113"/>
            <a:ext cx="8001000" cy="2197403"/>
          </a:xfrm>
          <a:prstGeom prst="cloudCallout">
            <a:avLst>
              <a:gd name="adj1" fmla="val -52803"/>
              <a:gd name="adj2" fmla="val -63493"/>
            </a:avLst>
          </a:prstGeom>
          <a:solidFill>
            <a:srgbClr val="48CA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8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FA6A6DD-2CCB-78AE-25CA-232225065E8C}"/>
              </a:ext>
            </a:extLst>
          </p:cNvPr>
          <p:cNvSpPr txBox="1"/>
          <p:nvPr/>
        </p:nvSpPr>
        <p:spPr>
          <a:xfrm>
            <a:off x="2590800" y="3130979"/>
            <a:ext cx="64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8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8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 </a:t>
            </a:r>
            <a:r>
              <a:rPr lang="en-US" sz="28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dirty="0">
              <a:solidFill>
                <a:srgbClr val="C61C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 descr="OPL20U25GSXzBJYl68kk8uQGfFKzs7yb1M4KJWUiLk6ZEvGF+qCIPSnY57AbBFCvTW$15.2022.CD.126$126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5AD8239-7180-0B1A-D6C4-64C4FE733F8A}"/>
                  </a:ext>
                </a:extLst>
              </p:cNvPr>
              <p:cNvSpPr txBox="1"/>
              <p:nvPr/>
            </p:nvSpPr>
            <p:spPr>
              <a:xfrm>
                <a:off x="876300" y="1696795"/>
                <a:ext cx="56515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6" name="TextBox 45" descr="OPL20U25GSXzBJYl68kk8uQGfFKzs7yb1M4KJWUiLk6ZEvGF+qCIPSnY57AbBFCvTW$15.2022.CD.126$126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5AD8239-7180-0B1A-D6C4-64C4FE733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1696795"/>
                <a:ext cx="565150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CFFAC9F-892D-8AA3-C6BB-6CCC4D7D1F63}"/>
              </a:ext>
            </a:extLst>
          </p:cNvPr>
          <p:cNvCxnSpPr>
            <a:cxnSpLocks/>
            <a:stCxn id="46" idx="0"/>
          </p:cNvCxnSpPr>
          <p:nvPr/>
        </p:nvCxnSpPr>
        <p:spPr>
          <a:xfrm rot="16200000" flipH="1">
            <a:off x="1834569" y="1021100"/>
            <a:ext cx="67835" cy="1419224"/>
          </a:xfrm>
          <a:prstGeom prst="curvedConnector4">
            <a:avLst>
              <a:gd name="adj1" fmla="val -336994"/>
              <a:gd name="adj2" fmla="val 101118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5C9E673-8E3C-C53E-AF76-A22CEB7F08B8}"/>
                  </a:ext>
                </a:extLst>
              </p:cNvPr>
              <p:cNvSpPr txBox="1"/>
              <p:nvPr/>
            </p:nvSpPr>
            <p:spPr>
              <a:xfrm>
                <a:off x="4152910" y="1696795"/>
                <a:ext cx="56515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5C9E673-8E3C-C53E-AF76-A22CEB7F0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910" y="1696795"/>
                <a:ext cx="565150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Connector: Curved 75">
            <a:extLst>
              <a:ext uri="{FF2B5EF4-FFF2-40B4-BE49-F238E27FC236}">
                <a16:creationId xmlns:a16="http://schemas.microsoft.com/office/drawing/2014/main" id="{48DFD5D3-0D7A-3D1D-ED59-71F96D50312F}"/>
              </a:ext>
            </a:extLst>
          </p:cNvPr>
          <p:cNvCxnSpPr>
            <a:cxnSpLocks/>
            <a:stCxn id="46" idx="0"/>
          </p:cNvCxnSpPr>
          <p:nvPr/>
        </p:nvCxnSpPr>
        <p:spPr>
          <a:xfrm rot="5400000" flipH="1" flipV="1">
            <a:off x="2287587" y="568083"/>
            <a:ext cx="12700" cy="2257425"/>
          </a:xfrm>
          <a:prstGeom prst="curvedConnector4">
            <a:avLst>
              <a:gd name="adj1" fmla="val 4100000"/>
              <a:gd name="adj2" fmla="val 99578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5D5F6028-72F2-5E58-7282-91AA241590FD}"/>
                  </a:ext>
                </a:extLst>
              </p:cNvPr>
              <p:cNvSpPr txBox="1"/>
              <p:nvPr/>
            </p:nvSpPr>
            <p:spPr>
              <a:xfrm>
                <a:off x="5175250" y="1690446"/>
                <a:ext cx="56515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5D5F6028-72F2-5E58-7282-91AA24159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250" y="1690446"/>
                <a:ext cx="565150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8BB2FA29-B700-DB3F-5759-6A7721029272}"/>
                  </a:ext>
                </a:extLst>
              </p:cNvPr>
              <p:cNvSpPr txBox="1"/>
              <p:nvPr/>
            </p:nvSpPr>
            <p:spPr>
              <a:xfrm>
                <a:off x="1702213" y="1699266"/>
                <a:ext cx="51435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10A0DD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3600" dirty="0">
                  <a:solidFill>
                    <a:srgbClr val="10A0DD"/>
                  </a:solidFill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8BB2FA29-B700-DB3F-5759-6A77210292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213" y="1699266"/>
                <a:ext cx="514350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3" name="Connector: Curved 112">
            <a:extLst>
              <a:ext uri="{FF2B5EF4-FFF2-40B4-BE49-F238E27FC236}">
                <a16:creationId xmlns:a16="http://schemas.microsoft.com/office/drawing/2014/main" id="{537217FD-977C-9E0D-A109-84BBC84EB74D}"/>
              </a:ext>
            </a:extLst>
          </p:cNvPr>
          <p:cNvCxnSpPr>
            <a:cxnSpLocks/>
            <a:stCxn id="87" idx="0"/>
          </p:cNvCxnSpPr>
          <p:nvPr/>
        </p:nvCxnSpPr>
        <p:spPr>
          <a:xfrm rot="16200000" flipH="1">
            <a:off x="2225709" y="1432945"/>
            <a:ext cx="151372" cy="684014"/>
          </a:xfrm>
          <a:prstGeom prst="curvedConnector4">
            <a:avLst>
              <a:gd name="adj1" fmla="val -151019"/>
              <a:gd name="adj2" fmla="val 109646"/>
            </a:avLst>
          </a:prstGeom>
          <a:ln w="28575">
            <a:solidFill>
              <a:srgbClr val="10A0D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B898D6FE-1950-734A-80CC-71CAD030AB26}"/>
                  </a:ext>
                </a:extLst>
              </p:cNvPr>
              <p:cNvSpPr txBox="1"/>
              <p:nvPr/>
            </p:nvSpPr>
            <p:spPr>
              <a:xfrm>
                <a:off x="6270628" y="1690446"/>
                <a:ext cx="51435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10A0DD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3600" dirty="0">
                  <a:solidFill>
                    <a:srgbClr val="10A0DD"/>
                  </a:solidFill>
                </a:endParaRPr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B898D6FE-1950-734A-80CC-71CAD030A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628" y="1690446"/>
                <a:ext cx="514350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2" name="Connector: Curved 141">
            <a:extLst>
              <a:ext uri="{FF2B5EF4-FFF2-40B4-BE49-F238E27FC236}">
                <a16:creationId xmlns:a16="http://schemas.microsoft.com/office/drawing/2014/main" id="{EB8CBD6D-3525-37A7-52A0-6BCAC44B5CD8}"/>
              </a:ext>
            </a:extLst>
          </p:cNvPr>
          <p:cNvCxnSpPr>
            <a:cxnSpLocks/>
            <a:stCxn id="87" idx="0"/>
          </p:cNvCxnSpPr>
          <p:nvPr/>
        </p:nvCxnSpPr>
        <p:spPr>
          <a:xfrm rot="16200000" flipH="1">
            <a:off x="2637491" y="1021163"/>
            <a:ext cx="86654" cy="1442861"/>
          </a:xfrm>
          <a:prstGeom prst="curvedConnector4">
            <a:avLst>
              <a:gd name="adj1" fmla="val -263808"/>
              <a:gd name="adj2" fmla="val 98521"/>
            </a:avLst>
          </a:prstGeom>
          <a:ln w="28575">
            <a:solidFill>
              <a:srgbClr val="10A0D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CB81EE22-ABEB-F55A-144E-DB4B2F68E38C}"/>
                  </a:ext>
                </a:extLst>
              </p:cNvPr>
              <p:cNvSpPr txBox="1"/>
              <p:nvPr/>
            </p:nvSpPr>
            <p:spPr>
              <a:xfrm>
                <a:off x="7286625" y="1700083"/>
                <a:ext cx="51435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10A0DD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3600" dirty="0">
                  <a:solidFill>
                    <a:srgbClr val="10A0DD"/>
                  </a:solidFill>
                </a:endParaRPr>
              </a:p>
            </p:txBody>
          </p:sp>
        </mc:Choice>
        <mc:Fallback xmlns="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CB81EE22-ABEB-F55A-144E-DB4B2F68E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625" y="1700083"/>
                <a:ext cx="514350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42CECA3E-910A-C0A3-F156-E20374DAC129}"/>
                  </a:ext>
                </a:extLst>
              </p:cNvPr>
              <p:cNvSpPr txBox="1"/>
              <p:nvPr/>
            </p:nvSpPr>
            <p:spPr>
              <a:xfrm>
                <a:off x="4736691" y="1699243"/>
                <a:ext cx="63182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6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42CECA3E-910A-C0A3-F156-E20374DAC1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691" y="1699243"/>
                <a:ext cx="631821" cy="646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40FD860A-6EAD-4E07-74AA-10D3001C117F}"/>
                  </a:ext>
                </a:extLst>
              </p:cNvPr>
              <p:cNvSpPr txBox="1"/>
              <p:nvPr/>
            </p:nvSpPr>
            <p:spPr>
              <a:xfrm>
                <a:off x="6823570" y="1698511"/>
                <a:ext cx="63182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6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40FD860A-6EAD-4E07-74AA-10D3001C11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570" y="1698511"/>
                <a:ext cx="631821" cy="64633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7B630F17-BB97-C3D0-27B2-0FB1DF94617B}"/>
                  </a:ext>
                </a:extLst>
              </p:cNvPr>
              <p:cNvSpPr txBox="1"/>
              <p:nvPr/>
            </p:nvSpPr>
            <p:spPr>
              <a:xfrm>
                <a:off x="5816600" y="1689373"/>
                <a:ext cx="63182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6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7B630F17-BB97-C3D0-27B2-0FB1DF946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600" y="1689373"/>
                <a:ext cx="631821" cy="64633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7862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46" grpId="0"/>
      <p:bldP spid="51" grpId="0"/>
      <p:bldP spid="85" grpId="0"/>
      <p:bldP spid="87" grpId="0"/>
      <p:bldP spid="124" grpId="0"/>
      <p:bldP spid="147" grpId="0"/>
      <p:bldP spid="149" grpId="0"/>
      <p:bldP spid="152" grpId="0"/>
      <p:bldP spid="1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sp>
        <p:nvSpPr>
          <p:cNvPr id="20" name="Rectangle 11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332754" y="128983"/>
            <a:ext cx="64908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…. 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4. NHÂN ĐA THỨC MỘT BIẾN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 descr="OPL20U25GSXzBJYl68kk8uQGfFKzs7yb1M4KJWUiLk6ZEvGF+qCIPSnY57AbBFCvTW$15.2022.CD.126$126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2CD0528-2168-8446-FC7B-E0944143C556}"/>
                  </a:ext>
                </a:extLst>
              </p:cNvPr>
              <p:cNvSpPr txBox="1"/>
              <p:nvPr/>
            </p:nvSpPr>
            <p:spPr>
              <a:xfrm>
                <a:off x="1371600" y="1091927"/>
                <a:ext cx="7391400" cy="553998"/>
              </a:xfrm>
              <a:prstGeom prst="rect">
                <a:avLst/>
              </a:prstGeom>
              <a:solidFill>
                <a:srgbClr val="8C8B5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𝑎𝑐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𝑎𝑑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𝑏𝑐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Box 11" descr="OPL20U25GSXzBJYl68kk8uQGfFKzs7yb1M4KJWUiLk6ZEvGF+qCIPSnY57AbBFCvTW$15.2022.CD.126$126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2CD0528-2168-8446-FC7B-E0944143C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091927"/>
                <a:ext cx="7391400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 descr="OPL20U25GSXzBJYl68kk8uQGfFKzs7yb1M4KJWUiLk6ZEvGF+qCIPSnY57AbBFCvTW$15.2022.CD.126$126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5AD8239-7180-0B1A-D6C4-64C4FE733F8A}"/>
                  </a:ext>
                </a:extLst>
              </p:cNvPr>
              <p:cNvSpPr txBox="1"/>
              <p:nvPr/>
            </p:nvSpPr>
            <p:spPr>
              <a:xfrm>
                <a:off x="1558915" y="1055172"/>
                <a:ext cx="56515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6" name="TextBox 45" descr="OPL20U25GSXzBJYl68kk8uQGfFKzs7yb1M4KJWUiLk6ZEvGF+qCIPSnY57AbBFCvTW$15.2022.CD.126$126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5AD8239-7180-0B1A-D6C4-64C4FE733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915" y="1055172"/>
                <a:ext cx="565150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 descr="OPL20U25GSXzBJYl68kk8uQGfFKzs7yb1M4KJWUiLk6ZEvGF+qCIPSnY57AbBFCvTW$15.2022.CD.126$126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5C9E673-8E3C-C53E-AF76-A22CEB7F08B8}"/>
                  </a:ext>
                </a:extLst>
              </p:cNvPr>
              <p:cNvSpPr txBox="1"/>
              <p:nvPr/>
            </p:nvSpPr>
            <p:spPr>
              <a:xfrm>
                <a:off x="4835525" y="1055172"/>
                <a:ext cx="56515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1" name="TextBox 50" descr="OPL20U25GSXzBJYl68kk8uQGfFKzs7yb1M4KJWUiLk6ZEvGF+qCIPSnY57AbBFCvTW$15.2022.CD.126$126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5C9E673-8E3C-C53E-AF76-A22CEB7F0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525" y="1055172"/>
                <a:ext cx="565150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TextBox 84" descr="OPL20U25GSXzBJYl68kk8uQGfFKzs7yb1M4KJWUiLk6ZEvGF+qCIPSnY57AbBFCvTW$15.2022.CD.126$126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D5F6028-72F2-5E58-7282-91AA241590FD}"/>
                  </a:ext>
                </a:extLst>
              </p:cNvPr>
              <p:cNvSpPr txBox="1"/>
              <p:nvPr/>
            </p:nvSpPr>
            <p:spPr>
              <a:xfrm>
                <a:off x="5857865" y="1048823"/>
                <a:ext cx="56515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5" name="TextBox 84" descr="OPL20U25GSXzBJYl68kk8uQGfFKzs7yb1M4KJWUiLk6ZEvGF+qCIPSnY57AbBFCvTW$15.2022.CD.126$126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D5F6028-72F2-5E58-7282-91AA24159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865" y="1048823"/>
                <a:ext cx="565150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 descr="OPL20U25GSXzBJYl68kk8uQGfFKzs7yb1M4KJWUiLk6ZEvGF+qCIPSnY57AbBFCvTW$15.2022.CD.126$126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BB2FA29-B700-DB3F-5759-6A7721029272}"/>
                  </a:ext>
                </a:extLst>
              </p:cNvPr>
              <p:cNvSpPr txBox="1"/>
              <p:nvPr/>
            </p:nvSpPr>
            <p:spPr>
              <a:xfrm>
                <a:off x="2384828" y="1057643"/>
                <a:ext cx="51435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10A0DD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3600" dirty="0">
                  <a:solidFill>
                    <a:srgbClr val="10A0DD"/>
                  </a:solidFill>
                </a:endParaRPr>
              </a:p>
            </p:txBody>
          </p:sp>
        </mc:Choice>
        <mc:Fallback>
          <p:sp>
            <p:nvSpPr>
              <p:cNvPr id="87" name="TextBox 86" descr="OPL20U25GSXzBJYl68kk8uQGfFKzs7yb1M4KJWUiLk6ZEvGF+qCIPSnY57AbBFCvTW$15.2022.CD.126$126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BB2FA29-B700-DB3F-5759-6A77210292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828" y="1057643"/>
                <a:ext cx="514350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4" name="TextBox 123" descr="OPL20U25GSXzBJYl68kk8uQGfFKzs7yb1M4KJWUiLk6ZEvGF+qCIPSnY57AbBFCvTW$15.2022.CD.126$126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98D6FE-1950-734A-80CC-71CAD030AB26}"/>
                  </a:ext>
                </a:extLst>
              </p:cNvPr>
              <p:cNvSpPr txBox="1"/>
              <p:nvPr/>
            </p:nvSpPr>
            <p:spPr>
              <a:xfrm>
                <a:off x="6953243" y="1048823"/>
                <a:ext cx="51435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10A0DD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3600" dirty="0">
                  <a:solidFill>
                    <a:srgbClr val="10A0DD"/>
                  </a:solidFill>
                </a:endParaRPr>
              </a:p>
            </p:txBody>
          </p:sp>
        </mc:Choice>
        <mc:Fallback>
          <p:sp>
            <p:nvSpPr>
              <p:cNvPr id="124" name="TextBox 123" descr="OPL20U25GSXzBJYl68kk8uQGfFKzs7yb1M4KJWUiLk6ZEvGF+qCIPSnY57AbBFCvTW$15.2022.CD.126$126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98D6FE-1950-734A-80CC-71CAD030A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243" y="1048823"/>
                <a:ext cx="514350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7" name="TextBox 146" descr="OPL20U25GSXzBJYl68kk8uQGfFKzs7yb1M4KJWUiLk6ZEvGF+qCIPSnY57AbBFCvTW$15.2022.CD.126$126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B81EE22-ABEB-F55A-144E-DB4B2F68E38C}"/>
                  </a:ext>
                </a:extLst>
              </p:cNvPr>
              <p:cNvSpPr txBox="1"/>
              <p:nvPr/>
            </p:nvSpPr>
            <p:spPr>
              <a:xfrm>
                <a:off x="7969240" y="1058460"/>
                <a:ext cx="51435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10A0DD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3600" dirty="0">
                  <a:solidFill>
                    <a:srgbClr val="10A0DD"/>
                  </a:solidFill>
                </a:endParaRPr>
              </a:p>
            </p:txBody>
          </p:sp>
        </mc:Choice>
        <mc:Fallback>
          <p:sp>
            <p:nvSpPr>
              <p:cNvPr id="147" name="TextBox 146" descr="OPL20U25GSXzBJYl68kk8uQGfFKzs7yb1M4KJWUiLk6ZEvGF+qCIPSnY57AbBFCvTW$15.2022.CD.126$126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B81EE22-ABEB-F55A-144E-DB4B2F68E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9240" y="1058460"/>
                <a:ext cx="514350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13AF2E6-654D-56C4-A843-19DB12B2763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 l="17382" r="20120" b="2"/>
          <a:stretch/>
        </p:blipFill>
        <p:spPr>
          <a:xfrm>
            <a:off x="-189764" y="1306555"/>
            <a:ext cx="1536378" cy="1167646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24" name="Picture 2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29A3B91E-BC14-64B5-B0B7-04D930478F9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64" y="1316768"/>
            <a:ext cx="979558" cy="75208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6560DA6-CA2F-7BEA-EDB8-CE9D1DD3DBF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68" y="580927"/>
            <a:ext cx="1536378" cy="7622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BC2500-6CD7-6EB1-5D85-D463031E919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82882" y="1776463"/>
            <a:ext cx="1101946" cy="5847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C985C0-1068-6DCE-EC1B-017E4EE86BEE}"/>
              </a:ext>
            </a:extLst>
          </p:cNvPr>
          <p:cNvSpPr txBox="1"/>
          <p:nvPr/>
        </p:nvSpPr>
        <p:spPr>
          <a:xfrm>
            <a:off x="762001" y="2474201"/>
            <a:ext cx="838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a/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1716C01-1AD2-1B5C-EA06-808CA5D5CA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66650"/>
              </p:ext>
            </p:extLst>
          </p:nvPr>
        </p:nvGraphicFramePr>
        <p:xfrm>
          <a:off x="2667000" y="2481473"/>
          <a:ext cx="2013418" cy="623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877103" imgH="257418" progId="Equation.DSMT4">
                  <p:embed/>
                </p:oleObj>
              </mc:Choice>
              <mc:Fallback>
                <p:oleObj name="Equation" r:id="rId16" imgW="877103" imgH="25741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667000" y="2481473"/>
                        <a:ext cx="2013418" cy="6236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8136319-EE8A-9F26-A584-089AEF0E3E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388504"/>
              </p:ext>
            </p:extLst>
          </p:nvPr>
        </p:nvGraphicFramePr>
        <p:xfrm>
          <a:off x="6400800" y="2491967"/>
          <a:ext cx="2240093" cy="613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91339" imgH="257418" progId="Equation.DSMT4">
                  <p:embed/>
                </p:oleObj>
              </mc:Choice>
              <mc:Fallback>
                <p:oleObj name="Equation" r:id="rId18" imgW="791339" imgH="25741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400800" y="2491967"/>
                        <a:ext cx="2240093" cy="6131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A8136319-EE8A-9F26-A584-089AEF0E3E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703579"/>
              </p:ext>
            </p:extLst>
          </p:nvPr>
        </p:nvGraphicFramePr>
        <p:xfrm>
          <a:off x="3276601" y="3354342"/>
          <a:ext cx="990600" cy="574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68280" imgH="253800" progId="Equation.DSMT4">
                  <p:embed/>
                </p:oleObj>
              </mc:Choice>
              <mc:Fallback>
                <p:oleObj name="Equation" r:id="rId20" imgW="368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276601" y="3354342"/>
                        <a:ext cx="990600" cy="5747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D1716C01-1AD2-1B5C-EA06-808CA5D5CA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156447"/>
              </p:ext>
            </p:extLst>
          </p:nvPr>
        </p:nvGraphicFramePr>
        <p:xfrm>
          <a:off x="6283326" y="2894551"/>
          <a:ext cx="84455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68280" imgH="253800" progId="Equation.DSMT4">
                  <p:embed/>
                </p:oleObj>
              </mc:Choice>
              <mc:Fallback>
                <p:oleObj name="Equation" r:id="rId22" imgW="368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283326" y="2894551"/>
                        <a:ext cx="844550" cy="61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1036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sp>
        <p:nvSpPr>
          <p:cNvPr id="20" name="Rectangle 11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332754" y="128983"/>
            <a:ext cx="64908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…. 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4. NHÂN ĐA THỨC MỘT BIẾN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 descr="OPL20U25GSXzBJYl68kk8uQGfFKzs7yb1M4KJWUiLk6ZEvGF+qCIPSnY57AbBFCvTW$15.2022.CD.126$126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2CD0528-2168-8446-FC7B-E0944143C556}"/>
                  </a:ext>
                </a:extLst>
              </p:cNvPr>
              <p:cNvSpPr txBox="1"/>
              <p:nvPr/>
            </p:nvSpPr>
            <p:spPr>
              <a:xfrm>
                <a:off x="1371600" y="1091927"/>
                <a:ext cx="7391400" cy="553998"/>
              </a:xfrm>
              <a:prstGeom prst="rect">
                <a:avLst/>
              </a:prstGeom>
              <a:solidFill>
                <a:srgbClr val="8C8B5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𝑎𝑐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𝑎𝑑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𝑏𝑐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Box 11" descr="OPL20U25GSXzBJYl68kk8uQGfFKzs7yb1M4KJWUiLk6ZEvGF+qCIPSnY57AbBFCvTW$15.2022.CD.126$126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2CD0528-2168-8446-FC7B-E0944143C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091927"/>
                <a:ext cx="7391400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 descr="OPL20U25GSXzBJYl68kk8uQGfFKzs7yb1M4KJWUiLk6ZEvGF+qCIPSnY57AbBFCvTW$15.2022.CD.126$126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5AD8239-7180-0B1A-D6C4-64C4FE733F8A}"/>
                  </a:ext>
                </a:extLst>
              </p:cNvPr>
              <p:cNvSpPr txBox="1"/>
              <p:nvPr/>
            </p:nvSpPr>
            <p:spPr>
              <a:xfrm>
                <a:off x="1558915" y="1055172"/>
                <a:ext cx="56515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6" name="TextBox 45" descr="OPL20U25GSXzBJYl68kk8uQGfFKzs7yb1M4KJWUiLk6ZEvGF+qCIPSnY57AbBFCvTW$15.2022.CD.126$126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5AD8239-7180-0B1A-D6C4-64C4FE733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915" y="1055172"/>
                <a:ext cx="565150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 descr="OPL20U25GSXzBJYl68kk8uQGfFKzs7yb1M4KJWUiLk6ZEvGF+qCIPSnY57AbBFCvTW$15.2022.CD.126$126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5C9E673-8E3C-C53E-AF76-A22CEB7F08B8}"/>
                  </a:ext>
                </a:extLst>
              </p:cNvPr>
              <p:cNvSpPr txBox="1"/>
              <p:nvPr/>
            </p:nvSpPr>
            <p:spPr>
              <a:xfrm>
                <a:off x="4835525" y="1055172"/>
                <a:ext cx="56515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1" name="TextBox 50" descr="OPL20U25GSXzBJYl68kk8uQGfFKzs7yb1M4KJWUiLk6ZEvGF+qCIPSnY57AbBFCvTW$15.2022.CD.126$126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5C9E673-8E3C-C53E-AF76-A22CEB7F0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525" y="1055172"/>
                <a:ext cx="565150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TextBox 84" descr="OPL20U25GSXzBJYl68kk8uQGfFKzs7yb1M4KJWUiLk6ZEvGF+qCIPSnY57AbBFCvTW$15.2022.CD.126$126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D5F6028-72F2-5E58-7282-91AA241590FD}"/>
                  </a:ext>
                </a:extLst>
              </p:cNvPr>
              <p:cNvSpPr txBox="1"/>
              <p:nvPr/>
            </p:nvSpPr>
            <p:spPr>
              <a:xfrm>
                <a:off x="5857865" y="1048823"/>
                <a:ext cx="56515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5" name="TextBox 84" descr="OPL20U25GSXzBJYl68kk8uQGfFKzs7yb1M4KJWUiLk6ZEvGF+qCIPSnY57AbBFCvTW$15.2022.CD.126$126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D5F6028-72F2-5E58-7282-91AA24159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865" y="1048823"/>
                <a:ext cx="565150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 descr="OPL20U25GSXzBJYl68kk8uQGfFKzs7yb1M4KJWUiLk6ZEvGF+qCIPSnY57AbBFCvTW$15.2022.CD.126$126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BB2FA29-B700-DB3F-5759-6A7721029272}"/>
                  </a:ext>
                </a:extLst>
              </p:cNvPr>
              <p:cNvSpPr txBox="1"/>
              <p:nvPr/>
            </p:nvSpPr>
            <p:spPr>
              <a:xfrm>
                <a:off x="2384828" y="1057643"/>
                <a:ext cx="51435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10A0DD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3600" dirty="0">
                  <a:solidFill>
                    <a:srgbClr val="10A0DD"/>
                  </a:solidFill>
                </a:endParaRPr>
              </a:p>
            </p:txBody>
          </p:sp>
        </mc:Choice>
        <mc:Fallback>
          <p:sp>
            <p:nvSpPr>
              <p:cNvPr id="87" name="TextBox 86" descr="OPL20U25GSXzBJYl68kk8uQGfFKzs7yb1M4KJWUiLk6ZEvGF+qCIPSnY57AbBFCvTW$15.2022.CD.126$126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BB2FA29-B700-DB3F-5759-6A77210292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828" y="1057643"/>
                <a:ext cx="514350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4" name="TextBox 123" descr="OPL20U25GSXzBJYl68kk8uQGfFKzs7yb1M4KJWUiLk6ZEvGF+qCIPSnY57AbBFCvTW$15.2022.CD.126$126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98D6FE-1950-734A-80CC-71CAD030AB26}"/>
                  </a:ext>
                </a:extLst>
              </p:cNvPr>
              <p:cNvSpPr txBox="1"/>
              <p:nvPr/>
            </p:nvSpPr>
            <p:spPr>
              <a:xfrm>
                <a:off x="6953243" y="1048823"/>
                <a:ext cx="51435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10A0DD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3600" dirty="0">
                  <a:solidFill>
                    <a:srgbClr val="10A0DD"/>
                  </a:solidFill>
                </a:endParaRPr>
              </a:p>
            </p:txBody>
          </p:sp>
        </mc:Choice>
        <mc:Fallback>
          <p:sp>
            <p:nvSpPr>
              <p:cNvPr id="124" name="TextBox 123" descr="OPL20U25GSXzBJYl68kk8uQGfFKzs7yb1M4KJWUiLk6ZEvGF+qCIPSnY57AbBFCvTW$15.2022.CD.126$126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98D6FE-1950-734A-80CC-71CAD030A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243" y="1048823"/>
                <a:ext cx="514350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7" name="TextBox 146" descr="OPL20U25GSXzBJYl68kk8uQGfFKzs7yb1M4KJWUiLk6ZEvGF+qCIPSnY57AbBFCvTW$15.2022.CD.126$126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B81EE22-ABEB-F55A-144E-DB4B2F68E38C}"/>
                  </a:ext>
                </a:extLst>
              </p:cNvPr>
              <p:cNvSpPr txBox="1"/>
              <p:nvPr/>
            </p:nvSpPr>
            <p:spPr>
              <a:xfrm>
                <a:off x="7969240" y="1058460"/>
                <a:ext cx="51435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10A0DD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3600" dirty="0">
                  <a:solidFill>
                    <a:srgbClr val="10A0DD"/>
                  </a:solidFill>
                </a:endParaRPr>
              </a:p>
            </p:txBody>
          </p:sp>
        </mc:Choice>
        <mc:Fallback>
          <p:sp>
            <p:nvSpPr>
              <p:cNvPr id="147" name="TextBox 146" descr="OPL20U25GSXzBJYl68kk8uQGfFKzs7yb1M4KJWUiLk6ZEvGF+qCIPSnY57AbBFCvTW$15.2022.CD.126$126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B81EE22-ABEB-F55A-144E-DB4B2F68E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9240" y="1058460"/>
                <a:ext cx="514350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13AF2E6-654D-56C4-A843-19DB12B2763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 l="17382" r="20120" b="2"/>
          <a:stretch/>
        </p:blipFill>
        <p:spPr>
          <a:xfrm>
            <a:off x="-189764" y="1306555"/>
            <a:ext cx="1536378" cy="1167646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24" name="Picture 2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29A3B91E-BC14-64B5-B0B7-04D930478F9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64" y="1316768"/>
            <a:ext cx="979558" cy="75208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6560DA6-CA2F-7BEA-EDB8-CE9D1DD3DBF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68" y="580927"/>
            <a:ext cx="1536378" cy="7622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BC2500-6CD7-6EB1-5D85-D463031E919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82882" y="1776463"/>
            <a:ext cx="1101946" cy="5847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5C985C0-1068-6DCE-EC1B-017E4EE86BEE}"/>
                  </a:ext>
                </a:extLst>
              </p:cNvPr>
              <p:cNvSpPr txBox="1"/>
              <p:nvPr/>
            </p:nvSpPr>
            <p:spPr>
              <a:xfrm>
                <a:off x="332754" y="2493596"/>
                <a:ext cx="3886201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+3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5C985C0-1068-6DCE-EC1B-017E4EE86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54" y="2493596"/>
                <a:ext cx="3886201" cy="107721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22E2062-B4D0-AFA0-6FCD-E65FF6A73304}"/>
                  </a:ext>
                </a:extLst>
              </p:cNvPr>
              <p:cNvSpPr txBox="1"/>
              <p:nvPr/>
            </p:nvSpPr>
            <p:spPr>
              <a:xfrm>
                <a:off x="652682" y="2500649"/>
                <a:ext cx="8382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22E2062-B4D0-AFA0-6FCD-E65FF6A733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682" y="2500649"/>
                <a:ext cx="838200" cy="58477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DFB67CF8-8E2C-DE5B-E95A-9418A6C447F6}"/>
              </a:ext>
            </a:extLst>
          </p:cNvPr>
          <p:cNvCxnSpPr>
            <a:cxnSpLocks/>
            <a:stCxn id="17" idx="0"/>
          </p:cNvCxnSpPr>
          <p:nvPr/>
        </p:nvCxnSpPr>
        <p:spPr>
          <a:xfrm rot="16200000" flipH="1">
            <a:off x="1692754" y="1879676"/>
            <a:ext cx="71101" cy="1313046"/>
          </a:xfrm>
          <a:prstGeom prst="curvedConnector4">
            <a:avLst>
              <a:gd name="adj1" fmla="val -184332"/>
              <a:gd name="adj2" fmla="val 100314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93267D8-752F-0AD1-3575-B9023DD493F2}"/>
                  </a:ext>
                </a:extLst>
              </p:cNvPr>
              <p:cNvSpPr txBox="1"/>
              <p:nvPr/>
            </p:nvSpPr>
            <p:spPr>
              <a:xfrm>
                <a:off x="3799853" y="2468317"/>
                <a:ext cx="112519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93267D8-752F-0AD1-3575-B9023DD493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9853" y="2468317"/>
                <a:ext cx="1125194" cy="58477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365152EA-9C92-8734-3EFB-40FAE2757098}"/>
              </a:ext>
            </a:extLst>
          </p:cNvPr>
          <p:cNvCxnSpPr>
            <a:cxnSpLocks/>
            <a:stCxn id="17" idx="0"/>
          </p:cNvCxnSpPr>
          <p:nvPr/>
        </p:nvCxnSpPr>
        <p:spPr>
          <a:xfrm rot="16200000" flipH="1">
            <a:off x="2094286" y="1478144"/>
            <a:ext cx="55031" cy="2100041"/>
          </a:xfrm>
          <a:prstGeom prst="curvedConnector4">
            <a:avLst>
              <a:gd name="adj1" fmla="val -415402"/>
              <a:gd name="adj2" fmla="val 101779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067F00-0983-A15F-EE4B-415A9387284A}"/>
                  </a:ext>
                </a:extLst>
              </p:cNvPr>
              <p:cNvSpPr txBox="1"/>
              <p:nvPr/>
            </p:nvSpPr>
            <p:spPr>
              <a:xfrm>
                <a:off x="5039630" y="2476264"/>
                <a:ext cx="112519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067F00-0983-A15F-EE4B-415A938728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630" y="2476264"/>
                <a:ext cx="1125194" cy="58477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AD9FAE9-FDB0-BDA2-8A9F-8C6344AF4E15}"/>
                  </a:ext>
                </a:extLst>
              </p:cNvPr>
              <p:cNvSpPr txBox="1"/>
              <p:nvPr/>
            </p:nvSpPr>
            <p:spPr>
              <a:xfrm>
                <a:off x="1411859" y="2507702"/>
                <a:ext cx="96864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en-US" sz="32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AD9FAE9-FDB0-BDA2-8A9F-8C6344AF4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859" y="2507702"/>
                <a:ext cx="968641" cy="58477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Connector: Curved 51">
            <a:extLst>
              <a:ext uri="{FF2B5EF4-FFF2-40B4-BE49-F238E27FC236}">
                <a16:creationId xmlns:a16="http://schemas.microsoft.com/office/drawing/2014/main" id="{F7056840-32C3-DE4F-11DC-956835DC8D90}"/>
              </a:ext>
            </a:extLst>
          </p:cNvPr>
          <p:cNvCxnSpPr>
            <a:cxnSpLocks/>
          </p:cNvCxnSpPr>
          <p:nvPr/>
        </p:nvCxnSpPr>
        <p:spPr>
          <a:xfrm rot="16200000" flipH="1">
            <a:off x="2095122" y="2230257"/>
            <a:ext cx="151372" cy="684014"/>
          </a:xfrm>
          <a:prstGeom prst="curvedConnector4">
            <a:avLst>
              <a:gd name="adj1" fmla="val -151019"/>
              <a:gd name="adj2" fmla="val 109646"/>
            </a:avLst>
          </a:prstGeom>
          <a:ln w="28575">
            <a:solidFill>
              <a:srgbClr val="10A0D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Curved 52">
            <a:extLst>
              <a:ext uri="{FF2B5EF4-FFF2-40B4-BE49-F238E27FC236}">
                <a16:creationId xmlns:a16="http://schemas.microsoft.com/office/drawing/2014/main" id="{CCFBAB43-973E-CBD5-25DC-6436AD04C7BD}"/>
              </a:ext>
            </a:extLst>
          </p:cNvPr>
          <p:cNvCxnSpPr>
            <a:cxnSpLocks/>
          </p:cNvCxnSpPr>
          <p:nvPr/>
        </p:nvCxnSpPr>
        <p:spPr>
          <a:xfrm rot="16200000" flipH="1">
            <a:off x="2506904" y="1818475"/>
            <a:ext cx="86654" cy="1442861"/>
          </a:xfrm>
          <a:prstGeom prst="curvedConnector4">
            <a:avLst>
              <a:gd name="adj1" fmla="val -263808"/>
              <a:gd name="adj2" fmla="val 98521"/>
            </a:avLst>
          </a:prstGeom>
          <a:ln w="28575">
            <a:solidFill>
              <a:srgbClr val="10A0D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F996771-7FB8-005C-D5CB-2905525EDF05}"/>
                  </a:ext>
                </a:extLst>
              </p:cNvPr>
              <p:cNvSpPr txBox="1"/>
              <p:nvPr/>
            </p:nvSpPr>
            <p:spPr>
              <a:xfrm>
                <a:off x="6172303" y="2455012"/>
                <a:ext cx="96864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3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F996771-7FB8-005C-D5CB-2905525ED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303" y="2455012"/>
                <a:ext cx="968641" cy="58477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210F8A2-F990-4EF9-4587-23F4FDB849C1}"/>
                  </a:ext>
                </a:extLst>
              </p:cNvPr>
              <p:cNvSpPr txBox="1"/>
              <p:nvPr/>
            </p:nvSpPr>
            <p:spPr>
              <a:xfrm>
                <a:off x="7246210" y="2450855"/>
                <a:ext cx="96864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3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210F8A2-F990-4EF9-4587-23F4FDB849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6210" y="2450855"/>
                <a:ext cx="968641" cy="58477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F619BB7-2AC5-EA2F-4C8B-29601CAB9F7A}"/>
                  </a:ext>
                </a:extLst>
              </p:cNvPr>
              <p:cNvSpPr txBox="1"/>
              <p:nvPr/>
            </p:nvSpPr>
            <p:spPr>
              <a:xfrm>
                <a:off x="4686687" y="2444158"/>
                <a:ext cx="63182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F619BB7-2AC5-EA2F-4C8B-29601CAB9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687" y="2444158"/>
                <a:ext cx="631821" cy="58477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438A3FB-D76E-D492-C143-29C4D123D981}"/>
                  </a:ext>
                </a:extLst>
              </p:cNvPr>
              <p:cNvSpPr txBox="1"/>
              <p:nvPr/>
            </p:nvSpPr>
            <p:spPr>
              <a:xfrm>
                <a:off x="5877302" y="2449730"/>
                <a:ext cx="63182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438A3FB-D76E-D492-C143-29C4D123D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302" y="2449730"/>
                <a:ext cx="631821" cy="58477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B3E4569-2800-1420-80F9-B7D49EA9E5CD}"/>
                  </a:ext>
                </a:extLst>
              </p:cNvPr>
              <p:cNvSpPr txBox="1"/>
              <p:nvPr/>
            </p:nvSpPr>
            <p:spPr>
              <a:xfrm>
                <a:off x="6894507" y="2442820"/>
                <a:ext cx="63182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B3E4569-2800-1420-80F9-B7D49EA9E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4507" y="2442820"/>
                <a:ext cx="631821" cy="58477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8499D4A0-F224-64C4-37FC-41994A0CDEB3}"/>
              </a:ext>
            </a:extLst>
          </p:cNvPr>
          <p:cNvSpPr/>
          <p:nvPr/>
        </p:nvSpPr>
        <p:spPr>
          <a:xfrm>
            <a:off x="1039042" y="685755"/>
            <a:ext cx="7910394" cy="1432227"/>
          </a:xfrm>
          <a:prstGeom prst="wedgeEllipseCallout">
            <a:avLst>
              <a:gd name="adj1" fmla="val -21275"/>
              <a:gd name="adj2" fmla="val 69785"/>
            </a:avLst>
          </a:prstGeom>
          <a:solidFill>
            <a:srgbClr val="FDD9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6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6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600" dirty="0">
              <a:solidFill>
                <a:srgbClr val="C61C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C2DF9DB-454D-B525-E22E-CDD482242D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225115"/>
              </p:ext>
            </p:extLst>
          </p:nvPr>
        </p:nvGraphicFramePr>
        <p:xfrm>
          <a:off x="3519242" y="3647457"/>
          <a:ext cx="3414958" cy="626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877103" imgH="200455" progId="Equation.DSMT4">
                  <p:embed/>
                </p:oleObj>
              </mc:Choice>
              <mc:Fallback>
                <p:oleObj name="Equation" r:id="rId27" imgW="877103" imgH="20045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3519242" y="3647457"/>
                        <a:ext cx="3414958" cy="6261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68CF5E3-8983-AA59-8841-8BF2BE68AC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98110"/>
              </p:ext>
            </p:extLst>
          </p:nvPr>
        </p:nvGraphicFramePr>
        <p:xfrm>
          <a:off x="3503489" y="3020663"/>
          <a:ext cx="4040311" cy="626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172594" imgH="200455" progId="Equation.DSMT4">
                  <p:embed/>
                </p:oleObj>
              </mc:Choice>
              <mc:Fallback>
                <p:oleObj name="Equation" r:id="rId29" imgW="1172594" imgH="20045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3503489" y="3020663"/>
                        <a:ext cx="4040311" cy="6261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9501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6" grpId="0"/>
      <p:bldP spid="48" grpId="0"/>
      <p:bldP spid="50" grpId="0"/>
      <p:bldP spid="54" grpId="0"/>
      <p:bldP spid="55" grpId="0"/>
      <p:bldP spid="56" grpId="0"/>
      <p:bldP spid="57" grpId="0"/>
      <p:bldP spid="58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sp>
        <p:nvSpPr>
          <p:cNvPr id="20" name="Rectangle 11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332754" y="128983"/>
            <a:ext cx="64908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…. 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4. NHÂN ĐA THỨC MỘT BIẾN</a:t>
            </a:r>
          </a:p>
        </p:txBody>
      </p:sp>
      <p:sp>
        <p:nvSpPr>
          <p:cNvPr id="34" name="TextBox 33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3BCC1BE-3554-9200-CA9D-2ADC2AE86CA7}"/>
              </a:ext>
            </a:extLst>
          </p:cNvPr>
          <p:cNvSpPr txBox="1"/>
          <p:nvPr/>
        </p:nvSpPr>
        <p:spPr>
          <a:xfrm>
            <a:off x="357138" y="1321777"/>
            <a:ext cx="90678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6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600" dirty="0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61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600" dirty="0">
              <a:solidFill>
                <a:srgbClr val="C61C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kia.</a:t>
            </a:r>
          </a:p>
          <a:p>
            <a:r>
              <a:rPr 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Rectangle: Rounded Corners 6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B203012-3C40-3B98-9D27-77329FDF4030}"/>
              </a:ext>
            </a:extLst>
          </p:cNvPr>
          <p:cNvSpPr/>
          <p:nvPr/>
        </p:nvSpPr>
        <p:spPr>
          <a:xfrm>
            <a:off x="228600" y="1169377"/>
            <a:ext cx="8811246" cy="28194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5FE9374-DC60-1303-049B-EE68DB1A79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819150"/>
            <a:ext cx="833419" cy="1156034"/>
          </a:xfrm>
          <a:prstGeom prst="rect">
            <a:avLst/>
          </a:prstGeom>
        </p:spPr>
      </p:pic>
      <p:sp>
        <p:nvSpPr>
          <p:cNvPr id="10" name="TextBox 9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139D179-75DD-CFF0-8DC1-84B14C916AA3}"/>
              </a:ext>
            </a:extLst>
          </p:cNvPr>
          <p:cNvSpPr txBox="1"/>
          <p:nvPr/>
        </p:nvSpPr>
        <p:spPr>
          <a:xfrm>
            <a:off x="1160327" y="4155831"/>
            <a:ext cx="7692106" cy="58477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585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815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/>
      <p:bldP spid="7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sp>
        <p:nvSpPr>
          <p:cNvPr id="20" name="Rectangle 11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332754" y="128983"/>
            <a:ext cx="64908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…. 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4. NHÂN ĐA THỨC MỘT BIẾN</a:t>
            </a:r>
          </a:p>
        </p:txBody>
      </p:sp>
      <p:sp>
        <p:nvSpPr>
          <p:cNvPr id="8" name="TextBox 7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EE3C0FD-15C9-D8D5-98E1-C37657DF3276}"/>
              </a:ext>
            </a:extLst>
          </p:cNvPr>
          <p:cNvSpPr txBox="1"/>
          <p:nvPr/>
        </p:nvSpPr>
        <p:spPr>
          <a:xfrm>
            <a:off x="436930" y="812452"/>
            <a:ext cx="72580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</a:t>
            </a:r>
            <a:r>
              <a:rPr lang="en-US" sz="2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 descr="OPL20U25GSXzBJYl68kk8uQGfFKzs7yb1M4KJWUiLk6ZEvGF+qCIPSnY57AbBFCvTW$15.2022.CD.126$126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295B067-0735-CFE7-09A4-C08639F59C8B}"/>
                  </a:ext>
                </a:extLst>
              </p:cNvPr>
              <p:cNvSpPr txBox="1"/>
              <p:nvPr/>
            </p:nvSpPr>
            <p:spPr>
              <a:xfrm>
                <a:off x="561819" y="1942799"/>
                <a:ext cx="725805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5" name="TextBox 34" descr="OPL20U25GSXzBJYl68kk8uQGfFKzs7yb1M4KJWUiLk6ZEvGF+qCIPSnY57AbBFCvTW$15.2022.CD.126$126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295B067-0735-CFE7-09A4-C08639F59C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19" y="1942799"/>
                <a:ext cx="7258050" cy="892552"/>
              </a:xfrm>
              <a:prstGeom prst="rect">
                <a:avLst/>
              </a:prstGeom>
              <a:blipFill>
                <a:blip r:embed="rId4"/>
                <a:stretch>
                  <a:fillRect l="-1511" t="-68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 descr="OPL20U25GSXzBJYl68kk8uQGfFKzs7yb1M4KJWUiLk6ZEvGF+qCIPSnY57AbBFCvTW$15.2022.CD.126$126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6BE1428-0A54-3F4F-C322-5D1C4BAEBDC5}"/>
                  </a:ext>
                </a:extLst>
              </p:cNvPr>
              <p:cNvSpPr txBox="1"/>
              <p:nvPr/>
            </p:nvSpPr>
            <p:spPr>
              <a:xfrm>
                <a:off x="2436848" y="2352530"/>
                <a:ext cx="887962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2" name="TextBox 41" descr="OPL20U25GSXzBJYl68kk8uQGfFKzs7yb1M4KJWUiLk6ZEvGF+qCIPSnY57AbBFCvTW$15.2022.CD.126$126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6BE1428-0A54-3F4F-C322-5D1C4BAEB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848" y="2352530"/>
                <a:ext cx="887962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 descr="OPL20U25GSXzBJYl68kk8uQGfFKzs7yb1M4KJWUiLk6ZEvGF+qCIPSnY57AbBFCvTW$15.2022.CD.126$126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DE747D8-BF65-8E08-8CFD-04BDA0F6C8BD}"/>
                  </a:ext>
                </a:extLst>
              </p:cNvPr>
              <p:cNvSpPr txBox="1"/>
              <p:nvPr/>
            </p:nvSpPr>
            <p:spPr>
              <a:xfrm>
                <a:off x="2294281" y="2337287"/>
                <a:ext cx="5901612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6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26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45" name="TextBox 44" descr="OPL20U25GSXzBJYl68kk8uQGfFKzs7yb1M4KJWUiLk6ZEvGF+qCIPSnY57AbBFCvTW$15.2022.CD.126$126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DE747D8-BF65-8E08-8CFD-04BDA0F6C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281" y="2337287"/>
                <a:ext cx="5901612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 descr="OPL20U25GSXzBJYl68kk8uQGfFKzs7yb1M4KJWUiLk6ZEvGF+qCIPSnY57AbBFCvTW$15.2022.CD.126$126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834BBD4-397A-843D-7A0D-F0BD93A538F6}"/>
                  </a:ext>
                </a:extLst>
              </p:cNvPr>
              <p:cNvSpPr txBox="1"/>
              <p:nvPr/>
            </p:nvSpPr>
            <p:spPr>
              <a:xfrm>
                <a:off x="3027730" y="2356768"/>
                <a:ext cx="1038225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600" dirty="0">
                  <a:solidFill>
                    <a:srgbClr val="008000"/>
                  </a:solidFill>
                </a:endParaRPr>
              </a:p>
            </p:txBody>
          </p:sp>
        </mc:Choice>
        <mc:Fallback>
          <p:sp>
            <p:nvSpPr>
              <p:cNvPr id="47" name="TextBox 46" descr="OPL20U25GSXzBJYl68kk8uQGfFKzs7yb1M4KJWUiLk6ZEvGF+qCIPSnY57AbBFCvTW$15.2022.CD.126$126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834BBD4-397A-843D-7A0D-F0BD93A53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7730" y="2356768"/>
                <a:ext cx="1038225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 descr="OPL20U25GSXzBJYl68kk8uQGfFKzs7yb1M4KJWUiLk6ZEvGF+qCIPSnY57AbBFCvTW$15.2022.CD.126$126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011061F-2F3E-CD3A-F36B-9574AAC98181}"/>
                  </a:ext>
                </a:extLst>
              </p:cNvPr>
              <p:cNvSpPr txBox="1"/>
              <p:nvPr/>
            </p:nvSpPr>
            <p:spPr>
              <a:xfrm>
                <a:off x="3037760" y="2351314"/>
                <a:ext cx="265278" cy="5029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600" dirty="0">
                  <a:solidFill>
                    <a:srgbClr val="008000"/>
                  </a:solidFill>
                </a:endParaRPr>
              </a:p>
            </p:txBody>
          </p:sp>
        </mc:Choice>
        <mc:Fallback>
          <p:sp>
            <p:nvSpPr>
              <p:cNvPr id="49" name="TextBox 48" descr="OPL20U25GSXzBJYl68kk8uQGfFKzs7yb1M4KJWUiLk6ZEvGF+qCIPSnY57AbBFCvTW$15.2022.CD.126$126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011061F-2F3E-CD3A-F36B-9574AAC98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760" y="2351314"/>
                <a:ext cx="265278" cy="502989"/>
              </a:xfrm>
              <a:prstGeom prst="rect">
                <a:avLst/>
              </a:prstGeom>
              <a:blipFill>
                <a:blip r:embed="rId8"/>
                <a:stretch>
                  <a:fillRect r="-181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 descr="OPL20U25GSXzBJYl68kk8uQGfFKzs7yb1M4KJWUiLk6ZEvGF+qCIPSnY57AbBFCvTW$15.2022.CD.126$126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3811D9C-24F0-2B21-6A3B-DD0E0C8A532E}"/>
                  </a:ext>
                </a:extLst>
              </p:cNvPr>
              <p:cNvSpPr txBox="1"/>
              <p:nvPr/>
            </p:nvSpPr>
            <p:spPr>
              <a:xfrm>
                <a:off x="3620009" y="2356169"/>
                <a:ext cx="396765" cy="5029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6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62" name="TextBox 61" descr="OPL20U25GSXzBJYl68kk8uQGfFKzs7yb1M4KJWUiLk6ZEvGF+qCIPSnY57AbBFCvTW$15.2022.CD.126$126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3811D9C-24F0-2B21-6A3B-DD0E0C8A53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0009" y="2356169"/>
                <a:ext cx="396765" cy="50298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 descr="OPL20U25GSXzBJYl68kk8uQGfFKzs7yb1M4KJWUiLk6ZEvGF+qCIPSnY57AbBFCvTW$15.2022.CD.126$126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93DD3C3-E33A-F7AB-AA51-D8DE0E76D505}"/>
                  </a:ext>
                </a:extLst>
              </p:cNvPr>
              <p:cNvSpPr txBox="1"/>
              <p:nvPr/>
            </p:nvSpPr>
            <p:spPr>
              <a:xfrm>
                <a:off x="3768517" y="2349555"/>
                <a:ext cx="711848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6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63" name="TextBox 62" descr="OPL20U25GSXzBJYl68kk8uQGfFKzs7yb1M4KJWUiLk6ZEvGF+qCIPSnY57AbBFCvTW$15.2022.CD.126$126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93DD3C3-E33A-F7AB-AA51-D8DE0E76D5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8517" y="2349555"/>
                <a:ext cx="711848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95FC1674-EB49-5A9D-30DC-4A7A570536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832382"/>
              </p:ext>
            </p:extLst>
          </p:nvPr>
        </p:nvGraphicFramePr>
        <p:xfrm>
          <a:off x="4801764" y="862756"/>
          <a:ext cx="2187838" cy="523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58362" imgH="257418" progId="Equation.DSMT4">
                  <p:embed/>
                </p:oleObj>
              </mc:Choice>
              <mc:Fallback>
                <p:oleObj name="Equation" r:id="rId11" imgW="1058362" imgH="25741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801764" y="862756"/>
                        <a:ext cx="2187838" cy="5238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DDA9EFC-A685-BBA1-2285-0AFE5A0D8E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007170"/>
              </p:ext>
            </p:extLst>
          </p:nvPr>
        </p:nvGraphicFramePr>
        <p:xfrm>
          <a:off x="1228939" y="1238532"/>
          <a:ext cx="2137970" cy="514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067731" imgH="257418" progId="Equation.DSMT4">
                  <p:embed/>
                </p:oleObj>
              </mc:Choice>
              <mc:Fallback>
                <p:oleObj name="Equation" r:id="rId13" imgW="1067731" imgH="25741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228939" y="1238532"/>
                        <a:ext cx="2137970" cy="5148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D5532B0-7C7E-3C7B-C661-73CBC84D33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209510"/>
              </p:ext>
            </p:extLst>
          </p:nvPr>
        </p:nvGraphicFramePr>
        <p:xfrm>
          <a:off x="846566" y="2811164"/>
          <a:ext cx="3077940" cy="55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229891" imgH="200455" progId="Equation.DSMT4">
                  <p:embed/>
                </p:oleObj>
              </mc:Choice>
              <mc:Fallback>
                <p:oleObj name="Equation" r:id="rId15" imgW="1229891" imgH="20045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46566" y="2811164"/>
                        <a:ext cx="3077940" cy="553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EA5FAB2-4985-9606-BD7F-9D4290605A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4236875"/>
              </p:ext>
            </p:extLst>
          </p:nvPr>
        </p:nvGraphicFramePr>
        <p:xfrm>
          <a:off x="3810000" y="2784811"/>
          <a:ext cx="3077940" cy="55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020164" imgH="200455" progId="Equation.DSMT4">
                  <p:embed/>
                </p:oleObj>
              </mc:Choice>
              <mc:Fallback>
                <p:oleObj name="Equation" r:id="rId17" imgW="1020164" imgH="20045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810000" y="2784811"/>
                        <a:ext cx="3077940" cy="553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0ACDE15-F1E5-E3FA-302B-1F8D02A4D7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602351"/>
              </p:ext>
            </p:extLst>
          </p:nvPr>
        </p:nvGraphicFramePr>
        <p:xfrm>
          <a:off x="6661329" y="2831755"/>
          <a:ext cx="2406471" cy="460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991696" imgH="200455" progId="Equation.DSMT4">
                  <p:embed/>
                </p:oleObj>
              </mc:Choice>
              <mc:Fallback>
                <p:oleObj name="Equation" r:id="rId19" imgW="991696" imgH="20045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661329" y="2831755"/>
                        <a:ext cx="2406471" cy="4609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58F423D-BEAE-36A2-B4ED-37516391BD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12682"/>
              </p:ext>
            </p:extLst>
          </p:nvPr>
        </p:nvGraphicFramePr>
        <p:xfrm>
          <a:off x="838200" y="3332729"/>
          <a:ext cx="7735791" cy="594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278883" imgH="200455" progId="Equation.DSMT4">
                  <p:embed/>
                </p:oleObj>
              </mc:Choice>
              <mc:Fallback>
                <p:oleObj name="Equation" r:id="rId21" imgW="2278883" imgH="20045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838200" y="3332729"/>
                        <a:ext cx="7735791" cy="5941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575CC42-1FC6-6AA5-717F-EACFF986CA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499088"/>
              </p:ext>
            </p:extLst>
          </p:nvPr>
        </p:nvGraphicFramePr>
        <p:xfrm>
          <a:off x="838200" y="3924989"/>
          <a:ext cx="2162582" cy="544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772240" imgH="200455" progId="Equation.DSMT4">
                  <p:embed/>
                </p:oleObj>
              </mc:Choice>
              <mc:Fallback>
                <p:oleObj name="Equation" r:id="rId23" imgW="772240" imgH="20045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838200" y="3924989"/>
                        <a:ext cx="2162582" cy="5445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3985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9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45" grpId="0"/>
      <p:bldP spid="47" grpId="0"/>
      <p:bldP spid="47" grpId="1"/>
      <p:bldP spid="49" grpId="0"/>
      <p:bldP spid="49" grpId="1"/>
      <p:bldP spid="62" grpId="0"/>
      <p:bldP spid="62" grpId="1"/>
      <p:bldP spid="6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sp>
        <p:nvSpPr>
          <p:cNvPr id="20" name="Rectangle 11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332754" y="128983"/>
            <a:ext cx="64908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…. 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4. NHÂN ĐA THỨC MỘT BIẾN</a:t>
            </a:r>
          </a:p>
        </p:txBody>
      </p:sp>
      <p:sp>
        <p:nvSpPr>
          <p:cNvPr id="8" name="TextBox 7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EE3C0FD-15C9-D8D5-98E1-C37657DF3276}"/>
              </a:ext>
            </a:extLst>
          </p:cNvPr>
          <p:cNvSpPr txBox="1"/>
          <p:nvPr/>
        </p:nvSpPr>
        <p:spPr>
          <a:xfrm>
            <a:off x="545396" y="778464"/>
            <a:ext cx="72580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</a:t>
            </a:r>
            <a:r>
              <a:rPr lang="en-US" sz="2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 descr="OPL20U25GSXzBJYl68kk8uQGfFKzs7yb1M4KJWUiLk6ZEvGF+qCIPSnY57AbBFCvTW$15.2022.CD.126$126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84A5B6D-37B2-A193-849F-02EAA3E967EB}"/>
                  </a:ext>
                </a:extLst>
              </p:cNvPr>
              <p:cNvSpPr txBox="1"/>
              <p:nvPr/>
            </p:nvSpPr>
            <p:spPr>
              <a:xfrm>
                <a:off x="3085326" y="2347046"/>
                <a:ext cx="2579876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>
          <p:sp>
            <p:nvSpPr>
              <p:cNvPr id="22" name="TextBox 21" descr="OPL20U25GSXzBJYl68kk8uQGfFKzs7yb1M4KJWUiLk6ZEvGF+qCIPSnY57AbBFCvTW$15.2022.CD.126$126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84A5B6D-37B2-A193-849F-02EAA3E967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326" y="2347046"/>
                <a:ext cx="2579876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32B497F-CD44-DBE6-4519-C62DA7C5782B}"/>
              </a:ext>
            </a:extLst>
          </p:cNvPr>
          <p:cNvSpPr txBox="1"/>
          <p:nvPr/>
        </p:nvSpPr>
        <p:spPr>
          <a:xfrm>
            <a:off x="3082734" y="2117215"/>
            <a:ext cx="44322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9" name="Straight Connector 8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D6DD599-E527-73F9-D4B7-22C91E9256E5}"/>
              </a:ext>
            </a:extLst>
          </p:cNvPr>
          <p:cNvCxnSpPr/>
          <p:nvPr/>
        </p:nvCxnSpPr>
        <p:spPr>
          <a:xfrm>
            <a:off x="3161526" y="2850111"/>
            <a:ext cx="2362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 descr="OPL20U25GSXzBJYl68kk8uQGfFKzs7yb1M4KJWUiLk6ZEvGF+qCIPSnY57AbBFCvTW$15.2022.CD.126$126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9FA0B55-B0A9-C094-A807-9EF90DBAA04A}"/>
                  </a:ext>
                </a:extLst>
              </p:cNvPr>
              <p:cNvSpPr txBox="1"/>
              <p:nvPr/>
            </p:nvSpPr>
            <p:spPr>
              <a:xfrm>
                <a:off x="4474048" y="2361597"/>
                <a:ext cx="1122783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9" name="TextBox 28" descr="OPL20U25GSXzBJYl68kk8uQGfFKzs7yb1M4KJWUiLk6ZEvGF+qCIPSnY57AbBFCvTW$15.2022.CD.126$126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9FA0B55-B0A9-C094-A807-9EF90DBAA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048" y="2361597"/>
                <a:ext cx="1122783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 descr="OPL20U25GSXzBJYl68kk8uQGfFKzs7yb1M4KJWUiLk6ZEvGF+qCIPSnY57AbBFCvTW$15.2022.CD.126$126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D06CA0E-A83B-5377-510C-96C5017E36C9}"/>
                  </a:ext>
                </a:extLst>
              </p:cNvPr>
              <p:cNvSpPr txBox="1"/>
              <p:nvPr/>
            </p:nvSpPr>
            <p:spPr>
              <a:xfrm>
                <a:off x="3708918" y="2342522"/>
                <a:ext cx="1500524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6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31" name="TextBox 30" descr="OPL20U25GSXzBJYl68kk8uQGfFKzs7yb1M4KJWUiLk6ZEvGF+qCIPSnY57AbBFCvTW$15.2022.CD.126$126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D06CA0E-A83B-5377-510C-96C5017E3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918" y="2342522"/>
                <a:ext cx="1500524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 descr="OPL20U25GSXzBJYl68kk8uQGfFKzs7yb1M4KJWUiLk6ZEvGF+qCIPSnY57AbBFCvTW$15.2022.CD.126$126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6570205-1582-C6C0-13BB-B7BC52AC5424}"/>
                  </a:ext>
                </a:extLst>
              </p:cNvPr>
              <p:cNvSpPr txBox="1"/>
              <p:nvPr/>
            </p:nvSpPr>
            <p:spPr>
              <a:xfrm>
                <a:off x="3583294" y="2343150"/>
                <a:ext cx="1122783" cy="7209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3" name="TextBox 32" descr="OPL20U25GSXzBJYl68kk8uQGfFKzs7yb1M4KJWUiLk6ZEvGF+qCIPSnY57AbBFCvTW$15.2022.CD.126$126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6570205-1582-C6C0-13BB-B7BC52AC5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294" y="2343150"/>
                <a:ext cx="1122783" cy="7209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 descr="OPL20U25GSXzBJYl68kk8uQGfFKzs7yb1M4KJWUiLk6ZEvGF+qCIPSnY57AbBFCvTW$15.2022.CD.126$126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D7B6A92-B297-13EB-DBC5-4DC691D0F23B}"/>
                  </a:ext>
                </a:extLst>
              </p:cNvPr>
              <p:cNvSpPr txBox="1"/>
              <p:nvPr/>
            </p:nvSpPr>
            <p:spPr>
              <a:xfrm>
                <a:off x="3260283" y="2350421"/>
                <a:ext cx="1076168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6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38" name="TextBox 37" descr="OPL20U25GSXzBJYl68kk8uQGfFKzs7yb1M4KJWUiLk6ZEvGF+qCIPSnY57AbBFCvTW$15.2022.CD.126$126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D7B6A92-B297-13EB-DBC5-4DC691D0F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283" y="2350421"/>
                <a:ext cx="1076168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3496FBE-3F58-69D6-45EF-8D1BE70F7DD1}"/>
              </a:ext>
            </a:extLst>
          </p:cNvPr>
          <p:cNvCxnSpPr/>
          <p:nvPr/>
        </p:nvCxnSpPr>
        <p:spPr>
          <a:xfrm>
            <a:off x="1924942" y="4148295"/>
            <a:ext cx="37490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09080363-285B-7708-13F3-E2371C8F3FE6}"/>
              </a:ext>
            </a:extLst>
          </p:cNvPr>
          <p:cNvSpPr txBox="1"/>
          <p:nvPr/>
        </p:nvSpPr>
        <p:spPr>
          <a:xfrm>
            <a:off x="4773699" y="4171950"/>
            <a:ext cx="825724" cy="5958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+1</a:t>
            </a:r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E0BF8624-C022-F99C-E5BF-1EA6109ADB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5304962"/>
              </p:ext>
            </p:extLst>
          </p:nvPr>
        </p:nvGraphicFramePr>
        <p:xfrm>
          <a:off x="4984778" y="785763"/>
          <a:ext cx="2406622" cy="576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58362" imgH="257418" progId="Equation.DSMT4">
                  <p:embed/>
                </p:oleObj>
              </mc:Choice>
              <mc:Fallback>
                <p:oleObj name="Equation" r:id="rId9" imgW="1058362" imgH="257418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95FC1674-EB49-5A9D-30DC-4A7A570536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84778" y="785763"/>
                        <a:ext cx="2406622" cy="5762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B1B50EE6-8EA8-6638-4EC3-3A9E39F65D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3152700"/>
              </p:ext>
            </p:extLst>
          </p:nvPr>
        </p:nvGraphicFramePr>
        <p:xfrm>
          <a:off x="1153433" y="1200090"/>
          <a:ext cx="2351767" cy="56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67731" imgH="257418" progId="Equation.DSMT4">
                  <p:embed/>
                </p:oleObj>
              </mc:Choice>
              <mc:Fallback>
                <p:oleObj name="Equation" r:id="rId11" imgW="1067731" imgH="257418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EDDA9EFC-A685-BBA1-2285-0AFE5A0D8E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53433" y="1200090"/>
                        <a:ext cx="2351767" cy="566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78BF215-039F-659E-2201-AF9F4E675F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178005"/>
              </p:ext>
            </p:extLst>
          </p:nvPr>
        </p:nvGraphicFramePr>
        <p:xfrm>
          <a:off x="3493986" y="1774379"/>
          <a:ext cx="1763814" cy="54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83920" imgH="203040" progId="Equation.DSMT4">
                  <p:embed/>
                </p:oleObj>
              </mc:Choice>
              <mc:Fallback>
                <p:oleObj name="Equation" r:id="rId13" imgW="5839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493986" y="1774379"/>
                        <a:ext cx="1763814" cy="541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77BEAC0-A8A2-F1DE-915F-5BDF43AC50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9124331"/>
              </p:ext>
            </p:extLst>
          </p:nvPr>
        </p:nvGraphicFramePr>
        <p:xfrm>
          <a:off x="3443085" y="2783819"/>
          <a:ext cx="1900755" cy="581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83920" imgH="203040" progId="Equation.DSMT4">
                  <p:embed/>
                </p:oleObj>
              </mc:Choice>
              <mc:Fallback>
                <p:oleObj name="Equation" r:id="rId15" imgW="5839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443085" y="2783819"/>
                        <a:ext cx="1900755" cy="5817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6522B2A-62FF-BF2C-7A52-51D5D4514D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567521"/>
              </p:ext>
            </p:extLst>
          </p:nvPr>
        </p:nvGraphicFramePr>
        <p:xfrm>
          <a:off x="2559194" y="3175000"/>
          <a:ext cx="2052165" cy="540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762871" imgH="200455" progId="Equation.DSMT4">
                  <p:embed/>
                </p:oleObj>
              </mc:Choice>
              <mc:Fallback>
                <p:oleObj name="Equation" r:id="rId17" imgW="762871" imgH="20045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559194" y="3175000"/>
                        <a:ext cx="2052165" cy="5402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9130D82-4CE7-F6A6-B6BB-FAA64A6E19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63446"/>
              </p:ext>
            </p:extLst>
          </p:nvPr>
        </p:nvGraphicFramePr>
        <p:xfrm>
          <a:off x="1931292" y="3614576"/>
          <a:ext cx="2049831" cy="540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724673" imgH="200455" progId="Equation.DSMT4">
                  <p:embed/>
                </p:oleObj>
              </mc:Choice>
              <mc:Fallback>
                <p:oleObj name="Equation" r:id="rId19" imgW="724673" imgH="20045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931292" y="3614576"/>
                        <a:ext cx="2049831" cy="5402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267E47D-7AD8-8E44-A4DD-02A5CC1AF7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515632"/>
              </p:ext>
            </p:extLst>
          </p:nvPr>
        </p:nvGraphicFramePr>
        <p:xfrm>
          <a:off x="3243649" y="4082894"/>
          <a:ext cx="754380" cy="541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67023" imgH="200455" progId="Equation.DSMT4">
                  <p:embed/>
                </p:oleObj>
              </mc:Choice>
              <mc:Fallback>
                <p:oleObj name="Equation" r:id="rId21" imgW="267023" imgH="20045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243649" y="4082894"/>
                        <a:ext cx="754380" cy="5416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F7642F6-5AE4-79B3-BA15-BA0B6B40E2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066589"/>
              </p:ext>
            </p:extLst>
          </p:nvPr>
        </p:nvGraphicFramePr>
        <p:xfrm>
          <a:off x="1981200" y="4055288"/>
          <a:ext cx="475385" cy="543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77480" imgH="203040" progId="Equation.DSMT4">
                  <p:embed/>
                </p:oleObj>
              </mc:Choice>
              <mc:Fallback>
                <p:oleObj name="Equation" r:id="rId23" imgW="1774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981200" y="4055288"/>
                        <a:ext cx="475385" cy="5432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5778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9" grpId="0"/>
      <p:bldP spid="29" grpId="1"/>
      <p:bldP spid="31" grpId="0"/>
      <p:bldP spid="31" grpId="1"/>
      <p:bldP spid="33" grpId="0"/>
      <p:bldP spid="33" grpId="1"/>
      <p:bldP spid="38" grpId="0"/>
      <p:bldP spid="38" grpId="1"/>
      <p:bldP spid="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1" y="996042"/>
            <a:ext cx="3249386" cy="3099707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20036" y="1509963"/>
            <a:ext cx="309482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45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94793"/>
            <a:ext cx="476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3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D4793AB-5628-9BB6-0ED0-F4F6974AE2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6012" r="14448" b="2"/>
          <a:stretch/>
        </p:blipFill>
        <p:spPr>
          <a:xfrm>
            <a:off x="76200" y="590550"/>
            <a:ext cx="838200" cy="95514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43" name="Picture 4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sp>
        <p:nvSpPr>
          <p:cNvPr id="20" name="Rectangle 11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263761" y="39565"/>
            <a:ext cx="64908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…. 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4. NHÂN ĐA THỨC MỘT BIẾN</a:t>
            </a:r>
          </a:p>
        </p:txBody>
      </p:sp>
      <p:pic>
        <p:nvPicPr>
          <p:cNvPr id="8" name="Picture 7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F0F99ED-4668-7690-799B-383B2F66250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232678" y="762660"/>
            <a:ext cx="456307" cy="456307"/>
          </a:xfrm>
          <a:prstGeom prst="rect">
            <a:avLst/>
          </a:prstGeom>
        </p:spPr>
      </p:pic>
      <p:pic>
        <p:nvPicPr>
          <p:cNvPr id="10" name="Picture 9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DA54B11-1634-F57B-5E50-DE380BCCF8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523" y="460204"/>
            <a:ext cx="2038514" cy="823237"/>
          </a:xfrm>
          <a:prstGeom prst="rect">
            <a:avLst/>
          </a:prstGeom>
        </p:spPr>
      </p:pic>
      <p:sp>
        <p:nvSpPr>
          <p:cNvPr id="6" name="TextBox 5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1D7EE3A-BF9C-3B41-FF64-2750C7963011}"/>
              </a:ext>
            </a:extLst>
          </p:cNvPr>
          <p:cNvSpPr txBox="1"/>
          <p:nvPr/>
        </p:nvSpPr>
        <p:spPr>
          <a:xfrm>
            <a:off x="2743200" y="590666"/>
            <a:ext cx="44812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Bài1: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2BF1C73-A731-BDEF-9964-E40066A0C9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6942217"/>
              </p:ext>
            </p:extLst>
          </p:nvPr>
        </p:nvGraphicFramePr>
        <p:xfrm>
          <a:off x="543513" y="1276350"/>
          <a:ext cx="2564273" cy="732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10792" imgH="276527" progId="Equation.DSMT4">
                  <p:embed/>
                </p:oleObj>
              </mc:Choice>
              <mc:Fallback>
                <p:oleObj name="Equation" r:id="rId8" imgW="1210792" imgH="27652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3513" y="1276350"/>
                        <a:ext cx="2564273" cy="7323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202A6B-1898-7D3A-E941-E1575352CB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334011"/>
              </p:ext>
            </p:extLst>
          </p:nvPr>
        </p:nvGraphicFramePr>
        <p:xfrm>
          <a:off x="3200400" y="1276350"/>
          <a:ext cx="4593680" cy="672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92761" imgH="257418" progId="Equation.DSMT4">
                  <p:embed/>
                </p:oleObj>
              </mc:Choice>
              <mc:Fallback>
                <p:oleObj name="Equation" r:id="rId10" imgW="1992761" imgH="25741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200400" y="1276350"/>
                        <a:ext cx="4593680" cy="672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2646B65-D4E7-9A77-A9B1-0F2227A3A4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607200"/>
              </p:ext>
            </p:extLst>
          </p:nvPr>
        </p:nvGraphicFramePr>
        <p:xfrm>
          <a:off x="3288236" y="1834814"/>
          <a:ext cx="3269165" cy="501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96556" imgH="200455" progId="Equation.DSMT4">
                  <p:embed/>
                </p:oleObj>
              </mc:Choice>
              <mc:Fallback>
                <p:oleObj name="Equation" r:id="rId12" imgW="1296556" imgH="20045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288236" y="1834814"/>
                        <a:ext cx="3269165" cy="501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3F0242C-D88B-B1DD-1A72-E57A08FBDC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9533"/>
              </p:ext>
            </p:extLst>
          </p:nvPr>
        </p:nvGraphicFramePr>
        <p:xfrm>
          <a:off x="6553200" y="1809750"/>
          <a:ext cx="1456170" cy="501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96880" imgH="203040" progId="Equation.DSMT4">
                  <p:embed/>
                </p:oleObj>
              </mc:Choice>
              <mc:Fallback>
                <p:oleObj name="Equation" r:id="rId14" imgW="5968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553200" y="1809750"/>
                        <a:ext cx="1456170" cy="501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98E391A-81C2-2183-142A-E296B49837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34698"/>
              </p:ext>
            </p:extLst>
          </p:nvPr>
        </p:nvGraphicFramePr>
        <p:xfrm>
          <a:off x="688404" y="2451318"/>
          <a:ext cx="4493196" cy="639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202488" imgH="257418" progId="Equation.DSMT4">
                  <p:embed/>
                </p:oleObj>
              </mc:Choice>
              <mc:Fallback>
                <p:oleObj name="Equation" r:id="rId16" imgW="2202488" imgH="25741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88404" y="2451318"/>
                        <a:ext cx="4493196" cy="6393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1325A79C-3FE0-372F-3613-4C36E8C5A9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056848"/>
              </p:ext>
            </p:extLst>
          </p:nvPr>
        </p:nvGraphicFramePr>
        <p:xfrm>
          <a:off x="381000" y="3105150"/>
          <a:ext cx="4876583" cy="673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278883" imgH="276527" progId="Equation.DSMT4">
                  <p:embed/>
                </p:oleObj>
              </mc:Choice>
              <mc:Fallback>
                <p:oleObj name="Equation" r:id="rId18" imgW="2278883" imgH="27652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81000" y="3105150"/>
                        <a:ext cx="4876583" cy="6738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60B69C24-3344-B3A6-9F7F-FDCD8518B5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699819"/>
              </p:ext>
            </p:extLst>
          </p:nvPr>
        </p:nvGraphicFramePr>
        <p:xfrm>
          <a:off x="5181600" y="3107899"/>
          <a:ext cx="3810216" cy="683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916366" imgH="276527" progId="Equation.DSMT4">
                  <p:embed/>
                </p:oleObj>
              </mc:Choice>
              <mc:Fallback>
                <p:oleObj name="Equation" r:id="rId20" imgW="1916366" imgH="27652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181600" y="3107899"/>
                        <a:ext cx="3810216" cy="683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4947B134-1025-64AC-AB6E-DB15AAA755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110222"/>
              </p:ext>
            </p:extLst>
          </p:nvPr>
        </p:nvGraphicFramePr>
        <p:xfrm>
          <a:off x="762000" y="3766252"/>
          <a:ext cx="5577899" cy="544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364647" imgH="200455" progId="Equation.DSMT4">
                  <p:embed/>
                </p:oleObj>
              </mc:Choice>
              <mc:Fallback>
                <p:oleObj name="Equation" r:id="rId22" imgW="2364647" imgH="20045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762000" y="3766252"/>
                        <a:ext cx="5577899" cy="5440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9613CE5C-C55D-F582-9A65-3BD3D0ED33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835385"/>
              </p:ext>
            </p:extLst>
          </p:nvPr>
        </p:nvGraphicFramePr>
        <p:xfrm>
          <a:off x="6422480" y="3819216"/>
          <a:ext cx="1371600" cy="491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534046" imgH="181347" progId="Equation.DSMT4">
                  <p:embed/>
                </p:oleObj>
              </mc:Choice>
              <mc:Fallback>
                <p:oleObj name="Equation" r:id="rId24" imgW="534046" imgH="18134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422480" y="3819216"/>
                        <a:ext cx="1371600" cy="4910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4009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1ABD889-CCEB-4BFD-B139-AA3762F04A82}"/>
              </a:ext>
            </a:extLst>
          </p:cNvPr>
          <p:cNvSpPr/>
          <p:nvPr/>
        </p:nvSpPr>
        <p:spPr>
          <a:xfrm rot="5400000">
            <a:off x="-118511" y="116225"/>
            <a:ext cx="3086103" cy="285365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pic>
        <p:nvPicPr>
          <p:cNvPr id="6" name="Picture 5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E2F2445-9A05-4DE7-9BE5-87A906C6E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83435">
            <a:off x="-335593" y="913118"/>
            <a:ext cx="2914977" cy="596823"/>
          </a:xfrm>
          <a:prstGeom prst="rect">
            <a:avLst/>
          </a:prstGeom>
        </p:spPr>
      </p:pic>
      <p:graphicFrame>
        <p:nvGraphicFramePr>
          <p:cNvPr id="8" name="Diagram 7" descr="OPL20U25GSXzBJYl68kk8uQGfFKzs7yb1M4KJWUiLk6ZEvGF+qCIPSnY57AbBFCvTW$15.2022.CD.126$126+K4lPs7H94VUqPe2XwIsfPRnrXQE//QTEXxb8/8N4CNc6FpgZahzpTjFhMzSA7T/nHJa11DE8Ng2TP3iAmRczFlmslSuUNOgUeb6yRvs0="/>
          <p:cNvGraphicFramePr/>
          <p:nvPr>
            <p:extLst>
              <p:ext uri="{D42A27DB-BD31-4B8C-83A1-F6EECF244321}">
                <p14:modId xmlns:p14="http://schemas.microsoft.com/office/powerpoint/2010/main" val="3599229096"/>
              </p:ext>
            </p:extLst>
          </p:nvPr>
        </p:nvGraphicFramePr>
        <p:xfrm>
          <a:off x="1905000" y="628651"/>
          <a:ext cx="7086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09105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Graphic spid="8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sp>
        <p:nvSpPr>
          <p:cNvPr id="20" name="Rectangle 11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332754" y="128983"/>
            <a:ext cx="64908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…. 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4. NHÂN ĐA THỨC MỘT BIẾN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 descr="OPL20U25GSXzBJYl68kk8uQGfFKzs7yb1M4KJWUiLk6ZEvGF+qCIPSnY57AbBFCvTW$15.2022.CD.126$126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5288C22-10AA-77C8-3F60-C2384D7547A7}"/>
                  </a:ext>
                </a:extLst>
              </p:cNvPr>
              <p:cNvSpPr txBox="1"/>
              <p:nvPr/>
            </p:nvSpPr>
            <p:spPr>
              <a:xfrm>
                <a:off x="228600" y="2048517"/>
                <a:ext cx="707110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a/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3" name="TextBox 2" descr="OPL20U25GSXzBJYl68kk8uQGfFKzs7yb1M4KJWUiLk6ZEvGF+qCIPSnY57AbBFCvTW$15.2022.CD.126$126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5288C22-10AA-77C8-3F60-C2384D754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048517"/>
                <a:ext cx="7071103" cy="430887"/>
              </a:xfrm>
              <a:prstGeom prst="rect">
                <a:avLst/>
              </a:prstGeom>
              <a:blipFill>
                <a:blip r:embed="rId4"/>
                <a:stretch>
                  <a:fillRect l="-3106" t="-26761" b="-4788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1D7EE3A-BF9C-3B41-FF64-2750C7963011}"/>
              </a:ext>
            </a:extLst>
          </p:cNvPr>
          <p:cNvSpPr txBox="1"/>
          <p:nvPr/>
        </p:nvSpPr>
        <p:spPr>
          <a:xfrm>
            <a:off x="2932521" y="717905"/>
            <a:ext cx="59828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 descr="OPL20U25GSXzBJYl68kk8uQGfFKzs7yb1M4KJWUiLk6ZEvGF+qCIPSnY57AbBFCvTW$15.2022.CD.126$126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89C271D-DA6B-B7B9-7444-B9CD0D802AA8}"/>
                  </a:ext>
                </a:extLst>
              </p:cNvPr>
              <p:cNvSpPr txBox="1"/>
              <p:nvPr/>
            </p:nvSpPr>
            <p:spPr>
              <a:xfrm>
                <a:off x="-527790" y="2577719"/>
                <a:ext cx="3918711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−6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4" name="TextBox 23" descr="OPL20U25GSXzBJYl68kk8uQGfFKzs7yb1M4KJWUiLk6ZEvGF+qCIPSnY57AbBFCvTW$15.2022.CD.126$126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89C271D-DA6B-B7B9-7444-B9CD0D802A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27790" y="2577719"/>
                <a:ext cx="3918711" cy="4770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 descr="OPL20U25GSXzBJYl68kk8uQGfFKzs7yb1M4KJWUiLk6ZEvGF+qCIPSnY57AbBFCvTW$15.2022.CD.126$126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E707D2B-6018-B0BE-4A54-7EFFF3B47914}"/>
                  </a:ext>
                </a:extLst>
              </p:cNvPr>
              <p:cNvSpPr txBox="1"/>
              <p:nvPr/>
            </p:nvSpPr>
            <p:spPr>
              <a:xfrm>
                <a:off x="1651000" y="2002086"/>
                <a:ext cx="12954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6" name="TextBox 25" descr="OPL20U25GSXzBJYl68kk8uQGfFKzs7yb1M4KJWUiLk6ZEvGF+qCIPSnY57AbBFCvTW$15.2022.CD.126$126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E707D2B-6018-B0BE-4A54-7EFFF3B479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000" y="2002086"/>
                <a:ext cx="129540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3A4C0E3-634E-94EE-172C-6E6D1FFF865F}"/>
              </a:ext>
            </a:extLst>
          </p:cNvPr>
          <p:cNvSpPr/>
          <p:nvPr/>
        </p:nvSpPr>
        <p:spPr>
          <a:xfrm>
            <a:off x="4886349" y="1888802"/>
            <a:ext cx="2148436" cy="74325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 descr="OPL20U25GSXzBJYl68kk8uQGfFKzs7yb1M4KJWUiLk6ZEvGF+qCIPSnY57AbBFCvTW$15.2022.CD.126$126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51C6CFF-B2E5-84D6-1B3B-B5EDC2347E98}"/>
                  </a:ext>
                </a:extLst>
              </p:cNvPr>
              <p:cNvSpPr txBox="1"/>
              <p:nvPr/>
            </p:nvSpPr>
            <p:spPr>
              <a:xfrm>
                <a:off x="1953780" y="2576898"/>
                <a:ext cx="3918711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−9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sz="24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rgbClr val="008000"/>
                  </a:solidFill>
                </a:endParaRPr>
              </a:p>
            </p:txBody>
          </p:sp>
        </mc:Choice>
        <mc:Fallback>
          <p:sp>
            <p:nvSpPr>
              <p:cNvPr id="27" name="TextBox 26" descr="OPL20U25GSXzBJYl68kk8uQGfFKzs7yb1M4KJWUiLk6ZEvGF+qCIPSnY57AbBFCvTW$15.2022.CD.126$126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51C6CFF-B2E5-84D6-1B3B-B5EDC2347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780" y="2576898"/>
                <a:ext cx="3918711" cy="4770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 descr="OPL20U25GSXzBJYl68kk8uQGfFKzs7yb1M4KJWUiLk6ZEvGF+qCIPSnY57AbBFCvTW$15.2022.CD.126$126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6F87087-A1FD-6500-B5EB-352ED0B8E822}"/>
                  </a:ext>
                </a:extLst>
              </p:cNvPr>
              <p:cNvSpPr txBox="1"/>
              <p:nvPr/>
            </p:nvSpPr>
            <p:spPr>
              <a:xfrm>
                <a:off x="2960454" y="2003078"/>
                <a:ext cx="74555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rgbClr val="008000"/>
                  </a:solidFill>
                </a:endParaRPr>
              </a:p>
            </p:txBody>
          </p:sp>
        </mc:Choice>
        <mc:Fallback>
          <p:sp>
            <p:nvSpPr>
              <p:cNvPr id="28" name="TextBox 27" descr="OPL20U25GSXzBJYl68kk8uQGfFKzs7yb1M4KJWUiLk6ZEvGF+qCIPSnY57AbBFCvTW$15.2022.CD.126$126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6F87087-A1FD-6500-B5EB-352ED0B8E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454" y="2003078"/>
                <a:ext cx="745553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 descr="OPL20U25GSXzBJYl68kk8uQGfFKzs7yb1M4KJWUiLk6ZEvGF+qCIPSnY57AbBFCvTW$15.2022.CD.126$126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5F4718E-BBB3-1832-3D68-A45854EF6D2A}"/>
                  </a:ext>
                </a:extLst>
              </p:cNvPr>
              <p:cNvSpPr txBox="1"/>
              <p:nvPr/>
            </p:nvSpPr>
            <p:spPr>
              <a:xfrm>
                <a:off x="2557982" y="2002257"/>
                <a:ext cx="74555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800" dirty="0">
                  <a:solidFill>
                    <a:srgbClr val="008000"/>
                  </a:solidFill>
                </a:endParaRPr>
              </a:p>
            </p:txBody>
          </p:sp>
        </mc:Choice>
        <mc:Fallback>
          <p:sp>
            <p:nvSpPr>
              <p:cNvPr id="29" name="TextBox 28" descr="OPL20U25GSXzBJYl68kk8uQGfFKzs7yb1M4KJWUiLk6ZEvGF+qCIPSnY57AbBFCvTW$15.2022.CD.126$126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5F4718E-BBB3-1832-3D68-A45854EF6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7982" y="2002257"/>
                <a:ext cx="745553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C542636-2649-8C4D-DF23-2915E0733F61}"/>
                  </a:ext>
                </a:extLst>
              </p:cNvPr>
              <p:cNvSpPr txBox="1"/>
              <p:nvPr/>
            </p:nvSpPr>
            <p:spPr>
              <a:xfrm>
                <a:off x="3373651" y="2004450"/>
                <a:ext cx="74555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8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C542636-2649-8C4D-DF23-2915E0733F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651" y="2004450"/>
                <a:ext cx="745553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4597532-D157-BFDE-CE2E-409DEB95BE77}"/>
                  </a:ext>
                </a:extLst>
              </p:cNvPr>
              <p:cNvSpPr txBox="1"/>
              <p:nvPr/>
            </p:nvSpPr>
            <p:spPr>
              <a:xfrm>
                <a:off x="3684352" y="2006336"/>
                <a:ext cx="74555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4597532-D157-BFDE-CE2E-409DEB95BE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352" y="2006336"/>
                <a:ext cx="745553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E78F2D2-5DD6-5730-99B6-219475F1A087}"/>
                  </a:ext>
                </a:extLst>
              </p:cNvPr>
              <p:cNvSpPr txBox="1"/>
              <p:nvPr/>
            </p:nvSpPr>
            <p:spPr>
              <a:xfrm>
                <a:off x="4244274" y="2575843"/>
                <a:ext cx="391871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400" b="0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E78F2D2-5DD6-5730-99B6-219475F1A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4274" y="2575843"/>
                <a:ext cx="3918711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8A3AE67-CE52-9469-CE0F-45D32DA09C6E}"/>
                  </a:ext>
                </a:extLst>
              </p:cNvPr>
              <p:cNvSpPr txBox="1"/>
              <p:nvPr/>
            </p:nvSpPr>
            <p:spPr>
              <a:xfrm>
                <a:off x="4314370" y="2001591"/>
                <a:ext cx="74555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rgbClr val="FF990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8A3AE67-CE52-9469-CE0F-45D32DA09C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370" y="2001591"/>
                <a:ext cx="745553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17E5AD0-470B-F724-6A00-EB777D1D86B7}"/>
                  </a:ext>
                </a:extLst>
              </p:cNvPr>
              <p:cNvSpPr txBox="1"/>
              <p:nvPr/>
            </p:nvSpPr>
            <p:spPr>
              <a:xfrm>
                <a:off x="3997521" y="1996033"/>
                <a:ext cx="74555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800" dirty="0">
                  <a:solidFill>
                    <a:srgbClr val="FF990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17E5AD0-470B-F724-6A00-EB777D1D8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521" y="1996033"/>
                <a:ext cx="745553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25482AB-B8AE-5103-568B-9C3EEC80EDF9}"/>
                  </a:ext>
                </a:extLst>
              </p:cNvPr>
              <p:cNvSpPr txBox="1"/>
              <p:nvPr/>
            </p:nvSpPr>
            <p:spPr>
              <a:xfrm>
                <a:off x="6695182" y="2573640"/>
                <a:ext cx="3026233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sz="2400" dirty="0">
                  <a:solidFill>
                    <a:srgbClr val="FF990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25482AB-B8AE-5103-568B-9C3EEC80E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182" y="2573640"/>
                <a:ext cx="3026233" cy="47705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59F6D3C-16B8-FBB8-980D-211F4A2C1A64}"/>
                  </a:ext>
                </a:extLst>
              </p:cNvPr>
              <p:cNvSpPr txBox="1"/>
              <p:nvPr/>
            </p:nvSpPr>
            <p:spPr>
              <a:xfrm>
                <a:off x="-278760" y="3161806"/>
                <a:ext cx="481160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=−6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−4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59F6D3C-16B8-FBB8-980D-211F4A2C1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8760" y="3161806"/>
                <a:ext cx="4811602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FD0146A-E0F4-2BD2-EDF8-FA30C4CF8599}"/>
                  </a:ext>
                </a:extLst>
              </p:cNvPr>
              <p:cNvSpPr txBox="1"/>
              <p:nvPr/>
            </p:nvSpPr>
            <p:spPr>
              <a:xfrm>
                <a:off x="592275" y="3877330"/>
                <a:ext cx="829860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-6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do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FD0146A-E0F4-2BD2-EDF8-FA30C4CF8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75" y="3877330"/>
                <a:ext cx="8298601" cy="523220"/>
              </a:xfrm>
              <a:prstGeom prst="rect">
                <a:avLst/>
              </a:prstGeom>
              <a:blipFill>
                <a:blip r:embed="rId17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 descr="Background pattern&#10;&#10;Description automatically generated">
            <a:extLst>
              <a:ext uri="{FF2B5EF4-FFF2-40B4-BE49-F238E27FC236}">
                <a16:creationId xmlns:a16="http://schemas.microsoft.com/office/drawing/2014/main" id="{7AD7D9F9-01C4-83D5-AC3A-A60AC2E552BD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rcRect l="17382" r="20120" b="2"/>
          <a:stretch/>
        </p:blipFill>
        <p:spPr>
          <a:xfrm>
            <a:off x="76199" y="718304"/>
            <a:ext cx="1355367" cy="1167646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40" name="Picture 3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B655D21-C113-7603-0475-B49605CB248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31" y="661222"/>
            <a:ext cx="864149" cy="75208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A29FE50-2F5A-F322-6437-359665DF1BB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72390" y="596539"/>
            <a:ext cx="1846261" cy="842484"/>
          </a:xfrm>
          <a:prstGeom prst="rect">
            <a:avLst/>
          </a:prstGeom>
        </p:spPr>
      </p:pic>
      <p:sp>
        <p:nvSpPr>
          <p:cNvPr id="2" name="Star: 6 Points 1">
            <a:extLst>
              <a:ext uri="{FF2B5EF4-FFF2-40B4-BE49-F238E27FC236}">
                <a16:creationId xmlns:a16="http://schemas.microsoft.com/office/drawing/2014/main" id="{57763F2B-D4E2-E52D-ADBF-8A10DE588C3E}"/>
              </a:ext>
            </a:extLst>
          </p:cNvPr>
          <p:cNvSpPr/>
          <p:nvPr/>
        </p:nvSpPr>
        <p:spPr>
          <a:xfrm>
            <a:off x="5468861" y="1413304"/>
            <a:ext cx="3821387" cy="3938176"/>
          </a:xfrm>
          <a:prstGeom prst="star6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8249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0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6" grpId="1"/>
      <p:bldP spid="9" grpId="0" animBg="1"/>
      <p:bldP spid="9" grpId="1" animBg="1"/>
      <p:bldP spid="27" grpId="0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3" grpId="0"/>
      <p:bldP spid="33" grpId="1"/>
      <p:bldP spid="35" grpId="0"/>
      <p:bldP spid="35" grpId="1"/>
      <p:bldP spid="36" grpId="0"/>
      <p:bldP spid="37" grpId="0"/>
      <p:bldP spid="38" grpId="0"/>
      <p:bldP spid="2" grpId="0" animBg="1"/>
      <p:bldP spid="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sp>
        <p:nvSpPr>
          <p:cNvPr id="20" name="Rectangle 11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332754" y="128983"/>
            <a:ext cx="64908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…. 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4. NHÂN ĐA THỨC MỘT BIẾN</a:t>
            </a:r>
          </a:p>
        </p:txBody>
      </p:sp>
      <p:sp>
        <p:nvSpPr>
          <p:cNvPr id="6" name="TextBox 5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1D7EE3A-BF9C-3B41-FF64-2750C7963011}"/>
              </a:ext>
            </a:extLst>
          </p:cNvPr>
          <p:cNvSpPr txBox="1"/>
          <p:nvPr/>
        </p:nvSpPr>
        <p:spPr>
          <a:xfrm>
            <a:off x="2989997" y="603145"/>
            <a:ext cx="59828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 descr="OPL20U25GSXzBJYl68kk8uQGfFKzs7yb1M4KJWUiLk6ZEvGF+qCIPSnY57AbBFCvTW$15.2022.CD.126$126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FD0146A-E0F4-2BD2-EDF8-FA30C4CF8599}"/>
                  </a:ext>
                </a:extLst>
              </p:cNvPr>
              <p:cNvSpPr txBox="1"/>
              <p:nvPr/>
            </p:nvSpPr>
            <p:spPr>
              <a:xfrm>
                <a:off x="381000" y="3333750"/>
                <a:ext cx="88392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Q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do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</a:p>
            </p:txBody>
          </p:sp>
        </mc:Choice>
        <mc:Fallback>
          <p:sp>
            <p:nvSpPr>
              <p:cNvPr id="38" name="TextBox 37" descr="OPL20U25GSXzBJYl68kk8uQGfFKzs7yb1M4KJWUiLk6ZEvGF+qCIPSnY57AbBFCvTW$15.2022.CD.126$126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FD0146A-E0F4-2BD2-EDF8-FA30C4CF8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333750"/>
                <a:ext cx="8839200" cy="523220"/>
              </a:xfrm>
              <a:prstGeom prst="rect">
                <a:avLst/>
              </a:prstGeom>
              <a:blipFill>
                <a:blip r:embed="rId4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F08B40D-2355-8E3E-154F-E8C1DCA7686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7382" r="20120" b="2"/>
          <a:stretch/>
        </p:blipFill>
        <p:spPr>
          <a:xfrm>
            <a:off x="76199" y="651009"/>
            <a:ext cx="1355367" cy="1167646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34" name="Picture 33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97CF469-EC8B-F348-3EC6-028CAD8A66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31" y="661222"/>
            <a:ext cx="864149" cy="752082"/>
          </a:xfrm>
          <a:prstGeom prst="rect">
            <a:avLst/>
          </a:prstGeom>
        </p:spPr>
      </p:pic>
      <p:pic>
        <p:nvPicPr>
          <p:cNvPr id="39" name="Picture 38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B8584AA-0640-30B6-BF2D-B11D1C4D02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735" y="472537"/>
            <a:ext cx="1846261" cy="842484"/>
          </a:xfrm>
          <a:prstGeom prst="rect">
            <a:avLst/>
          </a:prstGeom>
        </p:spPr>
      </p:pic>
      <p:graphicFrame>
        <p:nvGraphicFramePr>
          <p:cNvPr id="2" name="Object 1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4BBAD03-686F-D336-FC23-1C53142F8C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753559"/>
              </p:ext>
            </p:extLst>
          </p:nvPr>
        </p:nvGraphicFramePr>
        <p:xfrm>
          <a:off x="1096558" y="1580355"/>
          <a:ext cx="5727012" cy="689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97625" imgH="276527" progId="Equation.DSMT4">
                  <p:embed/>
                </p:oleObj>
              </mc:Choice>
              <mc:Fallback>
                <p:oleObj name="Equation" r:id="rId8" imgW="2097625" imgH="27652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96558" y="1580355"/>
                        <a:ext cx="5727012" cy="6890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06DFB60-F8D8-A8AF-0E98-24FFA86F1D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541914"/>
              </p:ext>
            </p:extLst>
          </p:nvPr>
        </p:nvGraphicFramePr>
        <p:xfrm>
          <a:off x="1096557" y="2126639"/>
          <a:ext cx="7033207" cy="540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45191" imgH="200455" progId="Equation.DSMT4">
                  <p:embed/>
                </p:oleObj>
              </mc:Choice>
              <mc:Fallback>
                <p:oleObj name="Equation" r:id="rId10" imgW="2145191" imgH="20045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96557" y="2126639"/>
                        <a:ext cx="7033207" cy="5402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13C5AC2-EC19-F902-C3B3-0F8EAFD750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8691151"/>
              </p:ext>
            </p:extLst>
          </p:nvPr>
        </p:nvGraphicFramePr>
        <p:xfrm>
          <a:off x="1143734" y="2681860"/>
          <a:ext cx="6753673" cy="540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45191" imgH="200455" progId="Equation.DSMT4">
                  <p:embed/>
                </p:oleObj>
              </mc:Choice>
              <mc:Fallback>
                <p:oleObj name="Equation" r:id="rId12" imgW="2145191" imgH="20045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143734" y="2681860"/>
                        <a:ext cx="6753673" cy="540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5842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D4793AB-5628-9BB6-0ED0-F4F6974AE2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6012" r="14448" b="2"/>
          <a:stretch/>
        </p:blipFill>
        <p:spPr>
          <a:xfrm>
            <a:off x="76200" y="590550"/>
            <a:ext cx="838200" cy="95514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43" name="Picture 4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229600" y="61457"/>
            <a:ext cx="940866" cy="940866"/>
          </a:xfrm>
          <a:prstGeom prst="rect">
            <a:avLst/>
          </a:prstGeom>
        </p:spPr>
      </p:pic>
      <p:sp>
        <p:nvSpPr>
          <p:cNvPr id="20" name="Rectangle 11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332754" y="128983"/>
            <a:ext cx="64908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…. 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4. NHÂN ĐA THỨC MỘT BIẾN</a:t>
            </a:r>
          </a:p>
        </p:txBody>
      </p:sp>
      <p:pic>
        <p:nvPicPr>
          <p:cNvPr id="8" name="Picture 7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F0F99ED-4668-7690-799B-383B2F66250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232678" y="762660"/>
            <a:ext cx="456307" cy="456307"/>
          </a:xfrm>
          <a:prstGeom prst="rect">
            <a:avLst/>
          </a:prstGeom>
        </p:spPr>
      </p:pic>
      <p:pic>
        <p:nvPicPr>
          <p:cNvPr id="10" name="Picture 9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DA54B11-1634-F57B-5E50-DE380BCCF8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686" y="627526"/>
            <a:ext cx="2038514" cy="823237"/>
          </a:xfrm>
          <a:prstGeom prst="rect">
            <a:avLst/>
          </a:prstGeom>
        </p:spPr>
      </p:pic>
      <p:sp>
        <p:nvSpPr>
          <p:cNvPr id="6" name="TextBox 5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1D7EE3A-BF9C-3B41-FF64-2750C7963011}"/>
              </a:ext>
            </a:extLst>
          </p:cNvPr>
          <p:cNvSpPr txBox="1"/>
          <p:nvPr/>
        </p:nvSpPr>
        <p:spPr>
          <a:xfrm>
            <a:off x="2807640" y="769902"/>
            <a:ext cx="34403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Star: 6 Points 15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F82E95D-CD32-D6C8-86AD-9F0114034293}"/>
              </a:ext>
            </a:extLst>
          </p:cNvPr>
          <p:cNvSpPr/>
          <p:nvPr/>
        </p:nvSpPr>
        <p:spPr>
          <a:xfrm>
            <a:off x="4613549" y="1357093"/>
            <a:ext cx="4759275" cy="3938176"/>
          </a:xfrm>
          <a:prstGeom prst="star6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:Biến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2" name="Object 1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8D94AEC-B5BC-C230-320C-BAD7B3D5CA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852648"/>
              </p:ext>
            </p:extLst>
          </p:nvPr>
        </p:nvGraphicFramePr>
        <p:xfrm>
          <a:off x="549739" y="1450763"/>
          <a:ext cx="4996257" cy="679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54207" imgH="276527" progId="Equation.DSMT4">
                  <p:embed/>
                </p:oleObj>
              </mc:Choice>
              <mc:Fallback>
                <p:oleObj name="Equation" r:id="rId8" imgW="1754207" imgH="27652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9739" y="1450763"/>
                        <a:ext cx="4996257" cy="6796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86E3334-8C26-4349-9C62-973B3C5614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182315"/>
              </p:ext>
            </p:extLst>
          </p:nvPr>
        </p:nvGraphicFramePr>
        <p:xfrm>
          <a:off x="205032" y="2036762"/>
          <a:ext cx="4671768" cy="721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63579" imgH="276527" progId="Equation.DSMT4">
                  <p:embed/>
                </p:oleObj>
              </mc:Choice>
              <mc:Fallback>
                <p:oleObj name="Equation" r:id="rId10" imgW="1563579" imgH="27652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05032" y="2036762"/>
                        <a:ext cx="4671768" cy="7217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2C79F19-E22E-B22E-B5AC-CEF8785785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088069"/>
              </p:ext>
            </p:extLst>
          </p:nvPr>
        </p:nvGraphicFramePr>
        <p:xfrm>
          <a:off x="1371600" y="2563173"/>
          <a:ext cx="4078672" cy="593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477815" imgH="200455" progId="Equation.DSMT4">
                  <p:embed/>
                </p:oleObj>
              </mc:Choice>
              <mc:Fallback>
                <p:oleObj name="Equation" r:id="rId12" imgW="1477815" imgH="20045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371600" y="2563173"/>
                        <a:ext cx="4078672" cy="593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1F6F439-6F49-BF0B-BFBF-C69D99232B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2523434"/>
              </p:ext>
            </p:extLst>
          </p:nvPr>
        </p:nvGraphicFramePr>
        <p:xfrm>
          <a:off x="742889" y="3111482"/>
          <a:ext cx="4765733" cy="693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021229" imgH="276527" progId="Equation.DSMT4">
                  <p:embed/>
                </p:oleObj>
              </mc:Choice>
              <mc:Fallback>
                <p:oleObj name="Equation" r:id="rId14" imgW="2021229" imgH="27652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42889" y="3111482"/>
                        <a:ext cx="4765733" cy="6932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51087F0-FC13-6097-B27A-F3E37D09EA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771556"/>
              </p:ext>
            </p:extLst>
          </p:nvPr>
        </p:nvGraphicFramePr>
        <p:xfrm>
          <a:off x="1833930" y="3741702"/>
          <a:ext cx="3546814" cy="658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71600" imgH="279360" progId="Equation.DSMT4">
                  <p:embed/>
                </p:oleObj>
              </mc:Choice>
              <mc:Fallback>
                <p:oleObj name="Equation" r:id="rId16" imgW="13716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833930" y="3741702"/>
                        <a:ext cx="3546814" cy="6588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F66B3B5-C807-EBB4-29D6-59DF233489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445758"/>
              </p:ext>
            </p:extLst>
          </p:nvPr>
        </p:nvGraphicFramePr>
        <p:xfrm>
          <a:off x="617255" y="3804771"/>
          <a:ext cx="1157654" cy="485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57650" imgH="181347" progId="Equation.DSMT4">
                  <p:embed/>
                </p:oleObj>
              </mc:Choice>
              <mc:Fallback>
                <p:oleObj name="Equation" r:id="rId18" imgW="457650" imgH="18134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17255" y="3804771"/>
                        <a:ext cx="1157654" cy="4859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B46902D4-7671-EDC6-FA5D-5D890F6F56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903455"/>
              </p:ext>
            </p:extLst>
          </p:nvPr>
        </p:nvGraphicFramePr>
        <p:xfrm>
          <a:off x="1250304" y="4278417"/>
          <a:ext cx="5652972" cy="593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021229" imgH="200455" progId="Equation.DSMT4">
                  <p:embed/>
                </p:oleObj>
              </mc:Choice>
              <mc:Fallback>
                <p:oleObj name="Equation" r:id="rId20" imgW="2021229" imgH="20045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250304" y="4278417"/>
                        <a:ext cx="5652972" cy="593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B02E1236-7F11-3BEF-F61E-5A4A973113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857158"/>
              </p:ext>
            </p:extLst>
          </p:nvPr>
        </p:nvGraphicFramePr>
        <p:xfrm>
          <a:off x="6884690" y="4278417"/>
          <a:ext cx="1764798" cy="593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495848" imgH="200455" progId="Equation.DSMT4">
                  <p:embed/>
                </p:oleObj>
              </mc:Choice>
              <mc:Fallback>
                <p:oleObj name="Equation" r:id="rId22" imgW="495848" imgH="20045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884690" y="4278417"/>
                        <a:ext cx="1764798" cy="593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1BFF7C85-24E3-A219-50C8-CC150C67C2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1688086"/>
              </p:ext>
            </p:extLst>
          </p:nvPr>
        </p:nvGraphicFramePr>
        <p:xfrm>
          <a:off x="5450272" y="2587695"/>
          <a:ext cx="1453003" cy="593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482400" imgH="203040" progId="Equation.DSMT4">
                  <p:embed/>
                </p:oleObj>
              </mc:Choice>
              <mc:Fallback>
                <p:oleObj name="Equation" r:id="rId24" imgW="4824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450272" y="2587695"/>
                        <a:ext cx="1453003" cy="593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192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838200" y="781050"/>
            <a:ext cx="32194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343400" y="1936499"/>
            <a:ext cx="4495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  <a:endParaRPr lang="en-US" sz="3200" dirty="0"/>
          </a:p>
        </p:txBody>
      </p:sp>
      <p:pic>
        <p:nvPicPr>
          <p:cNvPr id="4" name="Hình ảnh 3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667EB62-86C3-4EF0-AA26-81461A6A5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25" y="2676087"/>
            <a:ext cx="2320220" cy="223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3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39A0C68-AF57-BAB5-7098-1CB48E04BD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349" r="20345" b="-4"/>
          <a:stretch/>
        </p:blipFill>
        <p:spPr>
          <a:xfrm>
            <a:off x="-49841" y="780031"/>
            <a:ext cx="1420780" cy="1612921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6" name="Picture 5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C3639E1-BDDF-7BE3-5407-E03DD279E6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68983"/>
            <a:ext cx="1082175" cy="1082175"/>
          </a:xfrm>
          <a:prstGeom prst="rect">
            <a:avLst/>
          </a:prstGeom>
        </p:spPr>
      </p:pic>
      <p:pic>
        <p:nvPicPr>
          <p:cNvPr id="7" name="Picture 6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326B578-3CDF-BADB-B36D-6D23766054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45780"/>
            <a:ext cx="1403586" cy="960015"/>
          </a:xfrm>
          <a:prstGeom prst="rect">
            <a:avLst/>
          </a:prstGeom>
        </p:spPr>
      </p:pic>
      <p:sp>
        <p:nvSpPr>
          <p:cNvPr id="3" name="TextBox 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247A4C9-AA51-FB97-B196-205D7892D236}"/>
              </a:ext>
            </a:extLst>
          </p:cNvPr>
          <p:cNvSpPr txBox="1"/>
          <p:nvPr/>
        </p:nvSpPr>
        <p:spPr>
          <a:xfrm>
            <a:off x="1573180" y="968983"/>
            <a:ext cx="695945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25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5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5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5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5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“-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5;</a:t>
            </a:r>
          </a:p>
          <a:p>
            <a:pPr marL="285750" indent="-285750">
              <a:buFontTx/>
              <a:buChar char="-"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2;</a:t>
            </a:r>
          </a:p>
          <a:p>
            <a:pPr marL="285750" indent="-285750">
              <a:buFontTx/>
              <a:buChar char="-"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10;</a:t>
            </a:r>
          </a:p>
          <a:p>
            <a:pPr marL="285750" indent="-285750">
              <a:buFontTx/>
              <a:buChar char="-"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5;</a:t>
            </a:r>
          </a:p>
          <a:p>
            <a:pPr marL="285750" indent="-285750">
              <a:buFontTx/>
              <a:buChar char="-"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100.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10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768FA28-7C01-34AB-AF8E-C01389F466C5}"/>
              </a:ext>
            </a:extLst>
          </p:cNvPr>
          <p:cNvSpPr txBox="1"/>
          <p:nvPr/>
        </p:nvSpPr>
        <p:spPr>
          <a:xfrm>
            <a:off x="990600" y="182153"/>
            <a:ext cx="7482840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0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 số tuổi là x</a:t>
            </a:r>
            <a:endParaRPr lang="en-US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 đó ta có phép tính:</a:t>
            </a:r>
            <a:endParaRPr lang="en-US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15" name="TextBox 14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6F72A75-2B2D-7F7B-F2C6-AE622095B181}"/>
              </a:ext>
            </a:extLst>
          </p:cNvPr>
          <p:cNvSpPr txBox="1"/>
          <p:nvPr/>
        </p:nvSpPr>
        <p:spPr>
          <a:xfrm>
            <a:off x="990600" y="3440521"/>
            <a:ext cx="74828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 </a:t>
            </a:r>
            <a:r>
              <a:rPr lang="en-US" sz="3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3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8" name="Object 7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CBCA255-A71D-5F5E-5BE6-95EF0A03CA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092041"/>
              </p:ext>
            </p:extLst>
          </p:nvPr>
        </p:nvGraphicFramePr>
        <p:xfrm>
          <a:off x="992459" y="1900280"/>
          <a:ext cx="5276419" cy="814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47560" imgH="279360" progId="Equation.DSMT4">
                  <p:embed/>
                </p:oleObj>
              </mc:Choice>
              <mc:Fallback>
                <p:oleObj name="Equation" r:id="rId3" imgW="14475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2459" y="1900280"/>
                        <a:ext cx="5276419" cy="8140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B70E9A9-3702-1690-A778-9377430248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334429"/>
              </p:ext>
            </p:extLst>
          </p:nvPr>
        </p:nvGraphicFramePr>
        <p:xfrm>
          <a:off x="990600" y="2809888"/>
          <a:ext cx="7023411" cy="680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602842" imgH="257418" progId="Equation.DSMT4">
                  <p:embed/>
                </p:oleObj>
              </mc:Choice>
              <mc:Fallback>
                <p:oleObj name="Equation" r:id="rId5" imgW="2602842" imgH="25741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0600" y="2809888"/>
                        <a:ext cx="7023411" cy="680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707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PL20U25GSXzBJYl68kk8uQGfFKzs7yb1M4KJWUiLk6ZEvGF+qCIPSnY57AbBFCvTW$15.2022.CD.126$126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OPL20U25GSXzBJYl68kk8uQGfFKzs7yb1M4KJWUiLk6ZEvGF+qCIPSnY57AbBFCvTW$15.2022.CD.126$126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041634"/>
            <a:ext cx="932654" cy="201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PL20U25GSXzBJYl68kk8uQGfFKzs7yb1M4KJWUiLk6ZEvGF+qCIPSnY57AbBFCvTW$15.2022.CD.126$126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837">
                        <a14:foregroundMark x1="40116" y1="26626" x2="70349" y2="59553"/>
                        <a14:foregroundMark x1="64535" y1="35366" x2="77035" y2="44715"/>
                        <a14:foregroundMark x1="45640" y1="16463" x2="28198" y2="36585"/>
                        <a14:foregroundMark x1="44186" y1="40244" x2="60174" y2="57724"/>
                        <a14:foregroundMark x1="67151" y1="58943" x2="86628" y2="573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519">
            <a:off x="7944327" y="3496708"/>
            <a:ext cx="1410187" cy="201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OPL20U25GSXzBJYl68kk8uQGfFKzs7yb1M4KJWUiLk6ZEvGF+qCIPSnY57AbBFCvTW$15.2022.CD.126$126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2480" x2="72849" y2="41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1056" y="3500748"/>
            <a:ext cx="1434898" cy="191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OPL20U25GSXzBJYl68kk8uQGfFKzs7yb1M4KJWUiLk6ZEvGF+qCIPSnY57AbBFCvTW$15.2022.CD.126$126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0431" y1="17647" x2="56466" y2="31120"/>
                        <a14:foregroundMark x1="79526" y1="14611" x2="53879" y2="29412"/>
                        <a14:foregroundMark x1="77586" y1="15180" x2="59914" y2="22960"/>
                        <a14:foregroundMark x1="53017" y1="6641" x2="44397" y2="25427"/>
                        <a14:foregroundMark x1="57328" y1="8918" x2="88793" y2="17837"/>
                        <a14:foregroundMark x1="54526" y1="6072" x2="66810" y2="9488"/>
                        <a14:foregroundMark x1="76509" y1="31499" x2="69397" y2="43643"/>
                        <a14:foregroundMark x1="95690" y1="16698" x2="76940" y2="10247"/>
                        <a14:foregroundMark x1="77586" y1="33776" x2="74353" y2="4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3735">
            <a:off x="6758" y="3592376"/>
            <a:ext cx="1592716" cy="180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OPL20U25GSXzBJYl68kk8uQGfFKzs7yb1M4KJWUiLk6ZEvGF+qCIPSnY57AbBFCvTW$15.2022.CD.126$126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4267" y1="18935" x2="28800" y2="43984"/>
                        <a14:foregroundMark x1="27200" y1="21696" x2="14667" y2="33728"/>
                        <a14:foregroundMark x1="36533" y1="32150" x2="35467" y2="44576"/>
                        <a14:foregroundMark x1="32533" y1="42801" x2="63733" y2="3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2978">
            <a:off x="5802632" y="3717970"/>
            <a:ext cx="1373981" cy="185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OPL20U25GSXzBJYl68kk8uQGfFKzs7yb1M4KJWUiLk6ZEvGF+qCIPSnY57AbBFCvTW$15.2022.CD.126$126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7640" y1="33252" x2="54382" y2="6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893" y="3924299"/>
            <a:ext cx="1659340" cy="152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OPL20U25GSXzBJYl68kk8uQGfFKzs7yb1M4KJWUiLk6ZEvGF+qCIPSnY57AbBFCvTW$15.2022.CD.126$126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50482" y1="26157" x2="67203" y2="63581"/>
                        <a14:foregroundMark x1="38907" y1="22133" x2="24116" y2="46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8799">
            <a:off x="1056451" y="3433175"/>
            <a:ext cx="1242725" cy="198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OPL20U25GSXzBJYl68kk8uQGfFKzs7yb1M4KJWUiLk6ZEvGF+qCIPSnY57AbBFCvTW$15.2022.CD.126$126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53350" y1="9206" x2="64268" y2="52888"/>
                        <a14:foregroundMark x1="50372" y1="21841" x2="42432" y2="44585"/>
                        <a14:foregroundMark x1="38462" y1="36643" x2="57320" y2="45668"/>
                        <a14:foregroundMark x1="75682" y1="36282" x2="60298" y2="47834"/>
                        <a14:foregroundMark x1="71712" y1="29422" x2="76179" y2="37365"/>
                        <a14:foregroundMark x1="44417" y1="31949" x2="32506" y2="47112"/>
                        <a14:foregroundMark x1="35484" y1="33755" x2="44417" y2="42780"/>
                        <a14:foregroundMark x1="48387" y1="85740" x2="36476" y2="93321"/>
                        <a14:foregroundMark x1="46402" y1="14982" x2="37965" y2="30505"/>
                        <a14:foregroundMark x1="61787" y1="20397" x2="71216" y2="32310"/>
                        <a14:foregroundMark x1="50656" y1="20076" x2="55381" y2="26769"/>
                        <a14:foregroundMark x1="57743" y1="14532" x2="70341" y2="25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272546"/>
            <a:ext cx="1583524" cy="217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OPL20U25GSXzBJYl68kk8uQGfFKzs7yb1M4KJWUiLk6ZEvGF+qCIPSnY57AbBFCvTW$15.2022.CD.126$126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515" y="-2241587"/>
            <a:ext cx="7328054" cy="773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-2118871"/>
            <a:ext cx="4558915" cy="773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662" y="-1466850"/>
            <a:ext cx="6890938" cy="30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983346" y="438150"/>
            <a:ext cx="5636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 TRỐN TÌM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CÙNG BẠCH TUYẾT VÀ 7 CHÚ LÙN</a:t>
            </a:r>
          </a:p>
        </p:txBody>
      </p:sp>
      <p:pic>
        <p:nvPicPr>
          <p:cNvPr id="15" name="Picture 11" descr="C:\Users\ADMIN\Desktop\Tai nguyen thiet ke tro choi\Angry birds epic birds\1505573783630 (2)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127" y="4426156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47E9E18-DCA8-078C-06D3-5C62469C3F48}"/>
              </a:ext>
            </a:extLst>
          </p:cNvPr>
          <p:cNvSpPr txBox="1"/>
          <p:nvPr/>
        </p:nvSpPr>
        <p:spPr>
          <a:xfrm>
            <a:off x="1407227" y="2958791"/>
            <a:ext cx="5973096" cy="1477328"/>
          </a:xfrm>
          <a:prstGeom prst="rect">
            <a:avLst/>
          </a:prstGeom>
          <a:solidFill>
            <a:srgbClr val="10A0DD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lùn</a:t>
            </a:r>
            <a:r>
              <a:rPr lang="en-US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r>
              <a:rPr lang="en-US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1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B, C,D.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lùn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lùn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lùn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58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PL20U25GSXzBJYl68kk8uQGfFKzs7yb1M4KJWUiLk6ZEvGF+qCIPSnY57AbBFCvTW$15.2022.CD.126$126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OPL20U25GSXzBJYl68kk8uQGfFKzs7yb1M4KJWUiLk6ZEvGF+qCIPSnY57AbBFCvTW$15.2022.CD.126$126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4976091" y="2998013"/>
            <a:ext cx="9906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L20U25GSXzBJYl68kk8uQGfFKzs7yb1M4KJWUiLk6ZEvGF+qCIPSnY57AbBFCvTW$15.2022.CD.126$126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2955558" y="3645367"/>
            <a:ext cx="990600" cy="10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OPL20U25GSXzBJYl68kk8uQGfFKzs7yb1M4KJWUiLk6ZEvGF+qCIPSnY57AbBFCvTW$15.2022.CD.126$126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668686" y="3746236"/>
            <a:ext cx="819150" cy="11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L20U25GSXzBJYl68kk8uQGfFKzs7yb1M4KJWUiLk6ZEvGF+qCIPSnY57AbBFCvTW$15.2022.CD.126$126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2646">
            <a:off x="6656740" y="3021471"/>
            <a:ext cx="1157369" cy="171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OPL20U25GSXzBJYl68kk8uQGfFKzs7yb1M4KJWUiLk6ZEvGF+qCIPSnY57AbBFCvTW$15.2022.CD.126$126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9938" y="-205383"/>
            <a:ext cx="5941454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OPL20U25GSXzBJYl68kk8uQGfFKzs7yb1M4KJWUiLk6ZEvGF+qCIPSnY57AbBFCvTW$15.2022.CD.126$126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-433983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OPL20U25GSXzBJYl68kk8uQGfFKzs7yb1M4KJWUiLk6ZEvGF+qCIPSnY57AbBFCvTW$15.2022.CD.126$126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697231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OPL20U25GSXzBJYl68kk8uQGfFKzs7yb1M4KJWUiLk6ZEvGF+qCIPSnY57AbBFCvTW$15.2022.CD.126$126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801" y="-475611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OPL20U25GSXzBJYl68kk8uQGfFKzs7yb1M4KJWUiLk6ZEvGF+qCIPSnY57AbBFCvTW$15.2022.CD.126$126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395" y="2256155"/>
            <a:ext cx="1369010" cy="295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958" y="-1499278"/>
            <a:ext cx="5941454" cy="279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52400" y="1610918"/>
            <a:ext cx="1808899" cy="1135058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200" b="0" i="0" u="none" strike="noStrike" kern="1200" cap="none" spc="0" normalizeH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mbria Math" panose="020405030504060302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286000" y="1636217"/>
            <a:ext cx="2280686" cy="1109759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.</a:t>
            </a:r>
          </a:p>
          <a:p>
            <a:pPr lvl="0" algn="ctr"/>
            <a:r>
              <a:rPr lang="en-US" sz="2200" dirty="0">
                <a:solidFill>
                  <a:srgbClr val="0000FF"/>
                </a:solidFill>
              </a:rPr>
              <a:t> </a:t>
            </a:r>
          </a:p>
          <a:p>
            <a:pPr lvl="0" algn="ctr"/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791416" y="1636217"/>
            <a:ext cx="1828800" cy="1163884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705600" y="1610918"/>
            <a:ext cx="2305901" cy="118918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</a:p>
          <a:p>
            <a:pPr algn="ctr"/>
            <a:r>
              <a:rPr lang="en-US" sz="2600" dirty="0">
                <a:solidFill>
                  <a:srgbClr val="0000FF"/>
                </a:solidFill>
              </a:rPr>
              <a:t> </a:t>
            </a:r>
            <a:endParaRPr lang="en-US" sz="2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146" y="361950"/>
            <a:ext cx="5560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4284384" y="3378301"/>
            <a:ext cx="3012828" cy="2047421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 RỒI</a:t>
            </a:r>
          </a:p>
        </p:txBody>
      </p:sp>
      <p:pic>
        <p:nvPicPr>
          <p:cNvPr id="1035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089" y="57150"/>
            <a:ext cx="121285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9484AD-BB83-41DC-A73B-BC2451213489}"/>
              </a:ext>
            </a:extLst>
          </p:cNvPr>
          <p:cNvSpPr txBox="1"/>
          <p:nvPr/>
        </p:nvSpPr>
        <p:spPr>
          <a:xfrm>
            <a:off x="3515215" y="402320"/>
            <a:ext cx="2987997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9664B231-7DEC-D1AE-C5AF-13310D1C5B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773095"/>
              </p:ext>
            </p:extLst>
          </p:nvPr>
        </p:nvGraphicFramePr>
        <p:xfrm>
          <a:off x="2424847" y="439415"/>
          <a:ext cx="994267" cy="488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42720" imgH="203040" progId="Equation.DSMT4">
                  <p:embed/>
                </p:oleObj>
              </mc:Choice>
              <mc:Fallback>
                <p:oleObj name="Equation" r:id="rId16" imgW="3427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424847" y="439415"/>
                        <a:ext cx="994267" cy="488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9782473-4625-D188-2E3A-04CA8E7D83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762634"/>
              </p:ext>
            </p:extLst>
          </p:nvPr>
        </p:nvGraphicFramePr>
        <p:xfrm>
          <a:off x="315589" y="2114550"/>
          <a:ext cx="1348630" cy="533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34046" imgH="257418" progId="Equation.DSMT4">
                  <p:embed/>
                </p:oleObj>
              </mc:Choice>
              <mc:Fallback>
                <p:oleObj name="Equation" r:id="rId18" imgW="534046" imgH="25741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15589" y="2114550"/>
                        <a:ext cx="1348630" cy="5331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705F5E7E-0792-AB7B-7978-6F4BF0269E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3295"/>
              </p:ext>
            </p:extLst>
          </p:nvPr>
        </p:nvGraphicFramePr>
        <p:xfrm>
          <a:off x="2596378" y="2055524"/>
          <a:ext cx="1859174" cy="690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791339" imgH="429391" progId="Equation.DSMT4">
                  <p:embed/>
                </p:oleObj>
              </mc:Choice>
              <mc:Fallback>
                <p:oleObj name="Equation" r:id="rId20" imgW="791339" imgH="42939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596378" y="2055524"/>
                        <a:ext cx="1859174" cy="6904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076BE37C-0536-5D8A-2C1F-C4655B84C0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8036585"/>
              </p:ext>
            </p:extLst>
          </p:nvPr>
        </p:nvGraphicFramePr>
        <p:xfrm>
          <a:off x="5071964" y="2165350"/>
          <a:ext cx="1450006" cy="595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524316" imgH="257418" progId="Equation.DSMT4">
                  <p:embed/>
                </p:oleObj>
              </mc:Choice>
              <mc:Fallback>
                <p:oleObj name="Equation" r:id="rId22" imgW="524316" imgH="25741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071964" y="2165350"/>
                        <a:ext cx="1450006" cy="5955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D1E58928-32AD-3F3D-D156-0A8708EE7A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4456749"/>
              </p:ext>
            </p:extLst>
          </p:nvPr>
        </p:nvGraphicFramePr>
        <p:xfrm>
          <a:off x="7041502" y="2183676"/>
          <a:ext cx="1759948" cy="577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534046" imgH="257418" progId="Equation.DSMT4">
                  <p:embed/>
                </p:oleObj>
              </mc:Choice>
              <mc:Fallback>
                <p:oleObj name="Equation" r:id="rId24" imgW="534046" imgH="25741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041502" y="2183676"/>
                        <a:ext cx="1759948" cy="5772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931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 animBg="1"/>
      <p:bldP spid="25" grpId="0" animBg="1"/>
      <p:bldP spid="26" grpId="0" animBg="1"/>
      <p:bldP spid="27" grpId="0" animBg="1"/>
      <p:bldP spid="27" grpId="1" animBg="1"/>
      <p:bldP spid="5" grpId="0"/>
      <p:bldP spid="6" grpId="0" animBg="1"/>
      <p:bldP spid="6" grpId="1" animBg="1"/>
      <p:bldP spid="6" grpId="2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PL20U25GSXzBJYl68kk8uQGfFKzs7yb1M4KJWUiLk6ZEvGF+qCIPSnY57AbBFCvTW$15.2022.CD.126$126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OPL20U25GSXzBJYl68kk8uQGfFKzs7yb1M4KJWUiLk6ZEvGF+qCIPSnY57AbBFCvTW$15.2022.CD.126$126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2876756" y="3047522"/>
            <a:ext cx="9906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OPL20U25GSXzBJYl68kk8uQGfFKzs7yb1M4KJWUiLk6ZEvGF+qCIPSnY57AbBFCvTW$15.2022.CD.126$126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7776461" y="3311450"/>
            <a:ext cx="990600" cy="10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OPL20U25GSXzBJYl68kk8uQGfFKzs7yb1M4KJWUiLk6ZEvGF+qCIPSnY57AbBFCvTW$15.2022.CD.126$126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6378036" y="3288861"/>
            <a:ext cx="819150" cy="11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OPL20U25GSXzBJYl68kk8uQGfFKzs7yb1M4KJWUiLk6ZEvGF+qCIPSnY57AbBFCvTW$15.2022.CD.126$126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3071" x2="71505" y2="4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591" flipH="1">
            <a:off x="4404931" y="2864039"/>
            <a:ext cx="1342285" cy="181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OPL20U25GSXzBJYl68kk8uQGfFKzs7yb1M4KJWUiLk6ZEvGF+qCIPSnY57AbBFCvTW$15.2022.CD.126$126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492771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OPL20U25GSXzBJYl68kk8uQGfFKzs7yb1M4KJWUiLk6ZEvGF+qCIPSnY57AbBFCvTW$15.2022.CD.126$126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551" y="-944520"/>
            <a:ext cx="5410200" cy="623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OPL20U25GSXzBJYl68kk8uQGfFKzs7yb1M4KJWUiLk6ZEvGF+qCIPSnY57AbBFCvTW$15.2022.CD.126$126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-468631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OPL20U25GSXzBJYl68kk8uQGfFKzs7yb1M4KJWUiLk6ZEvGF+qCIPSnY57AbBFCvTW$15.2022.CD.126$126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492772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OPL20U25GSXzBJYl68kk8uQGfFKzs7yb1M4KJWUiLk6ZEvGF+qCIPSnY57AbBFCvTW$15.2022.CD.126$126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219" y="-1469542"/>
            <a:ext cx="5941454" cy="30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2066786" y="498391"/>
            <a:ext cx="50441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50" y="412630"/>
            <a:ext cx="121285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Explosion 1 47"/>
          <p:cNvSpPr/>
          <p:nvPr/>
        </p:nvSpPr>
        <p:spPr>
          <a:xfrm>
            <a:off x="3938023" y="3329260"/>
            <a:ext cx="3012828" cy="2047421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95300" y="1552570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2781300" y="1577869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5134316" y="1577869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7200900" y="1552570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70528" y="2591424"/>
            <a:ext cx="1715986" cy="297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" y="379742"/>
            <a:ext cx="1235075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E4795BE-6886-3A6D-0A33-27F27DD78A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7852310"/>
              </p:ext>
            </p:extLst>
          </p:nvPr>
        </p:nvGraphicFramePr>
        <p:xfrm>
          <a:off x="3441700" y="500551"/>
          <a:ext cx="3359149" cy="70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258719" imgH="276527" progId="Equation.DSMT4">
                  <p:embed/>
                </p:oleObj>
              </mc:Choice>
              <mc:Fallback>
                <p:oleObj name="Equation" r:id="rId16" imgW="1258719" imgH="27652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441700" y="500551"/>
                        <a:ext cx="3359149" cy="70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0EA71716-DCF0-92B5-55E5-EFF8279B5725}"/>
              </a:ext>
            </a:extLst>
          </p:cNvPr>
          <p:cNvGrpSpPr/>
          <p:nvPr/>
        </p:nvGrpSpPr>
        <p:grpSpPr>
          <a:xfrm>
            <a:off x="2128024" y="407794"/>
            <a:ext cx="4854883" cy="954107"/>
            <a:chOff x="7817057" y="3292171"/>
            <a:chExt cx="4353486" cy="95410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544AF05-E8AB-C059-59D6-AE6E9545031A}"/>
                </a:ext>
              </a:extLst>
            </p:cNvPr>
            <p:cNvSpPr txBox="1"/>
            <p:nvPr/>
          </p:nvSpPr>
          <p:spPr>
            <a:xfrm>
              <a:off x="7817057" y="3292171"/>
              <a:ext cx="4353486" cy="95410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id="{01E20AD4-80C2-1A89-422C-3F35A40CCAE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76964727"/>
                </p:ext>
              </p:extLst>
            </p:nvPr>
          </p:nvGraphicFramePr>
          <p:xfrm>
            <a:off x="8024813" y="3330575"/>
            <a:ext cx="2521152" cy="5576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1257120" imgH="279360" progId="Equation.DSMT4">
                    <p:embed/>
                  </p:oleObj>
                </mc:Choice>
                <mc:Fallback>
                  <p:oleObj name="Equation" r:id="rId18" imgW="1257120" imgH="2793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8024813" y="3330575"/>
                          <a:ext cx="2521152" cy="55769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>
              <a:extLst>
                <a:ext uri="{FF2B5EF4-FFF2-40B4-BE49-F238E27FC236}">
                  <a16:creationId xmlns:a16="http://schemas.microsoft.com/office/drawing/2014/main" id="{164E4C36-EAF5-F043-143D-008EFA753AC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69493055"/>
                </p:ext>
              </p:extLst>
            </p:nvPr>
          </p:nvGraphicFramePr>
          <p:xfrm>
            <a:off x="8081150" y="3795997"/>
            <a:ext cx="3806049" cy="4244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1574640" imgH="203040" progId="Equation.DSMT4">
                    <p:embed/>
                  </p:oleObj>
                </mc:Choice>
                <mc:Fallback>
                  <p:oleObj name="Equation" r:id="rId20" imgW="157464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8081150" y="3795997"/>
                          <a:ext cx="3806049" cy="42441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50050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48" grpId="2" animBg="1"/>
      <p:bldP spid="49" grpId="0" animBg="1"/>
      <p:bldP spid="50" grpId="0" animBg="1"/>
      <p:bldP spid="51" grpId="0" animBg="1"/>
      <p:bldP spid="5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PL20U25GSXzBJYl68kk8uQGfFKzs7yb1M4KJWUiLk6ZEvGF+qCIPSnY57AbBFCvTW$15.2022.CD.126$126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OPL20U25GSXzBJYl68kk8uQGfFKzs7yb1M4KJWUiLk6ZEvGF+qCIPSnY57AbBFCvTW$15.2022.CD.126$126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7296357" y="2981234"/>
            <a:ext cx="9906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OPL20U25GSXzBJYl68kk8uQGfFKzs7yb1M4KJWUiLk6ZEvGF+qCIPSnY57AbBFCvTW$15.2022.CD.126$126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505656" y="3526737"/>
            <a:ext cx="990600" cy="10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OPL20U25GSXzBJYl68kk8uQGfFKzs7yb1M4KJWUiLk6ZEvGF+qCIPSnY57AbBFCvTW$15.2022.CD.126$126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3576467" y="3508082"/>
            <a:ext cx="819150" cy="11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PL20U25GSXzBJYl68kk8uQGfFKzs7yb1M4KJWUiLk6ZEvGF+qCIPSnY57AbBFCvTW$15.2022.CD.126$126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2133" y1="31361" x2="44000" y2="50296"/>
                        <a14:foregroundMark x1="64267" y1="40039" x2="40800" y2="47535"/>
                        <a14:foregroundMark x1="44533" y1="14398" x2="40800" y2="25444"/>
                        <a14:foregroundMark x1="26400" y1="22288" x2="16800" y2="337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1047">
            <a:off x="1663997" y="2891133"/>
            <a:ext cx="1557336" cy="210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OPL20U25GSXzBJYl68kk8uQGfFKzs7yb1M4KJWUiLk6ZEvGF+qCIPSnY57AbBFCvTW$15.2022.CD.126$126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56" y="-263368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OPL20U25GSXzBJYl68kk8uQGfFKzs7yb1M4KJWUiLk6ZEvGF+qCIPSnY57AbBFCvTW$15.2022.CD.126$126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76" y="-556350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OPL20U25GSXzBJYl68kk8uQGfFKzs7yb1M4KJWUiLk6ZEvGF+qCIPSnY57AbBFCvTW$15.2022.CD.126$126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-492771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OPL20U25GSXzBJYl68kk8uQGfFKzs7yb1M4KJWUiLk6ZEvGF+qCIPSnY57AbBFCvTW$15.2022.CD.126$126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-340817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OPL20U25GSXzBJYl68kk8uQGfFKzs7yb1M4KJWUiLk6ZEvGF+qCIPSnY57AbBFCvTW$15.2022.CD.126$126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307" y="-1356362"/>
            <a:ext cx="5941454" cy="30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410372" y="504586"/>
                <a:ext cx="44196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372" y="504586"/>
                <a:ext cx="4419600" cy="954107"/>
              </a:xfrm>
              <a:prstGeom prst="rect">
                <a:avLst/>
              </a:prstGeom>
              <a:blipFill>
                <a:blip r:embed="rId14"/>
                <a:stretch>
                  <a:fillRect l="-2759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781" y="285750"/>
            <a:ext cx="121285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Explosion 1 32"/>
          <p:cNvSpPr/>
          <p:nvPr/>
        </p:nvSpPr>
        <p:spPr>
          <a:xfrm>
            <a:off x="2928815" y="3424512"/>
            <a:ext cx="3012828" cy="2047421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362156" y="2220518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-3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2648156" y="2245817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5001172" y="2245817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46"/>
              <p:cNvSpPr/>
              <p:nvPr/>
            </p:nvSpPr>
            <p:spPr>
              <a:xfrm>
                <a:off x="7067756" y="2220518"/>
                <a:ext cx="1828800" cy="783133"/>
              </a:xfrm>
              <a:prstGeom prst="roundRect">
                <a:avLst/>
              </a:prstGeom>
              <a:solidFill>
                <a:srgbClr val="FFFF66"/>
              </a:solidFill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∈∅</m:t>
                      </m:r>
                    </m:oMath>
                  </m:oMathPara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Rounded 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756" y="2220518"/>
                <a:ext cx="1828800" cy="783133"/>
              </a:xfrm>
              <a:prstGeom prst="roundRect">
                <a:avLst/>
              </a:prstGeom>
              <a:blipFill>
                <a:blip r:embed="rId16"/>
                <a:stretch>
                  <a:fillRect t="-11278"/>
                </a:stretch>
              </a:blipFill>
              <a:ln>
                <a:solidFill>
                  <a:srgbClr val="0099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8925" y="227342"/>
            <a:ext cx="1235075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Bach tuyet\43ebd44d263606f876d42fd2f199ea61 (6)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9730" l="0" r="96894">
                        <a14:foregroundMark x1="46584" y1="15676" x2="56646" y2="19730"/>
                        <a14:foregroundMark x1="66708" y1="13784" x2="66335" y2="24054"/>
                        <a14:foregroundMark x1="68944" y1="14595" x2="68199" y2="23784"/>
                        <a14:foregroundMark x1="19006" y1="52973" x2="19379" y2="70811"/>
                        <a14:foregroundMark x1="7453" y1="65135" x2="38758" y2="64865"/>
                        <a14:foregroundMark x1="17516" y1="51622" x2="29814" y2="58378"/>
                        <a14:foregroundMark x1="7826" y1="63514" x2="19752" y2="62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45832" y="2923120"/>
            <a:ext cx="2304583" cy="282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9BAB2312-12C0-406C-15B3-B372C7A744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452605"/>
              </p:ext>
            </p:extLst>
          </p:nvPr>
        </p:nvGraphicFramePr>
        <p:xfrm>
          <a:off x="3242590" y="431742"/>
          <a:ext cx="3468452" cy="703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041120" imgH="253800" progId="Equation.DSMT4">
                  <p:embed/>
                </p:oleObj>
              </mc:Choice>
              <mc:Fallback>
                <p:oleObj name="Equation" r:id="rId19" imgW="10411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242590" y="431742"/>
                        <a:ext cx="3468452" cy="7030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D1A157B1-3552-830A-7F9E-F19E5965A143}"/>
              </a:ext>
            </a:extLst>
          </p:cNvPr>
          <p:cNvGrpSpPr/>
          <p:nvPr/>
        </p:nvGrpSpPr>
        <p:grpSpPr>
          <a:xfrm>
            <a:off x="1879524" y="38616"/>
            <a:ext cx="6076744" cy="1844435"/>
            <a:chOff x="7891173" y="3407600"/>
            <a:chExt cx="6777224" cy="218314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5E0049C-9496-E24B-8CB8-3FD7A41B4DDB}"/>
                </a:ext>
              </a:extLst>
            </p:cNvPr>
            <p:cNvSpPr txBox="1"/>
            <p:nvPr/>
          </p:nvSpPr>
          <p:spPr>
            <a:xfrm>
              <a:off x="7891173" y="3497861"/>
              <a:ext cx="6777224" cy="209288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endParaRPr lang="en-US" sz="2600" b="0" dirty="0">
                <a:solidFill>
                  <a:prstClr val="white"/>
                </a:solidFill>
                <a:latin typeface="Times New Roman" panose="02020603050405020304" pitchFamily="18" charset="0"/>
              </a:endParaRPr>
            </a:p>
            <a:p>
              <a:pPr lvl="0" algn="ctr">
                <a:defRPr/>
              </a:pPr>
              <a:endParaRPr lang="en-US" sz="2600" dirty="0">
                <a:solidFill>
                  <a:prstClr val="white"/>
                </a:solidFill>
                <a:latin typeface="Times New Roman" panose="02020603050405020304" pitchFamily="18" charset="0"/>
              </a:endParaRPr>
            </a:p>
            <a:p>
              <a:pPr lvl="0" algn="ctr">
                <a:defRPr/>
              </a:pPr>
              <a:endParaRPr lang="en-US" sz="2600" b="0" dirty="0">
                <a:solidFill>
                  <a:prstClr val="white"/>
                </a:solidFill>
                <a:latin typeface="Times New Roman" panose="02020603050405020304" pitchFamily="18" charset="0"/>
              </a:endParaRPr>
            </a:p>
            <a:p>
              <a:pPr lvl="0" algn="ctr">
                <a:defRPr/>
              </a:pPr>
              <a:endParaRPr lang="en-US" sz="2600" dirty="0">
                <a:solidFill>
                  <a:prstClr val="white"/>
                </a:solidFill>
                <a:latin typeface="Times New Roman" panose="02020603050405020304" pitchFamily="18" charset="0"/>
              </a:endParaRPr>
            </a:p>
            <a:p>
              <a:pPr lvl="0" algn="ctr">
                <a:defRPr/>
              </a:pPr>
              <a:endParaRPr lang="en-US" sz="2600" b="0" dirty="0">
                <a:solidFill>
                  <a:prstClr val="white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53E13616-3509-07A8-8A59-EE94BA66F47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30586561"/>
                </p:ext>
              </p:extLst>
            </p:nvPr>
          </p:nvGraphicFramePr>
          <p:xfrm>
            <a:off x="8317595" y="3407600"/>
            <a:ext cx="3773989" cy="715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3468793" imgH="704088" progId="Equation.DSMT4">
                    <p:embed/>
                  </p:oleObj>
                </mc:Choice>
                <mc:Fallback>
                  <p:oleObj name="Equation" r:id="rId21" imgW="3468793" imgH="704088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8317595" y="3407600"/>
                          <a:ext cx="3773989" cy="7152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3">
              <a:extLst>
                <a:ext uri="{FF2B5EF4-FFF2-40B4-BE49-F238E27FC236}">
                  <a16:creationId xmlns:a16="http://schemas.microsoft.com/office/drawing/2014/main" id="{2B7D4353-9B57-0D47-4273-04E9FE5865A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13437159"/>
                </p:ext>
              </p:extLst>
            </p:nvPr>
          </p:nvGraphicFramePr>
          <p:xfrm>
            <a:off x="8113404" y="3954663"/>
            <a:ext cx="4075112" cy="704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3" imgW="1193760" imgH="203040" progId="Equation.DSMT4">
                    <p:embed/>
                  </p:oleObj>
                </mc:Choice>
                <mc:Fallback>
                  <p:oleObj name="Equation" r:id="rId23" imgW="119376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8113404" y="3954663"/>
                          <a:ext cx="4075112" cy="7048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">
              <a:extLst>
                <a:ext uri="{FF2B5EF4-FFF2-40B4-BE49-F238E27FC236}">
                  <a16:creationId xmlns:a16="http://schemas.microsoft.com/office/drawing/2014/main" id="{0F95D7F7-5B7C-1C02-4441-87A6D649908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1475130"/>
                </p:ext>
              </p:extLst>
            </p:nvPr>
          </p:nvGraphicFramePr>
          <p:xfrm>
            <a:off x="8031846" y="4618497"/>
            <a:ext cx="2597150" cy="627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5" imgW="774360" imgH="203040" progId="Equation.DSMT4">
                    <p:embed/>
                  </p:oleObj>
                </mc:Choice>
                <mc:Fallback>
                  <p:oleObj name="Equation" r:id="rId25" imgW="77436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8031846" y="4618497"/>
                          <a:ext cx="2597150" cy="6270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>
              <a:extLst>
                <a:ext uri="{FF2B5EF4-FFF2-40B4-BE49-F238E27FC236}">
                  <a16:creationId xmlns:a16="http://schemas.microsoft.com/office/drawing/2014/main" id="{9AE03F20-E538-F48D-A698-8A99AD6CA47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9722379"/>
                </p:ext>
              </p:extLst>
            </p:nvPr>
          </p:nvGraphicFramePr>
          <p:xfrm>
            <a:off x="10614959" y="4656064"/>
            <a:ext cx="2166818" cy="5624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7" imgW="596880" imgH="203040" progId="Equation.DSMT4">
                    <p:embed/>
                  </p:oleObj>
                </mc:Choice>
                <mc:Fallback>
                  <p:oleObj name="Equation" r:id="rId27" imgW="5968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10614959" y="4656064"/>
                          <a:ext cx="2166818" cy="56248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>
              <a:extLst>
                <a:ext uri="{FF2B5EF4-FFF2-40B4-BE49-F238E27FC236}">
                  <a16:creationId xmlns:a16="http://schemas.microsoft.com/office/drawing/2014/main" id="{27DFEA78-73E8-A092-D486-C08F23BEB9A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13070655"/>
                </p:ext>
              </p:extLst>
            </p:nvPr>
          </p:nvGraphicFramePr>
          <p:xfrm>
            <a:off x="12707639" y="4634130"/>
            <a:ext cx="1740719" cy="5867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9" imgW="609480" imgH="177480" progId="Equation.DSMT4">
                    <p:embed/>
                  </p:oleObj>
                </mc:Choice>
                <mc:Fallback>
                  <p:oleObj name="Equation" r:id="rId29" imgW="60948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12707639" y="4634130"/>
                          <a:ext cx="1740719" cy="58677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00734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3" grpId="2" animBg="1"/>
      <p:bldP spid="44" grpId="0" animBg="1"/>
      <p:bldP spid="44" grpId="1" animBg="1"/>
      <p:bldP spid="45" grpId="0" animBg="1"/>
      <p:bldP spid="46" grpId="0" animBg="1"/>
      <p:bldP spid="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349" r="20345" b="-4"/>
          <a:stretch/>
        </p:blipFill>
        <p:spPr>
          <a:xfrm>
            <a:off x="865220" y="2088496"/>
            <a:ext cx="2050385" cy="2327672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7382" r="20120" b="2"/>
          <a:stretch/>
        </p:blipFill>
        <p:spPr>
          <a:xfrm>
            <a:off x="2593600" y="1428751"/>
            <a:ext cx="3433139" cy="343313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8" name="Picture 7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36012" r="14448" b="2"/>
          <a:stretch/>
        </p:blipFill>
        <p:spPr>
          <a:xfrm>
            <a:off x="5670374" y="1838768"/>
            <a:ext cx="2455455" cy="279803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7" name="Picture 16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494" y="1531858"/>
            <a:ext cx="2327672" cy="2327672"/>
          </a:xfrm>
          <a:prstGeom prst="rect">
            <a:avLst/>
          </a:prstGeom>
        </p:spPr>
      </p:pic>
      <p:pic>
        <p:nvPicPr>
          <p:cNvPr id="13" name="Picture 1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5600701" y="1981483"/>
            <a:ext cx="2327672" cy="2327672"/>
          </a:xfrm>
          <a:prstGeom prst="rect">
            <a:avLst/>
          </a:prstGeom>
        </p:spPr>
      </p:pic>
      <p:pic>
        <p:nvPicPr>
          <p:cNvPr id="15" name="Picture 14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70" y="2057401"/>
            <a:ext cx="1561730" cy="1561730"/>
          </a:xfrm>
          <a:prstGeom prst="rect">
            <a:avLst/>
          </a:prstGeom>
        </p:spPr>
      </p:pic>
      <p:sp>
        <p:nvSpPr>
          <p:cNvPr id="12" name="Freeform: Shape 11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393A647-F1D0-4A88-8DF7-6E5578A89569}"/>
              </a:ext>
            </a:extLst>
          </p:cNvPr>
          <p:cNvSpPr/>
          <p:nvPr/>
        </p:nvSpPr>
        <p:spPr>
          <a:xfrm rot="5400000">
            <a:off x="-140931" y="138645"/>
            <a:ext cx="2327672" cy="205038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Picture 3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B3C0A70-E41F-49EF-8AFE-0ADD98F3B8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8669872">
            <a:off x="-238560" y="568546"/>
            <a:ext cx="2050385" cy="520472"/>
          </a:xfrm>
          <a:prstGeom prst="rect">
            <a:avLst/>
          </a:prstGeom>
        </p:spPr>
      </p:pic>
      <p:pic>
        <p:nvPicPr>
          <p:cNvPr id="6" name="Picture 5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34363" y="626477"/>
            <a:ext cx="2025572" cy="1385436"/>
          </a:xfrm>
          <a:prstGeom prst="rect">
            <a:avLst/>
          </a:prstGeom>
        </p:spPr>
      </p:pic>
      <p:pic>
        <p:nvPicPr>
          <p:cNvPr id="7" name="Picture 6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65973" y="60855"/>
            <a:ext cx="2025572" cy="13854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86500" y="381975"/>
            <a:ext cx="2176461" cy="138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2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PL20U25GSXzBJYl68kk8uQGfFKzs7yb1M4KJWUiLk6ZEvGF+qCIPSnY57AbBFCvTW$15.2022.CD.126$126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8208"/>
            <a:ext cx="9144000" cy="527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OPL20U25GSXzBJYl68kk8uQGfFKzs7yb1M4KJWUiLk6ZEvGF+qCIPSnY57AbBFCvTW$15.2022.CD.126$126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3842807" y="2895452"/>
            <a:ext cx="9906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OPL20U25GSXzBJYl68kk8uQGfFKzs7yb1M4KJWUiLk6ZEvGF+qCIPSnY57AbBFCvTW$15.2022.CD.126$126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7520515" y="3056530"/>
            <a:ext cx="990600" cy="10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OPL20U25GSXzBJYl68kk8uQGfFKzs7yb1M4KJWUiLk6ZEvGF+qCIPSnY57AbBFCvTW$15.2022.CD.126$126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2133046" y="3437720"/>
            <a:ext cx="819150" cy="11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OPL20U25GSXzBJYl68kk8uQGfFKzs7yb1M4KJWUiLk6ZEvGF+qCIPSnY57AbBFCvTW$15.2022.CD.126$126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6539">
            <a:off x="5438010" y="2840443"/>
            <a:ext cx="987874" cy="166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OPL20U25GSXzBJYl68kk8uQGfFKzs7yb1M4KJWUiLk6ZEvGF+qCIPSnY57AbBFCvTW$15.2022.CD.126$126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443021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OPL20U25GSXzBJYl68kk8uQGfFKzs7yb1M4KJWUiLk6ZEvGF+qCIPSnY57AbBFCvTW$15.2022.CD.126$126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-668656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OPL20U25GSXzBJYl68kk8uQGfFKzs7yb1M4KJWUiLk6ZEvGF+qCIPSnY57AbBFCvTW$15.2022.CD.126$126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000" y="-773431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OPL20U25GSXzBJYl68kk8uQGfFKzs7yb1M4KJWUiLk6ZEvGF+qCIPSnY57AbBFCvTW$15.2022.CD.126$126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-492771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OPL20U25GSXzBJYl68kk8uQGfFKzs7yb1M4KJWUiLk6ZEvGF+qCIPSnY57AbBFCvTW$15.2022.CD.126$126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35" y="2644455"/>
            <a:ext cx="1369010" cy="295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7815" y="-1932974"/>
            <a:ext cx="10972800" cy="346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68189" y="147205"/>
            <a:ext cx="6287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00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7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7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7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7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700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7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7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7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7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7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7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7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7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7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7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66" y="324739"/>
            <a:ext cx="121285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Explosion 1 31"/>
          <p:cNvSpPr/>
          <p:nvPr/>
        </p:nvSpPr>
        <p:spPr>
          <a:xfrm>
            <a:off x="2370261" y="3096079"/>
            <a:ext cx="3012828" cy="2047421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01200" y="2123387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2400514" y="2114550"/>
            <a:ext cx="2448488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4940216" y="2148686"/>
            <a:ext cx="2073784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7239000" y="2123387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D63C30-24CE-C5BD-B925-A574A964E46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98575" y="-22511"/>
            <a:ext cx="2273798" cy="1466110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47E510F-6DCC-0366-2DFE-191DA35305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0308504"/>
              </p:ext>
            </p:extLst>
          </p:nvPr>
        </p:nvGraphicFramePr>
        <p:xfrm>
          <a:off x="645284" y="2520821"/>
          <a:ext cx="1178334" cy="362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06080" imgH="177480" progId="Equation.DSMT4">
                  <p:embed/>
                </p:oleObj>
              </mc:Choice>
              <mc:Fallback>
                <p:oleObj name="Equation" r:id="rId16" imgW="4060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45284" y="2520821"/>
                        <a:ext cx="1178334" cy="3620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702A518-ED9E-82B0-F05A-4323ADCE4D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846030"/>
              </p:ext>
            </p:extLst>
          </p:nvPr>
        </p:nvGraphicFramePr>
        <p:xfrm>
          <a:off x="2816928" y="2462917"/>
          <a:ext cx="1851422" cy="397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85800" imgH="203040" progId="Equation.DSMT4">
                  <p:embed/>
                </p:oleObj>
              </mc:Choice>
              <mc:Fallback>
                <p:oleObj name="Equation" r:id="rId18" imgW="685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816928" y="2462917"/>
                        <a:ext cx="1851422" cy="3976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FCA367E-1B9C-B7FD-9860-18CE2F2C94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426146"/>
              </p:ext>
            </p:extLst>
          </p:nvPr>
        </p:nvGraphicFramePr>
        <p:xfrm>
          <a:off x="5074002" y="2468050"/>
          <a:ext cx="1849676" cy="403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685800" imgH="203040" progId="Equation.DSMT4">
                  <p:embed/>
                </p:oleObj>
              </mc:Choice>
              <mc:Fallback>
                <p:oleObj name="Equation" r:id="rId20" imgW="685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074002" y="2468050"/>
                        <a:ext cx="1849676" cy="4039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E971502-A9A7-395F-ED0F-D4218EC782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4405021"/>
              </p:ext>
            </p:extLst>
          </p:nvPr>
        </p:nvGraphicFramePr>
        <p:xfrm>
          <a:off x="7626988" y="2474186"/>
          <a:ext cx="982616" cy="346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93480" imgH="203040" progId="Equation.DSMT4">
                  <p:embed/>
                </p:oleObj>
              </mc:Choice>
              <mc:Fallback>
                <p:oleObj name="Equation" r:id="rId22" imgW="3934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7626988" y="2474186"/>
                        <a:ext cx="982616" cy="3468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EE99EC68-523E-C858-3C8F-5BD914B45B21}"/>
              </a:ext>
            </a:extLst>
          </p:cNvPr>
          <p:cNvGrpSpPr/>
          <p:nvPr/>
        </p:nvGrpSpPr>
        <p:grpSpPr>
          <a:xfrm>
            <a:off x="119084" y="7170"/>
            <a:ext cx="6621997" cy="1692771"/>
            <a:chOff x="2903379" y="4952009"/>
            <a:chExt cx="8602821" cy="169277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4E0A792-5C0A-1FFD-04EF-EC9EDC03A969}"/>
                </a:ext>
              </a:extLst>
            </p:cNvPr>
            <p:cNvSpPr txBox="1"/>
            <p:nvPr/>
          </p:nvSpPr>
          <p:spPr>
            <a:xfrm>
              <a:off x="2903379" y="4952009"/>
              <a:ext cx="8602821" cy="169277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endParaRPr lang="en-US" sz="2600" i="1" dirty="0">
                <a:solidFill>
                  <a:prstClr val="white"/>
                </a:solidFill>
                <a:latin typeface="Cambria Math" panose="02040503050406030204" pitchFamily="18" charset="0"/>
              </a:endParaRPr>
            </a:p>
            <a:p>
              <a:pPr lvl="0" algn="ctr">
                <a:defRPr/>
              </a:pPr>
              <a:endParaRPr lang="en-US" sz="2600" i="1" dirty="0">
                <a:solidFill>
                  <a:prstClr val="white"/>
                </a:solidFill>
                <a:latin typeface="Cambria Math" panose="02040503050406030204" pitchFamily="18" charset="0"/>
              </a:endParaRPr>
            </a:p>
            <a:p>
              <a:pPr lvl="0" algn="ctr">
                <a:defRPr/>
              </a:pPr>
              <a:endParaRPr lang="en-US" sz="2600" i="1" dirty="0">
                <a:solidFill>
                  <a:prstClr val="white"/>
                </a:solidFill>
                <a:latin typeface="Cambria Math" panose="02040503050406030204" pitchFamily="18" charset="0"/>
              </a:endParaRPr>
            </a:p>
            <a:p>
              <a:pPr lvl="0" algn="ctr">
                <a:defRPr/>
              </a:pPr>
              <a:endParaRPr lang="en-US" sz="2600" i="1" dirty="0">
                <a:solidFill>
                  <a:prstClr val="white"/>
                </a:solidFill>
                <a:latin typeface="Cambria Math" panose="02040503050406030204" pitchFamily="18" charset="0"/>
              </a:endParaRPr>
            </a:p>
          </p:txBody>
        </p:sp>
        <p:graphicFrame>
          <p:nvGraphicFramePr>
            <p:cNvPr id="6" name="Object 5">
              <a:extLst>
                <a:ext uri="{FF2B5EF4-FFF2-40B4-BE49-F238E27FC236}">
                  <a16:creationId xmlns:a16="http://schemas.microsoft.com/office/drawing/2014/main" id="{9C976CF8-DC90-82B3-C618-4629BC0F9AB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82083930"/>
                </p:ext>
              </p:extLst>
            </p:nvPr>
          </p:nvGraphicFramePr>
          <p:xfrm>
            <a:off x="3265330" y="5110502"/>
            <a:ext cx="7562850" cy="11758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4" imgW="2590560" imgH="507960" progId="Equation.DSMT4">
                    <p:embed/>
                  </p:oleObj>
                </mc:Choice>
                <mc:Fallback>
                  <p:oleObj name="Equation" r:id="rId24" imgW="2590560" imgH="5079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3265330" y="5110502"/>
                          <a:ext cx="7562850" cy="117583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65058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30" grpId="0"/>
      <p:bldP spid="32" grpId="0" animBg="1"/>
      <p:bldP spid="32" grpId="1" animBg="1"/>
      <p:bldP spid="32" grpId="2" animBg="1"/>
      <p:bldP spid="33" grpId="0" animBg="1"/>
      <p:bldP spid="44" grpId="0" animBg="1"/>
      <p:bldP spid="45" grpId="0" animBg="1"/>
      <p:bldP spid="45" grpId="1" animBg="1"/>
      <p:bldP spid="4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L20U25GSXzBJYl68kk8uQGfFKzs7yb1M4KJWUiLk6ZEvGF+qCIPSnY57AbBFCvTW$15.2022.CD.126$126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75" y="1133475"/>
            <a:ext cx="59626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138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PL20U25GSXzBJYl68kk8uQGfFKzs7yb1M4KJWUiLk6ZEvGF+qCIPSnY57AbBFCvTW$15.2022.CD.126$126+K4lPs7H94VUqPe2XwIsfPRnrXQE//QTEXxb8/8N4CNc6FpgZahzpTjFhMzSA7T/nHJa11DE8Ng2TP3iAmRczFlmslSuUNOgUeb6yRvs0=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9" t="11940" r="13022" b="13632"/>
          <a:stretch>
            <a:fillRect/>
          </a:stretch>
        </p:blipFill>
        <p:spPr>
          <a:xfrm>
            <a:off x="685800" y="-19050"/>
            <a:ext cx="7981950" cy="5139055"/>
          </a:xfrm>
          <a:prstGeom prst="rect">
            <a:avLst/>
          </a:prstGeom>
        </p:spPr>
      </p:pic>
      <p:pic>
        <p:nvPicPr>
          <p:cNvPr id="10" name="Picture 9" descr="OPL20U25GSXzBJYl68kk8uQGfFKzs7yb1M4KJWUiLk6ZEvGF+qCIPSnY57AbBFCvTW$15.2022.CD.126$126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2593" y="3257550"/>
            <a:ext cx="2191407" cy="1885950"/>
          </a:xfrm>
          <a:prstGeom prst="rect">
            <a:avLst/>
          </a:prstGeom>
        </p:spPr>
      </p:pic>
      <p:sp>
        <p:nvSpPr>
          <p:cNvPr id="5" name="TextBox 5" descr="OPL20U25GSXzBJYl68kk8uQGfFKzs7yb1M4KJWUiLk6ZEvGF+qCIPSnY57AbBFCvTW$15.2022.CD.126$126+K4lPs7H94VUqPe2XwIsfPRnrXQE//QTEXxb8/8N4CNc6FpgZahzpTjFhMzSA7T/nHJa11DE8Ng2TP3iAmRczFlmslSuUNOgUeb6yRvs0="/>
          <p:cNvSpPr txBox="1"/>
          <p:nvPr/>
        </p:nvSpPr>
        <p:spPr>
          <a:xfrm>
            <a:off x="2667000" y="361950"/>
            <a:ext cx="32061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 descr="OPL20U25GSXzBJYl68kk8uQGfFKzs7yb1M4KJWUiLk6ZEvGF+qCIPSnY57AbBFCvTW$15.2022.CD.126$126+K4lPs7H94VUqPe2XwIsfPRnrXQE//QTEXxb8/8N4CNc6FpgZahzpTjFhMzSA7T/nHJa11DE8Ng2TP3iAmRczFlmslSuUNOgUeb6yRvs0="/>
          <p:cNvSpPr txBox="1"/>
          <p:nvPr/>
        </p:nvSpPr>
        <p:spPr>
          <a:xfrm>
            <a:off x="1051560" y="813435"/>
            <a:ext cx="56381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endParaRPr lang="en-GB" altLang="en-US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Chuẩn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bị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mới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đọc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phép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chia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đa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thức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một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biến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trang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94;95.</a:t>
            </a:r>
            <a:endParaRPr lang="en-GB" altLang="en-US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L20U25GSXzBJYl68kk8uQGfFKzs7yb1M4KJWUiLk6ZEvGF+qCIPSnY57AbBFCvTW$15.2022.CD.126$126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833384"/>
            <a:ext cx="8064325" cy="333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6215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854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B31E9C3-2857-4554-9A2F-E296104A5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961" y="173437"/>
            <a:ext cx="3177228" cy="3714750"/>
          </a:xfrm>
          <a:prstGeom prst="rect">
            <a:avLst/>
          </a:prstGeom>
          <a:noFill/>
        </p:spPr>
      </p:pic>
      <p:sp>
        <p:nvSpPr>
          <p:cNvPr id="10" name="Hình chữ nhật 9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25E670A-F252-425E-8FBD-2584A901E93B}"/>
              </a:ext>
            </a:extLst>
          </p:cNvPr>
          <p:cNvSpPr/>
          <p:nvPr/>
        </p:nvSpPr>
        <p:spPr>
          <a:xfrm>
            <a:off x="2211497" y="4358151"/>
            <a:ext cx="5012014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CÁC HOẠT ĐỘNG</a:t>
            </a:r>
            <a:endParaRPr lang="vi-VN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12" name="Nhóm 11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F13D352-FF12-4774-BF7F-7823AED9D71C}"/>
              </a:ext>
            </a:extLst>
          </p:cNvPr>
          <p:cNvGrpSpPr/>
          <p:nvPr/>
        </p:nvGrpSpPr>
        <p:grpSpPr>
          <a:xfrm>
            <a:off x="1330783" y="1067761"/>
            <a:ext cx="2050090" cy="1061828"/>
            <a:chOff x="1774377" y="1423682"/>
            <a:chExt cx="2733453" cy="1415770"/>
          </a:xfrm>
        </p:grpSpPr>
        <p:sp>
          <p:nvSpPr>
            <p:cNvPr id="26" name="Google Shape;157;p20">
              <a:extLst>
                <a:ext uri="{FF2B5EF4-FFF2-40B4-BE49-F238E27FC236}">
                  <a16:creationId xmlns:a16="http://schemas.microsoft.com/office/drawing/2014/main" id="{E98F7850-E8A1-4D65-AB4B-DB9606909211}"/>
                </a:ext>
              </a:extLst>
            </p:cNvPr>
            <p:cNvSpPr/>
            <p:nvPr/>
          </p:nvSpPr>
          <p:spPr>
            <a:xfrm>
              <a:off x="1774377" y="1423682"/>
              <a:ext cx="2733453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2BFA5FA8-BCB5-4109-A323-D465A630B106}"/>
                </a:ext>
              </a:extLst>
            </p:cNvPr>
            <p:cNvSpPr txBox="1"/>
            <p:nvPr/>
          </p:nvSpPr>
          <p:spPr>
            <a:xfrm>
              <a:off x="2165516" y="2092196"/>
              <a:ext cx="1614117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Mở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đầu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3" name="Nhóm 1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2197C0D-4039-4F65-A23B-3D8031420B89}"/>
              </a:ext>
            </a:extLst>
          </p:cNvPr>
          <p:cNvGrpSpPr/>
          <p:nvPr/>
        </p:nvGrpSpPr>
        <p:grpSpPr>
          <a:xfrm>
            <a:off x="4493575" y="330362"/>
            <a:ext cx="2271617" cy="1061828"/>
            <a:chOff x="5714125" y="780700"/>
            <a:chExt cx="3028822" cy="1415770"/>
          </a:xfrm>
        </p:grpSpPr>
        <p:sp>
          <p:nvSpPr>
            <p:cNvPr id="28" name="Google Shape;157;p20">
              <a:extLst>
                <a:ext uri="{FF2B5EF4-FFF2-40B4-BE49-F238E27FC236}">
                  <a16:creationId xmlns:a16="http://schemas.microsoft.com/office/drawing/2014/main" id="{A125F3E3-B2C7-4AA0-9D9F-E550F085FF67}"/>
                </a:ext>
              </a:extLst>
            </p:cNvPr>
            <p:cNvSpPr/>
            <p:nvPr/>
          </p:nvSpPr>
          <p:spPr>
            <a:xfrm>
              <a:off x="5714125" y="780700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0C48347C-72DD-4A44-99EC-6A94926D6872}"/>
                </a:ext>
              </a:extLst>
            </p:cNvPr>
            <p:cNvSpPr txBox="1"/>
            <p:nvPr/>
          </p:nvSpPr>
          <p:spPr>
            <a:xfrm>
              <a:off x="6094476" y="1042997"/>
              <a:ext cx="2162013" cy="1107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thành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kiến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thức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5" name="Nhóm 14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743DAFD-E003-42CA-BE1A-E2285E182AD8}"/>
              </a:ext>
            </a:extLst>
          </p:cNvPr>
          <p:cNvGrpSpPr/>
          <p:nvPr/>
        </p:nvGrpSpPr>
        <p:grpSpPr>
          <a:xfrm>
            <a:off x="6476956" y="1123371"/>
            <a:ext cx="2271617" cy="1061828"/>
            <a:chOff x="6997439" y="2348815"/>
            <a:chExt cx="3028822" cy="1415770"/>
          </a:xfrm>
        </p:grpSpPr>
        <p:sp>
          <p:nvSpPr>
            <p:cNvPr id="31" name="Google Shape;157;p20">
              <a:extLst>
                <a:ext uri="{FF2B5EF4-FFF2-40B4-BE49-F238E27FC236}">
                  <a16:creationId xmlns:a16="http://schemas.microsoft.com/office/drawing/2014/main" id="{D2EA517D-9760-4CA9-AF11-05ED30AE9EC4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74DC3889-63BE-4E10-AD0D-8A371EC699CD}"/>
                </a:ext>
              </a:extLst>
            </p:cNvPr>
            <p:cNvSpPr txBox="1"/>
            <p:nvPr/>
          </p:nvSpPr>
          <p:spPr>
            <a:xfrm>
              <a:off x="7522714" y="2884088"/>
              <a:ext cx="216201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Luyện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tập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6" name="Google Shape;162;p20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0ADFAA8-8CC7-4D2F-BE3A-F51CE7B478C5}"/>
              </a:ext>
            </a:extLst>
          </p:cNvPr>
          <p:cNvSpPr/>
          <p:nvPr/>
        </p:nvSpPr>
        <p:spPr>
          <a:xfrm>
            <a:off x="3397892" y="1733550"/>
            <a:ext cx="1707508" cy="903298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Nhóm 13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A49C3E4-32FC-415B-B0A0-356A49F60C39}"/>
              </a:ext>
            </a:extLst>
          </p:cNvPr>
          <p:cNvGrpSpPr/>
          <p:nvPr/>
        </p:nvGrpSpPr>
        <p:grpSpPr>
          <a:xfrm>
            <a:off x="5675243" y="2428276"/>
            <a:ext cx="2271617" cy="1132739"/>
            <a:chOff x="6997439" y="2348815"/>
            <a:chExt cx="3028822" cy="1510317"/>
          </a:xfrm>
        </p:grpSpPr>
        <p:sp>
          <p:nvSpPr>
            <p:cNvPr id="17" name="Google Shape;157;p20">
              <a:extLst>
                <a:ext uri="{FF2B5EF4-FFF2-40B4-BE49-F238E27FC236}">
                  <a16:creationId xmlns:a16="http://schemas.microsoft.com/office/drawing/2014/main" id="{68EA85BB-1601-4E2D-ADD0-C19C55EB126D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A9806B95-6633-468E-AD43-6EB5B873C8E4}"/>
                </a:ext>
              </a:extLst>
            </p:cNvPr>
            <p:cNvSpPr txBox="1"/>
            <p:nvPr/>
          </p:nvSpPr>
          <p:spPr>
            <a:xfrm>
              <a:off x="7540034" y="2751137"/>
              <a:ext cx="2162013" cy="1107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Vận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dụng</a:t>
              </a:r>
              <a:r>
                <a:rPr lang="en-US" sz="2400" b="1" dirty="0">
                  <a:solidFill>
                    <a:srgbClr val="002060"/>
                  </a:solidFill>
                </a:rPr>
                <a:t> – </a:t>
              </a:r>
              <a:r>
                <a:rPr lang="en-US" sz="2400" b="1" dirty="0" err="1">
                  <a:solidFill>
                    <a:srgbClr val="002060"/>
                  </a:solidFill>
                </a:rPr>
                <a:t>Tìm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tòi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333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428750" y="628650"/>
            <a:ext cx="31432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43450" y="1906243"/>
            <a:ext cx="337185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MỞ ĐẦU</a:t>
            </a:r>
            <a:endParaRPr lang="en-US" sz="3600" dirty="0"/>
          </a:p>
        </p:txBody>
      </p:sp>
      <p:pic>
        <p:nvPicPr>
          <p:cNvPr id="6" name="Hình ảnh 5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5276850" y="2633787"/>
            <a:ext cx="2305049" cy="223148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44939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8C8342F-3575-74FD-A5C1-6CD4C753C5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382" r="20120" b="2"/>
          <a:stretch/>
        </p:blipFill>
        <p:spPr>
          <a:xfrm>
            <a:off x="228599" y="819151"/>
            <a:ext cx="2005263" cy="152399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3" name="Picture 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9CEC240-7B6F-3D97-9C8E-B915A0516E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92" y="922258"/>
            <a:ext cx="1278508" cy="981609"/>
          </a:xfrm>
          <a:prstGeom prst="rect">
            <a:avLst/>
          </a:prstGeom>
        </p:spPr>
      </p:pic>
      <p:pic>
        <p:nvPicPr>
          <p:cNvPr id="4" name="Picture 3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6A5BEE2-3504-5B90-438E-CB8CA2841A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492" y="133350"/>
            <a:ext cx="1507108" cy="634248"/>
          </a:xfrm>
          <a:prstGeom prst="rect">
            <a:avLst/>
          </a:prstGeom>
        </p:spPr>
      </p:pic>
      <p:sp>
        <p:nvSpPr>
          <p:cNvPr id="8" name="TextBox 7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5BA34ED-4EBA-1F1F-5D96-3C9B62E33E0C}"/>
              </a:ext>
            </a:extLst>
          </p:cNvPr>
          <p:cNvSpPr txBox="1"/>
          <p:nvPr/>
        </p:nvSpPr>
        <p:spPr>
          <a:xfrm>
            <a:off x="2302893" y="322093"/>
            <a:ext cx="6612508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800" b="1" dirty="0">
                <a:ln/>
                <a:solidFill>
                  <a:srgbClr val="FCC5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r>
              <a:rPr lang="en-US" sz="2800" b="1" dirty="0">
                <a:ln/>
                <a:solidFill>
                  <a:srgbClr val="1A62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 NHẤT? AI ĐÚNG NHẤT?</a:t>
            </a:r>
          </a:p>
        </p:txBody>
      </p:sp>
      <p:sp>
        <p:nvSpPr>
          <p:cNvPr id="11" name="TextBox 10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723D981-21CF-8E52-3B4F-EAB00C60F6F2}"/>
              </a:ext>
            </a:extLst>
          </p:cNvPr>
          <p:cNvSpPr txBox="1"/>
          <p:nvPr/>
        </p:nvSpPr>
        <p:spPr>
          <a:xfrm>
            <a:off x="2302893" y="1418173"/>
            <a:ext cx="6318826" cy="275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8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 chơi: </a:t>
            </a:r>
            <a:endParaRPr lang="en-US" sz="2800" dirty="0">
              <a:solidFill>
                <a:srgbClr val="008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GV chia lớp thành 6 nhóm,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dõi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lỗi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 nào xong nhanh nhất và đúng nhất sẽ nhận được phần quà.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352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07D9E91-DAB0-50FC-9F3E-98D80BE9C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20" y="-86445"/>
            <a:ext cx="9228620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020D482-A6B1-10FF-2B65-C7387E241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4819"/>
            <a:ext cx="8229600" cy="857250"/>
          </a:xfrm>
        </p:spPr>
        <p:txBody>
          <a:bodyPr>
            <a:normAutofit/>
          </a:bodyPr>
          <a:lstStyle/>
          <a:p>
            <a:r>
              <a:rPr lang="vi-VN" sz="3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các lỗi sai trong các bài</a:t>
            </a:r>
            <a:r>
              <a:rPr lang="en-US" sz="3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vi-VN" sz="3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sau</a:t>
            </a:r>
            <a:r>
              <a:rPr lang="en-US" sz="3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3200" dirty="0">
              <a:solidFill>
                <a:srgbClr val="FFC000"/>
              </a:solidFill>
            </a:endParaRPr>
          </a:p>
        </p:txBody>
      </p:sp>
      <p:sp>
        <p:nvSpPr>
          <p:cNvPr id="10" name="TextBox 9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39D7C14-2066-B038-3A57-C4875499939C}"/>
              </a:ext>
            </a:extLst>
          </p:cNvPr>
          <p:cNvSpPr txBox="1"/>
          <p:nvPr/>
        </p:nvSpPr>
        <p:spPr>
          <a:xfrm>
            <a:off x="457200" y="648715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2" name="TextBox 11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EB42660-FB02-E6F3-AD8A-7271B7FA9C6F}"/>
              </a:ext>
            </a:extLst>
          </p:cNvPr>
          <p:cNvSpPr txBox="1"/>
          <p:nvPr/>
        </p:nvSpPr>
        <p:spPr>
          <a:xfrm>
            <a:off x="491067" y="1660909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20" name="TextBox 19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9CFECFF-32AA-477A-E277-E3C810D5913D}"/>
              </a:ext>
            </a:extLst>
          </p:cNvPr>
          <p:cNvSpPr txBox="1"/>
          <p:nvPr/>
        </p:nvSpPr>
        <p:spPr>
          <a:xfrm>
            <a:off x="491067" y="287638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graphicFrame>
        <p:nvGraphicFramePr>
          <p:cNvPr id="2" name="Object 1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6B0E5E5-C0B6-304A-86AD-9B95F9A808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404081"/>
              </p:ext>
            </p:extLst>
          </p:nvPr>
        </p:nvGraphicFramePr>
        <p:xfrm>
          <a:off x="749300" y="1195388"/>
          <a:ext cx="7399338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84400" imgH="279360" progId="Equation.DSMT4">
                  <p:embed/>
                </p:oleObj>
              </mc:Choice>
              <mc:Fallback>
                <p:oleObj name="Equation" r:id="rId4" imgW="29844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9300" y="1195388"/>
                        <a:ext cx="7399338" cy="61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22804BD-D719-BCC9-D551-40A396908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588" y="2419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356EC3F-94DD-8A4D-7900-E4F3A9148A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020751"/>
              </p:ext>
            </p:extLst>
          </p:nvPr>
        </p:nvGraphicFramePr>
        <p:xfrm>
          <a:off x="320425" y="2060301"/>
          <a:ext cx="8442575" cy="708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174840" imgH="279360" progId="Equation.DSMT4">
                  <p:embed/>
                </p:oleObj>
              </mc:Choice>
              <mc:Fallback>
                <p:oleObj name="Equation" r:id="rId6" imgW="3174840" imgH="2793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425" y="2060301"/>
                        <a:ext cx="8442575" cy="7081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8B27F48-4E8D-AC2C-6A44-0C6A853BFC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46016"/>
              </p:ext>
            </p:extLst>
          </p:nvPr>
        </p:nvGraphicFramePr>
        <p:xfrm>
          <a:off x="3810000" y="2682600"/>
          <a:ext cx="4107180" cy="49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3880" imgH="203040" progId="Equation.DSMT4">
                  <p:embed/>
                </p:oleObj>
              </mc:Choice>
              <mc:Fallback>
                <p:oleObj name="Equation" r:id="rId8" imgW="15238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10000" y="2682600"/>
                        <a:ext cx="4107180" cy="49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3B696BB-1797-C00C-3922-DEDBF2FF51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8023436"/>
              </p:ext>
            </p:extLst>
          </p:nvPr>
        </p:nvGraphicFramePr>
        <p:xfrm>
          <a:off x="636588" y="3399601"/>
          <a:ext cx="7821612" cy="807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809880" imgH="431640" progId="Equation.DSMT4">
                  <p:embed/>
                </p:oleObj>
              </mc:Choice>
              <mc:Fallback>
                <p:oleObj name="Equation" r:id="rId10" imgW="38098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6588" y="3399601"/>
                        <a:ext cx="7821612" cy="8075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7A335F09-2401-2076-9E7D-901477963E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428577"/>
              </p:ext>
            </p:extLst>
          </p:nvPr>
        </p:nvGraphicFramePr>
        <p:xfrm>
          <a:off x="3176995" y="4159745"/>
          <a:ext cx="3712916" cy="776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80800" imgH="393480" progId="Equation.DSMT4">
                  <p:embed/>
                </p:oleObj>
              </mc:Choice>
              <mc:Fallback>
                <p:oleObj name="Equation" r:id="rId12" imgW="11808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176995" y="4159745"/>
                        <a:ext cx="3712916" cy="7767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Oval 84">
            <a:extLst>
              <a:ext uri="{FF2B5EF4-FFF2-40B4-BE49-F238E27FC236}">
                <a16:creationId xmlns:a16="http://schemas.microsoft.com/office/drawing/2014/main" id="{FE0D8F28-7249-F560-FAF8-A929F851E448}"/>
              </a:ext>
            </a:extLst>
          </p:cNvPr>
          <p:cNvSpPr/>
          <p:nvPr/>
        </p:nvSpPr>
        <p:spPr>
          <a:xfrm>
            <a:off x="6196577" y="1164240"/>
            <a:ext cx="726410" cy="59647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A03A6C88-1C9F-7C7B-26F0-B13F0852A1B9}"/>
              </a:ext>
            </a:extLst>
          </p:cNvPr>
          <p:cNvSpPr/>
          <p:nvPr/>
        </p:nvSpPr>
        <p:spPr>
          <a:xfrm>
            <a:off x="7226807" y="1195380"/>
            <a:ext cx="918633" cy="53074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6C472EBD-9FED-D270-76A7-A75563EF294F}"/>
              </a:ext>
            </a:extLst>
          </p:cNvPr>
          <p:cNvSpPr/>
          <p:nvPr/>
        </p:nvSpPr>
        <p:spPr>
          <a:xfrm>
            <a:off x="5257800" y="1966095"/>
            <a:ext cx="1447800" cy="76476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D934EBC2-6749-63E4-1715-C980112A7E3A}"/>
              </a:ext>
            </a:extLst>
          </p:cNvPr>
          <p:cNvSpPr/>
          <p:nvPr/>
        </p:nvSpPr>
        <p:spPr>
          <a:xfrm>
            <a:off x="7735486" y="2047247"/>
            <a:ext cx="992180" cy="664421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9D43F65C-2ED2-34F4-BDE3-5DA534B8FD4C}"/>
              </a:ext>
            </a:extLst>
          </p:cNvPr>
          <p:cNvSpPr/>
          <p:nvPr/>
        </p:nvSpPr>
        <p:spPr>
          <a:xfrm>
            <a:off x="3663698" y="4199180"/>
            <a:ext cx="389466" cy="748529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73A70C71-08A0-736C-0FF9-1AAA2A1F2515}"/>
              </a:ext>
            </a:extLst>
          </p:cNvPr>
          <p:cNvSpPr/>
          <p:nvPr/>
        </p:nvSpPr>
        <p:spPr>
          <a:xfrm>
            <a:off x="4182534" y="4159017"/>
            <a:ext cx="1075266" cy="85688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526E20C0-EA3E-F216-ED71-4E8746720EA7}"/>
              </a:ext>
            </a:extLst>
          </p:cNvPr>
          <p:cNvSpPr/>
          <p:nvPr/>
        </p:nvSpPr>
        <p:spPr>
          <a:xfrm>
            <a:off x="5311121" y="4219139"/>
            <a:ext cx="1258297" cy="79675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3673E36-EA8C-2573-9B80-3289FEFB9689}"/>
              </a:ext>
            </a:extLst>
          </p:cNvPr>
          <p:cNvGrpSpPr/>
          <p:nvPr/>
        </p:nvGrpSpPr>
        <p:grpSpPr>
          <a:xfrm>
            <a:off x="6110868" y="1123950"/>
            <a:ext cx="842455" cy="697104"/>
            <a:chOff x="9017515" y="898503"/>
            <a:chExt cx="873401" cy="596470"/>
          </a:xfrm>
        </p:grpSpPr>
        <p:pic>
          <p:nvPicPr>
            <p:cNvPr id="39" name="Picture 38" descr="School chalkboard background texture with frame vector">
              <a:extLst>
                <a:ext uri="{FF2B5EF4-FFF2-40B4-BE49-F238E27FC236}">
                  <a16:creationId xmlns:a16="http://schemas.microsoft.com/office/drawing/2014/main" id="{8ED8CC64-67BF-6C3E-DFBA-EF17D1B038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395" t="20995" r="28073" b="67783"/>
            <a:stretch>
              <a:fillRect/>
            </a:stretch>
          </p:blipFill>
          <p:spPr bwMode="auto">
            <a:xfrm>
              <a:off x="9083256" y="898503"/>
              <a:ext cx="807660" cy="596470"/>
            </a:xfrm>
            <a:custGeom>
              <a:avLst/>
              <a:gdLst>
                <a:gd name="connsiteX0" fmla="*/ 393727 w 787454"/>
                <a:gd name="connsiteY0" fmla="*/ 0 h 596470"/>
                <a:gd name="connsiteX1" fmla="*/ 787454 w 787454"/>
                <a:gd name="connsiteY1" fmla="*/ 298235 h 596470"/>
                <a:gd name="connsiteX2" fmla="*/ 393727 w 787454"/>
                <a:gd name="connsiteY2" fmla="*/ 596470 h 596470"/>
                <a:gd name="connsiteX3" fmla="*/ 0 w 787454"/>
                <a:gd name="connsiteY3" fmla="*/ 298235 h 596470"/>
                <a:gd name="connsiteX4" fmla="*/ 393727 w 787454"/>
                <a:gd name="connsiteY4" fmla="*/ 0 h 5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7454" h="596470">
                  <a:moveTo>
                    <a:pt x="393727" y="0"/>
                  </a:moveTo>
                  <a:cubicBezTo>
                    <a:pt x="611176" y="0"/>
                    <a:pt x="787454" y="133524"/>
                    <a:pt x="787454" y="298235"/>
                  </a:cubicBezTo>
                  <a:cubicBezTo>
                    <a:pt x="787454" y="462946"/>
                    <a:pt x="611176" y="596470"/>
                    <a:pt x="393727" y="596470"/>
                  </a:cubicBezTo>
                  <a:cubicBezTo>
                    <a:pt x="176278" y="596470"/>
                    <a:pt x="0" y="462946"/>
                    <a:pt x="0" y="298235"/>
                  </a:cubicBezTo>
                  <a:cubicBezTo>
                    <a:pt x="0" y="133524"/>
                    <a:pt x="176278" y="0"/>
                    <a:pt x="393727" y="0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15" name="Object 14">
              <a:extLst>
                <a:ext uri="{FF2B5EF4-FFF2-40B4-BE49-F238E27FC236}">
                  <a16:creationId xmlns:a16="http://schemas.microsoft.com/office/drawing/2014/main" id="{24BEB78C-9599-FEDA-D9F0-D1F008ABD8C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8539897"/>
                </p:ext>
              </p:extLst>
            </p:nvPr>
          </p:nvGraphicFramePr>
          <p:xfrm>
            <a:off x="9017515" y="906842"/>
            <a:ext cx="807660" cy="4355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342720" imgH="203040" progId="Equation.DSMT4">
                    <p:embed/>
                  </p:oleObj>
                </mc:Choice>
                <mc:Fallback>
                  <p:oleObj name="Equation" r:id="rId14" imgW="34272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9017515" y="906842"/>
                          <a:ext cx="807660" cy="43558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A9C458B-DFB5-9BCD-9DA6-A3B27850E95C}"/>
              </a:ext>
            </a:extLst>
          </p:cNvPr>
          <p:cNvGrpSpPr/>
          <p:nvPr/>
        </p:nvGrpSpPr>
        <p:grpSpPr>
          <a:xfrm>
            <a:off x="7199970" y="1117740"/>
            <a:ext cx="1086560" cy="659057"/>
            <a:chOff x="8029196" y="1840299"/>
            <a:chExt cx="934266" cy="608913"/>
          </a:xfrm>
        </p:grpSpPr>
        <p:pic>
          <p:nvPicPr>
            <p:cNvPr id="99" name="Picture 98" descr="School chalkboard background texture with frame vector">
              <a:extLst>
                <a:ext uri="{FF2B5EF4-FFF2-40B4-BE49-F238E27FC236}">
                  <a16:creationId xmlns:a16="http://schemas.microsoft.com/office/drawing/2014/main" id="{0D753D8E-BC72-3E96-E009-5A3B363437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55" t="22760" r="15091" b="67975"/>
            <a:stretch>
              <a:fillRect/>
            </a:stretch>
          </p:blipFill>
          <p:spPr bwMode="auto">
            <a:xfrm>
              <a:off x="8029196" y="1840299"/>
              <a:ext cx="918633" cy="608913"/>
            </a:xfrm>
            <a:custGeom>
              <a:avLst/>
              <a:gdLst>
                <a:gd name="connsiteX0" fmla="*/ 459317 w 918634"/>
                <a:gd name="connsiteY0" fmla="*/ 0 h 492444"/>
                <a:gd name="connsiteX1" fmla="*/ 918634 w 918634"/>
                <a:gd name="connsiteY1" fmla="*/ 246222 h 492444"/>
                <a:gd name="connsiteX2" fmla="*/ 459317 w 918634"/>
                <a:gd name="connsiteY2" fmla="*/ 492444 h 492444"/>
                <a:gd name="connsiteX3" fmla="*/ 0 w 918634"/>
                <a:gd name="connsiteY3" fmla="*/ 246222 h 492444"/>
                <a:gd name="connsiteX4" fmla="*/ 459317 w 918634"/>
                <a:gd name="connsiteY4" fmla="*/ 0 h 49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634" h="492444">
                  <a:moveTo>
                    <a:pt x="459317" y="0"/>
                  </a:moveTo>
                  <a:cubicBezTo>
                    <a:pt x="712991" y="0"/>
                    <a:pt x="918634" y="110237"/>
                    <a:pt x="918634" y="246222"/>
                  </a:cubicBezTo>
                  <a:cubicBezTo>
                    <a:pt x="918634" y="382207"/>
                    <a:pt x="712991" y="492444"/>
                    <a:pt x="459317" y="492444"/>
                  </a:cubicBezTo>
                  <a:cubicBezTo>
                    <a:pt x="205643" y="492444"/>
                    <a:pt x="0" y="382207"/>
                    <a:pt x="0" y="246222"/>
                  </a:cubicBezTo>
                  <a:cubicBezTo>
                    <a:pt x="0" y="110237"/>
                    <a:pt x="205643" y="0"/>
                    <a:pt x="459317" y="0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27" name="Object 26">
              <a:extLst>
                <a:ext uri="{FF2B5EF4-FFF2-40B4-BE49-F238E27FC236}">
                  <a16:creationId xmlns:a16="http://schemas.microsoft.com/office/drawing/2014/main" id="{A730400C-AC7E-75BC-54CF-9A7E4AB34FA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5855987"/>
                </p:ext>
              </p:extLst>
            </p:nvPr>
          </p:nvGraphicFramePr>
          <p:xfrm>
            <a:off x="8132829" y="1899921"/>
            <a:ext cx="830633" cy="438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606679" imgH="317254" progId="Equation.DSMT4">
                    <p:embed/>
                  </p:oleObj>
                </mc:Choice>
                <mc:Fallback>
                  <p:oleObj name="Equation" r:id="rId16" imgW="606679" imgH="317254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8132829" y="1899921"/>
                          <a:ext cx="830633" cy="438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3B8A4B3-94D1-6E71-4BDE-F58272765A4F}"/>
              </a:ext>
            </a:extLst>
          </p:cNvPr>
          <p:cNvGrpSpPr/>
          <p:nvPr/>
        </p:nvGrpSpPr>
        <p:grpSpPr>
          <a:xfrm>
            <a:off x="5222594" y="1875809"/>
            <a:ext cx="1602879" cy="862015"/>
            <a:chOff x="7554695" y="-307774"/>
            <a:chExt cx="1360706" cy="664422"/>
          </a:xfrm>
        </p:grpSpPr>
        <p:pic>
          <p:nvPicPr>
            <p:cNvPr id="101" name="Picture 100" descr="School chalkboard background texture with frame vector">
              <a:extLst>
                <a:ext uri="{FF2B5EF4-FFF2-40B4-BE49-F238E27FC236}">
                  <a16:creationId xmlns:a16="http://schemas.microsoft.com/office/drawing/2014/main" id="{DF856199-4C7D-9D0C-93F9-2E916CF148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43" t="40189" r="30000" b="47310"/>
            <a:stretch>
              <a:fillRect/>
            </a:stretch>
          </p:blipFill>
          <p:spPr bwMode="auto">
            <a:xfrm>
              <a:off x="7554695" y="-307774"/>
              <a:ext cx="1343452" cy="664422"/>
            </a:xfrm>
            <a:custGeom>
              <a:avLst/>
              <a:gdLst>
                <a:gd name="connsiteX0" fmla="*/ 671726 w 1343452"/>
                <a:gd name="connsiteY0" fmla="*/ 0 h 664422"/>
                <a:gd name="connsiteX1" fmla="*/ 1343452 w 1343452"/>
                <a:gd name="connsiteY1" fmla="*/ 332211 h 664422"/>
                <a:gd name="connsiteX2" fmla="*/ 671726 w 1343452"/>
                <a:gd name="connsiteY2" fmla="*/ 664422 h 664422"/>
                <a:gd name="connsiteX3" fmla="*/ 0 w 1343452"/>
                <a:gd name="connsiteY3" fmla="*/ 332211 h 664422"/>
                <a:gd name="connsiteX4" fmla="*/ 671726 w 1343452"/>
                <a:gd name="connsiteY4" fmla="*/ 0 h 664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3452" h="664422">
                  <a:moveTo>
                    <a:pt x="671726" y="0"/>
                  </a:moveTo>
                  <a:cubicBezTo>
                    <a:pt x="1042710" y="0"/>
                    <a:pt x="1343452" y="148736"/>
                    <a:pt x="1343452" y="332211"/>
                  </a:cubicBezTo>
                  <a:cubicBezTo>
                    <a:pt x="1343452" y="515686"/>
                    <a:pt x="1042710" y="664422"/>
                    <a:pt x="671726" y="664422"/>
                  </a:cubicBezTo>
                  <a:cubicBezTo>
                    <a:pt x="300742" y="664422"/>
                    <a:pt x="0" y="515686"/>
                    <a:pt x="0" y="332211"/>
                  </a:cubicBezTo>
                  <a:cubicBezTo>
                    <a:pt x="0" y="148736"/>
                    <a:pt x="300742" y="0"/>
                    <a:pt x="671726" y="0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36" name="Object 35">
              <a:extLst>
                <a:ext uri="{FF2B5EF4-FFF2-40B4-BE49-F238E27FC236}">
                  <a16:creationId xmlns:a16="http://schemas.microsoft.com/office/drawing/2014/main" id="{6CB4E547-3BF7-215C-E45E-4ABA9BFD1DA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94121100"/>
                </p:ext>
              </p:extLst>
            </p:nvPr>
          </p:nvGraphicFramePr>
          <p:xfrm>
            <a:off x="7576737" y="-144840"/>
            <a:ext cx="1338664" cy="447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763566" imgH="257769" progId="Equation.DSMT4">
                    <p:embed/>
                  </p:oleObj>
                </mc:Choice>
                <mc:Fallback>
                  <p:oleObj name="Equation" r:id="rId18" imgW="763566" imgH="257769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7576737" y="-144840"/>
                          <a:ext cx="1338664" cy="4471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EF28B807-BEE8-61AC-1846-C28AD66DBE66}"/>
              </a:ext>
            </a:extLst>
          </p:cNvPr>
          <p:cNvGrpSpPr/>
          <p:nvPr/>
        </p:nvGrpSpPr>
        <p:grpSpPr>
          <a:xfrm>
            <a:off x="7696200" y="1960423"/>
            <a:ext cx="1079508" cy="916127"/>
            <a:chOff x="9278696" y="3827464"/>
            <a:chExt cx="1079508" cy="664422"/>
          </a:xfrm>
        </p:grpSpPr>
        <p:pic>
          <p:nvPicPr>
            <p:cNvPr id="103" name="Picture 102" descr="School chalkboard background texture with frame vector">
              <a:extLst>
                <a:ext uri="{FF2B5EF4-FFF2-40B4-BE49-F238E27FC236}">
                  <a16:creationId xmlns:a16="http://schemas.microsoft.com/office/drawing/2014/main" id="{8D7B083F-7D52-DA8E-D153-1AC2D1C48C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560" t="40396" r="6743" b="47103"/>
            <a:stretch>
              <a:fillRect/>
            </a:stretch>
          </p:blipFill>
          <p:spPr bwMode="auto">
            <a:xfrm>
              <a:off x="9278696" y="3827464"/>
              <a:ext cx="1079508" cy="664422"/>
            </a:xfrm>
            <a:custGeom>
              <a:avLst/>
              <a:gdLst>
                <a:gd name="connsiteX0" fmla="*/ 539754 w 1079508"/>
                <a:gd name="connsiteY0" fmla="*/ 0 h 664422"/>
                <a:gd name="connsiteX1" fmla="*/ 1079508 w 1079508"/>
                <a:gd name="connsiteY1" fmla="*/ 332211 h 664422"/>
                <a:gd name="connsiteX2" fmla="*/ 539754 w 1079508"/>
                <a:gd name="connsiteY2" fmla="*/ 664422 h 664422"/>
                <a:gd name="connsiteX3" fmla="*/ 0 w 1079508"/>
                <a:gd name="connsiteY3" fmla="*/ 332211 h 664422"/>
                <a:gd name="connsiteX4" fmla="*/ 539754 w 1079508"/>
                <a:gd name="connsiteY4" fmla="*/ 0 h 664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508" h="664422">
                  <a:moveTo>
                    <a:pt x="539754" y="0"/>
                  </a:moveTo>
                  <a:cubicBezTo>
                    <a:pt x="837852" y="0"/>
                    <a:pt x="1079508" y="148736"/>
                    <a:pt x="1079508" y="332211"/>
                  </a:cubicBezTo>
                  <a:cubicBezTo>
                    <a:pt x="1079508" y="515686"/>
                    <a:pt x="837852" y="664422"/>
                    <a:pt x="539754" y="664422"/>
                  </a:cubicBezTo>
                  <a:cubicBezTo>
                    <a:pt x="241656" y="664422"/>
                    <a:pt x="0" y="515686"/>
                    <a:pt x="0" y="332211"/>
                  </a:cubicBezTo>
                  <a:cubicBezTo>
                    <a:pt x="0" y="148736"/>
                    <a:pt x="241656" y="0"/>
                    <a:pt x="539754" y="0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102" name="Object 101">
              <a:extLst>
                <a:ext uri="{FF2B5EF4-FFF2-40B4-BE49-F238E27FC236}">
                  <a16:creationId xmlns:a16="http://schemas.microsoft.com/office/drawing/2014/main" id="{34B8CC3A-129E-A82C-17D8-30C74B0AE41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81073252"/>
                </p:ext>
              </p:extLst>
            </p:nvPr>
          </p:nvGraphicFramePr>
          <p:xfrm>
            <a:off x="9318857" y="3975510"/>
            <a:ext cx="979487" cy="4339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980186" imgH="257769" progId="Equation.DSMT4">
                    <p:embed/>
                  </p:oleObj>
                </mc:Choice>
                <mc:Fallback>
                  <p:oleObj name="Equation" r:id="rId20" imgW="980186" imgH="257769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9318857" y="3975510"/>
                          <a:ext cx="979487" cy="43391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F02B97B6-CF76-CEDF-8746-47664D900EF1}"/>
              </a:ext>
            </a:extLst>
          </p:cNvPr>
          <p:cNvGrpSpPr/>
          <p:nvPr/>
        </p:nvGrpSpPr>
        <p:grpSpPr>
          <a:xfrm>
            <a:off x="4876800" y="2721425"/>
            <a:ext cx="478800" cy="448257"/>
            <a:chOff x="9990677" y="3040809"/>
            <a:chExt cx="478800" cy="448257"/>
          </a:xfrm>
        </p:grpSpPr>
        <p:pic>
          <p:nvPicPr>
            <p:cNvPr id="107" name="Picture 106" descr="School chalkboard background texture with frame vector">
              <a:extLst>
                <a:ext uri="{FF2B5EF4-FFF2-40B4-BE49-F238E27FC236}">
                  <a16:creationId xmlns:a16="http://schemas.microsoft.com/office/drawing/2014/main" id="{844D8650-E5C6-010F-D9C2-25A378EDBA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9" t="52690" r="44301" b="39108"/>
            <a:stretch>
              <a:fillRect/>
            </a:stretch>
          </p:blipFill>
          <p:spPr bwMode="auto">
            <a:xfrm>
              <a:off x="10066877" y="3040809"/>
              <a:ext cx="389466" cy="435910"/>
            </a:xfrm>
            <a:custGeom>
              <a:avLst/>
              <a:gdLst>
                <a:gd name="connsiteX0" fmla="*/ 194733 w 389466"/>
                <a:gd name="connsiteY0" fmla="*/ 0 h 435910"/>
                <a:gd name="connsiteX1" fmla="*/ 389466 w 389466"/>
                <a:gd name="connsiteY1" fmla="*/ 217955 h 435910"/>
                <a:gd name="connsiteX2" fmla="*/ 194733 w 389466"/>
                <a:gd name="connsiteY2" fmla="*/ 435910 h 435910"/>
                <a:gd name="connsiteX3" fmla="*/ 0 w 389466"/>
                <a:gd name="connsiteY3" fmla="*/ 217955 h 435910"/>
                <a:gd name="connsiteX4" fmla="*/ 194733 w 389466"/>
                <a:gd name="connsiteY4" fmla="*/ 0 h 43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9466" h="435910">
                  <a:moveTo>
                    <a:pt x="194733" y="0"/>
                  </a:moveTo>
                  <a:cubicBezTo>
                    <a:pt x="302281" y="0"/>
                    <a:pt x="389466" y="97582"/>
                    <a:pt x="389466" y="217955"/>
                  </a:cubicBezTo>
                  <a:cubicBezTo>
                    <a:pt x="389466" y="338328"/>
                    <a:pt x="302281" y="435910"/>
                    <a:pt x="194733" y="435910"/>
                  </a:cubicBezTo>
                  <a:cubicBezTo>
                    <a:pt x="87185" y="435910"/>
                    <a:pt x="0" y="338328"/>
                    <a:pt x="0" y="217955"/>
                  </a:cubicBezTo>
                  <a:cubicBezTo>
                    <a:pt x="0" y="97582"/>
                    <a:pt x="87185" y="0"/>
                    <a:pt x="194733" y="0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E47E0B71-62DE-FE3B-EC5E-510882282719}"/>
                    </a:ext>
                  </a:extLst>
                </p:cNvPr>
                <p:cNvSpPr txBox="1"/>
                <p:nvPr/>
              </p:nvSpPr>
              <p:spPr>
                <a:xfrm>
                  <a:off x="9990677" y="3119734"/>
                  <a:ext cx="47880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E47E0B71-62DE-FE3B-EC5E-5108822827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0677" y="3119734"/>
                  <a:ext cx="478800" cy="369332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835908DF-3DD4-B78D-7332-EEEE3C3CF892}"/>
              </a:ext>
            </a:extLst>
          </p:cNvPr>
          <p:cNvGrpSpPr/>
          <p:nvPr/>
        </p:nvGrpSpPr>
        <p:grpSpPr>
          <a:xfrm>
            <a:off x="7010400" y="2760951"/>
            <a:ext cx="468616" cy="496599"/>
            <a:chOff x="12129634" y="3076657"/>
            <a:chExt cx="433126" cy="435910"/>
          </a:xfrm>
        </p:grpSpPr>
        <p:pic>
          <p:nvPicPr>
            <p:cNvPr id="110" name="Picture 109" descr="School chalkboard background texture with frame vector">
              <a:extLst>
                <a:ext uri="{FF2B5EF4-FFF2-40B4-BE49-F238E27FC236}">
                  <a16:creationId xmlns:a16="http://schemas.microsoft.com/office/drawing/2014/main" id="{C9B2FFA9-698A-0FA8-DC47-456236EE97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477" t="52867" r="23302" b="38931"/>
            <a:stretch>
              <a:fillRect/>
            </a:stretch>
          </p:blipFill>
          <p:spPr bwMode="auto">
            <a:xfrm>
              <a:off x="12129634" y="3076657"/>
              <a:ext cx="389466" cy="435910"/>
            </a:xfrm>
            <a:custGeom>
              <a:avLst/>
              <a:gdLst>
                <a:gd name="connsiteX0" fmla="*/ 194733 w 389466"/>
                <a:gd name="connsiteY0" fmla="*/ 0 h 435910"/>
                <a:gd name="connsiteX1" fmla="*/ 389466 w 389466"/>
                <a:gd name="connsiteY1" fmla="*/ 217955 h 435910"/>
                <a:gd name="connsiteX2" fmla="*/ 194733 w 389466"/>
                <a:gd name="connsiteY2" fmla="*/ 435910 h 435910"/>
                <a:gd name="connsiteX3" fmla="*/ 0 w 389466"/>
                <a:gd name="connsiteY3" fmla="*/ 217955 h 435910"/>
                <a:gd name="connsiteX4" fmla="*/ 194733 w 389466"/>
                <a:gd name="connsiteY4" fmla="*/ 0 h 43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9466" h="435910">
                  <a:moveTo>
                    <a:pt x="194733" y="0"/>
                  </a:moveTo>
                  <a:cubicBezTo>
                    <a:pt x="302281" y="0"/>
                    <a:pt x="389466" y="97582"/>
                    <a:pt x="389466" y="217955"/>
                  </a:cubicBezTo>
                  <a:cubicBezTo>
                    <a:pt x="389466" y="338328"/>
                    <a:pt x="302281" y="435910"/>
                    <a:pt x="194733" y="435910"/>
                  </a:cubicBezTo>
                  <a:cubicBezTo>
                    <a:pt x="87185" y="435910"/>
                    <a:pt x="0" y="338328"/>
                    <a:pt x="0" y="217955"/>
                  </a:cubicBezTo>
                  <a:cubicBezTo>
                    <a:pt x="0" y="97582"/>
                    <a:pt x="87185" y="0"/>
                    <a:pt x="194733" y="0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366E2123-78C3-76BE-FE09-D07ABE6B2382}"/>
                    </a:ext>
                  </a:extLst>
                </p:cNvPr>
                <p:cNvSpPr txBox="1"/>
                <p:nvPr/>
              </p:nvSpPr>
              <p:spPr>
                <a:xfrm>
                  <a:off x="12129634" y="3109946"/>
                  <a:ext cx="433126" cy="31884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366E2123-78C3-76BE-FE09-D07ABE6B23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29634" y="3109946"/>
                  <a:ext cx="433126" cy="318842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3CA067EF-01AE-A6F5-DDA2-4BE1CCACEF06}"/>
              </a:ext>
            </a:extLst>
          </p:cNvPr>
          <p:cNvGrpSpPr/>
          <p:nvPr/>
        </p:nvGrpSpPr>
        <p:grpSpPr>
          <a:xfrm>
            <a:off x="3496734" y="4115038"/>
            <a:ext cx="685800" cy="821416"/>
            <a:chOff x="9320784" y="3188098"/>
            <a:chExt cx="465978" cy="748530"/>
          </a:xfrm>
        </p:grpSpPr>
        <p:pic>
          <p:nvPicPr>
            <p:cNvPr id="113" name="Picture 112" descr="School chalkboard background texture with frame vector">
              <a:extLst>
                <a:ext uri="{FF2B5EF4-FFF2-40B4-BE49-F238E27FC236}">
                  <a16:creationId xmlns:a16="http://schemas.microsoft.com/office/drawing/2014/main" id="{F1DC4F5D-2C17-65F8-2F83-A3F8D9954A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98" t="80620" r="57981" b="5297"/>
            <a:stretch>
              <a:fillRect/>
            </a:stretch>
          </p:blipFill>
          <p:spPr bwMode="auto">
            <a:xfrm>
              <a:off x="9384584" y="3188098"/>
              <a:ext cx="389466" cy="748530"/>
            </a:xfrm>
            <a:custGeom>
              <a:avLst/>
              <a:gdLst>
                <a:gd name="connsiteX0" fmla="*/ 194733 w 389466"/>
                <a:gd name="connsiteY0" fmla="*/ 0 h 748530"/>
                <a:gd name="connsiteX1" fmla="*/ 389466 w 389466"/>
                <a:gd name="connsiteY1" fmla="*/ 374265 h 748530"/>
                <a:gd name="connsiteX2" fmla="*/ 194733 w 389466"/>
                <a:gd name="connsiteY2" fmla="*/ 748530 h 748530"/>
                <a:gd name="connsiteX3" fmla="*/ 0 w 389466"/>
                <a:gd name="connsiteY3" fmla="*/ 374265 h 748530"/>
                <a:gd name="connsiteX4" fmla="*/ 194733 w 389466"/>
                <a:gd name="connsiteY4" fmla="*/ 0 h 748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9466" h="748530">
                  <a:moveTo>
                    <a:pt x="194733" y="0"/>
                  </a:moveTo>
                  <a:cubicBezTo>
                    <a:pt x="302281" y="0"/>
                    <a:pt x="389466" y="167564"/>
                    <a:pt x="389466" y="374265"/>
                  </a:cubicBezTo>
                  <a:cubicBezTo>
                    <a:pt x="389466" y="580966"/>
                    <a:pt x="302281" y="748530"/>
                    <a:pt x="194733" y="748530"/>
                  </a:cubicBezTo>
                  <a:cubicBezTo>
                    <a:pt x="87185" y="748530"/>
                    <a:pt x="0" y="580966"/>
                    <a:pt x="0" y="374265"/>
                  </a:cubicBezTo>
                  <a:cubicBezTo>
                    <a:pt x="0" y="167564"/>
                    <a:pt x="87185" y="0"/>
                    <a:pt x="194733" y="0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114" name="Object 113">
              <a:extLst>
                <a:ext uri="{FF2B5EF4-FFF2-40B4-BE49-F238E27FC236}">
                  <a16:creationId xmlns:a16="http://schemas.microsoft.com/office/drawing/2014/main" id="{7DC898F9-82CD-B201-D529-A0557777D28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55402394"/>
                </p:ext>
              </p:extLst>
            </p:nvPr>
          </p:nvGraphicFramePr>
          <p:xfrm>
            <a:off x="9320784" y="3325816"/>
            <a:ext cx="465978" cy="4742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5" imgW="267023" imgH="200455" progId="Equation.DSMT4">
                    <p:embed/>
                  </p:oleObj>
                </mc:Choice>
                <mc:Fallback>
                  <p:oleObj name="Equation" r:id="rId25" imgW="267023" imgH="200455" progId="Equation.DSMT4">
                    <p:embed/>
                    <p:pic>
                      <p:nvPicPr>
                        <p:cNvPr id="2" name="Object 1">
                          <a:extLst>
                            <a:ext uri="{FF2B5EF4-FFF2-40B4-BE49-F238E27FC236}">
                              <a16:creationId xmlns:a16="http://schemas.microsoft.com/office/drawing/2014/main" id="{AE2620B0-5DB8-1810-70A7-2016EF092DE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9320784" y="3325816"/>
                          <a:ext cx="465978" cy="47427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8F228E24-72F7-DCD5-7150-6578CBCB6576}"/>
              </a:ext>
            </a:extLst>
          </p:cNvPr>
          <p:cNvGrpSpPr/>
          <p:nvPr/>
        </p:nvGrpSpPr>
        <p:grpSpPr>
          <a:xfrm>
            <a:off x="4152483" y="3943350"/>
            <a:ext cx="1333917" cy="1069384"/>
            <a:chOff x="9097286" y="4179540"/>
            <a:chExt cx="897466" cy="815094"/>
          </a:xfrm>
        </p:grpSpPr>
        <p:pic>
          <p:nvPicPr>
            <p:cNvPr id="117" name="Picture 116" descr="School chalkboard background texture with frame vector">
              <a:extLst>
                <a:ext uri="{FF2B5EF4-FFF2-40B4-BE49-F238E27FC236}">
                  <a16:creationId xmlns:a16="http://schemas.microsoft.com/office/drawing/2014/main" id="{0549F628-90AE-AABE-234E-D6A33AE358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86" t="78814" r="47890" b="5850"/>
            <a:stretch>
              <a:fillRect/>
            </a:stretch>
          </p:blipFill>
          <p:spPr bwMode="auto">
            <a:xfrm>
              <a:off x="9097286" y="4179540"/>
              <a:ext cx="897466" cy="815094"/>
            </a:xfrm>
            <a:custGeom>
              <a:avLst/>
              <a:gdLst>
                <a:gd name="connsiteX0" fmla="*/ 448733 w 897466"/>
                <a:gd name="connsiteY0" fmla="*/ 0 h 815094"/>
                <a:gd name="connsiteX1" fmla="*/ 897466 w 897466"/>
                <a:gd name="connsiteY1" fmla="*/ 407547 h 815094"/>
                <a:gd name="connsiteX2" fmla="*/ 448733 w 897466"/>
                <a:gd name="connsiteY2" fmla="*/ 815094 h 815094"/>
                <a:gd name="connsiteX3" fmla="*/ 0 w 897466"/>
                <a:gd name="connsiteY3" fmla="*/ 407547 h 815094"/>
                <a:gd name="connsiteX4" fmla="*/ 448733 w 897466"/>
                <a:gd name="connsiteY4" fmla="*/ 0 h 815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7466" h="815094">
                  <a:moveTo>
                    <a:pt x="448733" y="0"/>
                  </a:moveTo>
                  <a:cubicBezTo>
                    <a:pt x="696561" y="0"/>
                    <a:pt x="897466" y="182465"/>
                    <a:pt x="897466" y="407547"/>
                  </a:cubicBezTo>
                  <a:cubicBezTo>
                    <a:pt x="897466" y="632629"/>
                    <a:pt x="696561" y="815094"/>
                    <a:pt x="448733" y="815094"/>
                  </a:cubicBezTo>
                  <a:cubicBezTo>
                    <a:pt x="200905" y="815094"/>
                    <a:pt x="0" y="632629"/>
                    <a:pt x="0" y="407547"/>
                  </a:cubicBezTo>
                  <a:cubicBezTo>
                    <a:pt x="0" y="182465"/>
                    <a:pt x="200905" y="0"/>
                    <a:pt x="448733" y="0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118" name="Object 117">
              <a:extLst>
                <a:ext uri="{FF2B5EF4-FFF2-40B4-BE49-F238E27FC236}">
                  <a16:creationId xmlns:a16="http://schemas.microsoft.com/office/drawing/2014/main" id="{74521A27-D133-D824-FA8E-0B097E112FE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7550829"/>
                </p:ext>
              </p:extLst>
            </p:nvPr>
          </p:nvGraphicFramePr>
          <p:xfrm>
            <a:off x="9127067" y="4272332"/>
            <a:ext cx="867685" cy="6746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7" imgW="393480" imgH="393480" progId="Equation.DSMT4">
                    <p:embed/>
                  </p:oleObj>
                </mc:Choice>
                <mc:Fallback>
                  <p:oleObj name="Equation" r:id="rId27" imgW="393480" imgH="393480" progId="Equation.DSMT4">
                    <p:embed/>
                    <p:pic>
                      <p:nvPicPr>
                        <p:cNvPr id="4" name="Object 3">
                          <a:extLst>
                            <a:ext uri="{FF2B5EF4-FFF2-40B4-BE49-F238E27FC236}">
                              <a16:creationId xmlns:a16="http://schemas.microsoft.com/office/drawing/2014/main" id="{56CF7FCE-CC19-1F1A-B8E8-11E85A761D1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9127067" y="4272332"/>
                          <a:ext cx="867685" cy="67464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A5525F2D-2796-CBA8-1CB9-6EFA3C5DE74B}"/>
              </a:ext>
            </a:extLst>
          </p:cNvPr>
          <p:cNvGrpSpPr/>
          <p:nvPr/>
        </p:nvGrpSpPr>
        <p:grpSpPr>
          <a:xfrm>
            <a:off x="5316761" y="4095750"/>
            <a:ext cx="1573150" cy="892119"/>
            <a:chOff x="9091914" y="2068920"/>
            <a:chExt cx="1104900" cy="616603"/>
          </a:xfrm>
        </p:grpSpPr>
        <p:pic>
          <p:nvPicPr>
            <p:cNvPr id="120" name="Picture 119" descr="School chalkboard background texture with frame vector">
              <a:extLst>
                <a:ext uri="{FF2B5EF4-FFF2-40B4-BE49-F238E27FC236}">
                  <a16:creationId xmlns:a16="http://schemas.microsoft.com/office/drawing/2014/main" id="{99650A2E-B06D-9355-099F-56FB248E90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61" t="78288" r="35367" b="5540"/>
            <a:stretch>
              <a:fillRect/>
            </a:stretch>
          </p:blipFill>
          <p:spPr bwMode="auto">
            <a:xfrm>
              <a:off x="9091914" y="2068920"/>
              <a:ext cx="1104900" cy="616603"/>
            </a:xfrm>
            <a:custGeom>
              <a:avLst/>
              <a:gdLst>
                <a:gd name="connsiteX0" fmla="*/ 552450 w 1104900"/>
                <a:gd name="connsiteY0" fmla="*/ 0 h 859548"/>
                <a:gd name="connsiteX1" fmla="*/ 1104900 w 1104900"/>
                <a:gd name="connsiteY1" fmla="*/ 429774 h 859548"/>
                <a:gd name="connsiteX2" fmla="*/ 552450 w 1104900"/>
                <a:gd name="connsiteY2" fmla="*/ 859548 h 859548"/>
                <a:gd name="connsiteX3" fmla="*/ 0 w 1104900"/>
                <a:gd name="connsiteY3" fmla="*/ 429774 h 859548"/>
                <a:gd name="connsiteX4" fmla="*/ 552450 w 1104900"/>
                <a:gd name="connsiteY4" fmla="*/ 0 h 85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4900" h="859548">
                  <a:moveTo>
                    <a:pt x="552450" y="0"/>
                  </a:moveTo>
                  <a:cubicBezTo>
                    <a:pt x="857560" y="0"/>
                    <a:pt x="1104900" y="192416"/>
                    <a:pt x="1104900" y="429774"/>
                  </a:cubicBezTo>
                  <a:cubicBezTo>
                    <a:pt x="1104900" y="667132"/>
                    <a:pt x="857560" y="859548"/>
                    <a:pt x="552450" y="859548"/>
                  </a:cubicBezTo>
                  <a:cubicBezTo>
                    <a:pt x="247340" y="859548"/>
                    <a:pt x="0" y="667132"/>
                    <a:pt x="0" y="429774"/>
                  </a:cubicBezTo>
                  <a:cubicBezTo>
                    <a:pt x="0" y="192416"/>
                    <a:pt x="247340" y="0"/>
                    <a:pt x="552450" y="0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121" name="Object 120">
              <a:extLst>
                <a:ext uri="{FF2B5EF4-FFF2-40B4-BE49-F238E27FC236}">
                  <a16:creationId xmlns:a16="http://schemas.microsoft.com/office/drawing/2014/main" id="{DF2FA511-6739-9475-2E6A-65754F60E9E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47197994"/>
                </p:ext>
              </p:extLst>
            </p:nvPr>
          </p:nvGraphicFramePr>
          <p:xfrm>
            <a:off x="9184593" y="2068921"/>
            <a:ext cx="951261" cy="616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9" imgW="457650" imgH="391175" progId="Equation.DSMT4">
                    <p:embed/>
                  </p:oleObj>
                </mc:Choice>
                <mc:Fallback>
                  <p:oleObj name="Equation" r:id="rId29" imgW="457650" imgH="391175" progId="Equation.DSMT4">
                    <p:embed/>
                    <p:pic>
                      <p:nvPicPr>
                        <p:cNvPr id="6" name="Object 5">
                          <a:extLst>
                            <a:ext uri="{FF2B5EF4-FFF2-40B4-BE49-F238E27FC236}">
                              <a16:creationId xmlns:a16="http://schemas.microsoft.com/office/drawing/2014/main" id="{0EAE6053-5B03-64DC-5873-4062EB9E207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9184593" y="2068921"/>
                          <a:ext cx="951261" cy="61660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87857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6" grpId="0" animBg="1"/>
      <p:bldP spid="96" grpId="1" animBg="1"/>
      <p:bldP spid="97" grpId="0" animBg="1"/>
      <p:bldP spid="9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0AB9AED-C0E8-4780-11C8-9030E3962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38150"/>
            <a:ext cx="8382000" cy="334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967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OPL20U25GSXzBJYl68kk8uQGfFKzs7yb1M4KJWUiLk6ZEvGF+qCIPSnY57AbBFCvTW$15.2022.CD.126$126+K4lPs7H94VUqPe2XwIsfPRnrXQE//QTEXxb8/8N4CNc6FpgZahzpTjFhMzSA7T/nHJa11DE8Ng2TP3iAmRczFlmslSuUNOgUeb6yRvs0=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74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" name="Rectangle 4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E6B765C-E492-4D9D-B326-A1DF01AF5D4B}"/>
              </a:ext>
            </a:extLst>
          </p:cNvPr>
          <p:cNvSpPr/>
          <p:nvPr/>
        </p:nvSpPr>
        <p:spPr>
          <a:xfrm>
            <a:off x="127064" y="1203351"/>
            <a:ext cx="61975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NHÂN ĐA THỨC MỘT BIẾN</a:t>
            </a:r>
          </a:p>
        </p:txBody>
      </p:sp>
      <p:sp>
        <p:nvSpPr>
          <p:cNvPr id="6" name="Rectangle 5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0C864D8-94FF-41B2-991B-05EF775C1920}"/>
              </a:ext>
            </a:extLst>
          </p:cNvPr>
          <p:cNvSpPr/>
          <p:nvPr/>
        </p:nvSpPr>
        <p:spPr>
          <a:xfrm>
            <a:off x="683565" y="438150"/>
            <a:ext cx="26103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Tiết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…, BÀI 4</a:t>
            </a:r>
          </a:p>
        </p:txBody>
      </p:sp>
      <p:sp>
        <p:nvSpPr>
          <p:cNvPr id="9" name="Hình chữ nhật 8" descr="OPL20U25GSXzBJYl68kk8uQGfFKzs7yb1M4KJWUiLk6ZEvGF+qCIPSnY57AbBFCvTW$15.2022.CD.126$12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73F0C2-A895-4718-B076-FA6AE686B6F1}"/>
              </a:ext>
            </a:extLst>
          </p:cNvPr>
          <p:cNvSpPr/>
          <p:nvPr/>
        </p:nvSpPr>
        <p:spPr>
          <a:xfrm>
            <a:off x="2734794" y="3105150"/>
            <a:ext cx="1664238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(</a:t>
            </a:r>
            <a:r>
              <a:rPr lang="en-US" sz="405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Tiết</a:t>
            </a:r>
            <a:r>
              <a:rPr lang="en-US" sz="40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2)</a:t>
            </a:r>
            <a:endParaRPr lang="vi-VN" sz="405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561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7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87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9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
</file>

<file path=docProps/app.xml><?xml version="1.0" encoding="utf-8"?>
<Properties xmlns="http://schemas.openxmlformats.org/officeDocument/2006/extended-properties" xmlns:vt="http://schemas.openxmlformats.org/officeDocument/2006/docPropsVTypes">
  <TotalTime>2675</TotalTime>
  <Words>1292</Words>
  <Application>Microsoft Office PowerPoint</Application>
  <PresentationFormat>On-screen Show (16:9)</PresentationFormat>
  <Paragraphs>247</Paragraphs>
  <Slides>34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Cambria</vt:lpstr>
      <vt:lpstr>Cambria Math</vt:lpstr>
      <vt:lpstr>Times New Roman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Tìm các lỗi sai trong các bài tính sau.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Thuan Nguyen Thi My</dc:creator>
  <cp:lastModifiedBy>Nguyễn Trường Giang</cp:lastModifiedBy>
  <cp:revision>293</cp:revision>
  <dcterms:created xsi:type="dcterms:W3CDTF">2021-07-22T17:31:00Z</dcterms:created>
  <dcterms:modified xsi:type="dcterms:W3CDTF">2022-11-27T07:04:24Z</dcterms:modified>
</cp:coreProperties>
</file>